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Montserrat" panose="020B0604020202020204" charset="0"/>
      <p:regular r:id="rId11"/>
      <p:bold r:id="rId12"/>
      <p:italic r:id="rId13"/>
      <p:boldItalic r:id="rId14"/>
    </p:embeddedFont>
    <p:embeddedFont>
      <p:font typeface="Montserrat Thin" panose="020B0604020202020204" charset="0"/>
      <p:regular r:id="rId15"/>
      <p:bold r:id="rId16"/>
      <p:italic r:id="rId17"/>
      <p:boldItalic r:id="rId18"/>
    </p:embeddedFont>
    <p:embeddedFont>
      <p:font typeface="Montserrat Medium" panose="020B060402020202020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5">
          <p15:clr>
            <a:srgbClr val="9AA0A6"/>
          </p15:clr>
        </p15:guide>
        <p15:guide id="2" pos="576">
          <p15:clr>
            <a:srgbClr val="9AA0A6"/>
          </p15:clr>
        </p15:guide>
        <p15:guide id="3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605DD1-CDB2-4991-8DE8-FFF923438FC8}">
  <a:tblStyle styleId="{13605DD1-CDB2-4991-8DE8-FFF923438F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16" y="72"/>
      </p:cViewPr>
      <p:guideLst>
        <p:guide orient="horz" pos="615"/>
        <p:guide pos="5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95452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6" name="Google Shape;185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7" name="Google Shape;185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323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6" name="Google Shape;18556;g6b8009ac16_1_1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7" name="Google Shape;18557;g6b8009ac16_1_1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644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1" y="250228"/>
            <a:ext cx="9144255" cy="4643040"/>
            <a:chOff x="238125" y="1043475"/>
            <a:chExt cx="7142275" cy="3626525"/>
          </a:xfrm>
        </p:grpSpPr>
        <p:sp>
          <p:nvSpPr>
            <p:cNvPr id="10" name="Google Shape;10;p2"/>
            <p:cNvSpPr/>
            <p:nvPr/>
          </p:nvSpPr>
          <p:spPr>
            <a:xfrm>
              <a:off x="4330525" y="3218300"/>
              <a:ext cx="3049875" cy="839550"/>
            </a:xfrm>
            <a:custGeom>
              <a:avLst/>
              <a:gdLst/>
              <a:ahLst/>
              <a:cxnLst/>
              <a:rect l="l" t="t" r="r" b="b"/>
              <a:pathLst>
                <a:path w="121995" h="33582" extrusionOk="0">
                  <a:moveTo>
                    <a:pt x="121994" y="0"/>
                  </a:moveTo>
                  <a:cubicBezTo>
                    <a:pt x="102691" y="20952"/>
                    <a:pt x="48973" y="29522"/>
                    <a:pt x="18349" y="29522"/>
                  </a:cubicBezTo>
                  <a:cubicBezTo>
                    <a:pt x="10277" y="29522"/>
                    <a:pt x="3810" y="28927"/>
                    <a:pt x="0" y="27806"/>
                  </a:cubicBezTo>
                  <a:lnTo>
                    <a:pt x="0" y="27806"/>
                  </a:lnTo>
                  <a:cubicBezTo>
                    <a:pt x="13334" y="31967"/>
                    <a:pt x="27080" y="33581"/>
                    <a:pt x="40381" y="33581"/>
                  </a:cubicBezTo>
                  <a:cubicBezTo>
                    <a:pt x="76702" y="33581"/>
                    <a:pt x="109712" y="21548"/>
                    <a:pt x="121994" y="16484"/>
                  </a:cubicBezTo>
                  <a:lnTo>
                    <a:pt x="121994" y="0"/>
                  </a:ln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8125" y="1470500"/>
              <a:ext cx="3414525" cy="986850"/>
            </a:xfrm>
            <a:custGeom>
              <a:avLst/>
              <a:gdLst/>
              <a:ahLst/>
              <a:cxnLst/>
              <a:rect l="l" t="t" r="r" b="b"/>
              <a:pathLst>
                <a:path w="136581" h="39474" extrusionOk="0">
                  <a:moveTo>
                    <a:pt x="95031" y="0"/>
                  </a:moveTo>
                  <a:cubicBezTo>
                    <a:pt x="63774" y="0"/>
                    <a:pt x="30522" y="7079"/>
                    <a:pt x="0" y="25768"/>
                  </a:cubicBezTo>
                  <a:lnTo>
                    <a:pt x="0" y="39473"/>
                  </a:lnTo>
                  <a:cubicBezTo>
                    <a:pt x="17723" y="21678"/>
                    <a:pt x="63674" y="3256"/>
                    <a:pt x="117107" y="3256"/>
                  </a:cubicBezTo>
                  <a:cubicBezTo>
                    <a:pt x="123502" y="3256"/>
                    <a:pt x="130006" y="3520"/>
                    <a:pt x="136580" y="4080"/>
                  </a:cubicBezTo>
                  <a:cubicBezTo>
                    <a:pt x="123466" y="1509"/>
                    <a:pt x="109461" y="0"/>
                    <a:pt x="9503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8125" y="2865600"/>
              <a:ext cx="7142275" cy="1804400"/>
            </a:xfrm>
            <a:custGeom>
              <a:avLst/>
              <a:gdLst/>
              <a:ahLst/>
              <a:cxnLst/>
              <a:rect l="l" t="t" r="r" b="b"/>
              <a:pathLst>
                <a:path w="285691" h="72176" extrusionOk="0">
                  <a:moveTo>
                    <a:pt x="50628" y="1"/>
                  </a:moveTo>
                  <a:cubicBezTo>
                    <a:pt x="22651" y="1"/>
                    <a:pt x="7855" y="6614"/>
                    <a:pt x="0" y="14458"/>
                  </a:cubicBezTo>
                  <a:lnTo>
                    <a:pt x="0" y="72176"/>
                  </a:lnTo>
                  <a:cubicBezTo>
                    <a:pt x="24933" y="47918"/>
                    <a:pt x="73316" y="37868"/>
                    <a:pt x="123852" y="37868"/>
                  </a:cubicBezTo>
                  <a:cubicBezTo>
                    <a:pt x="131198" y="37868"/>
                    <a:pt x="138590" y="38080"/>
                    <a:pt x="145962" y="38492"/>
                  </a:cubicBezTo>
                  <a:cubicBezTo>
                    <a:pt x="155220" y="39009"/>
                    <a:pt x="163949" y="39249"/>
                    <a:pt x="172172" y="39249"/>
                  </a:cubicBezTo>
                  <a:cubicBezTo>
                    <a:pt x="241590" y="39249"/>
                    <a:pt x="274940" y="22184"/>
                    <a:pt x="285690" y="11178"/>
                  </a:cubicBezTo>
                  <a:lnTo>
                    <a:pt x="285690" y="8835"/>
                  </a:lnTo>
                  <a:cubicBezTo>
                    <a:pt x="275231" y="16049"/>
                    <a:pt x="254260" y="23540"/>
                    <a:pt x="219275" y="23540"/>
                  </a:cubicBezTo>
                  <a:cubicBezTo>
                    <a:pt x="196257" y="23540"/>
                    <a:pt x="167172" y="20298"/>
                    <a:pt x="131022" y="11600"/>
                  </a:cubicBezTo>
                  <a:cubicBezTo>
                    <a:pt x="96318" y="3249"/>
                    <a:pt x="70236" y="1"/>
                    <a:pt x="5062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8125" y="1043475"/>
              <a:ext cx="7142275" cy="1721700"/>
            </a:xfrm>
            <a:custGeom>
              <a:avLst/>
              <a:gdLst/>
              <a:ahLst/>
              <a:cxnLst/>
              <a:rect l="l" t="t" r="r" b="b"/>
              <a:pathLst>
                <a:path w="285691" h="68868" extrusionOk="0">
                  <a:moveTo>
                    <a:pt x="285690" y="0"/>
                  </a:moveTo>
                  <a:cubicBezTo>
                    <a:pt x="267880" y="12392"/>
                    <a:pt x="236724" y="26451"/>
                    <a:pt x="175331" y="26451"/>
                  </a:cubicBezTo>
                  <a:cubicBezTo>
                    <a:pt x="165621" y="26451"/>
                    <a:pt x="155155" y="26100"/>
                    <a:pt x="143866" y="25334"/>
                  </a:cubicBezTo>
                  <a:cubicBezTo>
                    <a:pt x="136195" y="24814"/>
                    <a:pt x="128830" y="24568"/>
                    <a:pt x="121764" y="24568"/>
                  </a:cubicBezTo>
                  <a:cubicBezTo>
                    <a:pt x="58970" y="24568"/>
                    <a:pt x="19823" y="44018"/>
                    <a:pt x="0" y="63678"/>
                  </a:cubicBezTo>
                  <a:lnTo>
                    <a:pt x="0" y="68868"/>
                  </a:lnTo>
                  <a:cubicBezTo>
                    <a:pt x="21773" y="50757"/>
                    <a:pt x="66869" y="36008"/>
                    <a:pt x="141037" y="36008"/>
                  </a:cubicBezTo>
                  <a:cubicBezTo>
                    <a:pt x="142074" y="36008"/>
                    <a:pt x="143115" y="36011"/>
                    <a:pt x="144163" y="36017"/>
                  </a:cubicBezTo>
                  <a:cubicBezTo>
                    <a:pt x="145194" y="36022"/>
                    <a:pt x="146218" y="36025"/>
                    <a:pt x="147234" y="36025"/>
                  </a:cubicBezTo>
                  <a:cubicBezTo>
                    <a:pt x="228467" y="36025"/>
                    <a:pt x="263237" y="18048"/>
                    <a:pt x="285690" y="2552"/>
                  </a:cubicBezTo>
                  <a:lnTo>
                    <a:pt x="285690" y="0"/>
                  </a:ln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23568" y="-688301"/>
            <a:ext cx="9152207" cy="6520116"/>
            <a:chOff x="238075" y="312675"/>
            <a:chExt cx="7142350" cy="5088275"/>
          </a:xfrm>
        </p:grpSpPr>
        <p:sp>
          <p:nvSpPr>
            <p:cNvPr id="15" name="Google Shape;15;p2"/>
            <p:cNvSpPr/>
            <p:nvPr/>
          </p:nvSpPr>
          <p:spPr>
            <a:xfrm>
              <a:off x="1721325" y="881800"/>
              <a:ext cx="81900" cy="78200"/>
            </a:xfrm>
            <a:custGeom>
              <a:avLst/>
              <a:gdLst/>
              <a:ahLst/>
              <a:cxnLst/>
              <a:rect l="l" t="t" r="r" b="b"/>
              <a:pathLst>
                <a:path w="3276" h="3128" extrusionOk="0">
                  <a:moveTo>
                    <a:pt x="1686" y="1"/>
                  </a:moveTo>
                  <a:cubicBezTo>
                    <a:pt x="1663" y="1"/>
                    <a:pt x="1639" y="2"/>
                    <a:pt x="1614" y="3"/>
                  </a:cubicBezTo>
                  <a:cubicBezTo>
                    <a:pt x="982" y="31"/>
                    <a:pt x="430" y="437"/>
                    <a:pt x="215" y="1032"/>
                  </a:cubicBezTo>
                  <a:cubicBezTo>
                    <a:pt x="0" y="1626"/>
                    <a:pt x="164" y="2292"/>
                    <a:pt x="630" y="2719"/>
                  </a:cubicBezTo>
                  <a:cubicBezTo>
                    <a:pt x="925" y="2987"/>
                    <a:pt x="1303" y="3127"/>
                    <a:pt x="1686" y="3127"/>
                  </a:cubicBezTo>
                  <a:cubicBezTo>
                    <a:pt x="1910" y="3127"/>
                    <a:pt x="2136" y="3079"/>
                    <a:pt x="2348" y="2980"/>
                  </a:cubicBezTo>
                  <a:cubicBezTo>
                    <a:pt x="2921" y="2711"/>
                    <a:pt x="3275" y="2125"/>
                    <a:pt x="3247" y="1494"/>
                  </a:cubicBezTo>
                  <a:cubicBezTo>
                    <a:pt x="3209" y="655"/>
                    <a:pt x="2516" y="1"/>
                    <a:pt x="168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021375" y="736675"/>
              <a:ext cx="47250" cy="45100"/>
            </a:xfrm>
            <a:custGeom>
              <a:avLst/>
              <a:gdLst/>
              <a:ahLst/>
              <a:cxnLst/>
              <a:rect l="l" t="t" r="r" b="b"/>
              <a:pathLst>
                <a:path w="1890" h="1804" extrusionOk="0">
                  <a:moveTo>
                    <a:pt x="973" y="0"/>
                  </a:moveTo>
                  <a:cubicBezTo>
                    <a:pt x="960" y="0"/>
                    <a:pt x="946" y="1"/>
                    <a:pt x="932" y="1"/>
                  </a:cubicBezTo>
                  <a:cubicBezTo>
                    <a:pt x="567" y="18"/>
                    <a:pt x="250" y="251"/>
                    <a:pt x="125" y="595"/>
                  </a:cubicBezTo>
                  <a:cubicBezTo>
                    <a:pt x="0" y="938"/>
                    <a:pt x="95" y="1321"/>
                    <a:pt x="364" y="1568"/>
                  </a:cubicBezTo>
                  <a:cubicBezTo>
                    <a:pt x="533" y="1723"/>
                    <a:pt x="751" y="1803"/>
                    <a:pt x="971" y="1803"/>
                  </a:cubicBezTo>
                  <a:cubicBezTo>
                    <a:pt x="1101" y="1803"/>
                    <a:pt x="1232" y="1775"/>
                    <a:pt x="1354" y="1718"/>
                  </a:cubicBezTo>
                  <a:cubicBezTo>
                    <a:pt x="1685" y="1565"/>
                    <a:pt x="1889" y="1225"/>
                    <a:pt x="1873" y="861"/>
                  </a:cubicBezTo>
                  <a:cubicBezTo>
                    <a:pt x="1851" y="378"/>
                    <a:pt x="1453" y="0"/>
                    <a:pt x="97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928850" y="908625"/>
              <a:ext cx="29250" cy="24875"/>
            </a:xfrm>
            <a:custGeom>
              <a:avLst/>
              <a:gdLst/>
              <a:ahLst/>
              <a:cxnLst/>
              <a:rect l="l" t="t" r="r" b="b"/>
              <a:pathLst>
                <a:path w="1170" h="995" extrusionOk="0">
                  <a:moveTo>
                    <a:pt x="661" y="1"/>
                  </a:moveTo>
                  <a:cubicBezTo>
                    <a:pt x="654" y="1"/>
                    <a:pt x="647" y="1"/>
                    <a:pt x="639" y="1"/>
                  </a:cubicBezTo>
                  <a:cubicBezTo>
                    <a:pt x="197" y="22"/>
                    <a:pt x="1" y="565"/>
                    <a:pt x="327" y="863"/>
                  </a:cubicBezTo>
                  <a:cubicBezTo>
                    <a:pt x="426" y="954"/>
                    <a:pt x="544" y="994"/>
                    <a:pt x="658" y="994"/>
                  </a:cubicBezTo>
                  <a:cubicBezTo>
                    <a:pt x="921" y="994"/>
                    <a:pt x="1170" y="782"/>
                    <a:pt x="1156" y="475"/>
                  </a:cubicBezTo>
                  <a:cubicBezTo>
                    <a:pt x="1145" y="209"/>
                    <a:pt x="925" y="1"/>
                    <a:pt x="6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075950" y="868900"/>
              <a:ext cx="29275" cy="24850"/>
            </a:xfrm>
            <a:custGeom>
              <a:avLst/>
              <a:gdLst/>
              <a:ahLst/>
              <a:cxnLst/>
              <a:rect l="l" t="t" r="r" b="b"/>
              <a:pathLst>
                <a:path w="1171" h="994" extrusionOk="0">
                  <a:moveTo>
                    <a:pt x="665" y="1"/>
                  </a:moveTo>
                  <a:cubicBezTo>
                    <a:pt x="656" y="1"/>
                    <a:pt x="648" y="1"/>
                    <a:pt x="640" y="2"/>
                  </a:cubicBezTo>
                  <a:cubicBezTo>
                    <a:pt x="198" y="21"/>
                    <a:pt x="1" y="564"/>
                    <a:pt x="327" y="863"/>
                  </a:cubicBezTo>
                  <a:cubicBezTo>
                    <a:pt x="426" y="953"/>
                    <a:pt x="543" y="994"/>
                    <a:pt x="658" y="994"/>
                  </a:cubicBezTo>
                  <a:cubicBezTo>
                    <a:pt x="921" y="994"/>
                    <a:pt x="1170" y="781"/>
                    <a:pt x="1157" y="474"/>
                  </a:cubicBezTo>
                  <a:cubicBezTo>
                    <a:pt x="1145" y="208"/>
                    <a:pt x="927" y="1"/>
                    <a:pt x="66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38700" y="597525"/>
              <a:ext cx="69275" cy="66125"/>
            </a:xfrm>
            <a:custGeom>
              <a:avLst/>
              <a:gdLst/>
              <a:ahLst/>
              <a:cxnLst/>
              <a:rect l="l" t="t" r="r" b="b"/>
              <a:pathLst>
                <a:path w="2771" h="2645" extrusionOk="0">
                  <a:moveTo>
                    <a:pt x="1427" y="0"/>
                  </a:moveTo>
                  <a:cubicBezTo>
                    <a:pt x="1406" y="0"/>
                    <a:pt x="1386" y="1"/>
                    <a:pt x="1365" y="2"/>
                  </a:cubicBezTo>
                  <a:cubicBezTo>
                    <a:pt x="832" y="26"/>
                    <a:pt x="364" y="368"/>
                    <a:pt x="183" y="872"/>
                  </a:cubicBezTo>
                  <a:cubicBezTo>
                    <a:pt x="1" y="1374"/>
                    <a:pt x="139" y="1938"/>
                    <a:pt x="534" y="2298"/>
                  </a:cubicBezTo>
                  <a:cubicBezTo>
                    <a:pt x="782" y="2525"/>
                    <a:pt x="1102" y="2644"/>
                    <a:pt x="1426" y="2644"/>
                  </a:cubicBezTo>
                  <a:cubicBezTo>
                    <a:pt x="1616" y="2644"/>
                    <a:pt x="1807" y="2603"/>
                    <a:pt x="1986" y="2519"/>
                  </a:cubicBezTo>
                  <a:cubicBezTo>
                    <a:pt x="2470" y="2292"/>
                    <a:pt x="2771" y="1796"/>
                    <a:pt x="2747" y="1263"/>
                  </a:cubicBezTo>
                  <a:cubicBezTo>
                    <a:pt x="2715" y="553"/>
                    <a:pt x="2130" y="0"/>
                    <a:pt x="14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91225" y="1258525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715" y="1"/>
                  </a:moveTo>
                  <a:cubicBezTo>
                    <a:pt x="704" y="1"/>
                    <a:pt x="694" y="1"/>
                    <a:pt x="684" y="2"/>
                  </a:cubicBezTo>
                  <a:cubicBezTo>
                    <a:pt x="417" y="14"/>
                    <a:pt x="182" y="185"/>
                    <a:pt x="92" y="436"/>
                  </a:cubicBezTo>
                  <a:cubicBezTo>
                    <a:pt x="0" y="689"/>
                    <a:pt x="69" y="970"/>
                    <a:pt x="268" y="1150"/>
                  </a:cubicBezTo>
                  <a:cubicBezTo>
                    <a:pt x="392" y="1263"/>
                    <a:pt x="551" y="1323"/>
                    <a:pt x="713" y="1323"/>
                  </a:cubicBezTo>
                  <a:cubicBezTo>
                    <a:pt x="808" y="1323"/>
                    <a:pt x="904" y="1302"/>
                    <a:pt x="994" y="1260"/>
                  </a:cubicBezTo>
                  <a:cubicBezTo>
                    <a:pt x="1236" y="1147"/>
                    <a:pt x="1386" y="899"/>
                    <a:pt x="1374" y="631"/>
                  </a:cubicBezTo>
                  <a:cubicBezTo>
                    <a:pt x="1358" y="278"/>
                    <a:pt x="1065" y="1"/>
                    <a:pt x="7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441950" y="955650"/>
              <a:ext cx="37300" cy="33100"/>
            </a:xfrm>
            <a:custGeom>
              <a:avLst/>
              <a:gdLst/>
              <a:ahLst/>
              <a:cxnLst/>
              <a:rect l="l" t="t" r="r" b="b"/>
              <a:pathLst>
                <a:path w="1492" h="1324" extrusionOk="0">
                  <a:moveTo>
                    <a:pt x="747" y="1"/>
                  </a:moveTo>
                  <a:cubicBezTo>
                    <a:pt x="604" y="1"/>
                    <a:pt x="460" y="47"/>
                    <a:pt x="339" y="142"/>
                  </a:cubicBezTo>
                  <a:cubicBezTo>
                    <a:pt x="52" y="367"/>
                    <a:pt x="1" y="782"/>
                    <a:pt x="226" y="1069"/>
                  </a:cubicBezTo>
                  <a:cubicBezTo>
                    <a:pt x="357" y="1236"/>
                    <a:pt x="551" y="1323"/>
                    <a:pt x="747" y="1323"/>
                  </a:cubicBezTo>
                  <a:cubicBezTo>
                    <a:pt x="890" y="1323"/>
                    <a:pt x="1034" y="1277"/>
                    <a:pt x="1155" y="1182"/>
                  </a:cubicBezTo>
                  <a:cubicBezTo>
                    <a:pt x="1442" y="957"/>
                    <a:pt x="1492" y="542"/>
                    <a:pt x="1266" y="255"/>
                  </a:cubicBezTo>
                  <a:cubicBezTo>
                    <a:pt x="1137" y="88"/>
                    <a:pt x="943" y="1"/>
                    <a:pt x="7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720275" y="520225"/>
              <a:ext cx="77950" cy="74400"/>
            </a:xfrm>
            <a:custGeom>
              <a:avLst/>
              <a:gdLst/>
              <a:ahLst/>
              <a:cxnLst/>
              <a:rect l="l" t="t" r="r" b="b"/>
              <a:pathLst>
                <a:path w="3118" h="2976" extrusionOk="0">
                  <a:moveTo>
                    <a:pt x="1606" y="0"/>
                  </a:moveTo>
                  <a:cubicBezTo>
                    <a:pt x="1583" y="0"/>
                    <a:pt x="1560" y="1"/>
                    <a:pt x="1537" y="2"/>
                  </a:cubicBezTo>
                  <a:cubicBezTo>
                    <a:pt x="936" y="29"/>
                    <a:pt x="411" y="415"/>
                    <a:pt x="205" y="982"/>
                  </a:cubicBezTo>
                  <a:cubicBezTo>
                    <a:pt x="1" y="1547"/>
                    <a:pt x="157" y="2181"/>
                    <a:pt x="600" y="2587"/>
                  </a:cubicBezTo>
                  <a:cubicBezTo>
                    <a:pt x="880" y="2843"/>
                    <a:pt x="1240" y="2976"/>
                    <a:pt x="1603" y="2976"/>
                  </a:cubicBezTo>
                  <a:cubicBezTo>
                    <a:pt x="1817" y="2976"/>
                    <a:pt x="2033" y="2930"/>
                    <a:pt x="2234" y="2835"/>
                  </a:cubicBezTo>
                  <a:cubicBezTo>
                    <a:pt x="2780" y="2580"/>
                    <a:pt x="3118" y="2022"/>
                    <a:pt x="3091" y="1421"/>
                  </a:cubicBezTo>
                  <a:cubicBezTo>
                    <a:pt x="3054" y="623"/>
                    <a:pt x="2396" y="0"/>
                    <a:pt x="160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322825" y="1019025"/>
              <a:ext cx="19500" cy="16550"/>
            </a:xfrm>
            <a:custGeom>
              <a:avLst/>
              <a:gdLst/>
              <a:ahLst/>
              <a:cxnLst/>
              <a:rect l="l" t="t" r="r" b="b"/>
              <a:pathLst>
                <a:path w="780" h="662" extrusionOk="0">
                  <a:moveTo>
                    <a:pt x="442" y="1"/>
                  </a:moveTo>
                  <a:cubicBezTo>
                    <a:pt x="437" y="1"/>
                    <a:pt x="431" y="1"/>
                    <a:pt x="426" y="1"/>
                  </a:cubicBezTo>
                  <a:cubicBezTo>
                    <a:pt x="131" y="13"/>
                    <a:pt x="0" y="376"/>
                    <a:pt x="218" y="574"/>
                  </a:cubicBezTo>
                  <a:cubicBezTo>
                    <a:pt x="284" y="635"/>
                    <a:pt x="362" y="662"/>
                    <a:pt x="439" y="662"/>
                  </a:cubicBezTo>
                  <a:cubicBezTo>
                    <a:pt x="614" y="662"/>
                    <a:pt x="780" y="520"/>
                    <a:pt x="771" y="315"/>
                  </a:cubicBezTo>
                  <a:cubicBezTo>
                    <a:pt x="763" y="139"/>
                    <a:pt x="617" y="1"/>
                    <a:pt x="4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150850" y="1519100"/>
              <a:ext cx="29300" cy="24825"/>
            </a:xfrm>
            <a:custGeom>
              <a:avLst/>
              <a:gdLst/>
              <a:ahLst/>
              <a:cxnLst/>
              <a:rect l="l" t="t" r="r" b="b"/>
              <a:pathLst>
                <a:path w="1172" h="993" extrusionOk="0">
                  <a:moveTo>
                    <a:pt x="662" y="0"/>
                  </a:moveTo>
                  <a:cubicBezTo>
                    <a:pt x="654" y="0"/>
                    <a:pt x="647" y="0"/>
                    <a:pt x="639" y="1"/>
                  </a:cubicBezTo>
                  <a:cubicBezTo>
                    <a:pt x="197" y="20"/>
                    <a:pt x="1" y="564"/>
                    <a:pt x="327" y="862"/>
                  </a:cubicBezTo>
                  <a:cubicBezTo>
                    <a:pt x="426" y="952"/>
                    <a:pt x="543" y="993"/>
                    <a:pt x="658" y="993"/>
                  </a:cubicBezTo>
                  <a:cubicBezTo>
                    <a:pt x="921" y="993"/>
                    <a:pt x="1171" y="780"/>
                    <a:pt x="1158" y="473"/>
                  </a:cubicBezTo>
                  <a:cubicBezTo>
                    <a:pt x="1145" y="207"/>
                    <a:pt x="925" y="0"/>
                    <a:pt x="66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199875" y="1826775"/>
              <a:ext cx="34625" cy="33075"/>
            </a:xfrm>
            <a:custGeom>
              <a:avLst/>
              <a:gdLst/>
              <a:ahLst/>
              <a:cxnLst/>
              <a:rect l="l" t="t" r="r" b="b"/>
              <a:pathLst>
                <a:path w="1385" h="1323" extrusionOk="0">
                  <a:moveTo>
                    <a:pt x="713" y="0"/>
                  </a:moveTo>
                  <a:cubicBezTo>
                    <a:pt x="703" y="0"/>
                    <a:pt x="693" y="0"/>
                    <a:pt x="683" y="1"/>
                  </a:cubicBezTo>
                  <a:cubicBezTo>
                    <a:pt x="415" y="13"/>
                    <a:pt x="182" y="184"/>
                    <a:pt x="91" y="437"/>
                  </a:cubicBezTo>
                  <a:cubicBezTo>
                    <a:pt x="0" y="688"/>
                    <a:pt x="70" y="969"/>
                    <a:pt x="266" y="1149"/>
                  </a:cubicBezTo>
                  <a:cubicBezTo>
                    <a:pt x="391" y="1263"/>
                    <a:pt x="551" y="1322"/>
                    <a:pt x="713" y="1322"/>
                  </a:cubicBezTo>
                  <a:cubicBezTo>
                    <a:pt x="808" y="1322"/>
                    <a:pt x="903" y="1302"/>
                    <a:pt x="992" y="1260"/>
                  </a:cubicBezTo>
                  <a:cubicBezTo>
                    <a:pt x="1234" y="1146"/>
                    <a:pt x="1385" y="898"/>
                    <a:pt x="1373" y="630"/>
                  </a:cubicBezTo>
                  <a:cubicBezTo>
                    <a:pt x="1357" y="277"/>
                    <a:pt x="1064" y="0"/>
                    <a:pt x="7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242350" y="1320775"/>
              <a:ext cx="19525" cy="16550"/>
            </a:xfrm>
            <a:custGeom>
              <a:avLst/>
              <a:gdLst/>
              <a:ahLst/>
              <a:cxnLst/>
              <a:rect l="l" t="t" r="r" b="b"/>
              <a:pathLst>
                <a:path w="781" h="662" extrusionOk="0">
                  <a:moveTo>
                    <a:pt x="442" y="0"/>
                  </a:moveTo>
                  <a:cubicBezTo>
                    <a:pt x="437" y="0"/>
                    <a:pt x="431" y="0"/>
                    <a:pt x="426" y="1"/>
                  </a:cubicBezTo>
                  <a:cubicBezTo>
                    <a:pt x="131" y="14"/>
                    <a:pt x="0" y="376"/>
                    <a:pt x="218" y="575"/>
                  </a:cubicBezTo>
                  <a:cubicBezTo>
                    <a:pt x="285" y="635"/>
                    <a:pt x="363" y="662"/>
                    <a:pt x="439" y="662"/>
                  </a:cubicBezTo>
                  <a:cubicBezTo>
                    <a:pt x="615" y="662"/>
                    <a:pt x="781" y="520"/>
                    <a:pt x="772" y="316"/>
                  </a:cubicBezTo>
                  <a:cubicBezTo>
                    <a:pt x="763" y="139"/>
                    <a:pt x="618" y="0"/>
                    <a:pt x="4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61725" y="371400"/>
              <a:ext cx="43350" cy="41325"/>
            </a:xfrm>
            <a:custGeom>
              <a:avLst/>
              <a:gdLst/>
              <a:ahLst/>
              <a:cxnLst/>
              <a:rect l="l" t="t" r="r" b="b"/>
              <a:pathLst>
                <a:path w="1734" h="1653" extrusionOk="0">
                  <a:moveTo>
                    <a:pt x="894" y="0"/>
                  </a:moveTo>
                  <a:cubicBezTo>
                    <a:pt x="881" y="0"/>
                    <a:pt x="868" y="1"/>
                    <a:pt x="855" y="1"/>
                  </a:cubicBezTo>
                  <a:cubicBezTo>
                    <a:pt x="520" y="16"/>
                    <a:pt x="229" y="230"/>
                    <a:pt x="114" y="544"/>
                  </a:cubicBezTo>
                  <a:cubicBezTo>
                    <a:pt x="0" y="859"/>
                    <a:pt x="87" y="1211"/>
                    <a:pt x="334" y="1437"/>
                  </a:cubicBezTo>
                  <a:cubicBezTo>
                    <a:pt x="489" y="1579"/>
                    <a:pt x="689" y="1653"/>
                    <a:pt x="892" y="1653"/>
                  </a:cubicBezTo>
                  <a:cubicBezTo>
                    <a:pt x="1010" y="1653"/>
                    <a:pt x="1130" y="1627"/>
                    <a:pt x="1242" y="1575"/>
                  </a:cubicBezTo>
                  <a:cubicBezTo>
                    <a:pt x="1545" y="1434"/>
                    <a:pt x="1733" y="1124"/>
                    <a:pt x="1718" y="790"/>
                  </a:cubicBezTo>
                  <a:cubicBezTo>
                    <a:pt x="1698" y="346"/>
                    <a:pt x="1333" y="0"/>
                    <a:pt x="89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931975" y="772950"/>
              <a:ext cx="19550" cy="16575"/>
            </a:xfrm>
            <a:custGeom>
              <a:avLst/>
              <a:gdLst/>
              <a:ahLst/>
              <a:cxnLst/>
              <a:rect l="l" t="t" r="r" b="b"/>
              <a:pathLst>
                <a:path w="782" h="663" extrusionOk="0">
                  <a:moveTo>
                    <a:pt x="443" y="0"/>
                  </a:moveTo>
                  <a:cubicBezTo>
                    <a:pt x="437" y="0"/>
                    <a:pt x="432" y="1"/>
                    <a:pt x="426" y="1"/>
                  </a:cubicBezTo>
                  <a:cubicBezTo>
                    <a:pt x="132" y="14"/>
                    <a:pt x="1" y="377"/>
                    <a:pt x="219" y="575"/>
                  </a:cubicBezTo>
                  <a:cubicBezTo>
                    <a:pt x="284" y="635"/>
                    <a:pt x="362" y="662"/>
                    <a:pt x="439" y="662"/>
                  </a:cubicBezTo>
                  <a:cubicBezTo>
                    <a:pt x="614" y="662"/>
                    <a:pt x="781" y="521"/>
                    <a:pt x="772" y="316"/>
                  </a:cubicBezTo>
                  <a:cubicBezTo>
                    <a:pt x="763" y="139"/>
                    <a:pt x="619" y="0"/>
                    <a:pt x="4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937025" y="1132175"/>
              <a:ext cx="19525" cy="16575"/>
            </a:xfrm>
            <a:custGeom>
              <a:avLst/>
              <a:gdLst/>
              <a:ahLst/>
              <a:cxnLst/>
              <a:rect l="l" t="t" r="r" b="b"/>
              <a:pathLst>
                <a:path w="781" h="663" extrusionOk="0">
                  <a:moveTo>
                    <a:pt x="441" y="1"/>
                  </a:moveTo>
                  <a:cubicBezTo>
                    <a:pt x="436" y="1"/>
                    <a:pt x="432" y="1"/>
                    <a:pt x="427" y="1"/>
                  </a:cubicBezTo>
                  <a:cubicBezTo>
                    <a:pt x="133" y="14"/>
                    <a:pt x="0" y="377"/>
                    <a:pt x="218" y="575"/>
                  </a:cubicBezTo>
                  <a:cubicBezTo>
                    <a:pt x="285" y="635"/>
                    <a:pt x="363" y="662"/>
                    <a:pt x="440" y="662"/>
                  </a:cubicBezTo>
                  <a:cubicBezTo>
                    <a:pt x="615" y="662"/>
                    <a:pt x="781" y="522"/>
                    <a:pt x="771" y="317"/>
                  </a:cubicBezTo>
                  <a:cubicBezTo>
                    <a:pt x="764" y="139"/>
                    <a:pt x="617" y="1"/>
                    <a:pt x="44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546150" y="765425"/>
              <a:ext cx="37300" cy="35575"/>
            </a:xfrm>
            <a:custGeom>
              <a:avLst/>
              <a:gdLst/>
              <a:ahLst/>
              <a:cxnLst/>
              <a:rect l="l" t="t" r="r" b="b"/>
              <a:pathLst>
                <a:path w="1492" h="1423" extrusionOk="0">
                  <a:moveTo>
                    <a:pt x="768" y="0"/>
                  </a:moveTo>
                  <a:cubicBezTo>
                    <a:pt x="757" y="0"/>
                    <a:pt x="746" y="1"/>
                    <a:pt x="735" y="1"/>
                  </a:cubicBezTo>
                  <a:cubicBezTo>
                    <a:pt x="448" y="13"/>
                    <a:pt x="195" y="198"/>
                    <a:pt x="98" y="469"/>
                  </a:cubicBezTo>
                  <a:cubicBezTo>
                    <a:pt x="0" y="739"/>
                    <a:pt x="75" y="1043"/>
                    <a:pt x="287" y="1237"/>
                  </a:cubicBezTo>
                  <a:cubicBezTo>
                    <a:pt x="421" y="1359"/>
                    <a:pt x="593" y="1423"/>
                    <a:pt x="767" y="1423"/>
                  </a:cubicBezTo>
                  <a:cubicBezTo>
                    <a:pt x="869" y="1423"/>
                    <a:pt x="972" y="1401"/>
                    <a:pt x="1069" y="1355"/>
                  </a:cubicBezTo>
                  <a:cubicBezTo>
                    <a:pt x="1329" y="1234"/>
                    <a:pt x="1491" y="966"/>
                    <a:pt x="1478" y="679"/>
                  </a:cubicBezTo>
                  <a:cubicBezTo>
                    <a:pt x="1460" y="298"/>
                    <a:pt x="1146" y="0"/>
                    <a:pt x="76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724325" y="722675"/>
              <a:ext cx="9100" cy="7725"/>
            </a:xfrm>
            <a:custGeom>
              <a:avLst/>
              <a:gdLst/>
              <a:ahLst/>
              <a:cxnLst/>
              <a:rect l="l" t="t" r="r" b="b"/>
              <a:pathLst>
                <a:path w="364" h="309" extrusionOk="0">
                  <a:moveTo>
                    <a:pt x="204" y="1"/>
                  </a:moveTo>
                  <a:cubicBezTo>
                    <a:pt x="203" y="1"/>
                    <a:pt x="201" y="1"/>
                    <a:pt x="199" y="1"/>
                  </a:cubicBezTo>
                  <a:cubicBezTo>
                    <a:pt x="62" y="7"/>
                    <a:pt x="0" y="175"/>
                    <a:pt x="101" y="268"/>
                  </a:cubicBezTo>
                  <a:cubicBezTo>
                    <a:pt x="132" y="296"/>
                    <a:pt x="169" y="309"/>
                    <a:pt x="205" y="309"/>
                  </a:cubicBezTo>
                  <a:cubicBezTo>
                    <a:pt x="286" y="309"/>
                    <a:pt x="364" y="243"/>
                    <a:pt x="360" y="148"/>
                  </a:cubicBezTo>
                  <a:cubicBezTo>
                    <a:pt x="355" y="64"/>
                    <a:pt x="286" y="1"/>
                    <a:pt x="20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738600" y="527700"/>
              <a:ext cx="9125" cy="7700"/>
            </a:xfrm>
            <a:custGeom>
              <a:avLst/>
              <a:gdLst/>
              <a:ahLst/>
              <a:cxnLst/>
              <a:rect l="l" t="t" r="r" b="b"/>
              <a:pathLst>
                <a:path w="365" h="308" extrusionOk="0">
                  <a:moveTo>
                    <a:pt x="207" y="0"/>
                  </a:moveTo>
                  <a:cubicBezTo>
                    <a:pt x="204" y="0"/>
                    <a:pt x="202" y="0"/>
                    <a:pt x="199" y="0"/>
                  </a:cubicBezTo>
                  <a:cubicBezTo>
                    <a:pt x="62" y="6"/>
                    <a:pt x="1" y="175"/>
                    <a:pt x="101" y="266"/>
                  </a:cubicBezTo>
                  <a:cubicBezTo>
                    <a:pt x="132" y="295"/>
                    <a:pt x="169" y="307"/>
                    <a:pt x="205" y="307"/>
                  </a:cubicBezTo>
                  <a:cubicBezTo>
                    <a:pt x="287" y="307"/>
                    <a:pt x="364" y="241"/>
                    <a:pt x="360" y="146"/>
                  </a:cubicBezTo>
                  <a:cubicBezTo>
                    <a:pt x="355" y="65"/>
                    <a:pt x="288" y="0"/>
                    <a:pt x="20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135225" y="544275"/>
              <a:ext cx="13625" cy="11575"/>
            </a:xfrm>
            <a:custGeom>
              <a:avLst/>
              <a:gdLst/>
              <a:ahLst/>
              <a:cxnLst/>
              <a:rect l="l" t="t" r="r" b="b"/>
              <a:pathLst>
                <a:path w="545" h="463" extrusionOk="0">
                  <a:moveTo>
                    <a:pt x="309" y="0"/>
                  </a:moveTo>
                  <a:cubicBezTo>
                    <a:pt x="305" y="0"/>
                    <a:pt x="302" y="0"/>
                    <a:pt x="298" y="0"/>
                  </a:cubicBezTo>
                  <a:cubicBezTo>
                    <a:pt x="92" y="9"/>
                    <a:pt x="0" y="263"/>
                    <a:pt x="152" y="402"/>
                  </a:cubicBezTo>
                  <a:cubicBezTo>
                    <a:pt x="198" y="444"/>
                    <a:pt x="253" y="462"/>
                    <a:pt x="306" y="462"/>
                  </a:cubicBezTo>
                  <a:cubicBezTo>
                    <a:pt x="428" y="462"/>
                    <a:pt x="545" y="364"/>
                    <a:pt x="538" y="221"/>
                  </a:cubicBezTo>
                  <a:cubicBezTo>
                    <a:pt x="533" y="97"/>
                    <a:pt x="430" y="0"/>
                    <a:pt x="30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385375" y="665450"/>
              <a:ext cx="27225" cy="23075"/>
            </a:xfrm>
            <a:custGeom>
              <a:avLst/>
              <a:gdLst/>
              <a:ahLst/>
              <a:cxnLst/>
              <a:rect l="l" t="t" r="r" b="b"/>
              <a:pathLst>
                <a:path w="1089" h="923" extrusionOk="0">
                  <a:moveTo>
                    <a:pt x="616" y="0"/>
                  </a:moveTo>
                  <a:cubicBezTo>
                    <a:pt x="608" y="0"/>
                    <a:pt x="601" y="0"/>
                    <a:pt x="594" y="1"/>
                  </a:cubicBezTo>
                  <a:cubicBezTo>
                    <a:pt x="183" y="19"/>
                    <a:pt x="0" y="525"/>
                    <a:pt x="304" y="802"/>
                  </a:cubicBezTo>
                  <a:cubicBezTo>
                    <a:pt x="396" y="886"/>
                    <a:pt x="505" y="923"/>
                    <a:pt x="611" y="923"/>
                  </a:cubicBezTo>
                  <a:cubicBezTo>
                    <a:pt x="856" y="923"/>
                    <a:pt x="1089" y="725"/>
                    <a:pt x="1076" y="439"/>
                  </a:cubicBezTo>
                  <a:cubicBezTo>
                    <a:pt x="1063" y="193"/>
                    <a:pt x="860" y="0"/>
                    <a:pt x="6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515675" y="561825"/>
              <a:ext cx="9075" cy="7725"/>
            </a:xfrm>
            <a:custGeom>
              <a:avLst/>
              <a:gdLst/>
              <a:ahLst/>
              <a:cxnLst/>
              <a:rect l="l" t="t" r="r" b="b"/>
              <a:pathLst>
                <a:path w="363" h="309" extrusionOk="0">
                  <a:moveTo>
                    <a:pt x="203" y="0"/>
                  </a:moveTo>
                  <a:cubicBezTo>
                    <a:pt x="201" y="0"/>
                    <a:pt x="199" y="0"/>
                    <a:pt x="197" y="0"/>
                  </a:cubicBezTo>
                  <a:cubicBezTo>
                    <a:pt x="61" y="6"/>
                    <a:pt x="1" y="175"/>
                    <a:pt x="101" y="268"/>
                  </a:cubicBezTo>
                  <a:cubicBezTo>
                    <a:pt x="132" y="296"/>
                    <a:pt x="168" y="308"/>
                    <a:pt x="204" y="308"/>
                  </a:cubicBezTo>
                  <a:cubicBezTo>
                    <a:pt x="285" y="308"/>
                    <a:pt x="363" y="243"/>
                    <a:pt x="358" y="147"/>
                  </a:cubicBezTo>
                  <a:cubicBezTo>
                    <a:pt x="355" y="64"/>
                    <a:pt x="286" y="0"/>
                    <a:pt x="20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33375" y="430700"/>
              <a:ext cx="18150" cy="15400"/>
            </a:xfrm>
            <a:custGeom>
              <a:avLst/>
              <a:gdLst/>
              <a:ahLst/>
              <a:cxnLst/>
              <a:rect l="l" t="t" r="r" b="b"/>
              <a:pathLst>
                <a:path w="726" h="616" extrusionOk="0">
                  <a:moveTo>
                    <a:pt x="411" y="1"/>
                  </a:moveTo>
                  <a:cubicBezTo>
                    <a:pt x="407" y="1"/>
                    <a:pt x="402" y="1"/>
                    <a:pt x="397" y="1"/>
                  </a:cubicBezTo>
                  <a:cubicBezTo>
                    <a:pt x="122" y="13"/>
                    <a:pt x="1" y="351"/>
                    <a:pt x="204" y="535"/>
                  </a:cubicBezTo>
                  <a:cubicBezTo>
                    <a:pt x="265" y="591"/>
                    <a:pt x="337" y="616"/>
                    <a:pt x="409" y="616"/>
                  </a:cubicBezTo>
                  <a:cubicBezTo>
                    <a:pt x="571" y="616"/>
                    <a:pt x="726" y="485"/>
                    <a:pt x="718" y="294"/>
                  </a:cubicBezTo>
                  <a:cubicBezTo>
                    <a:pt x="710" y="129"/>
                    <a:pt x="574" y="1"/>
                    <a:pt x="4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6225" y="1038575"/>
              <a:ext cx="27325" cy="23175"/>
            </a:xfrm>
            <a:custGeom>
              <a:avLst/>
              <a:gdLst/>
              <a:ahLst/>
              <a:cxnLst/>
              <a:rect l="l" t="t" r="r" b="b"/>
              <a:pathLst>
                <a:path w="1093" h="927" extrusionOk="0">
                  <a:moveTo>
                    <a:pt x="618" y="0"/>
                  </a:moveTo>
                  <a:cubicBezTo>
                    <a:pt x="611" y="0"/>
                    <a:pt x="603" y="0"/>
                    <a:pt x="596" y="1"/>
                  </a:cubicBezTo>
                  <a:cubicBezTo>
                    <a:pt x="184" y="19"/>
                    <a:pt x="1" y="527"/>
                    <a:pt x="304" y="805"/>
                  </a:cubicBezTo>
                  <a:cubicBezTo>
                    <a:pt x="397" y="889"/>
                    <a:pt x="506" y="927"/>
                    <a:pt x="613" y="927"/>
                  </a:cubicBezTo>
                  <a:cubicBezTo>
                    <a:pt x="859" y="927"/>
                    <a:pt x="1092" y="728"/>
                    <a:pt x="1080" y="441"/>
                  </a:cubicBezTo>
                  <a:cubicBezTo>
                    <a:pt x="1068" y="193"/>
                    <a:pt x="864" y="0"/>
                    <a:pt x="61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277550" y="905675"/>
              <a:ext cx="18225" cy="15475"/>
            </a:xfrm>
            <a:custGeom>
              <a:avLst/>
              <a:gdLst/>
              <a:ahLst/>
              <a:cxnLst/>
              <a:rect l="l" t="t" r="r" b="b"/>
              <a:pathLst>
                <a:path w="729" h="619" extrusionOk="0">
                  <a:moveTo>
                    <a:pt x="411" y="0"/>
                  </a:moveTo>
                  <a:cubicBezTo>
                    <a:pt x="407" y="0"/>
                    <a:pt x="402" y="0"/>
                    <a:pt x="398" y="1"/>
                  </a:cubicBezTo>
                  <a:cubicBezTo>
                    <a:pt x="123" y="13"/>
                    <a:pt x="1" y="351"/>
                    <a:pt x="204" y="537"/>
                  </a:cubicBezTo>
                  <a:cubicBezTo>
                    <a:pt x="265" y="593"/>
                    <a:pt x="338" y="618"/>
                    <a:pt x="410" y="618"/>
                  </a:cubicBezTo>
                  <a:cubicBezTo>
                    <a:pt x="573" y="618"/>
                    <a:pt x="729" y="487"/>
                    <a:pt x="719" y="295"/>
                  </a:cubicBezTo>
                  <a:cubicBezTo>
                    <a:pt x="712" y="130"/>
                    <a:pt x="575" y="0"/>
                    <a:pt x="41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907350" y="1082400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60" y="0"/>
                  </a:moveTo>
                  <a:cubicBezTo>
                    <a:pt x="158" y="0"/>
                    <a:pt x="156" y="0"/>
                    <a:pt x="154" y="0"/>
                  </a:cubicBezTo>
                  <a:cubicBezTo>
                    <a:pt x="47" y="5"/>
                    <a:pt x="1" y="137"/>
                    <a:pt x="79" y="209"/>
                  </a:cubicBezTo>
                  <a:cubicBezTo>
                    <a:pt x="103" y="231"/>
                    <a:pt x="131" y="241"/>
                    <a:pt x="159" y="241"/>
                  </a:cubicBezTo>
                  <a:cubicBezTo>
                    <a:pt x="223" y="241"/>
                    <a:pt x="284" y="189"/>
                    <a:pt x="280" y="115"/>
                  </a:cubicBezTo>
                  <a:cubicBezTo>
                    <a:pt x="277" y="50"/>
                    <a:pt x="223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982425" y="1185425"/>
              <a:ext cx="7125" cy="6025"/>
            </a:xfrm>
            <a:custGeom>
              <a:avLst/>
              <a:gdLst/>
              <a:ahLst/>
              <a:cxnLst/>
              <a:rect l="l" t="t" r="r" b="b"/>
              <a:pathLst>
                <a:path w="285" h="241" extrusionOk="0">
                  <a:moveTo>
                    <a:pt x="161" y="1"/>
                  </a:moveTo>
                  <a:cubicBezTo>
                    <a:pt x="159" y="1"/>
                    <a:pt x="158" y="1"/>
                    <a:pt x="156" y="1"/>
                  </a:cubicBezTo>
                  <a:cubicBezTo>
                    <a:pt x="49" y="5"/>
                    <a:pt x="1" y="138"/>
                    <a:pt x="81" y="208"/>
                  </a:cubicBezTo>
                  <a:cubicBezTo>
                    <a:pt x="104" y="230"/>
                    <a:pt x="133" y="240"/>
                    <a:pt x="161" y="240"/>
                  </a:cubicBezTo>
                  <a:cubicBezTo>
                    <a:pt x="224" y="240"/>
                    <a:pt x="285" y="189"/>
                    <a:pt x="280" y="115"/>
                  </a:cubicBezTo>
                  <a:cubicBezTo>
                    <a:pt x="278" y="51"/>
                    <a:pt x="225" y="1"/>
                    <a:pt x="1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249000" y="1047475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61" y="1"/>
                  </a:moveTo>
                  <a:cubicBezTo>
                    <a:pt x="159" y="1"/>
                    <a:pt x="157" y="1"/>
                    <a:pt x="155" y="1"/>
                  </a:cubicBezTo>
                  <a:cubicBezTo>
                    <a:pt x="49" y="6"/>
                    <a:pt x="0" y="136"/>
                    <a:pt x="80" y="208"/>
                  </a:cubicBezTo>
                  <a:cubicBezTo>
                    <a:pt x="104" y="230"/>
                    <a:pt x="132" y="240"/>
                    <a:pt x="159" y="240"/>
                  </a:cubicBezTo>
                  <a:cubicBezTo>
                    <a:pt x="223" y="240"/>
                    <a:pt x="283" y="189"/>
                    <a:pt x="280" y="115"/>
                  </a:cubicBezTo>
                  <a:cubicBezTo>
                    <a:pt x="277" y="51"/>
                    <a:pt x="225" y="1"/>
                    <a:pt x="1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551275" y="1097000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61" y="1"/>
                  </a:moveTo>
                  <a:cubicBezTo>
                    <a:pt x="159" y="1"/>
                    <a:pt x="158" y="1"/>
                    <a:pt x="156" y="1"/>
                  </a:cubicBezTo>
                  <a:cubicBezTo>
                    <a:pt x="48" y="6"/>
                    <a:pt x="1" y="136"/>
                    <a:pt x="79" y="208"/>
                  </a:cubicBezTo>
                  <a:cubicBezTo>
                    <a:pt x="103" y="231"/>
                    <a:pt x="132" y="240"/>
                    <a:pt x="160" y="240"/>
                  </a:cubicBezTo>
                  <a:cubicBezTo>
                    <a:pt x="224" y="240"/>
                    <a:pt x="284" y="189"/>
                    <a:pt x="281" y="115"/>
                  </a:cubicBezTo>
                  <a:cubicBezTo>
                    <a:pt x="278" y="51"/>
                    <a:pt x="224" y="1"/>
                    <a:pt x="1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429025" y="1343225"/>
              <a:ext cx="31700" cy="26975"/>
            </a:xfrm>
            <a:custGeom>
              <a:avLst/>
              <a:gdLst/>
              <a:ahLst/>
              <a:cxnLst/>
              <a:rect l="l" t="t" r="r" b="b"/>
              <a:pathLst>
                <a:path w="1268" h="1079" extrusionOk="0">
                  <a:moveTo>
                    <a:pt x="722" y="1"/>
                  </a:moveTo>
                  <a:cubicBezTo>
                    <a:pt x="713" y="1"/>
                    <a:pt x="704" y="1"/>
                    <a:pt x="694" y="2"/>
                  </a:cubicBezTo>
                  <a:cubicBezTo>
                    <a:pt x="215" y="23"/>
                    <a:pt x="0" y="613"/>
                    <a:pt x="355" y="936"/>
                  </a:cubicBezTo>
                  <a:cubicBezTo>
                    <a:pt x="456" y="1030"/>
                    <a:pt x="587" y="1078"/>
                    <a:pt x="719" y="1078"/>
                  </a:cubicBezTo>
                  <a:cubicBezTo>
                    <a:pt x="796" y="1078"/>
                    <a:pt x="874" y="1062"/>
                    <a:pt x="947" y="1028"/>
                  </a:cubicBezTo>
                  <a:cubicBezTo>
                    <a:pt x="1144" y="935"/>
                    <a:pt x="1267" y="734"/>
                    <a:pt x="1257" y="516"/>
                  </a:cubicBezTo>
                  <a:cubicBezTo>
                    <a:pt x="1243" y="227"/>
                    <a:pt x="1007" y="1"/>
                    <a:pt x="72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93525" y="1108700"/>
              <a:ext cx="50000" cy="47700"/>
            </a:xfrm>
            <a:custGeom>
              <a:avLst/>
              <a:gdLst/>
              <a:ahLst/>
              <a:cxnLst/>
              <a:rect l="l" t="t" r="r" b="b"/>
              <a:pathLst>
                <a:path w="2000" h="1908" extrusionOk="0">
                  <a:moveTo>
                    <a:pt x="1028" y="0"/>
                  </a:moveTo>
                  <a:cubicBezTo>
                    <a:pt x="796" y="0"/>
                    <a:pt x="567" y="85"/>
                    <a:pt x="388" y="247"/>
                  </a:cubicBezTo>
                  <a:cubicBezTo>
                    <a:pt x="103" y="506"/>
                    <a:pt x="1" y="911"/>
                    <a:pt x="130" y="1275"/>
                  </a:cubicBezTo>
                  <a:cubicBezTo>
                    <a:pt x="269" y="1664"/>
                    <a:pt x="637" y="1907"/>
                    <a:pt x="1029" y="1907"/>
                  </a:cubicBezTo>
                  <a:cubicBezTo>
                    <a:pt x="1135" y="1907"/>
                    <a:pt x="1243" y="1890"/>
                    <a:pt x="1349" y="1852"/>
                  </a:cubicBezTo>
                  <a:cubicBezTo>
                    <a:pt x="1712" y="1722"/>
                    <a:pt x="1962" y="1386"/>
                    <a:pt x="1980" y="1002"/>
                  </a:cubicBezTo>
                  <a:cubicBezTo>
                    <a:pt x="2000" y="615"/>
                    <a:pt x="1785" y="258"/>
                    <a:pt x="1436" y="92"/>
                  </a:cubicBezTo>
                  <a:cubicBezTo>
                    <a:pt x="1306" y="30"/>
                    <a:pt x="1166" y="0"/>
                    <a:pt x="10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5025" y="1875300"/>
              <a:ext cx="47300" cy="45125"/>
            </a:xfrm>
            <a:custGeom>
              <a:avLst/>
              <a:gdLst/>
              <a:ahLst/>
              <a:cxnLst/>
              <a:rect l="l" t="t" r="r" b="b"/>
              <a:pathLst>
                <a:path w="1892" h="1805" extrusionOk="0">
                  <a:moveTo>
                    <a:pt x="972" y="0"/>
                  </a:moveTo>
                  <a:cubicBezTo>
                    <a:pt x="753" y="0"/>
                    <a:pt x="536" y="80"/>
                    <a:pt x="367" y="233"/>
                  </a:cubicBezTo>
                  <a:cubicBezTo>
                    <a:pt x="97" y="478"/>
                    <a:pt x="0" y="861"/>
                    <a:pt x="124" y="1206"/>
                  </a:cubicBezTo>
                  <a:cubicBezTo>
                    <a:pt x="255" y="1574"/>
                    <a:pt x="601" y="1804"/>
                    <a:pt x="972" y="1804"/>
                  </a:cubicBezTo>
                  <a:cubicBezTo>
                    <a:pt x="1073" y="1804"/>
                    <a:pt x="1176" y="1787"/>
                    <a:pt x="1277" y="1751"/>
                  </a:cubicBezTo>
                  <a:cubicBezTo>
                    <a:pt x="1619" y="1629"/>
                    <a:pt x="1855" y="1311"/>
                    <a:pt x="1873" y="947"/>
                  </a:cubicBezTo>
                  <a:cubicBezTo>
                    <a:pt x="1891" y="583"/>
                    <a:pt x="1688" y="244"/>
                    <a:pt x="1359" y="87"/>
                  </a:cubicBezTo>
                  <a:cubicBezTo>
                    <a:pt x="1235" y="29"/>
                    <a:pt x="1103" y="0"/>
                    <a:pt x="9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943025" y="1701275"/>
              <a:ext cx="27350" cy="24850"/>
            </a:xfrm>
            <a:custGeom>
              <a:avLst/>
              <a:gdLst/>
              <a:ahLst/>
              <a:cxnLst/>
              <a:rect l="l" t="t" r="r" b="b"/>
              <a:pathLst>
                <a:path w="1094" h="994" extrusionOk="0">
                  <a:moveTo>
                    <a:pt x="587" y="1"/>
                  </a:moveTo>
                  <a:cubicBezTo>
                    <a:pt x="267" y="1"/>
                    <a:pt x="1" y="323"/>
                    <a:pt x="121" y="663"/>
                  </a:cubicBezTo>
                  <a:cubicBezTo>
                    <a:pt x="195" y="866"/>
                    <a:pt x="385" y="993"/>
                    <a:pt x="588" y="993"/>
                  </a:cubicBezTo>
                  <a:cubicBezTo>
                    <a:pt x="644" y="993"/>
                    <a:pt x="700" y="984"/>
                    <a:pt x="756" y="964"/>
                  </a:cubicBezTo>
                  <a:cubicBezTo>
                    <a:pt x="945" y="898"/>
                    <a:pt x="1074" y="722"/>
                    <a:pt x="1085" y="522"/>
                  </a:cubicBezTo>
                  <a:cubicBezTo>
                    <a:pt x="1094" y="322"/>
                    <a:pt x="983" y="136"/>
                    <a:pt x="801" y="50"/>
                  </a:cubicBezTo>
                  <a:cubicBezTo>
                    <a:pt x="729" y="16"/>
                    <a:pt x="657" y="1"/>
                    <a:pt x="58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14025" y="1782400"/>
              <a:ext cx="27400" cy="24900"/>
            </a:xfrm>
            <a:custGeom>
              <a:avLst/>
              <a:gdLst/>
              <a:ahLst/>
              <a:cxnLst/>
              <a:rect l="l" t="t" r="r" b="b"/>
              <a:pathLst>
                <a:path w="1096" h="996" extrusionOk="0">
                  <a:moveTo>
                    <a:pt x="588" y="1"/>
                  </a:moveTo>
                  <a:cubicBezTo>
                    <a:pt x="267" y="1"/>
                    <a:pt x="1" y="323"/>
                    <a:pt x="123" y="665"/>
                  </a:cubicBezTo>
                  <a:cubicBezTo>
                    <a:pt x="195" y="868"/>
                    <a:pt x="386" y="995"/>
                    <a:pt x="589" y="995"/>
                  </a:cubicBezTo>
                  <a:cubicBezTo>
                    <a:pt x="644" y="995"/>
                    <a:pt x="701" y="986"/>
                    <a:pt x="756" y="966"/>
                  </a:cubicBezTo>
                  <a:cubicBezTo>
                    <a:pt x="945" y="898"/>
                    <a:pt x="1076" y="724"/>
                    <a:pt x="1085" y="524"/>
                  </a:cubicBezTo>
                  <a:cubicBezTo>
                    <a:pt x="1095" y="324"/>
                    <a:pt x="984" y="136"/>
                    <a:pt x="802" y="50"/>
                  </a:cubicBezTo>
                  <a:cubicBezTo>
                    <a:pt x="731" y="16"/>
                    <a:pt x="658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061975" y="1289400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714" y="0"/>
                  </a:moveTo>
                  <a:cubicBezTo>
                    <a:pt x="553" y="0"/>
                    <a:pt x="394" y="59"/>
                    <a:pt x="269" y="172"/>
                  </a:cubicBezTo>
                  <a:cubicBezTo>
                    <a:pt x="71" y="351"/>
                    <a:pt x="0" y="632"/>
                    <a:pt x="90" y="884"/>
                  </a:cubicBezTo>
                  <a:cubicBezTo>
                    <a:pt x="187" y="1155"/>
                    <a:pt x="442" y="1323"/>
                    <a:pt x="713" y="1323"/>
                  </a:cubicBezTo>
                  <a:cubicBezTo>
                    <a:pt x="788" y="1323"/>
                    <a:pt x="863" y="1311"/>
                    <a:pt x="937" y="1284"/>
                  </a:cubicBezTo>
                  <a:cubicBezTo>
                    <a:pt x="1188" y="1194"/>
                    <a:pt x="1361" y="961"/>
                    <a:pt x="1374" y="694"/>
                  </a:cubicBezTo>
                  <a:cubicBezTo>
                    <a:pt x="1386" y="428"/>
                    <a:pt x="1237" y="178"/>
                    <a:pt x="997" y="64"/>
                  </a:cubicBezTo>
                  <a:cubicBezTo>
                    <a:pt x="906" y="21"/>
                    <a:pt x="810" y="0"/>
                    <a:pt x="7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32350" y="1799425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713" y="0"/>
                  </a:moveTo>
                  <a:cubicBezTo>
                    <a:pt x="553" y="0"/>
                    <a:pt x="394" y="59"/>
                    <a:pt x="269" y="172"/>
                  </a:cubicBezTo>
                  <a:cubicBezTo>
                    <a:pt x="71" y="351"/>
                    <a:pt x="0" y="632"/>
                    <a:pt x="90" y="884"/>
                  </a:cubicBezTo>
                  <a:cubicBezTo>
                    <a:pt x="187" y="1155"/>
                    <a:pt x="441" y="1323"/>
                    <a:pt x="712" y="1323"/>
                  </a:cubicBezTo>
                  <a:cubicBezTo>
                    <a:pt x="786" y="1323"/>
                    <a:pt x="861" y="1311"/>
                    <a:pt x="935" y="1284"/>
                  </a:cubicBezTo>
                  <a:cubicBezTo>
                    <a:pt x="1188" y="1194"/>
                    <a:pt x="1360" y="961"/>
                    <a:pt x="1374" y="695"/>
                  </a:cubicBezTo>
                  <a:cubicBezTo>
                    <a:pt x="1386" y="427"/>
                    <a:pt x="1237" y="179"/>
                    <a:pt x="995" y="64"/>
                  </a:cubicBezTo>
                  <a:cubicBezTo>
                    <a:pt x="905" y="21"/>
                    <a:pt x="809" y="0"/>
                    <a:pt x="7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501375" y="1424425"/>
              <a:ext cx="20025" cy="16575"/>
            </a:xfrm>
            <a:custGeom>
              <a:avLst/>
              <a:gdLst/>
              <a:ahLst/>
              <a:cxnLst/>
              <a:rect l="l" t="t" r="r" b="b"/>
              <a:pathLst>
                <a:path w="801" h="663" extrusionOk="0">
                  <a:moveTo>
                    <a:pt x="392" y="0"/>
                  </a:moveTo>
                  <a:cubicBezTo>
                    <a:pt x="178" y="0"/>
                    <a:pt x="1" y="215"/>
                    <a:pt x="82" y="444"/>
                  </a:cubicBezTo>
                  <a:cubicBezTo>
                    <a:pt x="131" y="579"/>
                    <a:pt x="258" y="662"/>
                    <a:pt x="394" y="662"/>
                  </a:cubicBezTo>
                  <a:cubicBezTo>
                    <a:pt x="430" y="662"/>
                    <a:pt x="468" y="656"/>
                    <a:pt x="504" y="643"/>
                  </a:cubicBezTo>
                  <a:cubicBezTo>
                    <a:pt x="781" y="544"/>
                    <a:pt x="801" y="159"/>
                    <a:pt x="534" y="33"/>
                  </a:cubicBezTo>
                  <a:cubicBezTo>
                    <a:pt x="487" y="11"/>
                    <a:pt x="43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51675" y="1182850"/>
              <a:ext cx="27400" cy="24850"/>
            </a:xfrm>
            <a:custGeom>
              <a:avLst/>
              <a:gdLst/>
              <a:ahLst/>
              <a:cxnLst/>
              <a:rect l="l" t="t" r="r" b="b"/>
              <a:pathLst>
                <a:path w="1096" h="994" extrusionOk="0">
                  <a:moveTo>
                    <a:pt x="588" y="0"/>
                  </a:moveTo>
                  <a:cubicBezTo>
                    <a:pt x="267" y="0"/>
                    <a:pt x="1" y="323"/>
                    <a:pt x="123" y="664"/>
                  </a:cubicBezTo>
                  <a:cubicBezTo>
                    <a:pt x="195" y="867"/>
                    <a:pt x="386" y="994"/>
                    <a:pt x="590" y="994"/>
                  </a:cubicBezTo>
                  <a:cubicBezTo>
                    <a:pt x="645" y="994"/>
                    <a:pt x="701" y="984"/>
                    <a:pt x="755" y="965"/>
                  </a:cubicBezTo>
                  <a:cubicBezTo>
                    <a:pt x="945" y="897"/>
                    <a:pt x="1074" y="723"/>
                    <a:pt x="1085" y="522"/>
                  </a:cubicBezTo>
                  <a:cubicBezTo>
                    <a:pt x="1095" y="322"/>
                    <a:pt x="982" y="135"/>
                    <a:pt x="802" y="50"/>
                  </a:cubicBezTo>
                  <a:cubicBezTo>
                    <a:pt x="730" y="16"/>
                    <a:pt x="658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33775" y="1405750"/>
              <a:ext cx="20000" cy="16550"/>
            </a:xfrm>
            <a:custGeom>
              <a:avLst/>
              <a:gdLst/>
              <a:ahLst/>
              <a:cxnLst/>
              <a:rect l="l" t="t" r="r" b="b"/>
              <a:pathLst>
                <a:path w="800" h="662" extrusionOk="0">
                  <a:moveTo>
                    <a:pt x="392" y="0"/>
                  </a:moveTo>
                  <a:cubicBezTo>
                    <a:pt x="179" y="0"/>
                    <a:pt x="1" y="215"/>
                    <a:pt x="81" y="442"/>
                  </a:cubicBezTo>
                  <a:cubicBezTo>
                    <a:pt x="129" y="578"/>
                    <a:pt x="257" y="661"/>
                    <a:pt x="392" y="661"/>
                  </a:cubicBezTo>
                  <a:cubicBezTo>
                    <a:pt x="429" y="661"/>
                    <a:pt x="467" y="655"/>
                    <a:pt x="503" y="642"/>
                  </a:cubicBezTo>
                  <a:cubicBezTo>
                    <a:pt x="782" y="544"/>
                    <a:pt x="800" y="159"/>
                    <a:pt x="535" y="33"/>
                  </a:cubicBezTo>
                  <a:cubicBezTo>
                    <a:pt x="487" y="11"/>
                    <a:pt x="439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342375" y="1716200"/>
              <a:ext cx="37300" cy="35600"/>
            </a:xfrm>
            <a:custGeom>
              <a:avLst/>
              <a:gdLst/>
              <a:ahLst/>
              <a:cxnLst/>
              <a:rect l="l" t="t" r="r" b="b"/>
              <a:pathLst>
                <a:path w="1492" h="1424" extrusionOk="0">
                  <a:moveTo>
                    <a:pt x="766" y="1"/>
                  </a:moveTo>
                  <a:cubicBezTo>
                    <a:pt x="593" y="1"/>
                    <a:pt x="422" y="64"/>
                    <a:pt x="289" y="185"/>
                  </a:cubicBezTo>
                  <a:cubicBezTo>
                    <a:pt x="75" y="378"/>
                    <a:pt x="0" y="680"/>
                    <a:pt x="96" y="952"/>
                  </a:cubicBezTo>
                  <a:cubicBezTo>
                    <a:pt x="200" y="1242"/>
                    <a:pt x="474" y="1423"/>
                    <a:pt x="766" y="1423"/>
                  </a:cubicBezTo>
                  <a:cubicBezTo>
                    <a:pt x="845" y="1423"/>
                    <a:pt x="926" y="1410"/>
                    <a:pt x="1006" y="1382"/>
                  </a:cubicBezTo>
                  <a:cubicBezTo>
                    <a:pt x="1276" y="1285"/>
                    <a:pt x="1462" y="1034"/>
                    <a:pt x="1476" y="747"/>
                  </a:cubicBezTo>
                  <a:cubicBezTo>
                    <a:pt x="1491" y="460"/>
                    <a:pt x="1330" y="193"/>
                    <a:pt x="1070" y="69"/>
                  </a:cubicBezTo>
                  <a:cubicBezTo>
                    <a:pt x="973" y="23"/>
                    <a:pt x="869" y="1"/>
                    <a:pt x="7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216650" y="1832450"/>
              <a:ext cx="9325" cy="7725"/>
            </a:xfrm>
            <a:custGeom>
              <a:avLst/>
              <a:gdLst/>
              <a:ahLst/>
              <a:cxnLst/>
              <a:rect l="l" t="t" r="r" b="b"/>
              <a:pathLst>
                <a:path w="373" h="309" extrusionOk="0">
                  <a:moveTo>
                    <a:pt x="183" y="0"/>
                  </a:moveTo>
                  <a:cubicBezTo>
                    <a:pt x="83" y="0"/>
                    <a:pt x="1" y="100"/>
                    <a:pt x="39" y="207"/>
                  </a:cubicBezTo>
                  <a:cubicBezTo>
                    <a:pt x="61" y="269"/>
                    <a:pt x="120" y="309"/>
                    <a:pt x="184" y="309"/>
                  </a:cubicBezTo>
                  <a:cubicBezTo>
                    <a:pt x="201" y="309"/>
                    <a:pt x="219" y="306"/>
                    <a:pt x="236" y="300"/>
                  </a:cubicBezTo>
                  <a:cubicBezTo>
                    <a:pt x="364" y="253"/>
                    <a:pt x="373" y="74"/>
                    <a:pt x="249" y="16"/>
                  </a:cubicBezTo>
                  <a:cubicBezTo>
                    <a:pt x="227" y="5"/>
                    <a:pt x="2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80325" y="2069100"/>
              <a:ext cx="25500" cy="23125"/>
            </a:xfrm>
            <a:custGeom>
              <a:avLst/>
              <a:gdLst/>
              <a:ahLst/>
              <a:cxnLst/>
              <a:rect l="l" t="t" r="r" b="b"/>
              <a:pathLst>
                <a:path w="1020" h="925" extrusionOk="0">
                  <a:moveTo>
                    <a:pt x="548" y="0"/>
                  </a:moveTo>
                  <a:cubicBezTo>
                    <a:pt x="250" y="0"/>
                    <a:pt x="1" y="300"/>
                    <a:pt x="114" y="619"/>
                  </a:cubicBezTo>
                  <a:cubicBezTo>
                    <a:pt x="182" y="807"/>
                    <a:pt x="360" y="924"/>
                    <a:pt x="550" y="924"/>
                  </a:cubicBezTo>
                  <a:cubicBezTo>
                    <a:pt x="601" y="924"/>
                    <a:pt x="653" y="916"/>
                    <a:pt x="704" y="898"/>
                  </a:cubicBezTo>
                  <a:cubicBezTo>
                    <a:pt x="880" y="835"/>
                    <a:pt x="1000" y="673"/>
                    <a:pt x="1010" y="486"/>
                  </a:cubicBezTo>
                  <a:cubicBezTo>
                    <a:pt x="1019" y="300"/>
                    <a:pt x="916" y="126"/>
                    <a:pt x="747" y="46"/>
                  </a:cubicBezTo>
                  <a:cubicBezTo>
                    <a:pt x="681" y="14"/>
                    <a:pt x="613" y="0"/>
                    <a:pt x="54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75850" y="1618650"/>
              <a:ext cx="25550" cy="23225"/>
            </a:xfrm>
            <a:custGeom>
              <a:avLst/>
              <a:gdLst/>
              <a:ahLst/>
              <a:cxnLst/>
              <a:rect l="l" t="t" r="r" b="b"/>
              <a:pathLst>
                <a:path w="1022" h="929" extrusionOk="0">
                  <a:moveTo>
                    <a:pt x="548" y="1"/>
                  </a:moveTo>
                  <a:cubicBezTo>
                    <a:pt x="249" y="1"/>
                    <a:pt x="0" y="302"/>
                    <a:pt x="114" y="621"/>
                  </a:cubicBezTo>
                  <a:cubicBezTo>
                    <a:pt x="181" y="810"/>
                    <a:pt x="359" y="928"/>
                    <a:pt x="549" y="928"/>
                  </a:cubicBezTo>
                  <a:cubicBezTo>
                    <a:pt x="601" y="928"/>
                    <a:pt x="654" y="919"/>
                    <a:pt x="706" y="901"/>
                  </a:cubicBezTo>
                  <a:cubicBezTo>
                    <a:pt x="882" y="838"/>
                    <a:pt x="1004" y="675"/>
                    <a:pt x="1013" y="489"/>
                  </a:cubicBezTo>
                  <a:cubicBezTo>
                    <a:pt x="1022" y="301"/>
                    <a:pt x="918" y="127"/>
                    <a:pt x="748" y="47"/>
                  </a:cubicBezTo>
                  <a:cubicBezTo>
                    <a:pt x="681" y="15"/>
                    <a:pt x="613" y="1"/>
                    <a:pt x="5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23425" y="1813725"/>
              <a:ext cx="18700" cy="15525"/>
            </a:xfrm>
            <a:custGeom>
              <a:avLst/>
              <a:gdLst/>
              <a:ahLst/>
              <a:cxnLst/>
              <a:rect l="l" t="t" r="r" b="b"/>
              <a:pathLst>
                <a:path w="748" h="621" extrusionOk="0">
                  <a:moveTo>
                    <a:pt x="367" y="1"/>
                  </a:moveTo>
                  <a:cubicBezTo>
                    <a:pt x="167" y="1"/>
                    <a:pt x="0" y="202"/>
                    <a:pt x="77" y="414"/>
                  </a:cubicBezTo>
                  <a:cubicBezTo>
                    <a:pt x="122" y="541"/>
                    <a:pt x="241" y="620"/>
                    <a:pt x="368" y="620"/>
                  </a:cubicBezTo>
                  <a:cubicBezTo>
                    <a:pt x="402" y="620"/>
                    <a:pt x="437" y="615"/>
                    <a:pt x="471" y="602"/>
                  </a:cubicBezTo>
                  <a:cubicBezTo>
                    <a:pt x="731" y="509"/>
                    <a:pt x="747" y="150"/>
                    <a:pt x="499" y="31"/>
                  </a:cubicBezTo>
                  <a:cubicBezTo>
                    <a:pt x="455" y="10"/>
                    <a:pt x="410" y="1"/>
                    <a:pt x="36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38500" y="1543600"/>
              <a:ext cx="7275" cy="6025"/>
            </a:xfrm>
            <a:custGeom>
              <a:avLst/>
              <a:gdLst/>
              <a:ahLst/>
              <a:cxnLst/>
              <a:rect l="l" t="t" r="r" b="b"/>
              <a:pathLst>
                <a:path w="291" h="241" extrusionOk="0">
                  <a:moveTo>
                    <a:pt x="142" y="0"/>
                  </a:moveTo>
                  <a:cubicBezTo>
                    <a:pt x="65" y="0"/>
                    <a:pt x="1" y="78"/>
                    <a:pt x="30" y="160"/>
                  </a:cubicBezTo>
                  <a:cubicBezTo>
                    <a:pt x="47" y="210"/>
                    <a:pt x="94" y="240"/>
                    <a:pt x="143" y="240"/>
                  </a:cubicBezTo>
                  <a:cubicBezTo>
                    <a:pt x="156" y="240"/>
                    <a:pt x="169" y="238"/>
                    <a:pt x="182" y="234"/>
                  </a:cubicBezTo>
                  <a:cubicBezTo>
                    <a:pt x="283" y="198"/>
                    <a:pt x="290" y="58"/>
                    <a:pt x="194" y="13"/>
                  </a:cubicBezTo>
                  <a:cubicBezTo>
                    <a:pt x="177" y="4"/>
                    <a:pt x="159" y="0"/>
                    <a:pt x="1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36450" y="1467125"/>
              <a:ext cx="7275" cy="6050"/>
            </a:xfrm>
            <a:custGeom>
              <a:avLst/>
              <a:gdLst/>
              <a:ahLst/>
              <a:cxnLst/>
              <a:rect l="l" t="t" r="r" b="b"/>
              <a:pathLst>
                <a:path w="291" h="242" extrusionOk="0">
                  <a:moveTo>
                    <a:pt x="142" y="1"/>
                  </a:moveTo>
                  <a:cubicBezTo>
                    <a:pt x="65" y="1"/>
                    <a:pt x="0" y="79"/>
                    <a:pt x="30" y="162"/>
                  </a:cubicBezTo>
                  <a:cubicBezTo>
                    <a:pt x="48" y="210"/>
                    <a:pt x="94" y="241"/>
                    <a:pt x="143" y="241"/>
                  </a:cubicBezTo>
                  <a:cubicBezTo>
                    <a:pt x="157" y="241"/>
                    <a:pt x="170" y="239"/>
                    <a:pt x="183" y="234"/>
                  </a:cubicBezTo>
                  <a:cubicBezTo>
                    <a:pt x="284" y="198"/>
                    <a:pt x="290" y="58"/>
                    <a:pt x="194" y="13"/>
                  </a:cubicBezTo>
                  <a:cubicBezTo>
                    <a:pt x="177" y="5"/>
                    <a:pt x="159" y="1"/>
                    <a:pt x="1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22125" y="1677225"/>
              <a:ext cx="7250" cy="6025"/>
            </a:xfrm>
            <a:custGeom>
              <a:avLst/>
              <a:gdLst/>
              <a:ahLst/>
              <a:cxnLst/>
              <a:rect l="l" t="t" r="r" b="b"/>
              <a:pathLst>
                <a:path w="290" h="241" extrusionOk="0">
                  <a:moveTo>
                    <a:pt x="142" y="0"/>
                  </a:moveTo>
                  <a:cubicBezTo>
                    <a:pt x="64" y="0"/>
                    <a:pt x="0" y="79"/>
                    <a:pt x="30" y="161"/>
                  </a:cubicBezTo>
                  <a:cubicBezTo>
                    <a:pt x="47" y="210"/>
                    <a:pt x="93" y="241"/>
                    <a:pt x="142" y="241"/>
                  </a:cubicBezTo>
                  <a:cubicBezTo>
                    <a:pt x="156" y="241"/>
                    <a:pt x="169" y="238"/>
                    <a:pt x="183" y="234"/>
                  </a:cubicBezTo>
                  <a:cubicBezTo>
                    <a:pt x="284" y="197"/>
                    <a:pt x="290" y="58"/>
                    <a:pt x="194" y="13"/>
                  </a:cubicBezTo>
                  <a:cubicBezTo>
                    <a:pt x="176" y="4"/>
                    <a:pt x="159" y="0"/>
                    <a:pt x="1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274600" y="1425150"/>
              <a:ext cx="7250" cy="6050"/>
            </a:xfrm>
            <a:custGeom>
              <a:avLst/>
              <a:gdLst/>
              <a:ahLst/>
              <a:cxnLst/>
              <a:rect l="l" t="t" r="r" b="b"/>
              <a:pathLst>
                <a:path w="290" h="242" extrusionOk="0">
                  <a:moveTo>
                    <a:pt x="141" y="1"/>
                  </a:moveTo>
                  <a:cubicBezTo>
                    <a:pt x="64" y="1"/>
                    <a:pt x="0" y="79"/>
                    <a:pt x="30" y="162"/>
                  </a:cubicBezTo>
                  <a:cubicBezTo>
                    <a:pt x="47" y="210"/>
                    <a:pt x="94" y="241"/>
                    <a:pt x="143" y="241"/>
                  </a:cubicBezTo>
                  <a:cubicBezTo>
                    <a:pt x="156" y="241"/>
                    <a:pt x="170" y="239"/>
                    <a:pt x="183" y="234"/>
                  </a:cubicBezTo>
                  <a:cubicBezTo>
                    <a:pt x="284" y="198"/>
                    <a:pt x="290" y="58"/>
                    <a:pt x="193" y="13"/>
                  </a:cubicBezTo>
                  <a:cubicBezTo>
                    <a:pt x="176" y="5"/>
                    <a:pt x="158" y="1"/>
                    <a:pt x="14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290375" y="1137450"/>
              <a:ext cx="29775" cy="27050"/>
            </a:xfrm>
            <a:custGeom>
              <a:avLst/>
              <a:gdLst/>
              <a:ahLst/>
              <a:cxnLst/>
              <a:rect l="l" t="t" r="r" b="b"/>
              <a:pathLst>
                <a:path w="1191" h="1082" extrusionOk="0">
                  <a:moveTo>
                    <a:pt x="639" y="1"/>
                  </a:moveTo>
                  <a:cubicBezTo>
                    <a:pt x="290" y="1"/>
                    <a:pt x="0" y="352"/>
                    <a:pt x="134" y="723"/>
                  </a:cubicBezTo>
                  <a:cubicBezTo>
                    <a:pt x="212" y="943"/>
                    <a:pt x="419" y="1081"/>
                    <a:pt x="640" y="1081"/>
                  </a:cubicBezTo>
                  <a:cubicBezTo>
                    <a:pt x="701" y="1081"/>
                    <a:pt x="762" y="1071"/>
                    <a:pt x="822" y="1049"/>
                  </a:cubicBezTo>
                  <a:cubicBezTo>
                    <a:pt x="1026" y="976"/>
                    <a:pt x="1168" y="786"/>
                    <a:pt x="1178" y="568"/>
                  </a:cubicBezTo>
                  <a:cubicBezTo>
                    <a:pt x="1190" y="351"/>
                    <a:pt x="1068" y="148"/>
                    <a:pt x="872" y="54"/>
                  </a:cubicBezTo>
                  <a:cubicBezTo>
                    <a:pt x="794" y="18"/>
                    <a:pt x="715" y="1"/>
                    <a:pt x="63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137950" y="1544550"/>
              <a:ext cx="16675" cy="14100"/>
            </a:xfrm>
            <a:custGeom>
              <a:avLst/>
              <a:gdLst/>
              <a:ahLst/>
              <a:cxnLst/>
              <a:rect l="l" t="t" r="r" b="b"/>
              <a:pathLst>
                <a:path w="667" h="564" extrusionOk="0">
                  <a:moveTo>
                    <a:pt x="378" y="0"/>
                  </a:moveTo>
                  <a:cubicBezTo>
                    <a:pt x="373" y="0"/>
                    <a:pt x="369" y="0"/>
                    <a:pt x="364" y="0"/>
                  </a:cubicBezTo>
                  <a:cubicBezTo>
                    <a:pt x="113" y="11"/>
                    <a:pt x="0" y="320"/>
                    <a:pt x="187" y="490"/>
                  </a:cubicBezTo>
                  <a:cubicBezTo>
                    <a:pt x="243" y="541"/>
                    <a:pt x="309" y="564"/>
                    <a:pt x="374" y="564"/>
                  </a:cubicBezTo>
                  <a:cubicBezTo>
                    <a:pt x="523" y="564"/>
                    <a:pt x="666" y="443"/>
                    <a:pt x="659" y="268"/>
                  </a:cubicBezTo>
                  <a:cubicBezTo>
                    <a:pt x="651" y="118"/>
                    <a:pt x="527" y="0"/>
                    <a:pt x="37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434600" y="1530850"/>
              <a:ext cx="29500" cy="28175"/>
            </a:xfrm>
            <a:custGeom>
              <a:avLst/>
              <a:gdLst/>
              <a:ahLst/>
              <a:cxnLst/>
              <a:rect l="l" t="t" r="r" b="b"/>
              <a:pathLst>
                <a:path w="1180" h="1127" extrusionOk="0">
                  <a:moveTo>
                    <a:pt x="608" y="1"/>
                  </a:moveTo>
                  <a:cubicBezTo>
                    <a:pt x="599" y="1"/>
                    <a:pt x="591" y="1"/>
                    <a:pt x="583" y="1"/>
                  </a:cubicBezTo>
                  <a:cubicBezTo>
                    <a:pt x="354" y="12"/>
                    <a:pt x="156" y="158"/>
                    <a:pt x="78" y="372"/>
                  </a:cubicBezTo>
                  <a:cubicBezTo>
                    <a:pt x="1" y="586"/>
                    <a:pt x="60" y="826"/>
                    <a:pt x="228" y="980"/>
                  </a:cubicBezTo>
                  <a:cubicBezTo>
                    <a:pt x="334" y="1076"/>
                    <a:pt x="469" y="1127"/>
                    <a:pt x="607" y="1127"/>
                  </a:cubicBezTo>
                  <a:cubicBezTo>
                    <a:pt x="688" y="1127"/>
                    <a:pt x="769" y="1109"/>
                    <a:pt x="846" y="1073"/>
                  </a:cubicBezTo>
                  <a:cubicBezTo>
                    <a:pt x="1052" y="977"/>
                    <a:pt x="1179" y="766"/>
                    <a:pt x="1169" y="538"/>
                  </a:cubicBezTo>
                  <a:cubicBezTo>
                    <a:pt x="1156" y="237"/>
                    <a:pt x="906" y="1"/>
                    <a:pt x="6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719925" y="1693775"/>
              <a:ext cx="36850" cy="35225"/>
            </a:xfrm>
            <a:custGeom>
              <a:avLst/>
              <a:gdLst/>
              <a:ahLst/>
              <a:cxnLst/>
              <a:rect l="l" t="t" r="r" b="b"/>
              <a:pathLst>
                <a:path w="1474" h="1409" extrusionOk="0">
                  <a:moveTo>
                    <a:pt x="757" y="1"/>
                  </a:moveTo>
                  <a:cubicBezTo>
                    <a:pt x="747" y="1"/>
                    <a:pt x="737" y="1"/>
                    <a:pt x="727" y="1"/>
                  </a:cubicBezTo>
                  <a:cubicBezTo>
                    <a:pt x="443" y="15"/>
                    <a:pt x="194" y="197"/>
                    <a:pt x="98" y="464"/>
                  </a:cubicBezTo>
                  <a:cubicBezTo>
                    <a:pt x="1" y="732"/>
                    <a:pt x="74" y="1033"/>
                    <a:pt x="285" y="1223"/>
                  </a:cubicBezTo>
                  <a:cubicBezTo>
                    <a:pt x="417" y="1345"/>
                    <a:pt x="587" y="1408"/>
                    <a:pt x="760" y="1408"/>
                  </a:cubicBezTo>
                  <a:cubicBezTo>
                    <a:pt x="860" y="1408"/>
                    <a:pt x="962" y="1387"/>
                    <a:pt x="1057" y="1342"/>
                  </a:cubicBezTo>
                  <a:cubicBezTo>
                    <a:pt x="1314" y="1220"/>
                    <a:pt x="1474" y="957"/>
                    <a:pt x="1462" y="673"/>
                  </a:cubicBezTo>
                  <a:cubicBezTo>
                    <a:pt x="1444" y="296"/>
                    <a:pt x="1131" y="1"/>
                    <a:pt x="75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21700" y="791350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713" y="1"/>
                  </a:moveTo>
                  <a:cubicBezTo>
                    <a:pt x="703" y="1"/>
                    <a:pt x="693" y="1"/>
                    <a:pt x="683" y="1"/>
                  </a:cubicBezTo>
                  <a:cubicBezTo>
                    <a:pt x="417" y="13"/>
                    <a:pt x="183" y="185"/>
                    <a:pt x="92" y="437"/>
                  </a:cubicBezTo>
                  <a:cubicBezTo>
                    <a:pt x="1" y="688"/>
                    <a:pt x="70" y="969"/>
                    <a:pt x="267" y="1150"/>
                  </a:cubicBezTo>
                  <a:cubicBezTo>
                    <a:pt x="392" y="1263"/>
                    <a:pt x="552" y="1323"/>
                    <a:pt x="715" y="1323"/>
                  </a:cubicBezTo>
                  <a:cubicBezTo>
                    <a:pt x="809" y="1323"/>
                    <a:pt x="905" y="1302"/>
                    <a:pt x="994" y="1261"/>
                  </a:cubicBezTo>
                  <a:cubicBezTo>
                    <a:pt x="1236" y="1147"/>
                    <a:pt x="1386" y="899"/>
                    <a:pt x="1374" y="633"/>
                  </a:cubicBezTo>
                  <a:cubicBezTo>
                    <a:pt x="1357" y="278"/>
                    <a:pt x="1065" y="1"/>
                    <a:pt x="7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081325" y="1051900"/>
              <a:ext cx="29275" cy="24850"/>
            </a:xfrm>
            <a:custGeom>
              <a:avLst/>
              <a:gdLst/>
              <a:ahLst/>
              <a:cxnLst/>
              <a:rect l="l" t="t" r="r" b="b"/>
              <a:pathLst>
                <a:path w="1171" h="994" extrusionOk="0">
                  <a:moveTo>
                    <a:pt x="662" y="1"/>
                  </a:moveTo>
                  <a:cubicBezTo>
                    <a:pt x="654" y="1"/>
                    <a:pt x="647" y="1"/>
                    <a:pt x="640" y="1"/>
                  </a:cubicBezTo>
                  <a:cubicBezTo>
                    <a:pt x="198" y="21"/>
                    <a:pt x="1" y="565"/>
                    <a:pt x="327" y="863"/>
                  </a:cubicBezTo>
                  <a:cubicBezTo>
                    <a:pt x="426" y="953"/>
                    <a:pt x="543" y="993"/>
                    <a:pt x="658" y="993"/>
                  </a:cubicBezTo>
                  <a:cubicBezTo>
                    <a:pt x="921" y="993"/>
                    <a:pt x="1170" y="781"/>
                    <a:pt x="1157" y="475"/>
                  </a:cubicBezTo>
                  <a:cubicBezTo>
                    <a:pt x="1145" y="209"/>
                    <a:pt x="926" y="1"/>
                    <a:pt x="66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130325" y="1359575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715" y="1"/>
                  </a:moveTo>
                  <a:cubicBezTo>
                    <a:pt x="704" y="1"/>
                    <a:pt x="694" y="1"/>
                    <a:pt x="684" y="1"/>
                  </a:cubicBezTo>
                  <a:cubicBezTo>
                    <a:pt x="417" y="13"/>
                    <a:pt x="182" y="186"/>
                    <a:pt x="92" y="437"/>
                  </a:cubicBezTo>
                  <a:cubicBezTo>
                    <a:pt x="0" y="688"/>
                    <a:pt x="69" y="969"/>
                    <a:pt x="268" y="1150"/>
                  </a:cubicBezTo>
                  <a:cubicBezTo>
                    <a:pt x="392" y="1263"/>
                    <a:pt x="552" y="1323"/>
                    <a:pt x="714" y="1323"/>
                  </a:cubicBezTo>
                  <a:cubicBezTo>
                    <a:pt x="809" y="1323"/>
                    <a:pt x="905" y="1303"/>
                    <a:pt x="994" y="1261"/>
                  </a:cubicBezTo>
                  <a:cubicBezTo>
                    <a:pt x="1236" y="1148"/>
                    <a:pt x="1386" y="900"/>
                    <a:pt x="1374" y="633"/>
                  </a:cubicBezTo>
                  <a:cubicBezTo>
                    <a:pt x="1358" y="278"/>
                    <a:pt x="1065" y="1"/>
                    <a:pt x="7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172825" y="853625"/>
              <a:ext cx="19525" cy="16550"/>
            </a:xfrm>
            <a:custGeom>
              <a:avLst/>
              <a:gdLst/>
              <a:ahLst/>
              <a:cxnLst/>
              <a:rect l="l" t="t" r="r" b="b"/>
              <a:pathLst>
                <a:path w="781" h="662" extrusionOk="0">
                  <a:moveTo>
                    <a:pt x="443" y="0"/>
                  </a:moveTo>
                  <a:cubicBezTo>
                    <a:pt x="437" y="0"/>
                    <a:pt x="432" y="1"/>
                    <a:pt x="426" y="1"/>
                  </a:cubicBezTo>
                  <a:cubicBezTo>
                    <a:pt x="132" y="13"/>
                    <a:pt x="1" y="375"/>
                    <a:pt x="219" y="574"/>
                  </a:cubicBezTo>
                  <a:cubicBezTo>
                    <a:pt x="285" y="634"/>
                    <a:pt x="363" y="662"/>
                    <a:pt x="439" y="662"/>
                  </a:cubicBezTo>
                  <a:cubicBezTo>
                    <a:pt x="614" y="662"/>
                    <a:pt x="780" y="520"/>
                    <a:pt x="772" y="315"/>
                  </a:cubicBezTo>
                  <a:cubicBezTo>
                    <a:pt x="763" y="139"/>
                    <a:pt x="617" y="0"/>
                    <a:pt x="4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996675" y="571375"/>
              <a:ext cx="27350" cy="23200"/>
            </a:xfrm>
            <a:custGeom>
              <a:avLst/>
              <a:gdLst/>
              <a:ahLst/>
              <a:cxnLst/>
              <a:rect l="l" t="t" r="r" b="b"/>
              <a:pathLst>
                <a:path w="1094" h="928" extrusionOk="0">
                  <a:moveTo>
                    <a:pt x="619" y="1"/>
                  </a:moveTo>
                  <a:cubicBezTo>
                    <a:pt x="612" y="1"/>
                    <a:pt x="605" y="1"/>
                    <a:pt x="597" y="1"/>
                  </a:cubicBezTo>
                  <a:cubicBezTo>
                    <a:pt x="185" y="20"/>
                    <a:pt x="1" y="528"/>
                    <a:pt x="306" y="806"/>
                  </a:cubicBezTo>
                  <a:cubicBezTo>
                    <a:pt x="398" y="890"/>
                    <a:pt x="508" y="928"/>
                    <a:pt x="615" y="928"/>
                  </a:cubicBezTo>
                  <a:cubicBezTo>
                    <a:pt x="861" y="928"/>
                    <a:pt x="1093" y="730"/>
                    <a:pt x="1080" y="443"/>
                  </a:cubicBezTo>
                  <a:cubicBezTo>
                    <a:pt x="1070" y="195"/>
                    <a:pt x="865" y="1"/>
                    <a:pt x="6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837800" y="615250"/>
              <a:ext cx="7125" cy="6000"/>
            </a:xfrm>
            <a:custGeom>
              <a:avLst/>
              <a:gdLst/>
              <a:ahLst/>
              <a:cxnLst/>
              <a:rect l="l" t="t" r="r" b="b"/>
              <a:pathLst>
                <a:path w="285" h="240" extrusionOk="0">
                  <a:moveTo>
                    <a:pt x="161" y="0"/>
                  </a:moveTo>
                  <a:cubicBezTo>
                    <a:pt x="159" y="0"/>
                    <a:pt x="157" y="0"/>
                    <a:pt x="155" y="1"/>
                  </a:cubicBezTo>
                  <a:cubicBezTo>
                    <a:pt x="49" y="5"/>
                    <a:pt x="1" y="136"/>
                    <a:pt x="80" y="208"/>
                  </a:cubicBezTo>
                  <a:cubicBezTo>
                    <a:pt x="104" y="230"/>
                    <a:pt x="133" y="240"/>
                    <a:pt x="161" y="240"/>
                  </a:cubicBezTo>
                  <a:cubicBezTo>
                    <a:pt x="224" y="240"/>
                    <a:pt x="284" y="189"/>
                    <a:pt x="280" y="115"/>
                  </a:cubicBezTo>
                  <a:cubicBezTo>
                    <a:pt x="277" y="50"/>
                    <a:pt x="225" y="0"/>
                    <a:pt x="16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912925" y="718250"/>
              <a:ext cx="7075" cy="6025"/>
            </a:xfrm>
            <a:custGeom>
              <a:avLst/>
              <a:gdLst/>
              <a:ahLst/>
              <a:cxnLst/>
              <a:rect l="l" t="t" r="r" b="b"/>
              <a:pathLst>
                <a:path w="283" h="241" extrusionOk="0">
                  <a:moveTo>
                    <a:pt x="161" y="0"/>
                  </a:moveTo>
                  <a:cubicBezTo>
                    <a:pt x="159" y="0"/>
                    <a:pt x="157" y="0"/>
                    <a:pt x="155" y="0"/>
                  </a:cubicBezTo>
                  <a:cubicBezTo>
                    <a:pt x="48" y="5"/>
                    <a:pt x="0" y="137"/>
                    <a:pt x="80" y="209"/>
                  </a:cubicBezTo>
                  <a:cubicBezTo>
                    <a:pt x="104" y="231"/>
                    <a:pt x="132" y="241"/>
                    <a:pt x="159" y="241"/>
                  </a:cubicBezTo>
                  <a:cubicBezTo>
                    <a:pt x="222" y="241"/>
                    <a:pt x="283" y="189"/>
                    <a:pt x="280" y="115"/>
                  </a:cubicBezTo>
                  <a:cubicBezTo>
                    <a:pt x="277" y="50"/>
                    <a:pt x="224" y="0"/>
                    <a:pt x="16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179475" y="580300"/>
              <a:ext cx="7100" cy="6000"/>
            </a:xfrm>
            <a:custGeom>
              <a:avLst/>
              <a:gdLst/>
              <a:ahLst/>
              <a:cxnLst/>
              <a:rect l="l" t="t" r="r" b="b"/>
              <a:pathLst>
                <a:path w="284" h="240" extrusionOk="0">
                  <a:moveTo>
                    <a:pt x="161" y="1"/>
                  </a:moveTo>
                  <a:cubicBezTo>
                    <a:pt x="159" y="1"/>
                    <a:pt x="157" y="1"/>
                    <a:pt x="156" y="1"/>
                  </a:cubicBezTo>
                  <a:cubicBezTo>
                    <a:pt x="49" y="5"/>
                    <a:pt x="1" y="136"/>
                    <a:pt x="79" y="208"/>
                  </a:cubicBezTo>
                  <a:cubicBezTo>
                    <a:pt x="103" y="230"/>
                    <a:pt x="132" y="240"/>
                    <a:pt x="160" y="240"/>
                  </a:cubicBezTo>
                  <a:cubicBezTo>
                    <a:pt x="224" y="240"/>
                    <a:pt x="284" y="189"/>
                    <a:pt x="280" y="115"/>
                  </a:cubicBezTo>
                  <a:cubicBezTo>
                    <a:pt x="277" y="51"/>
                    <a:pt x="223" y="1"/>
                    <a:pt x="1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481775" y="629825"/>
              <a:ext cx="7075" cy="6000"/>
            </a:xfrm>
            <a:custGeom>
              <a:avLst/>
              <a:gdLst/>
              <a:ahLst/>
              <a:cxnLst/>
              <a:rect l="l" t="t" r="r" b="b"/>
              <a:pathLst>
                <a:path w="283" h="240" extrusionOk="0">
                  <a:moveTo>
                    <a:pt x="159" y="1"/>
                  </a:moveTo>
                  <a:cubicBezTo>
                    <a:pt x="157" y="1"/>
                    <a:pt x="155" y="1"/>
                    <a:pt x="154" y="1"/>
                  </a:cubicBezTo>
                  <a:cubicBezTo>
                    <a:pt x="47" y="5"/>
                    <a:pt x="0" y="137"/>
                    <a:pt x="78" y="208"/>
                  </a:cubicBezTo>
                  <a:cubicBezTo>
                    <a:pt x="102" y="230"/>
                    <a:pt x="131" y="240"/>
                    <a:pt x="159" y="240"/>
                  </a:cubicBezTo>
                  <a:cubicBezTo>
                    <a:pt x="222" y="240"/>
                    <a:pt x="283" y="189"/>
                    <a:pt x="278" y="115"/>
                  </a:cubicBezTo>
                  <a:cubicBezTo>
                    <a:pt x="275" y="51"/>
                    <a:pt x="223" y="1"/>
                    <a:pt x="15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359500" y="876050"/>
              <a:ext cx="31650" cy="26975"/>
            </a:xfrm>
            <a:custGeom>
              <a:avLst/>
              <a:gdLst/>
              <a:ahLst/>
              <a:cxnLst/>
              <a:rect l="l" t="t" r="r" b="b"/>
              <a:pathLst>
                <a:path w="1266" h="1079" extrusionOk="0">
                  <a:moveTo>
                    <a:pt x="718" y="1"/>
                  </a:moveTo>
                  <a:cubicBezTo>
                    <a:pt x="710" y="1"/>
                    <a:pt x="702" y="1"/>
                    <a:pt x="693" y="1"/>
                  </a:cubicBezTo>
                  <a:cubicBezTo>
                    <a:pt x="214" y="24"/>
                    <a:pt x="0" y="614"/>
                    <a:pt x="355" y="938"/>
                  </a:cubicBezTo>
                  <a:cubicBezTo>
                    <a:pt x="456" y="1030"/>
                    <a:pt x="586" y="1078"/>
                    <a:pt x="718" y="1078"/>
                  </a:cubicBezTo>
                  <a:cubicBezTo>
                    <a:pt x="796" y="1078"/>
                    <a:pt x="874" y="1062"/>
                    <a:pt x="947" y="1028"/>
                  </a:cubicBezTo>
                  <a:cubicBezTo>
                    <a:pt x="1144" y="935"/>
                    <a:pt x="1266" y="733"/>
                    <a:pt x="1257" y="515"/>
                  </a:cubicBezTo>
                  <a:cubicBezTo>
                    <a:pt x="1244" y="226"/>
                    <a:pt x="1005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15500" y="1408125"/>
              <a:ext cx="47300" cy="45125"/>
            </a:xfrm>
            <a:custGeom>
              <a:avLst/>
              <a:gdLst/>
              <a:ahLst/>
              <a:cxnLst/>
              <a:rect l="l" t="t" r="r" b="b"/>
              <a:pathLst>
                <a:path w="1892" h="1805" extrusionOk="0">
                  <a:moveTo>
                    <a:pt x="974" y="0"/>
                  </a:moveTo>
                  <a:cubicBezTo>
                    <a:pt x="754" y="0"/>
                    <a:pt x="537" y="81"/>
                    <a:pt x="368" y="234"/>
                  </a:cubicBezTo>
                  <a:cubicBezTo>
                    <a:pt x="97" y="478"/>
                    <a:pt x="1" y="863"/>
                    <a:pt x="123" y="1205"/>
                  </a:cubicBezTo>
                  <a:cubicBezTo>
                    <a:pt x="255" y="1574"/>
                    <a:pt x="603" y="1805"/>
                    <a:pt x="973" y="1805"/>
                  </a:cubicBezTo>
                  <a:cubicBezTo>
                    <a:pt x="1074" y="1805"/>
                    <a:pt x="1176" y="1788"/>
                    <a:pt x="1275" y="1752"/>
                  </a:cubicBezTo>
                  <a:cubicBezTo>
                    <a:pt x="1620" y="1629"/>
                    <a:pt x="1856" y="1312"/>
                    <a:pt x="1874" y="947"/>
                  </a:cubicBezTo>
                  <a:cubicBezTo>
                    <a:pt x="1892" y="583"/>
                    <a:pt x="1689" y="243"/>
                    <a:pt x="1358" y="87"/>
                  </a:cubicBezTo>
                  <a:cubicBezTo>
                    <a:pt x="1235" y="29"/>
                    <a:pt x="1104" y="0"/>
                    <a:pt x="97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73500" y="1234100"/>
              <a:ext cx="27375" cy="24850"/>
            </a:xfrm>
            <a:custGeom>
              <a:avLst/>
              <a:gdLst/>
              <a:ahLst/>
              <a:cxnLst/>
              <a:rect l="l" t="t" r="r" b="b"/>
              <a:pathLst>
                <a:path w="1095" h="994" extrusionOk="0">
                  <a:moveTo>
                    <a:pt x="587" y="0"/>
                  </a:moveTo>
                  <a:cubicBezTo>
                    <a:pt x="268" y="0"/>
                    <a:pt x="1" y="323"/>
                    <a:pt x="122" y="665"/>
                  </a:cubicBezTo>
                  <a:cubicBezTo>
                    <a:pt x="194" y="867"/>
                    <a:pt x="385" y="994"/>
                    <a:pt x="590" y="994"/>
                  </a:cubicBezTo>
                  <a:cubicBezTo>
                    <a:pt x="645" y="994"/>
                    <a:pt x="701" y="985"/>
                    <a:pt x="756" y="965"/>
                  </a:cubicBezTo>
                  <a:cubicBezTo>
                    <a:pt x="944" y="897"/>
                    <a:pt x="1075" y="723"/>
                    <a:pt x="1084" y="522"/>
                  </a:cubicBezTo>
                  <a:cubicBezTo>
                    <a:pt x="1094" y="322"/>
                    <a:pt x="983" y="135"/>
                    <a:pt x="801" y="50"/>
                  </a:cubicBezTo>
                  <a:cubicBezTo>
                    <a:pt x="730" y="16"/>
                    <a:pt x="657" y="0"/>
                    <a:pt x="58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92450" y="822225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713" y="1"/>
                  </a:moveTo>
                  <a:cubicBezTo>
                    <a:pt x="552" y="1"/>
                    <a:pt x="394" y="60"/>
                    <a:pt x="270" y="172"/>
                  </a:cubicBezTo>
                  <a:cubicBezTo>
                    <a:pt x="71" y="351"/>
                    <a:pt x="1" y="632"/>
                    <a:pt x="91" y="884"/>
                  </a:cubicBezTo>
                  <a:cubicBezTo>
                    <a:pt x="186" y="1154"/>
                    <a:pt x="441" y="1323"/>
                    <a:pt x="712" y="1323"/>
                  </a:cubicBezTo>
                  <a:cubicBezTo>
                    <a:pt x="786" y="1323"/>
                    <a:pt x="862" y="1310"/>
                    <a:pt x="936" y="1284"/>
                  </a:cubicBezTo>
                  <a:cubicBezTo>
                    <a:pt x="1188" y="1194"/>
                    <a:pt x="1359" y="961"/>
                    <a:pt x="1373" y="695"/>
                  </a:cubicBezTo>
                  <a:cubicBezTo>
                    <a:pt x="1386" y="427"/>
                    <a:pt x="1238" y="179"/>
                    <a:pt x="996" y="65"/>
                  </a:cubicBezTo>
                  <a:cubicBezTo>
                    <a:pt x="905" y="22"/>
                    <a:pt x="809" y="1"/>
                    <a:pt x="7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31825" y="957225"/>
              <a:ext cx="20050" cy="16600"/>
            </a:xfrm>
            <a:custGeom>
              <a:avLst/>
              <a:gdLst/>
              <a:ahLst/>
              <a:cxnLst/>
              <a:rect l="l" t="t" r="r" b="b"/>
              <a:pathLst>
                <a:path w="802" h="664" extrusionOk="0">
                  <a:moveTo>
                    <a:pt x="393" y="1"/>
                  </a:moveTo>
                  <a:cubicBezTo>
                    <a:pt x="179" y="1"/>
                    <a:pt x="1" y="216"/>
                    <a:pt x="82" y="444"/>
                  </a:cubicBezTo>
                  <a:cubicBezTo>
                    <a:pt x="130" y="579"/>
                    <a:pt x="258" y="663"/>
                    <a:pt x="393" y="663"/>
                  </a:cubicBezTo>
                  <a:cubicBezTo>
                    <a:pt x="430" y="663"/>
                    <a:pt x="468" y="657"/>
                    <a:pt x="504" y="644"/>
                  </a:cubicBezTo>
                  <a:cubicBezTo>
                    <a:pt x="782" y="545"/>
                    <a:pt x="802" y="160"/>
                    <a:pt x="536" y="34"/>
                  </a:cubicBezTo>
                  <a:cubicBezTo>
                    <a:pt x="488" y="11"/>
                    <a:pt x="440" y="1"/>
                    <a:pt x="39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272800" y="1249025"/>
              <a:ext cx="37350" cy="35625"/>
            </a:xfrm>
            <a:custGeom>
              <a:avLst/>
              <a:gdLst/>
              <a:ahLst/>
              <a:cxnLst/>
              <a:rect l="l" t="t" r="r" b="b"/>
              <a:pathLst>
                <a:path w="1494" h="1425" extrusionOk="0">
                  <a:moveTo>
                    <a:pt x="769" y="1"/>
                  </a:moveTo>
                  <a:cubicBezTo>
                    <a:pt x="596" y="1"/>
                    <a:pt x="425" y="64"/>
                    <a:pt x="291" y="185"/>
                  </a:cubicBezTo>
                  <a:cubicBezTo>
                    <a:pt x="78" y="377"/>
                    <a:pt x="1" y="681"/>
                    <a:pt x="99" y="951"/>
                  </a:cubicBezTo>
                  <a:cubicBezTo>
                    <a:pt x="203" y="1242"/>
                    <a:pt x="476" y="1424"/>
                    <a:pt x="769" y="1424"/>
                  </a:cubicBezTo>
                  <a:cubicBezTo>
                    <a:pt x="848" y="1424"/>
                    <a:pt x="929" y="1411"/>
                    <a:pt x="1008" y="1383"/>
                  </a:cubicBezTo>
                  <a:cubicBezTo>
                    <a:pt x="1278" y="1285"/>
                    <a:pt x="1465" y="1035"/>
                    <a:pt x="1478" y="747"/>
                  </a:cubicBezTo>
                  <a:cubicBezTo>
                    <a:pt x="1493" y="460"/>
                    <a:pt x="1333" y="192"/>
                    <a:pt x="1073" y="69"/>
                  </a:cubicBezTo>
                  <a:cubicBezTo>
                    <a:pt x="976" y="23"/>
                    <a:pt x="872" y="1"/>
                    <a:pt x="76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47125" y="1365300"/>
              <a:ext cx="9325" cy="7725"/>
            </a:xfrm>
            <a:custGeom>
              <a:avLst/>
              <a:gdLst/>
              <a:ahLst/>
              <a:cxnLst/>
              <a:rect l="l" t="t" r="r" b="b"/>
              <a:pathLst>
                <a:path w="373" h="309" extrusionOk="0">
                  <a:moveTo>
                    <a:pt x="183" y="0"/>
                  </a:moveTo>
                  <a:cubicBezTo>
                    <a:pt x="84" y="0"/>
                    <a:pt x="1" y="99"/>
                    <a:pt x="38" y="205"/>
                  </a:cubicBezTo>
                  <a:cubicBezTo>
                    <a:pt x="60" y="269"/>
                    <a:pt x="120" y="309"/>
                    <a:pt x="183" y="309"/>
                  </a:cubicBezTo>
                  <a:cubicBezTo>
                    <a:pt x="200" y="309"/>
                    <a:pt x="218" y="306"/>
                    <a:pt x="235" y="300"/>
                  </a:cubicBezTo>
                  <a:cubicBezTo>
                    <a:pt x="364" y="253"/>
                    <a:pt x="373" y="74"/>
                    <a:pt x="250" y="16"/>
                  </a:cubicBezTo>
                  <a:cubicBezTo>
                    <a:pt x="227" y="5"/>
                    <a:pt x="2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868950" y="107642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142" y="0"/>
                  </a:moveTo>
                  <a:cubicBezTo>
                    <a:pt x="65" y="0"/>
                    <a:pt x="1" y="79"/>
                    <a:pt x="30" y="161"/>
                  </a:cubicBezTo>
                  <a:cubicBezTo>
                    <a:pt x="48" y="210"/>
                    <a:pt x="94" y="240"/>
                    <a:pt x="143" y="240"/>
                  </a:cubicBezTo>
                  <a:cubicBezTo>
                    <a:pt x="157" y="240"/>
                    <a:pt x="170" y="238"/>
                    <a:pt x="184" y="233"/>
                  </a:cubicBezTo>
                  <a:cubicBezTo>
                    <a:pt x="284" y="197"/>
                    <a:pt x="292" y="58"/>
                    <a:pt x="194" y="12"/>
                  </a:cubicBezTo>
                  <a:cubicBezTo>
                    <a:pt x="177" y="4"/>
                    <a:pt x="159" y="0"/>
                    <a:pt x="1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205075" y="958000"/>
              <a:ext cx="7250" cy="6000"/>
            </a:xfrm>
            <a:custGeom>
              <a:avLst/>
              <a:gdLst/>
              <a:ahLst/>
              <a:cxnLst/>
              <a:rect l="l" t="t" r="r" b="b"/>
              <a:pathLst>
                <a:path w="290" h="240" extrusionOk="0">
                  <a:moveTo>
                    <a:pt x="143" y="0"/>
                  </a:moveTo>
                  <a:cubicBezTo>
                    <a:pt x="65" y="0"/>
                    <a:pt x="0" y="78"/>
                    <a:pt x="30" y="161"/>
                  </a:cubicBezTo>
                  <a:cubicBezTo>
                    <a:pt x="48" y="209"/>
                    <a:pt x="93" y="240"/>
                    <a:pt x="143" y="240"/>
                  </a:cubicBezTo>
                  <a:cubicBezTo>
                    <a:pt x="156" y="240"/>
                    <a:pt x="170" y="238"/>
                    <a:pt x="183" y="233"/>
                  </a:cubicBezTo>
                  <a:cubicBezTo>
                    <a:pt x="284" y="197"/>
                    <a:pt x="290" y="57"/>
                    <a:pt x="194" y="12"/>
                  </a:cubicBezTo>
                  <a:cubicBezTo>
                    <a:pt x="177" y="4"/>
                    <a:pt x="159" y="0"/>
                    <a:pt x="1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220850" y="670300"/>
              <a:ext cx="29750" cy="27000"/>
            </a:xfrm>
            <a:custGeom>
              <a:avLst/>
              <a:gdLst/>
              <a:ahLst/>
              <a:cxnLst/>
              <a:rect l="l" t="t" r="r" b="b"/>
              <a:pathLst>
                <a:path w="1190" h="1080" extrusionOk="0">
                  <a:moveTo>
                    <a:pt x="638" y="1"/>
                  </a:moveTo>
                  <a:cubicBezTo>
                    <a:pt x="290" y="1"/>
                    <a:pt x="0" y="351"/>
                    <a:pt x="132" y="722"/>
                  </a:cubicBezTo>
                  <a:cubicBezTo>
                    <a:pt x="212" y="943"/>
                    <a:pt x="419" y="1080"/>
                    <a:pt x="640" y="1080"/>
                  </a:cubicBezTo>
                  <a:cubicBezTo>
                    <a:pt x="700" y="1080"/>
                    <a:pt x="762" y="1070"/>
                    <a:pt x="822" y="1048"/>
                  </a:cubicBezTo>
                  <a:cubicBezTo>
                    <a:pt x="1028" y="974"/>
                    <a:pt x="1168" y="785"/>
                    <a:pt x="1179" y="567"/>
                  </a:cubicBezTo>
                  <a:cubicBezTo>
                    <a:pt x="1189" y="351"/>
                    <a:pt x="1069" y="148"/>
                    <a:pt x="870" y="55"/>
                  </a:cubicBezTo>
                  <a:cubicBezTo>
                    <a:pt x="793" y="18"/>
                    <a:pt x="714" y="1"/>
                    <a:pt x="63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068425" y="1077350"/>
              <a:ext cx="16650" cy="14125"/>
            </a:xfrm>
            <a:custGeom>
              <a:avLst/>
              <a:gdLst/>
              <a:ahLst/>
              <a:cxnLst/>
              <a:rect l="l" t="t" r="r" b="b"/>
              <a:pathLst>
                <a:path w="666" h="565" extrusionOk="0">
                  <a:moveTo>
                    <a:pt x="376" y="1"/>
                  </a:moveTo>
                  <a:cubicBezTo>
                    <a:pt x="372" y="1"/>
                    <a:pt x="368" y="1"/>
                    <a:pt x="365" y="1"/>
                  </a:cubicBezTo>
                  <a:cubicBezTo>
                    <a:pt x="114" y="11"/>
                    <a:pt x="1" y="321"/>
                    <a:pt x="186" y="491"/>
                  </a:cubicBezTo>
                  <a:cubicBezTo>
                    <a:pt x="242" y="542"/>
                    <a:pt x="309" y="565"/>
                    <a:pt x="374" y="565"/>
                  </a:cubicBezTo>
                  <a:cubicBezTo>
                    <a:pt x="524" y="565"/>
                    <a:pt x="666" y="445"/>
                    <a:pt x="658" y="270"/>
                  </a:cubicBezTo>
                  <a:cubicBezTo>
                    <a:pt x="650" y="119"/>
                    <a:pt x="526" y="1"/>
                    <a:pt x="37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365050" y="1063700"/>
              <a:ext cx="29525" cy="28150"/>
            </a:xfrm>
            <a:custGeom>
              <a:avLst/>
              <a:gdLst/>
              <a:ahLst/>
              <a:cxnLst/>
              <a:rect l="l" t="t" r="r" b="b"/>
              <a:pathLst>
                <a:path w="1181" h="1126" extrusionOk="0">
                  <a:moveTo>
                    <a:pt x="610" y="1"/>
                  </a:moveTo>
                  <a:cubicBezTo>
                    <a:pt x="601" y="1"/>
                    <a:pt x="592" y="1"/>
                    <a:pt x="583" y="1"/>
                  </a:cubicBezTo>
                  <a:cubicBezTo>
                    <a:pt x="356" y="12"/>
                    <a:pt x="157" y="158"/>
                    <a:pt x="79" y="371"/>
                  </a:cubicBezTo>
                  <a:cubicBezTo>
                    <a:pt x="1" y="585"/>
                    <a:pt x="61" y="825"/>
                    <a:pt x="228" y="978"/>
                  </a:cubicBezTo>
                  <a:cubicBezTo>
                    <a:pt x="334" y="1075"/>
                    <a:pt x="471" y="1126"/>
                    <a:pt x="609" y="1126"/>
                  </a:cubicBezTo>
                  <a:cubicBezTo>
                    <a:pt x="690" y="1126"/>
                    <a:pt x="771" y="1109"/>
                    <a:pt x="847" y="1073"/>
                  </a:cubicBezTo>
                  <a:cubicBezTo>
                    <a:pt x="1053" y="977"/>
                    <a:pt x="1181" y="765"/>
                    <a:pt x="1170" y="538"/>
                  </a:cubicBezTo>
                  <a:cubicBezTo>
                    <a:pt x="1157" y="236"/>
                    <a:pt x="909" y="1"/>
                    <a:pt x="61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650400" y="1226625"/>
              <a:ext cx="36850" cy="35175"/>
            </a:xfrm>
            <a:custGeom>
              <a:avLst/>
              <a:gdLst/>
              <a:ahLst/>
              <a:cxnLst/>
              <a:rect l="l" t="t" r="r" b="b"/>
              <a:pathLst>
                <a:path w="1474" h="1407" extrusionOk="0">
                  <a:moveTo>
                    <a:pt x="760" y="1"/>
                  </a:moveTo>
                  <a:cubicBezTo>
                    <a:pt x="749" y="1"/>
                    <a:pt x="738" y="1"/>
                    <a:pt x="727" y="2"/>
                  </a:cubicBezTo>
                  <a:cubicBezTo>
                    <a:pt x="443" y="14"/>
                    <a:pt x="195" y="197"/>
                    <a:pt x="97" y="465"/>
                  </a:cubicBezTo>
                  <a:cubicBezTo>
                    <a:pt x="1" y="732"/>
                    <a:pt x="75" y="1031"/>
                    <a:pt x="285" y="1224"/>
                  </a:cubicBezTo>
                  <a:cubicBezTo>
                    <a:pt x="417" y="1344"/>
                    <a:pt x="587" y="1407"/>
                    <a:pt x="759" y="1407"/>
                  </a:cubicBezTo>
                  <a:cubicBezTo>
                    <a:pt x="860" y="1407"/>
                    <a:pt x="962" y="1385"/>
                    <a:pt x="1058" y="1341"/>
                  </a:cubicBezTo>
                  <a:cubicBezTo>
                    <a:pt x="1315" y="1221"/>
                    <a:pt x="1474" y="956"/>
                    <a:pt x="1462" y="672"/>
                  </a:cubicBezTo>
                  <a:cubicBezTo>
                    <a:pt x="1444" y="295"/>
                    <a:pt x="1133" y="1"/>
                    <a:pt x="76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40000" y="2216025"/>
              <a:ext cx="24900" cy="21125"/>
            </a:xfrm>
            <a:custGeom>
              <a:avLst/>
              <a:gdLst/>
              <a:ahLst/>
              <a:cxnLst/>
              <a:rect l="l" t="t" r="r" b="b"/>
              <a:pathLst>
                <a:path w="996" h="845" extrusionOk="0">
                  <a:moveTo>
                    <a:pt x="563" y="0"/>
                  </a:moveTo>
                  <a:cubicBezTo>
                    <a:pt x="556" y="0"/>
                    <a:pt x="550" y="0"/>
                    <a:pt x="543" y="1"/>
                  </a:cubicBezTo>
                  <a:cubicBezTo>
                    <a:pt x="168" y="17"/>
                    <a:pt x="1" y="480"/>
                    <a:pt x="277" y="733"/>
                  </a:cubicBezTo>
                  <a:cubicBezTo>
                    <a:pt x="362" y="810"/>
                    <a:pt x="462" y="844"/>
                    <a:pt x="560" y="844"/>
                  </a:cubicBezTo>
                  <a:cubicBezTo>
                    <a:pt x="783" y="844"/>
                    <a:pt x="995" y="664"/>
                    <a:pt x="984" y="404"/>
                  </a:cubicBezTo>
                  <a:cubicBezTo>
                    <a:pt x="974" y="177"/>
                    <a:pt x="787" y="0"/>
                    <a:pt x="56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93300" y="1521975"/>
              <a:ext cx="59000" cy="56250"/>
            </a:xfrm>
            <a:custGeom>
              <a:avLst/>
              <a:gdLst/>
              <a:ahLst/>
              <a:cxnLst/>
              <a:rect l="l" t="t" r="r" b="b"/>
              <a:pathLst>
                <a:path w="2360" h="2250" extrusionOk="0">
                  <a:moveTo>
                    <a:pt x="1215" y="0"/>
                  </a:moveTo>
                  <a:cubicBezTo>
                    <a:pt x="1198" y="0"/>
                    <a:pt x="1180" y="1"/>
                    <a:pt x="1163" y="2"/>
                  </a:cubicBezTo>
                  <a:cubicBezTo>
                    <a:pt x="709" y="21"/>
                    <a:pt x="311" y="314"/>
                    <a:pt x="156" y="741"/>
                  </a:cubicBezTo>
                  <a:cubicBezTo>
                    <a:pt x="1" y="1169"/>
                    <a:pt x="120" y="1649"/>
                    <a:pt x="455" y="1955"/>
                  </a:cubicBezTo>
                  <a:cubicBezTo>
                    <a:pt x="667" y="2149"/>
                    <a:pt x="939" y="2250"/>
                    <a:pt x="1214" y="2250"/>
                  </a:cubicBezTo>
                  <a:cubicBezTo>
                    <a:pt x="1376" y="2250"/>
                    <a:pt x="1539" y="2215"/>
                    <a:pt x="1692" y="2143"/>
                  </a:cubicBezTo>
                  <a:cubicBezTo>
                    <a:pt x="2104" y="1951"/>
                    <a:pt x="2359" y="1529"/>
                    <a:pt x="2338" y="1075"/>
                  </a:cubicBezTo>
                  <a:cubicBezTo>
                    <a:pt x="2310" y="472"/>
                    <a:pt x="1813" y="0"/>
                    <a:pt x="121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111825" y="1015025"/>
              <a:ext cx="76125" cy="72000"/>
            </a:xfrm>
            <a:custGeom>
              <a:avLst/>
              <a:gdLst/>
              <a:ahLst/>
              <a:cxnLst/>
              <a:rect l="l" t="t" r="r" b="b"/>
              <a:pathLst>
                <a:path w="3045" h="2880" extrusionOk="0">
                  <a:moveTo>
                    <a:pt x="1455" y="0"/>
                  </a:moveTo>
                  <a:cubicBezTo>
                    <a:pt x="1258" y="0"/>
                    <a:pt x="1059" y="41"/>
                    <a:pt x="872" y="124"/>
                  </a:cubicBezTo>
                  <a:cubicBezTo>
                    <a:pt x="339" y="358"/>
                    <a:pt x="1" y="892"/>
                    <a:pt x="14" y="1473"/>
                  </a:cubicBezTo>
                  <a:cubicBezTo>
                    <a:pt x="28" y="2057"/>
                    <a:pt x="391" y="2574"/>
                    <a:pt x="934" y="2783"/>
                  </a:cubicBezTo>
                  <a:cubicBezTo>
                    <a:pt x="1103" y="2848"/>
                    <a:pt x="1279" y="2880"/>
                    <a:pt x="1454" y="2880"/>
                  </a:cubicBezTo>
                  <a:cubicBezTo>
                    <a:pt x="1841" y="2880"/>
                    <a:pt x="2219" y="2725"/>
                    <a:pt x="2496" y="2434"/>
                  </a:cubicBezTo>
                  <a:cubicBezTo>
                    <a:pt x="3044" y="1858"/>
                    <a:pt x="3023" y="947"/>
                    <a:pt x="2448" y="399"/>
                  </a:cubicBezTo>
                  <a:cubicBezTo>
                    <a:pt x="2175" y="138"/>
                    <a:pt x="1817" y="0"/>
                    <a:pt x="145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414550" y="1115050"/>
              <a:ext cx="43950" cy="41575"/>
            </a:xfrm>
            <a:custGeom>
              <a:avLst/>
              <a:gdLst/>
              <a:ahLst/>
              <a:cxnLst/>
              <a:rect l="l" t="t" r="r" b="b"/>
              <a:pathLst>
                <a:path w="1758" h="1663" extrusionOk="0">
                  <a:moveTo>
                    <a:pt x="838" y="1"/>
                  </a:moveTo>
                  <a:cubicBezTo>
                    <a:pt x="725" y="1"/>
                    <a:pt x="611" y="24"/>
                    <a:pt x="504" y="71"/>
                  </a:cubicBezTo>
                  <a:cubicBezTo>
                    <a:pt x="196" y="208"/>
                    <a:pt x="0" y="515"/>
                    <a:pt x="9" y="851"/>
                  </a:cubicBezTo>
                  <a:cubicBezTo>
                    <a:pt x="17" y="1186"/>
                    <a:pt x="226" y="1486"/>
                    <a:pt x="540" y="1606"/>
                  </a:cubicBezTo>
                  <a:cubicBezTo>
                    <a:pt x="637" y="1644"/>
                    <a:pt x="739" y="1662"/>
                    <a:pt x="840" y="1662"/>
                  </a:cubicBezTo>
                  <a:cubicBezTo>
                    <a:pt x="1062" y="1662"/>
                    <a:pt x="1281" y="1572"/>
                    <a:pt x="1440" y="1406"/>
                  </a:cubicBezTo>
                  <a:cubicBezTo>
                    <a:pt x="1757" y="1074"/>
                    <a:pt x="1745" y="548"/>
                    <a:pt x="1413" y="230"/>
                  </a:cubicBezTo>
                  <a:cubicBezTo>
                    <a:pt x="1255" y="80"/>
                    <a:pt x="1048" y="1"/>
                    <a:pt x="83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252350" y="1160750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468" y="0"/>
                  </a:moveTo>
                  <a:cubicBezTo>
                    <a:pt x="229" y="0"/>
                    <a:pt x="1" y="189"/>
                    <a:pt x="7" y="468"/>
                  </a:cubicBezTo>
                  <a:cubicBezTo>
                    <a:pt x="14" y="739"/>
                    <a:pt x="237" y="915"/>
                    <a:pt x="468" y="915"/>
                  </a:cubicBezTo>
                  <a:cubicBezTo>
                    <a:pt x="583" y="915"/>
                    <a:pt x="701" y="871"/>
                    <a:pt x="795" y="773"/>
                  </a:cubicBezTo>
                  <a:cubicBezTo>
                    <a:pt x="969" y="591"/>
                    <a:pt x="961" y="301"/>
                    <a:pt x="780" y="126"/>
                  </a:cubicBezTo>
                  <a:cubicBezTo>
                    <a:pt x="687" y="39"/>
                    <a:pt x="576" y="0"/>
                    <a:pt x="46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372525" y="1233300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467" y="1"/>
                  </a:moveTo>
                  <a:cubicBezTo>
                    <a:pt x="228" y="1"/>
                    <a:pt x="1" y="190"/>
                    <a:pt x="7" y="470"/>
                  </a:cubicBezTo>
                  <a:cubicBezTo>
                    <a:pt x="14" y="740"/>
                    <a:pt x="236" y="916"/>
                    <a:pt x="467" y="916"/>
                  </a:cubicBezTo>
                  <a:cubicBezTo>
                    <a:pt x="583" y="916"/>
                    <a:pt x="701" y="872"/>
                    <a:pt x="794" y="773"/>
                  </a:cubicBezTo>
                  <a:cubicBezTo>
                    <a:pt x="969" y="591"/>
                    <a:pt x="961" y="303"/>
                    <a:pt x="779" y="128"/>
                  </a:cubicBezTo>
                  <a:cubicBezTo>
                    <a:pt x="687" y="40"/>
                    <a:pt x="576" y="1"/>
                    <a:pt x="46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81250" y="909400"/>
              <a:ext cx="64400" cy="60925"/>
            </a:xfrm>
            <a:custGeom>
              <a:avLst/>
              <a:gdLst/>
              <a:ahLst/>
              <a:cxnLst/>
              <a:rect l="l" t="t" r="r" b="b"/>
              <a:pathLst>
                <a:path w="2576" h="2437" extrusionOk="0">
                  <a:moveTo>
                    <a:pt x="1229" y="1"/>
                  </a:moveTo>
                  <a:cubicBezTo>
                    <a:pt x="1063" y="1"/>
                    <a:pt x="895" y="34"/>
                    <a:pt x="737" y="104"/>
                  </a:cubicBezTo>
                  <a:cubicBezTo>
                    <a:pt x="286" y="304"/>
                    <a:pt x="0" y="755"/>
                    <a:pt x="11" y="1248"/>
                  </a:cubicBezTo>
                  <a:cubicBezTo>
                    <a:pt x="23" y="1739"/>
                    <a:pt x="330" y="2177"/>
                    <a:pt x="790" y="2354"/>
                  </a:cubicBezTo>
                  <a:cubicBezTo>
                    <a:pt x="933" y="2410"/>
                    <a:pt x="1082" y="2437"/>
                    <a:pt x="1229" y="2437"/>
                  </a:cubicBezTo>
                  <a:cubicBezTo>
                    <a:pt x="1556" y="2437"/>
                    <a:pt x="1876" y="2305"/>
                    <a:pt x="2111" y="2060"/>
                  </a:cubicBezTo>
                  <a:cubicBezTo>
                    <a:pt x="2575" y="1573"/>
                    <a:pt x="2557" y="801"/>
                    <a:pt x="2070" y="337"/>
                  </a:cubicBezTo>
                  <a:cubicBezTo>
                    <a:pt x="1839" y="117"/>
                    <a:pt x="1536" y="1"/>
                    <a:pt x="122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862475" y="1225250"/>
              <a:ext cx="32225" cy="30475"/>
            </a:xfrm>
            <a:custGeom>
              <a:avLst/>
              <a:gdLst/>
              <a:ahLst/>
              <a:cxnLst/>
              <a:rect l="l" t="t" r="r" b="b"/>
              <a:pathLst>
                <a:path w="1289" h="1219" extrusionOk="0">
                  <a:moveTo>
                    <a:pt x="615" y="0"/>
                  </a:moveTo>
                  <a:cubicBezTo>
                    <a:pt x="532" y="0"/>
                    <a:pt x="448" y="17"/>
                    <a:pt x="369" y="52"/>
                  </a:cubicBezTo>
                  <a:cubicBezTo>
                    <a:pt x="143" y="151"/>
                    <a:pt x="0" y="377"/>
                    <a:pt x="6" y="623"/>
                  </a:cubicBezTo>
                  <a:cubicBezTo>
                    <a:pt x="12" y="870"/>
                    <a:pt x="166" y="1088"/>
                    <a:pt x="396" y="1176"/>
                  </a:cubicBezTo>
                  <a:cubicBezTo>
                    <a:pt x="467" y="1205"/>
                    <a:pt x="542" y="1218"/>
                    <a:pt x="616" y="1218"/>
                  </a:cubicBezTo>
                  <a:cubicBezTo>
                    <a:pt x="779" y="1218"/>
                    <a:pt x="939" y="1152"/>
                    <a:pt x="1055" y="1029"/>
                  </a:cubicBezTo>
                  <a:cubicBezTo>
                    <a:pt x="1288" y="786"/>
                    <a:pt x="1279" y="401"/>
                    <a:pt x="1036" y="168"/>
                  </a:cubicBezTo>
                  <a:cubicBezTo>
                    <a:pt x="920" y="58"/>
                    <a:pt x="769" y="0"/>
                    <a:pt x="61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542750" y="1532375"/>
              <a:ext cx="32225" cy="30475"/>
            </a:xfrm>
            <a:custGeom>
              <a:avLst/>
              <a:gdLst/>
              <a:ahLst/>
              <a:cxnLst/>
              <a:rect l="l" t="t" r="r" b="b"/>
              <a:pathLst>
                <a:path w="1289" h="1219" extrusionOk="0">
                  <a:moveTo>
                    <a:pt x="616" y="0"/>
                  </a:moveTo>
                  <a:cubicBezTo>
                    <a:pt x="533" y="0"/>
                    <a:pt x="449" y="18"/>
                    <a:pt x="370" y="53"/>
                  </a:cubicBezTo>
                  <a:cubicBezTo>
                    <a:pt x="145" y="152"/>
                    <a:pt x="0" y="378"/>
                    <a:pt x="7" y="624"/>
                  </a:cubicBezTo>
                  <a:cubicBezTo>
                    <a:pt x="13" y="871"/>
                    <a:pt x="166" y="1089"/>
                    <a:pt x="396" y="1177"/>
                  </a:cubicBezTo>
                  <a:cubicBezTo>
                    <a:pt x="468" y="1205"/>
                    <a:pt x="542" y="1218"/>
                    <a:pt x="616" y="1218"/>
                  </a:cubicBezTo>
                  <a:cubicBezTo>
                    <a:pt x="779" y="1218"/>
                    <a:pt x="939" y="1153"/>
                    <a:pt x="1057" y="1030"/>
                  </a:cubicBezTo>
                  <a:cubicBezTo>
                    <a:pt x="1289" y="786"/>
                    <a:pt x="1280" y="402"/>
                    <a:pt x="1036" y="169"/>
                  </a:cubicBezTo>
                  <a:cubicBezTo>
                    <a:pt x="921" y="59"/>
                    <a:pt x="770" y="0"/>
                    <a:pt x="6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990500" y="1448550"/>
              <a:ext cx="72475" cy="68525"/>
            </a:xfrm>
            <a:custGeom>
              <a:avLst/>
              <a:gdLst/>
              <a:ahLst/>
              <a:cxnLst/>
              <a:rect l="l" t="t" r="r" b="b"/>
              <a:pathLst>
                <a:path w="2899" h="2741" extrusionOk="0">
                  <a:moveTo>
                    <a:pt x="1384" y="0"/>
                  </a:moveTo>
                  <a:cubicBezTo>
                    <a:pt x="1197" y="0"/>
                    <a:pt x="1008" y="39"/>
                    <a:pt x="830" y="117"/>
                  </a:cubicBezTo>
                  <a:cubicBezTo>
                    <a:pt x="322" y="341"/>
                    <a:pt x="1" y="849"/>
                    <a:pt x="14" y="1402"/>
                  </a:cubicBezTo>
                  <a:cubicBezTo>
                    <a:pt x="28" y="1957"/>
                    <a:pt x="372" y="2449"/>
                    <a:pt x="889" y="2648"/>
                  </a:cubicBezTo>
                  <a:cubicBezTo>
                    <a:pt x="1050" y="2711"/>
                    <a:pt x="1217" y="2741"/>
                    <a:pt x="1383" y="2741"/>
                  </a:cubicBezTo>
                  <a:cubicBezTo>
                    <a:pt x="1751" y="2741"/>
                    <a:pt x="2112" y="2593"/>
                    <a:pt x="2376" y="2316"/>
                  </a:cubicBezTo>
                  <a:cubicBezTo>
                    <a:pt x="2899" y="1769"/>
                    <a:pt x="2878" y="902"/>
                    <a:pt x="2331" y="379"/>
                  </a:cubicBezTo>
                  <a:cubicBezTo>
                    <a:pt x="2070" y="131"/>
                    <a:pt x="1729" y="0"/>
                    <a:pt x="13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795925" y="825325"/>
              <a:ext cx="16175" cy="15275"/>
            </a:xfrm>
            <a:custGeom>
              <a:avLst/>
              <a:gdLst/>
              <a:ahLst/>
              <a:cxnLst/>
              <a:rect l="l" t="t" r="r" b="b"/>
              <a:pathLst>
                <a:path w="647" h="611" extrusionOk="0">
                  <a:moveTo>
                    <a:pt x="312" y="1"/>
                  </a:moveTo>
                  <a:cubicBezTo>
                    <a:pt x="153" y="1"/>
                    <a:pt x="1" y="127"/>
                    <a:pt x="5" y="314"/>
                  </a:cubicBezTo>
                  <a:cubicBezTo>
                    <a:pt x="10" y="494"/>
                    <a:pt x="159" y="611"/>
                    <a:pt x="313" y="611"/>
                  </a:cubicBezTo>
                  <a:cubicBezTo>
                    <a:pt x="390" y="611"/>
                    <a:pt x="468" y="582"/>
                    <a:pt x="531" y="517"/>
                  </a:cubicBezTo>
                  <a:cubicBezTo>
                    <a:pt x="647" y="395"/>
                    <a:pt x="642" y="201"/>
                    <a:pt x="521" y="85"/>
                  </a:cubicBezTo>
                  <a:cubicBezTo>
                    <a:pt x="459" y="27"/>
                    <a:pt x="3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987600" y="1697350"/>
              <a:ext cx="24225" cy="22925"/>
            </a:xfrm>
            <a:custGeom>
              <a:avLst/>
              <a:gdLst/>
              <a:ahLst/>
              <a:cxnLst/>
              <a:rect l="l" t="t" r="r" b="b"/>
              <a:pathLst>
                <a:path w="969" h="917" extrusionOk="0">
                  <a:moveTo>
                    <a:pt x="467" y="0"/>
                  </a:moveTo>
                  <a:cubicBezTo>
                    <a:pt x="228" y="0"/>
                    <a:pt x="1" y="189"/>
                    <a:pt x="8" y="469"/>
                  </a:cubicBezTo>
                  <a:cubicBezTo>
                    <a:pt x="14" y="740"/>
                    <a:pt x="237" y="916"/>
                    <a:pt x="468" y="916"/>
                  </a:cubicBezTo>
                  <a:cubicBezTo>
                    <a:pt x="584" y="916"/>
                    <a:pt x="702" y="872"/>
                    <a:pt x="796" y="774"/>
                  </a:cubicBezTo>
                  <a:cubicBezTo>
                    <a:pt x="968" y="590"/>
                    <a:pt x="962" y="302"/>
                    <a:pt x="779" y="127"/>
                  </a:cubicBezTo>
                  <a:cubicBezTo>
                    <a:pt x="687" y="39"/>
                    <a:pt x="576" y="0"/>
                    <a:pt x="46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171375" y="1260275"/>
              <a:ext cx="32175" cy="30475"/>
            </a:xfrm>
            <a:custGeom>
              <a:avLst/>
              <a:gdLst/>
              <a:ahLst/>
              <a:cxnLst/>
              <a:rect l="l" t="t" r="r" b="b"/>
              <a:pathLst>
                <a:path w="1287" h="1219" extrusionOk="0">
                  <a:moveTo>
                    <a:pt x="614" y="1"/>
                  </a:moveTo>
                  <a:cubicBezTo>
                    <a:pt x="531" y="1"/>
                    <a:pt x="447" y="18"/>
                    <a:pt x="369" y="53"/>
                  </a:cubicBezTo>
                  <a:cubicBezTo>
                    <a:pt x="143" y="153"/>
                    <a:pt x="0" y="378"/>
                    <a:pt x="5" y="625"/>
                  </a:cubicBezTo>
                  <a:cubicBezTo>
                    <a:pt x="11" y="871"/>
                    <a:pt x="164" y="1089"/>
                    <a:pt x="394" y="1178"/>
                  </a:cubicBezTo>
                  <a:cubicBezTo>
                    <a:pt x="466" y="1205"/>
                    <a:pt x="541" y="1219"/>
                    <a:pt x="615" y="1219"/>
                  </a:cubicBezTo>
                  <a:cubicBezTo>
                    <a:pt x="778" y="1219"/>
                    <a:pt x="937" y="1153"/>
                    <a:pt x="1054" y="1030"/>
                  </a:cubicBezTo>
                  <a:cubicBezTo>
                    <a:pt x="1287" y="787"/>
                    <a:pt x="1278" y="402"/>
                    <a:pt x="1034" y="169"/>
                  </a:cubicBezTo>
                  <a:cubicBezTo>
                    <a:pt x="919" y="59"/>
                    <a:pt x="767" y="1"/>
                    <a:pt x="6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180950" y="1629400"/>
              <a:ext cx="16150" cy="15300"/>
            </a:xfrm>
            <a:custGeom>
              <a:avLst/>
              <a:gdLst/>
              <a:ahLst/>
              <a:cxnLst/>
              <a:rect l="l" t="t" r="r" b="b"/>
              <a:pathLst>
                <a:path w="646" h="612" extrusionOk="0">
                  <a:moveTo>
                    <a:pt x="311" y="1"/>
                  </a:moveTo>
                  <a:cubicBezTo>
                    <a:pt x="152" y="1"/>
                    <a:pt x="1" y="127"/>
                    <a:pt x="6" y="313"/>
                  </a:cubicBezTo>
                  <a:cubicBezTo>
                    <a:pt x="10" y="494"/>
                    <a:pt x="158" y="611"/>
                    <a:pt x="311" y="611"/>
                  </a:cubicBezTo>
                  <a:cubicBezTo>
                    <a:pt x="389" y="611"/>
                    <a:pt x="467" y="582"/>
                    <a:pt x="530" y="516"/>
                  </a:cubicBezTo>
                  <a:cubicBezTo>
                    <a:pt x="646" y="394"/>
                    <a:pt x="641" y="202"/>
                    <a:pt x="520" y="86"/>
                  </a:cubicBezTo>
                  <a:cubicBezTo>
                    <a:pt x="458" y="27"/>
                    <a:pt x="384" y="1"/>
                    <a:pt x="3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939850" y="1174550"/>
              <a:ext cx="40275" cy="38075"/>
            </a:xfrm>
            <a:custGeom>
              <a:avLst/>
              <a:gdLst/>
              <a:ahLst/>
              <a:cxnLst/>
              <a:rect l="l" t="t" r="r" b="b"/>
              <a:pathLst>
                <a:path w="1611" h="1523" extrusionOk="0">
                  <a:moveTo>
                    <a:pt x="769" y="0"/>
                  </a:moveTo>
                  <a:cubicBezTo>
                    <a:pt x="665" y="0"/>
                    <a:pt x="561" y="21"/>
                    <a:pt x="462" y="64"/>
                  </a:cubicBezTo>
                  <a:cubicBezTo>
                    <a:pt x="180" y="189"/>
                    <a:pt x="1" y="472"/>
                    <a:pt x="8" y="780"/>
                  </a:cubicBezTo>
                  <a:cubicBezTo>
                    <a:pt x="16" y="1087"/>
                    <a:pt x="208" y="1360"/>
                    <a:pt x="495" y="1471"/>
                  </a:cubicBezTo>
                  <a:cubicBezTo>
                    <a:pt x="585" y="1506"/>
                    <a:pt x="678" y="1523"/>
                    <a:pt x="770" y="1523"/>
                  </a:cubicBezTo>
                  <a:cubicBezTo>
                    <a:pt x="974" y="1523"/>
                    <a:pt x="1174" y="1441"/>
                    <a:pt x="1320" y="1286"/>
                  </a:cubicBezTo>
                  <a:cubicBezTo>
                    <a:pt x="1610" y="983"/>
                    <a:pt x="1600" y="500"/>
                    <a:pt x="1295" y="210"/>
                  </a:cubicBezTo>
                  <a:cubicBezTo>
                    <a:pt x="1150" y="73"/>
                    <a:pt x="961" y="0"/>
                    <a:pt x="76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141250" y="1935375"/>
              <a:ext cx="16150" cy="15275"/>
            </a:xfrm>
            <a:custGeom>
              <a:avLst/>
              <a:gdLst/>
              <a:ahLst/>
              <a:cxnLst/>
              <a:rect l="l" t="t" r="r" b="b"/>
              <a:pathLst>
                <a:path w="646" h="611" extrusionOk="0">
                  <a:moveTo>
                    <a:pt x="311" y="0"/>
                  </a:moveTo>
                  <a:cubicBezTo>
                    <a:pt x="152" y="0"/>
                    <a:pt x="0" y="126"/>
                    <a:pt x="6" y="312"/>
                  </a:cubicBezTo>
                  <a:cubicBezTo>
                    <a:pt x="10" y="493"/>
                    <a:pt x="158" y="610"/>
                    <a:pt x="312" y="610"/>
                  </a:cubicBezTo>
                  <a:cubicBezTo>
                    <a:pt x="389" y="610"/>
                    <a:pt x="468" y="581"/>
                    <a:pt x="530" y="516"/>
                  </a:cubicBezTo>
                  <a:cubicBezTo>
                    <a:pt x="646" y="394"/>
                    <a:pt x="641" y="200"/>
                    <a:pt x="520" y="85"/>
                  </a:cubicBezTo>
                  <a:cubicBezTo>
                    <a:pt x="458" y="26"/>
                    <a:pt x="384" y="0"/>
                    <a:pt x="31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749000" y="1971475"/>
              <a:ext cx="16150" cy="15275"/>
            </a:xfrm>
            <a:custGeom>
              <a:avLst/>
              <a:gdLst/>
              <a:ahLst/>
              <a:cxnLst/>
              <a:rect l="l" t="t" r="r" b="b"/>
              <a:pathLst>
                <a:path w="646" h="611" extrusionOk="0">
                  <a:moveTo>
                    <a:pt x="311" y="0"/>
                  </a:moveTo>
                  <a:cubicBezTo>
                    <a:pt x="152" y="0"/>
                    <a:pt x="0" y="126"/>
                    <a:pt x="5" y="312"/>
                  </a:cubicBezTo>
                  <a:cubicBezTo>
                    <a:pt x="9" y="494"/>
                    <a:pt x="158" y="611"/>
                    <a:pt x="312" y="611"/>
                  </a:cubicBezTo>
                  <a:cubicBezTo>
                    <a:pt x="389" y="611"/>
                    <a:pt x="467" y="582"/>
                    <a:pt x="530" y="516"/>
                  </a:cubicBezTo>
                  <a:cubicBezTo>
                    <a:pt x="646" y="395"/>
                    <a:pt x="641" y="201"/>
                    <a:pt x="519" y="85"/>
                  </a:cubicBezTo>
                  <a:cubicBezTo>
                    <a:pt x="458" y="26"/>
                    <a:pt x="384" y="0"/>
                    <a:pt x="31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097025" y="815075"/>
              <a:ext cx="34675" cy="32800"/>
            </a:xfrm>
            <a:custGeom>
              <a:avLst/>
              <a:gdLst/>
              <a:ahLst/>
              <a:cxnLst/>
              <a:rect l="l" t="t" r="r" b="b"/>
              <a:pathLst>
                <a:path w="1387" h="1312" extrusionOk="0">
                  <a:moveTo>
                    <a:pt x="661" y="1"/>
                  </a:moveTo>
                  <a:cubicBezTo>
                    <a:pt x="572" y="1"/>
                    <a:pt x="482" y="19"/>
                    <a:pt x="397" y="56"/>
                  </a:cubicBezTo>
                  <a:cubicBezTo>
                    <a:pt x="154" y="165"/>
                    <a:pt x="0" y="407"/>
                    <a:pt x="6" y="671"/>
                  </a:cubicBezTo>
                  <a:cubicBezTo>
                    <a:pt x="12" y="937"/>
                    <a:pt x="178" y="1172"/>
                    <a:pt x="426" y="1268"/>
                  </a:cubicBezTo>
                  <a:cubicBezTo>
                    <a:pt x="502" y="1297"/>
                    <a:pt x="582" y="1312"/>
                    <a:pt x="662" y="1312"/>
                  </a:cubicBezTo>
                  <a:cubicBezTo>
                    <a:pt x="837" y="1312"/>
                    <a:pt x="1010" y="1241"/>
                    <a:pt x="1135" y="1108"/>
                  </a:cubicBezTo>
                  <a:cubicBezTo>
                    <a:pt x="1386" y="847"/>
                    <a:pt x="1376" y="432"/>
                    <a:pt x="1114" y="183"/>
                  </a:cubicBezTo>
                  <a:cubicBezTo>
                    <a:pt x="989" y="63"/>
                    <a:pt x="826" y="1"/>
                    <a:pt x="6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252225" y="901050"/>
              <a:ext cx="7525" cy="7100"/>
            </a:xfrm>
            <a:custGeom>
              <a:avLst/>
              <a:gdLst/>
              <a:ahLst/>
              <a:cxnLst/>
              <a:rect l="l" t="t" r="r" b="b"/>
              <a:pathLst>
                <a:path w="301" h="284" extrusionOk="0">
                  <a:moveTo>
                    <a:pt x="145" y="0"/>
                  </a:moveTo>
                  <a:cubicBezTo>
                    <a:pt x="71" y="0"/>
                    <a:pt x="1" y="58"/>
                    <a:pt x="3" y="145"/>
                  </a:cubicBezTo>
                  <a:cubicBezTo>
                    <a:pt x="5" y="229"/>
                    <a:pt x="74" y="284"/>
                    <a:pt x="145" y="284"/>
                  </a:cubicBezTo>
                  <a:cubicBezTo>
                    <a:pt x="181" y="284"/>
                    <a:pt x="217" y="270"/>
                    <a:pt x="246" y="240"/>
                  </a:cubicBezTo>
                  <a:cubicBezTo>
                    <a:pt x="301" y="184"/>
                    <a:pt x="298" y="94"/>
                    <a:pt x="242" y="40"/>
                  </a:cubicBezTo>
                  <a:cubicBezTo>
                    <a:pt x="213" y="12"/>
                    <a:pt x="179" y="0"/>
                    <a:pt x="1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391075" y="786325"/>
              <a:ext cx="7525" cy="7125"/>
            </a:xfrm>
            <a:custGeom>
              <a:avLst/>
              <a:gdLst/>
              <a:ahLst/>
              <a:cxnLst/>
              <a:rect l="l" t="t" r="r" b="b"/>
              <a:pathLst>
                <a:path w="301" h="285" extrusionOk="0">
                  <a:moveTo>
                    <a:pt x="144" y="0"/>
                  </a:moveTo>
                  <a:cubicBezTo>
                    <a:pt x="71" y="0"/>
                    <a:pt x="1" y="59"/>
                    <a:pt x="3" y="145"/>
                  </a:cubicBezTo>
                  <a:cubicBezTo>
                    <a:pt x="5" y="229"/>
                    <a:pt x="74" y="284"/>
                    <a:pt x="145" y="284"/>
                  </a:cubicBezTo>
                  <a:cubicBezTo>
                    <a:pt x="181" y="284"/>
                    <a:pt x="217" y="270"/>
                    <a:pt x="246" y="240"/>
                  </a:cubicBezTo>
                  <a:cubicBezTo>
                    <a:pt x="300" y="183"/>
                    <a:pt x="297" y="94"/>
                    <a:pt x="242" y="40"/>
                  </a:cubicBezTo>
                  <a:cubicBezTo>
                    <a:pt x="213" y="13"/>
                    <a:pt x="178" y="0"/>
                    <a:pt x="14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631250" y="1061925"/>
              <a:ext cx="11300" cy="10675"/>
            </a:xfrm>
            <a:custGeom>
              <a:avLst/>
              <a:gdLst/>
              <a:ahLst/>
              <a:cxnLst/>
              <a:rect l="l" t="t" r="r" b="b"/>
              <a:pathLst>
                <a:path w="452" h="427" extrusionOk="0">
                  <a:moveTo>
                    <a:pt x="217" y="1"/>
                  </a:moveTo>
                  <a:cubicBezTo>
                    <a:pt x="106" y="1"/>
                    <a:pt x="0" y="88"/>
                    <a:pt x="3" y="218"/>
                  </a:cubicBezTo>
                  <a:cubicBezTo>
                    <a:pt x="6" y="345"/>
                    <a:pt x="110" y="427"/>
                    <a:pt x="218" y="427"/>
                  </a:cubicBezTo>
                  <a:cubicBezTo>
                    <a:pt x="272" y="427"/>
                    <a:pt x="326" y="406"/>
                    <a:pt x="370" y="361"/>
                  </a:cubicBezTo>
                  <a:cubicBezTo>
                    <a:pt x="451" y="275"/>
                    <a:pt x="448" y="142"/>
                    <a:pt x="362" y="60"/>
                  </a:cubicBezTo>
                  <a:cubicBezTo>
                    <a:pt x="319" y="19"/>
                    <a:pt x="268" y="1"/>
                    <a:pt x="2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705675" y="1309000"/>
              <a:ext cx="22550" cy="21300"/>
            </a:xfrm>
            <a:custGeom>
              <a:avLst/>
              <a:gdLst/>
              <a:ahLst/>
              <a:cxnLst/>
              <a:rect l="l" t="t" r="r" b="b"/>
              <a:pathLst>
                <a:path w="902" h="852" extrusionOk="0">
                  <a:moveTo>
                    <a:pt x="435" y="0"/>
                  </a:moveTo>
                  <a:cubicBezTo>
                    <a:pt x="213" y="0"/>
                    <a:pt x="1" y="176"/>
                    <a:pt x="7" y="436"/>
                  </a:cubicBezTo>
                  <a:cubicBezTo>
                    <a:pt x="13" y="688"/>
                    <a:pt x="220" y="852"/>
                    <a:pt x="435" y="852"/>
                  </a:cubicBezTo>
                  <a:cubicBezTo>
                    <a:pt x="542" y="852"/>
                    <a:pt x="652" y="811"/>
                    <a:pt x="739" y="720"/>
                  </a:cubicBezTo>
                  <a:cubicBezTo>
                    <a:pt x="901" y="550"/>
                    <a:pt x="895" y="281"/>
                    <a:pt x="725" y="118"/>
                  </a:cubicBezTo>
                  <a:cubicBezTo>
                    <a:pt x="640" y="37"/>
                    <a:pt x="536" y="0"/>
                    <a:pt x="4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863375" y="1325100"/>
              <a:ext cx="7525" cy="7100"/>
            </a:xfrm>
            <a:custGeom>
              <a:avLst/>
              <a:gdLst/>
              <a:ahLst/>
              <a:cxnLst/>
              <a:rect l="l" t="t" r="r" b="b"/>
              <a:pathLst>
                <a:path w="301" h="284" extrusionOk="0">
                  <a:moveTo>
                    <a:pt x="145" y="0"/>
                  </a:moveTo>
                  <a:cubicBezTo>
                    <a:pt x="71" y="0"/>
                    <a:pt x="0" y="59"/>
                    <a:pt x="2" y="146"/>
                  </a:cubicBezTo>
                  <a:cubicBezTo>
                    <a:pt x="4" y="229"/>
                    <a:pt x="73" y="284"/>
                    <a:pt x="145" y="284"/>
                  </a:cubicBezTo>
                  <a:cubicBezTo>
                    <a:pt x="180" y="284"/>
                    <a:pt x="217" y="270"/>
                    <a:pt x="246" y="240"/>
                  </a:cubicBezTo>
                  <a:cubicBezTo>
                    <a:pt x="300" y="184"/>
                    <a:pt x="299" y="94"/>
                    <a:pt x="241" y="40"/>
                  </a:cubicBezTo>
                  <a:cubicBezTo>
                    <a:pt x="213" y="12"/>
                    <a:pt x="179" y="0"/>
                    <a:pt x="1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704175" y="989525"/>
              <a:ext cx="15050" cy="14225"/>
            </a:xfrm>
            <a:custGeom>
              <a:avLst/>
              <a:gdLst/>
              <a:ahLst/>
              <a:cxnLst/>
              <a:rect l="l" t="t" r="r" b="b"/>
              <a:pathLst>
                <a:path w="602" h="569" extrusionOk="0">
                  <a:moveTo>
                    <a:pt x="291" y="1"/>
                  </a:moveTo>
                  <a:cubicBezTo>
                    <a:pt x="142" y="1"/>
                    <a:pt x="1" y="118"/>
                    <a:pt x="5" y="291"/>
                  </a:cubicBezTo>
                  <a:cubicBezTo>
                    <a:pt x="9" y="459"/>
                    <a:pt x="147" y="568"/>
                    <a:pt x="290" y="568"/>
                  </a:cubicBezTo>
                  <a:cubicBezTo>
                    <a:pt x="362" y="568"/>
                    <a:pt x="435" y="541"/>
                    <a:pt x="494" y="479"/>
                  </a:cubicBezTo>
                  <a:cubicBezTo>
                    <a:pt x="602" y="367"/>
                    <a:pt x="597" y="188"/>
                    <a:pt x="485" y="80"/>
                  </a:cubicBezTo>
                  <a:cubicBezTo>
                    <a:pt x="427" y="25"/>
                    <a:pt x="358" y="1"/>
                    <a:pt x="2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6254050" y="1334400"/>
              <a:ext cx="22600" cy="21375"/>
            </a:xfrm>
            <a:custGeom>
              <a:avLst/>
              <a:gdLst/>
              <a:ahLst/>
              <a:cxnLst/>
              <a:rect l="l" t="t" r="r" b="b"/>
              <a:pathLst>
                <a:path w="904" h="855" extrusionOk="0">
                  <a:moveTo>
                    <a:pt x="436" y="1"/>
                  </a:moveTo>
                  <a:cubicBezTo>
                    <a:pt x="213" y="1"/>
                    <a:pt x="0" y="177"/>
                    <a:pt x="7" y="437"/>
                  </a:cubicBezTo>
                  <a:cubicBezTo>
                    <a:pt x="13" y="691"/>
                    <a:pt x="221" y="855"/>
                    <a:pt x="436" y="855"/>
                  </a:cubicBezTo>
                  <a:cubicBezTo>
                    <a:pt x="544" y="855"/>
                    <a:pt x="654" y="814"/>
                    <a:pt x="742" y="723"/>
                  </a:cubicBezTo>
                  <a:cubicBezTo>
                    <a:pt x="904" y="551"/>
                    <a:pt x="898" y="282"/>
                    <a:pt x="728" y="120"/>
                  </a:cubicBezTo>
                  <a:cubicBezTo>
                    <a:pt x="642" y="38"/>
                    <a:pt x="538" y="1"/>
                    <a:pt x="4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480000" y="1388050"/>
              <a:ext cx="15050" cy="14250"/>
            </a:xfrm>
            <a:custGeom>
              <a:avLst/>
              <a:gdLst/>
              <a:ahLst/>
              <a:cxnLst/>
              <a:rect l="l" t="t" r="r" b="b"/>
              <a:pathLst>
                <a:path w="602" h="570" extrusionOk="0">
                  <a:moveTo>
                    <a:pt x="290" y="0"/>
                  </a:moveTo>
                  <a:cubicBezTo>
                    <a:pt x="142" y="0"/>
                    <a:pt x="0" y="118"/>
                    <a:pt x="3" y="292"/>
                  </a:cubicBezTo>
                  <a:cubicBezTo>
                    <a:pt x="7" y="460"/>
                    <a:pt x="146" y="570"/>
                    <a:pt x="290" y="570"/>
                  </a:cubicBezTo>
                  <a:cubicBezTo>
                    <a:pt x="362" y="570"/>
                    <a:pt x="435" y="542"/>
                    <a:pt x="493" y="481"/>
                  </a:cubicBezTo>
                  <a:cubicBezTo>
                    <a:pt x="602" y="368"/>
                    <a:pt x="599" y="188"/>
                    <a:pt x="484" y="80"/>
                  </a:cubicBezTo>
                  <a:cubicBezTo>
                    <a:pt x="427" y="25"/>
                    <a:pt x="358" y="0"/>
                    <a:pt x="29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130100" y="1251475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14" y="1"/>
                  </a:moveTo>
                  <a:cubicBezTo>
                    <a:pt x="56" y="1"/>
                    <a:pt x="1" y="47"/>
                    <a:pt x="3" y="114"/>
                  </a:cubicBezTo>
                  <a:cubicBezTo>
                    <a:pt x="4" y="179"/>
                    <a:pt x="58" y="221"/>
                    <a:pt x="114" y="221"/>
                  </a:cubicBezTo>
                  <a:cubicBezTo>
                    <a:pt x="142" y="221"/>
                    <a:pt x="170" y="211"/>
                    <a:pt x="192" y="187"/>
                  </a:cubicBezTo>
                  <a:cubicBezTo>
                    <a:pt x="235" y="144"/>
                    <a:pt x="233" y="73"/>
                    <a:pt x="189" y="31"/>
                  </a:cubicBezTo>
                  <a:cubicBezTo>
                    <a:pt x="167" y="10"/>
                    <a:pt x="140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109400" y="1367075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13" y="1"/>
                  </a:moveTo>
                  <a:cubicBezTo>
                    <a:pt x="55" y="1"/>
                    <a:pt x="1" y="46"/>
                    <a:pt x="3" y="113"/>
                  </a:cubicBezTo>
                  <a:cubicBezTo>
                    <a:pt x="4" y="179"/>
                    <a:pt x="57" y="222"/>
                    <a:pt x="113" y="222"/>
                  </a:cubicBezTo>
                  <a:cubicBezTo>
                    <a:pt x="141" y="222"/>
                    <a:pt x="170" y="211"/>
                    <a:pt x="192" y="187"/>
                  </a:cubicBezTo>
                  <a:cubicBezTo>
                    <a:pt x="234" y="143"/>
                    <a:pt x="233" y="74"/>
                    <a:pt x="189" y="32"/>
                  </a:cubicBezTo>
                  <a:cubicBezTo>
                    <a:pt x="167" y="10"/>
                    <a:pt x="139" y="1"/>
                    <a:pt x="1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371025" y="1456550"/>
              <a:ext cx="5850" cy="5550"/>
            </a:xfrm>
            <a:custGeom>
              <a:avLst/>
              <a:gdLst/>
              <a:ahLst/>
              <a:cxnLst/>
              <a:rect l="l" t="t" r="r" b="b"/>
              <a:pathLst>
                <a:path w="234" h="222" extrusionOk="0">
                  <a:moveTo>
                    <a:pt x="112" y="1"/>
                  </a:moveTo>
                  <a:cubicBezTo>
                    <a:pt x="55" y="1"/>
                    <a:pt x="0" y="46"/>
                    <a:pt x="2" y="114"/>
                  </a:cubicBezTo>
                  <a:cubicBezTo>
                    <a:pt x="3" y="179"/>
                    <a:pt x="56" y="222"/>
                    <a:pt x="112" y="222"/>
                  </a:cubicBezTo>
                  <a:cubicBezTo>
                    <a:pt x="140" y="222"/>
                    <a:pt x="169" y="211"/>
                    <a:pt x="191" y="187"/>
                  </a:cubicBezTo>
                  <a:cubicBezTo>
                    <a:pt x="234" y="143"/>
                    <a:pt x="232" y="74"/>
                    <a:pt x="188" y="32"/>
                  </a:cubicBezTo>
                  <a:cubicBezTo>
                    <a:pt x="166" y="11"/>
                    <a:pt x="139" y="1"/>
                    <a:pt x="1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893550" y="102385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14" y="0"/>
                  </a:moveTo>
                  <a:cubicBezTo>
                    <a:pt x="56" y="0"/>
                    <a:pt x="1" y="46"/>
                    <a:pt x="2" y="113"/>
                  </a:cubicBezTo>
                  <a:cubicBezTo>
                    <a:pt x="4" y="179"/>
                    <a:pt x="58" y="221"/>
                    <a:pt x="114" y="221"/>
                  </a:cubicBezTo>
                  <a:cubicBezTo>
                    <a:pt x="142" y="221"/>
                    <a:pt x="170" y="211"/>
                    <a:pt x="193" y="187"/>
                  </a:cubicBezTo>
                  <a:cubicBezTo>
                    <a:pt x="235" y="143"/>
                    <a:pt x="233" y="73"/>
                    <a:pt x="188" y="31"/>
                  </a:cubicBezTo>
                  <a:cubicBezTo>
                    <a:pt x="166" y="10"/>
                    <a:pt x="140" y="0"/>
                    <a:pt x="1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643925" y="1105675"/>
              <a:ext cx="26325" cy="24875"/>
            </a:xfrm>
            <a:custGeom>
              <a:avLst/>
              <a:gdLst/>
              <a:ahLst/>
              <a:cxnLst/>
              <a:rect l="l" t="t" r="r" b="b"/>
              <a:pathLst>
                <a:path w="1053" h="995" extrusionOk="0">
                  <a:moveTo>
                    <a:pt x="508" y="0"/>
                  </a:moveTo>
                  <a:cubicBezTo>
                    <a:pt x="249" y="0"/>
                    <a:pt x="1" y="206"/>
                    <a:pt x="8" y="509"/>
                  </a:cubicBezTo>
                  <a:cubicBezTo>
                    <a:pt x="13" y="711"/>
                    <a:pt x="139" y="888"/>
                    <a:pt x="325" y="962"/>
                  </a:cubicBezTo>
                  <a:cubicBezTo>
                    <a:pt x="383" y="984"/>
                    <a:pt x="444" y="995"/>
                    <a:pt x="504" y="995"/>
                  </a:cubicBezTo>
                  <a:cubicBezTo>
                    <a:pt x="637" y="995"/>
                    <a:pt x="768" y="941"/>
                    <a:pt x="865" y="841"/>
                  </a:cubicBezTo>
                  <a:cubicBezTo>
                    <a:pt x="1053" y="643"/>
                    <a:pt x="1047" y="327"/>
                    <a:pt x="848" y="140"/>
                  </a:cubicBezTo>
                  <a:cubicBezTo>
                    <a:pt x="748" y="43"/>
                    <a:pt x="627" y="0"/>
                    <a:pt x="50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380750" y="535650"/>
              <a:ext cx="48675" cy="43925"/>
            </a:xfrm>
            <a:custGeom>
              <a:avLst/>
              <a:gdLst/>
              <a:ahLst/>
              <a:cxnLst/>
              <a:rect l="l" t="t" r="r" b="b"/>
              <a:pathLst>
                <a:path w="1947" h="1757" extrusionOk="0">
                  <a:moveTo>
                    <a:pt x="1001" y="0"/>
                  </a:moveTo>
                  <a:cubicBezTo>
                    <a:pt x="672" y="0"/>
                    <a:pt x="367" y="187"/>
                    <a:pt x="217" y="485"/>
                  </a:cubicBezTo>
                  <a:cubicBezTo>
                    <a:pt x="0" y="919"/>
                    <a:pt x="175" y="1447"/>
                    <a:pt x="609" y="1663"/>
                  </a:cubicBezTo>
                  <a:cubicBezTo>
                    <a:pt x="734" y="1726"/>
                    <a:pt x="868" y="1757"/>
                    <a:pt x="1002" y="1757"/>
                  </a:cubicBezTo>
                  <a:cubicBezTo>
                    <a:pt x="1209" y="1757"/>
                    <a:pt x="1414" y="1683"/>
                    <a:pt x="1577" y="1542"/>
                  </a:cubicBezTo>
                  <a:cubicBezTo>
                    <a:pt x="1846" y="1310"/>
                    <a:pt x="1947" y="937"/>
                    <a:pt x="1836" y="601"/>
                  </a:cubicBezTo>
                  <a:cubicBezTo>
                    <a:pt x="1723" y="264"/>
                    <a:pt x="1419" y="28"/>
                    <a:pt x="1064" y="3"/>
                  </a:cubicBezTo>
                  <a:cubicBezTo>
                    <a:pt x="1043" y="1"/>
                    <a:pt x="1022" y="0"/>
                    <a:pt x="100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4930275" y="1084325"/>
              <a:ext cx="46100" cy="41550"/>
            </a:xfrm>
            <a:custGeom>
              <a:avLst/>
              <a:gdLst/>
              <a:ahLst/>
              <a:cxnLst/>
              <a:rect l="l" t="t" r="r" b="b"/>
              <a:pathLst>
                <a:path w="1844" h="1662" extrusionOk="0">
                  <a:moveTo>
                    <a:pt x="948" y="1"/>
                  </a:moveTo>
                  <a:cubicBezTo>
                    <a:pt x="635" y="1"/>
                    <a:pt x="347" y="177"/>
                    <a:pt x="205" y="460"/>
                  </a:cubicBezTo>
                  <a:cubicBezTo>
                    <a:pt x="1" y="870"/>
                    <a:pt x="166" y="1369"/>
                    <a:pt x="576" y="1574"/>
                  </a:cubicBezTo>
                  <a:cubicBezTo>
                    <a:pt x="695" y="1633"/>
                    <a:pt x="822" y="1662"/>
                    <a:pt x="949" y="1662"/>
                  </a:cubicBezTo>
                  <a:cubicBezTo>
                    <a:pt x="1145" y="1662"/>
                    <a:pt x="1339" y="1593"/>
                    <a:pt x="1493" y="1459"/>
                  </a:cubicBezTo>
                  <a:cubicBezTo>
                    <a:pt x="1747" y="1239"/>
                    <a:pt x="1844" y="888"/>
                    <a:pt x="1737" y="570"/>
                  </a:cubicBezTo>
                  <a:cubicBezTo>
                    <a:pt x="1630" y="250"/>
                    <a:pt x="1343" y="27"/>
                    <a:pt x="1008" y="3"/>
                  </a:cubicBezTo>
                  <a:cubicBezTo>
                    <a:pt x="988" y="2"/>
                    <a:pt x="968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094300" y="1008575"/>
              <a:ext cx="26500" cy="22900"/>
            </a:xfrm>
            <a:custGeom>
              <a:avLst/>
              <a:gdLst/>
              <a:ahLst/>
              <a:cxnLst/>
              <a:rect l="l" t="t" r="r" b="b"/>
              <a:pathLst>
                <a:path w="1060" h="916" extrusionOk="0">
                  <a:moveTo>
                    <a:pt x="521" y="1"/>
                  </a:moveTo>
                  <a:cubicBezTo>
                    <a:pt x="360" y="1"/>
                    <a:pt x="199" y="83"/>
                    <a:pt x="113" y="254"/>
                  </a:cubicBezTo>
                  <a:cubicBezTo>
                    <a:pt x="1" y="479"/>
                    <a:pt x="92" y="753"/>
                    <a:pt x="318" y="866"/>
                  </a:cubicBezTo>
                  <a:cubicBezTo>
                    <a:pt x="386" y="900"/>
                    <a:pt x="457" y="916"/>
                    <a:pt x="524" y="916"/>
                  </a:cubicBezTo>
                  <a:cubicBezTo>
                    <a:pt x="815" y="916"/>
                    <a:pt x="1060" y="627"/>
                    <a:pt x="955" y="314"/>
                  </a:cubicBezTo>
                  <a:cubicBezTo>
                    <a:pt x="887" y="108"/>
                    <a:pt x="704" y="1"/>
                    <a:pt x="52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4958125" y="974450"/>
              <a:ext cx="26525" cy="22900"/>
            </a:xfrm>
            <a:custGeom>
              <a:avLst/>
              <a:gdLst/>
              <a:ahLst/>
              <a:cxnLst/>
              <a:rect l="l" t="t" r="r" b="b"/>
              <a:pathLst>
                <a:path w="1061" h="916" extrusionOk="0">
                  <a:moveTo>
                    <a:pt x="521" y="1"/>
                  </a:moveTo>
                  <a:cubicBezTo>
                    <a:pt x="361" y="1"/>
                    <a:pt x="200" y="83"/>
                    <a:pt x="115" y="253"/>
                  </a:cubicBezTo>
                  <a:cubicBezTo>
                    <a:pt x="1" y="478"/>
                    <a:pt x="92" y="753"/>
                    <a:pt x="318" y="866"/>
                  </a:cubicBezTo>
                  <a:cubicBezTo>
                    <a:pt x="386" y="900"/>
                    <a:pt x="456" y="915"/>
                    <a:pt x="523" y="915"/>
                  </a:cubicBezTo>
                  <a:cubicBezTo>
                    <a:pt x="814" y="915"/>
                    <a:pt x="1060" y="627"/>
                    <a:pt x="957" y="313"/>
                  </a:cubicBezTo>
                  <a:cubicBezTo>
                    <a:pt x="888" y="108"/>
                    <a:pt x="705" y="1"/>
                    <a:pt x="52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439025" y="826200"/>
              <a:ext cx="33800" cy="30500"/>
            </a:xfrm>
            <a:custGeom>
              <a:avLst/>
              <a:gdLst/>
              <a:ahLst/>
              <a:cxnLst/>
              <a:rect l="l" t="t" r="r" b="b"/>
              <a:pathLst>
                <a:path w="1352" h="1220" extrusionOk="0">
                  <a:moveTo>
                    <a:pt x="699" y="1"/>
                  </a:moveTo>
                  <a:cubicBezTo>
                    <a:pt x="468" y="1"/>
                    <a:pt x="256" y="130"/>
                    <a:pt x="152" y="337"/>
                  </a:cubicBezTo>
                  <a:cubicBezTo>
                    <a:pt x="1" y="638"/>
                    <a:pt x="122" y="1005"/>
                    <a:pt x="424" y="1155"/>
                  </a:cubicBezTo>
                  <a:cubicBezTo>
                    <a:pt x="510" y="1198"/>
                    <a:pt x="604" y="1219"/>
                    <a:pt x="696" y="1219"/>
                  </a:cubicBezTo>
                  <a:cubicBezTo>
                    <a:pt x="839" y="1219"/>
                    <a:pt x="981" y="1169"/>
                    <a:pt x="1095" y="1071"/>
                  </a:cubicBezTo>
                  <a:cubicBezTo>
                    <a:pt x="1281" y="908"/>
                    <a:pt x="1352" y="651"/>
                    <a:pt x="1274" y="418"/>
                  </a:cubicBezTo>
                  <a:cubicBezTo>
                    <a:pt x="1197" y="184"/>
                    <a:pt x="985" y="20"/>
                    <a:pt x="740" y="2"/>
                  </a:cubicBezTo>
                  <a:cubicBezTo>
                    <a:pt x="726" y="1"/>
                    <a:pt x="712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698550" y="732175"/>
              <a:ext cx="33800" cy="30475"/>
            </a:xfrm>
            <a:custGeom>
              <a:avLst/>
              <a:gdLst/>
              <a:ahLst/>
              <a:cxnLst/>
              <a:rect l="l" t="t" r="r" b="b"/>
              <a:pathLst>
                <a:path w="1352" h="1219" extrusionOk="0">
                  <a:moveTo>
                    <a:pt x="695" y="1"/>
                  </a:moveTo>
                  <a:cubicBezTo>
                    <a:pt x="466" y="1"/>
                    <a:pt x="255" y="130"/>
                    <a:pt x="152" y="338"/>
                  </a:cubicBezTo>
                  <a:cubicBezTo>
                    <a:pt x="1" y="638"/>
                    <a:pt x="122" y="1004"/>
                    <a:pt x="424" y="1154"/>
                  </a:cubicBezTo>
                  <a:cubicBezTo>
                    <a:pt x="510" y="1197"/>
                    <a:pt x="603" y="1219"/>
                    <a:pt x="696" y="1219"/>
                  </a:cubicBezTo>
                  <a:cubicBezTo>
                    <a:pt x="840" y="1219"/>
                    <a:pt x="982" y="1167"/>
                    <a:pt x="1095" y="1070"/>
                  </a:cubicBezTo>
                  <a:cubicBezTo>
                    <a:pt x="1281" y="909"/>
                    <a:pt x="1352" y="650"/>
                    <a:pt x="1275" y="417"/>
                  </a:cubicBezTo>
                  <a:cubicBezTo>
                    <a:pt x="1197" y="183"/>
                    <a:pt x="985" y="19"/>
                    <a:pt x="740" y="3"/>
                  </a:cubicBezTo>
                  <a:cubicBezTo>
                    <a:pt x="725" y="1"/>
                    <a:pt x="710" y="1"/>
                    <a:pt x="69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638225" y="1201625"/>
              <a:ext cx="17650" cy="15275"/>
            </a:xfrm>
            <a:custGeom>
              <a:avLst/>
              <a:gdLst/>
              <a:ahLst/>
              <a:cxnLst/>
              <a:rect l="l" t="t" r="r" b="b"/>
              <a:pathLst>
                <a:path w="706" h="611" extrusionOk="0">
                  <a:moveTo>
                    <a:pt x="346" y="1"/>
                  </a:moveTo>
                  <a:cubicBezTo>
                    <a:pt x="239" y="1"/>
                    <a:pt x="132" y="56"/>
                    <a:pt x="75" y="169"/>
                  </a:cubicBezTo>
                  <a:cubicBezTo>
                    <a:pt x="0" y="319"/>
                    <a:pt x="60" y="503"/>
                    <a:pt x="211" y="578"/>
                  </a:cubicBezTo>
                  <a:cubicBezTo>
                    <a:pt x="256" y="601"/>
                    <a:pt x="303" y="611"/>
                    <a:pt x="348" y="611"/>
                  </a:cubicBezTo>
                  <a:cubicBezTo>
                    <a:pt x="542" y="611"/>
                    <a:pt x="706" y="418"/>
                    <a:pt x="636" y="209"/>
                  </a:cubicBezTo>
                  <a:cubicBezTo>
                    <a:pt x="590" y="72"/>
                    <a:pt x="469" y="1"/>
                    <a:pt x="34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189975" y="417900"/>
              <a:ext cx="26475" cy="22900"/>
            </a:xfrm>
            <a:custGeom>
              <a:avLst/>
              <a:gdLst/>
              <a:ahLst/>
              <a:cxnLst/>
              <a:rect l="l" t="t" r="r" b="b"/>
              <a:pathLst>
                <a:path w="1059" h="916" extrusionOk="0">
                  <a:moveTo>
                    <a:pt x="520" y="1"/>
                  </a:moveTo>
                  <a:cubicBezTo>
                    <a:pt x="359" y="1"/>
                    <a:pt x="198" y="83"/>
                    <a:pt x="113" y="253"/>
                  </a:cubicBezTo>
                  <a:cubicBezTo>
                    <a:pt x="0" y="478"/>
                    <a:pt x="91" y="754"/>
                    <a:pt x="316" y="866"/>
                  </a:cubicBezTo>
                  <a:cubicBezTo>
                    <a:pt x="384" y="900"/>
                    <a:pt x="454" y="916"/>
                    <a:pt x="521" y="916"/>
                  </a:cubicBezTo>
                  <a:cubicBezTo>
                    <a:pt x="812" y="916"/>
                    <a:pt x="1059" y="627"/>
                    <a:pt x="955" y="313"/>
                  </a:cubicBezTo>
                  <a:cubicBezTo>
                    <a:pt x="886" y="107"/>
                    <a:pt x="703" y="1"/>
                    <a:pt x="52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5034225" y="545900"/>
              <a:ext cx="17700" cy="15275"/>
            </a:xfrm>
            <a:custGeom>
              <a:avLst/>
              <a:gdLst/>
              <a:ahLst/>
              <a:cxnLst/>
              <a:rect l="l" t="t" r="r" b="b"/>
              <a:pathLst>
                <a:path w="708" h="611" extrusionOk="0">
                  <a:moveTo>
                    <a:pt x="348" y="1"/>
                  </a:moveTo>
                  <a:cubicBezTo>
                    <a:pt x="241" y="1"/>
                    <a:pt x="133" y="56"/>
                    <a:pt x="77" y="170"/>
                  </a:cubicBezTo>
                  <a:cubicBezTo>
                    <a:pt x="0" y="320"/>
                    <a:pt x="62" y="502"/>
                    <a:pt x="212" y="577"/>
                  </a:cubicBezTo>
                  <a:cubicBezTo>
                    <a:pt x="258" y="600"/>
                    <a:pt x="304" y="610"/>
                    <a:pt x="349" y="610"/>
                  </a:cubicBezTo>
                  <a:cubicBezTo>
                    <a:pt x="543" y="610"/>
                    <a:pt x="707" y="417"/>
                    <a:pt x="638" y="209"/>
                  </a:cubicBezTo>
                  <a:cubicBezTo>
                    <a:pt x="592" y="72"/>
                    <a:pt x="470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332375" y="1285200"/>
              <a:ext cx="36375" cy="32800"/>
            </a:xfrm>
            <a:custGeom>
              <a:avLst/>
              <a:gdLst/>
              <a:ahLst/>
              <a:cxnLst/>
              <a:rect l="l" t="t" r="r" b="b"/>
              <a:pathLst>
                <a:path w="1455" h="1312" extrusionOk="0">
                  <a:moveTo>
                    <a:pt x="751" y="0"/>
                  </a:moveTo>
                  <a:cubicBezTo>
                    <a:pt x="503" y="0"/>
                    <a:pt x="275" y="139"/>
                    <a:pt x="163" y="363"/>
                  </a:cubicBezTo>
                  <a:cubicBezTo>
                    <a:pt x="1" y="686"/>
                    <a:pt x="132" y="1080"/>
                    <a:pt x="455" y="1242"/>
                  </a:cubicBezTo>
                  <a:cubicBezTo>
                    <a:pt x="548" y="1288"/>
                    <a:pt x="649" y="1311"/>
                    <a:pt x="749" y="1311"/>
                  </a:cubicBezTo>
                  <a:cubicBezTo>
                    <a:pt x="903" y="1311"/>
                    <a:pt x="1056" y="1257"/>
                    <a:pt x="1178" y="1152"/>
                  </a:cubicBezTo>
                  <a:cubicBezTo>
                    <a:pt x="1378" y="977"/>
                    <a:pt x="1454" y="701"/>
                    <a:pt x="1370" y="450"/>
                  </a:cubicBezTo>
                  <a:cubicBezTo>
                    <a:pt x="1288" y="197"/>
                    <a:pt x="1061" y="21"/>
                    <a:pt x="796" y="2"/>
                  </a:cubicBezTo>
                  <a:cubicBezTo>
                    <a:pt x="781" y="1"/>
                    <a:pt x="766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189600" y="1269875"/>
              <a:ext cx="8225" cy="7125"/>
            </a:xfrm>
            <a:custGeom>
              <a:avLst/>
              <a:gdLst/>
              <a:ahLst/>
              <a:cxnLst/>
              <a:rect l="l" t="t" r="r" b="b"/>
              <a:pathLst>
                <a:path w="329" h="285" extrusionOk="0">
                  <a:moveTo>
                    <a:pt x="161" y="0"/>
                  </a:moveTo>
                  <a:cubicBezTo>
                    <a:pt x="111" y="0"/>
                    <a:pt x="61" y="26"/>
                    <a:pt x="35" y="78"/>
                  </a:cubicBezTo>
                  <a:cubicBezTo>
                    <a:pt x="0" y="149"/>
                    <a:pt x="27" y="233"/>
                    <a:pt x="98" y="269"/>
                  </a:cubicBezTo>
                  <a:cubicBezTo>
                    <a:pt x="119" y="279"/>
                    <a:pt x="140" y="284"/>
                    <a:pt x="161" y="284"/>
                  </a:cubicBezTo>
                  <a:cubicBezTo>
                    <a:pt x="251" y="284"/>
                    <a:pt x="328" y="194"/>
                    <a:pt x="296" y="96"/>
                  </a:cubicBezTo>
                  <a:cubicBezTo>
                    <a:pt x="275" y="33"/>
                    <a:pt x="218" y="0"/>
                    <a:pt x="16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619350" y="1001175"/>
              <a:ext cx="24675" cy="21300"/>
            </a:xfrm>
            <a:custGeom>
              <a:avLst/>
              <a:gdLst/>
              <a:ahLst/>
              <a:cxnLst/>
              <a:rect l="l" t="t" r="r" b="b"/>
              <a:pathLst>
                <a:path w="987" h="852" extrusionOk="0">
                  <a:moveTo>
                    <a:pt x="484" y="0"/>
                  </a:moveTo>
                  <a:cubicBezTo>
                    <a:pt x="335" y="0"/>
                    <a:pt x="185" y="76"/>
                    <a:pt x="105" y="234"/>
                  </a:cubicBezTo>
                  <a:cubicBezTo>
                    <a:pt x="0" y="445"/>
                    <a:pt x="86" y="700"/>
                    <a:pt x="296" y="805"/>
                  </a:cubicBezTo>
                  <a:cubicBezTo>
                    <a:pt x="360" y="837"/>
                    <a:pt x="424" y="851"/>
                    <a:pt x="487" y="851"/>
                  </a:cubicBezTo>
                  <a:cubicBezTo>
                    <a:pt x="757" y="851"/>
                    <a:pt x="986" y="583"/>
                    <a:pt x="888" y="291"/>
                  </a:cubicBezTo>
                  <a:cubicBezTo>
                    <a:pt x="825" y="100"/>
                    <a:pt x="655" y="0"/>
                    <a:pt x="4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043575" y="844300"/>
              <a:ext cx="24750" cy="21400"/>
            </a:xfrm>
            <a:custGeom>
              <a:avLst/>
              <a:gdLst/>
              <a:ahLst/>
              <a:cxnLst/>
              <a:rect l="l" t="t" r="r" b="b"/>
              <a:pathLst>
                <a:path w="990" h="856" extrusionOk="0">
                  <a:moveTo>
                    <a:pt x="486" y="1"/>
                  </a:moveTo>
                  <a:cubicBezTo>
                    <a:pt x="336" y="1"/>
                    <a:pt x="185" y="78"/>
                    <a:pt x="106" y="237"/>
                  </a:cubicBezTo>
                  <a:cubicBezTo>
                    <a:pt x="0" y="447"/>
                    <a:pt x="85" y="703"/>
                    <a:pt x="295" y="808"/>
                  </a:cubicBezTo>
                  <a:cubicBezTo>
                    <a:pt x="359" y="841"/>
                    <a:pt x="425" y="855"/>
                    <a:pt x="488" y="855"/>
                  </a:cubicBezTo>
                  <a:cubicBezTo>
                    <a:pt x="760" y="855"/>
                    <a:pt x="989" y="585"/>
                    <a:pt x="892" y="293"/>
                  </a:cubicBezTo>
                  <a:cubicBezTo>
                    <a:pt x="828" y="101"/>
                    <a:pt x="657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820375" y="865225"/>
              <a:ext cx="16525" cy="14275"/>
            </a:xfrm>
            <a:custGeom>
              <a:avLst/>
              <a:gdLst/>
              <a:ahLst/>
              <a:cxnLst/>
              <a:rect l="l" t="t" r="r" b="b"/>
              <a:pathLst>
                <a:path w="661" h="571" extrusionOk="0">
                  <a:moveTo>
                    <a:pt x="324" y="0"/>
                  </a:moveTo>
                  <a:cubicBezTo>
                    <a:pt x="224" y="0"/>
                    <a:pt x="124" y="52"/>
                    <a:pt x="71" y="158"/>
                  </a:cubicBezTo>
                  <a:cubicBezTo>
                    <a:pt x="0" y="297"/>
                    <a:pt x="58" y="469"/>
                    <a:pt x="197" y="539"/>
                  </a:cubicBezTo>
                  <a:cubicBezTo>
                    <a:pt x="240" y="561"/>
                    <a:pt x="283" y="570"/>
                    <a:pt x="325" y="570"/>
                  </a:cubicBezTo>
                  <a:cubicBezTo>
                    <a:pt x="507" y="570"/>
                    <a:pt x="660" y="391"/>
                    <a:pt x="594" y="195"/>
                  </a:cubicBezTo>
                  <a:cubicBezTo>
                    <a:pt x="552" y="67"/>
                    <a:pt x="438" y="0"/>
                    <a:pt x="3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205375" y="900350"/>
              <a:ext cx="6450" cy="5525"/>
            </a:xfrm>
            <a:custGeom>
              <a:avLst/>
              <a:gdLst/>
              <a:ahLst/>
              <a:cxnLst/>
              <a:rect l="l" t="t" r="r" b="b"/>
              <a:pathLst>
                <a:path w="258" h="221" extrusionOk="0">
                  <a:moveTo>
                    <a:pt x="127" y="0"/>
                  </a:moveTo>
                  <a:cubicBezTo>
                    <a:pt x="88" y="0"/>
                    <a:pt x="49" y="20"/>
                    <a:pt x="28" y="62"/>
                  </a:cubicBezTo>
                  <a:cubicBezTo>
                    <a:pt x="1" y="116"/>
                    <a:pt x="23" y="182"/>
                    <a:pt x="77" y="209"/>
                  </a:cubicBezTo>
                  <a:cubicBezTo>
                    <a:pt x="94" y="217"/>
                    <a:pt x="111" y="221"/>
                    <a:pt x="127" y="221"/>
                  </a:cubicBezTo>
                  <a:cubicBezTo>
                    <a:pt x="198" y="221"/>
                    <a:pt x="258" y="151"/>
                    <a:pt x="232" y="75"/>
                  </a:cubicBezTo>
                  <a:cubicBezTo>
                    <a:pt x="215" y="26"/>
                    <a:pt x="171" y="0"/>
                    <a:pt x="1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5191250" y="78375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26" y="1"/>
                  </a:moveTo>
                  <a:cubicBezTo>
                    <a:pt x="88" y="1"/>
                    <a:pt x="49" y="21"/>
                    <a:pt x="29" y="62"/>
                  </a:cubicBezTo>
                  <a:cubicBezTo>
                    <a:pt x="0" y="116"/>
                    <a:pt x="23" y="182"/>
                    <a:pt x="77" y="209"/>
                  </a:cubicBezTo>
                  <a:cubicBezTo>
                    <a:pt x="94" y="218"/>
                    <a:pt x="111" y="222"/>
                    <a:pt x="128" y="222"/>
                  </a:cubicBezTo>
                  <a:cubicBezTo>
                    <a:pt x="198" y="222"/>
                    <a:pt x="256" y="152"/>
                    <a:pt x="232" y="77"/>
                  </a:cubicBezTo>
                  <a:cubicBezTo>
                    <a:pt x="215" y="27"/>
                    <a:pt x="171" y="1"/>
                    <a:pt x="12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4914925" y="774975"/>
              <a:ext cx="6400" cy="5550"/>
            </a:xfrm>
            <a:custGeom>
              <a:avLst/>
              <a:gdLst/>
              <a:ahLst/>
              <a:cxnLst/>
              <a:rect l="l" t="t" r="r" b="b"/>
              <a:pathLst>
                <a:path w="256" h="222" extrusionOk="0">
                  <a:moveTo>
                    <a:pt x="126" y="1"/>
                  </a:moveTo>
                  <a:cubicBezTo>
                    <a:pt x="87" y="1"/>
                    <a:pt x="48" y="20"/>
                    <a:pt x="27" y="61"/>
                  </a:cubicBezTo>
                  <a:cubicBezTo>
                    <a:pt x="0" y="115"/>
                    <a:pt x="23" y="183"/>
                    <a:pt x="77" y="210"/>
                  </a:cubicBezTo>
                  <a:cubicBezTo>
                    <a:pt x="93" y="218"/>
                    <a:pt x="110" y="222"/>
                    <a:pt x="126" y="222"/>
                  </a:cubicBezTo>
                  <a:cubicBezTo>
                    <a:pt x="197" y="222"/>
                    <a:pt x="256" y="152"/>
                    <a:pt x="232" y="76"/>
                  </a:cubicBezTo>
                  <a:cubicBezTo>
                    <a:pt x="215" y="26"/>
                    <a:pt x="171" y="1"/>
                    <a:pt x="12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498325" y="1048550"/>
              <a:ext cx="6400" cy="5525"/>
            </a:xfrm>
            <a:custGeom>
              <a:avLst/>
              <a:gdLst/>
              <a:ahLst/>
              <a:cxnLst/>
              <a:rect l="l" t="t" r="r" b="b"/>
              <a:pathLst>
                <a:path w="256" h="221" extrusionOk="0">
                  <a:moveTo>
                    <a:pt x="126" y="0"/>
                  </a:moveTo>
                  <a:cubicBezTo>
                    <a:pt x="87" y="0"/>
                    <a:pt x="48" y="20"/>
                    <a:pt x="27" y="62"/>
                  </a:cubicBezTo>
                  <a:cubicBezTo>
                    <a:pt x="0" y="116"/>
                    <a:pt x="21" y="182"/>
                    <a:pt x="77" y="209"/>
                  </a:cubicBezTo>
                  <a:cubicBezTo>
                    <a:pt x="93" y="217"/>
                    <a:pt x="110" y="221"/>
                    <a:pt x="126" y="221"/>
                  </a:cubicBezTo>
                  <a:cubicBezTo>
                    <a:pt x="196" y="221"/>
                    <a:pt x="256" y="151"/>
                    <a:pt x="230" y="75"/>
                  </a:cubicBezTo>
                  <a:cubicBezTo>
                    <a:pt x="214" y="26"/>
                    <a:pt x="170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689700" y="881075"/>
              <a:ext cx="28775" cy="24900"/>
            </a:xfrm>
            <a:custGeom>
              <a:avLst/>
              <a:gdLst/>
              <a:ahLst/>
              <a:cxnLst/>
              <a:rect l="l" t="t" r="r" b="b"/>
              <a:pathLst>
                <a:path w="1151" h="996" extrusionOk="0">
                  <a:moveTo>
                    <a:pt x="565" y="1"/>
                  </a:moveTo>
                  <a:cubicBezTo>
                    <a:pt x="391" y="1"/>
                    <a:pt x="216" y="90"/>
                    <a:pt x="124" y="275"/>
                  </a:cubicBezTo>
                  <a:cubicBezTo>
                    <a:pt x="0" y="520"/>
                    <a:pt x="100" y="819"/>
                    <a:pt x="345" y="941"/>
                  </a:cubicBezTo>
                  <a:cubicBezTo>
                    <a:pt x="419" y="978"/>
                    <a:pt x="495" y="995"/>
                    <a:pt x="568" y="995"/>
                  </a:cubicBezTo>
                  <a:cubicBezTo>
                    <a:pt x="884" y="995"/>
                    <a:pt x="1151" y="682"/>
                    <a:pt x="1037" y="341"/>
                  </a:cubicBezTo>
                  <a:cubicBezTo>
                    <a:pt x="963" y="117"/>
                    <a:pt x="764" y="1"/>
                    <a:pt x="56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5329475" y="1036400"/>
              <a:ext cx="13725" cy="13000"/>
            </a:xfrm>
            <a:custGeom>
              <a:avLst/>
              <a:gdLst/>
              <a:ahLst/>
              <a:cxnLst/>
              <a:rect l="l" t="t" r="r" b="b"/>
              <a:pathLst>
                <a:path w="549" h="520" extrusionOk="0">
                  <a:moveTo>
                    <a:pt x="264" y="1"/>
                  </a:moveTo>
                  <a:cubicBezTo>
                    <a:pt x="129" y="1"/>
                    <a:pt x="0" y="108"/>
                    <a:pt x="4" y="267"/>
                  </a:cubicBezTo>
                  <a:cubicBezTo>
                    <a:pt x="7" y="420"/>
                    <a:pt x="134" y="520"/>
                    <a:pt x="265" y="520"/>
                  </a:cubicBezTo>
                  <a:cubicBezTo>
                    <a:pt x="331" y="520"/>
                    <a:pt x="398" y="495"/>
                    <a:pt x="451" y="440"/>
                  </a:cubicBezTo>
                  <a:cubicBezTo>
                    <a:pt x="548" y="336"/>
                    <a:pt x="545" y="171"/>
                    <a:pt x="442" y="73"/>
                  </a:cubicBezTo>
                  <a:cubicBezTo>
                    <a:pt x="389" y="23"/>
                    <a:pt x="326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5519925" y="1226875"/>
              <a:ext cx="27500" cy="25950"/>
            </a:xfrm>
            <a:custGeom>
              <a:avLst/>
              <a:gdLst/>
              <a:ahLst/>
              <a:cxnLst/>
              <a:rect l="l" t="t" r="r" b="b"/>
              <a:pathLst>
                <a:path w="1100" h="1038" extrusionOk="0">
                  <a:moveTo>
                    <a:pt x="530" y="0"/>
                  </a:moveTo>
                  <a:cubicBezTo>
                    <a:pt x="259" y="0"/>
                    <a:pt x="1" y="215"/>
                    <a:pt x="8" y="533"/>
                  </a:cubicBezTo>
                  <a:cubicBezTo>
                    <a:pt x="13" y="742"/>
                    <a:pt x="143" y="928"/>
                    <a:pt x="340" y="1003"/>
                  </a:cubicBezTo>
                  <a:cubicBezTo>
                    <a:pt x="401" y="1026"/>
                    <a:pt x="464" y="1038"/>
                    <a:pt x="527" y="1038"/>
                  </a:cubicBezTo>
                  <a:cubicBezTo>
                    <a:pt x="666" y="1038"/>
                    <a:pt x="802" y="982"/>
                    <a:pt x="902" y="878"/>
                  </a:cubicBezTo>
                  <a:cubicBezTo>
                    <a:pt x="1099" y="671"/>
                    <a:pt x="1092" y="342"/>
                    <a:pt x="884" y="145"/>
                  </a:cubicBezTo>
                  <a:cubicBezTo>
                    <a:pt x="780" y="45"/>
                    <a:pt x="654" y="0"/>
                    <a:pt x="5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5590200" y="1522100"/>
              <a:ext cx="34250" cy="32400"/>
            </a:xfrm>
            <a:custGeom>
              <a:avLst/>
              <a:gdLst/>
              <a:ahLst/>
              <a:cxnLst/>
              <a:rect l="l" t="t" r="r" b="b"/>
              <a:pathLst>
                <a:path w="1370" h="1296" extrusionOk="0">
                  <a:moveTo>
                    <a:pt x="654" y="0"/>
                  </a:moveTo>
                  <a:cubicBezTo>
                    <a:pt x="565" y="0"/>
                    <a:pt x="476" y="18"/>
                    <a:pt x="391" y="55"/>
                  </a:cubicBezTo>
                  <a:cubicBezTo>
                    <a:pt x="152" y="160"/>
                    <a:pt x="0" y="401"/>
                    <a:pt x="6" y="662"/>
                  </a:cubicBezTo>
                  <a:cubicBezTo>
                    <a:pt x="12" y="925"/>
                    <a:pt x="175" y="1157"/>
                    <a:pt x="420" y="1252"/>
                  </a:cubicBezTo>
                  <a:cubicBezTo>
                    <a:pt x="496" y="1281"/>
                    <a:pt x="575" y="1295"/>
                    <a:pt x="654" y="1295"/>
                  </a:cubicBezTo>
                  <a:cubicBezTo>
                    <a:pt x="828" y="1295"/>
                    <a:pt x="997" y="1226"/>
                    <a:pt x="1122" y="1095"/>
                  </a:cubicBezTo>
                  <a:cubicBezTo>
                    <a:pt x="1370" y="837"/>
                    <a:pt x="1359" y="426"/>
                    <a:pt x="1101" y="178"/>
                  </a:cubicBezTo>
                  <a:cubicBezTo>
                    <a:pt x="978" y="61"/>
                    <a:pt x="817" y="0"/>
                    <a:pt x="6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129025" y="881375"/>
              <a:ext cx="32200" cy="30450"/>
            </a:xfrm>
            <a:custGeom>
              <a:avLst/>
              <a:gdLst/>
              <a:ahLst/>
              <a:cxnLst/>
              <a:rect l="l" t="t" r="r" b="b"/>
              <a:pathLst>
                <a:path w="1288" h="1218" extrusionOk="0">
                  <a:moveTo>
                    <a:pt x="616" y="0"/>
                  </a:moveTo>
                  <a:cubicBezTo>
                    <a:pt x="533" y="0"/>
                    <a:pt x="449" y="17"/>
                    <a:pt x="369" y="53"/>
                  </a:cubicBezTo>
                  <a:cubicBezTo>
                    <a:pt x="144" y="152"/>
                    <a:pt x="1" y="377"/>
                    <a:pt x="7" y="624"/>
                  </a:cubicBezTo>
                  <a:cubicBezTo>
                    <a:pt x="11" y="870"/>
                    <a:pt x="166" y="1088"/>
                    <a:pt x="396" y="1177"/>
                  </a:cubicBezTo>
                  <a:cubicBezTo>
                    <a:pt x="467" y="1204"/>
                    <a:pt x="541" y="1218"/>
                    <a:pt x="615" y="1218"/>
                  </a:cubicBezTo>
                  <a:cubicBezTo>
                    <a:pt x="778" y="1218"/>
                    <a:pt x="939" y="1152"/>
                    <a:pt x="1056" y="1030"/>
                  </a:cubicBezTo>
                  <a:cubicBezTo>
                    <a:pt x="1288" y="786"/>
                    <a:pt x="1279" y="401"/>
                    <a:pt x="1037" y="168"/>
                  </a:cubicBezTo>
                  <a:cubicBezTo>
                    <a:pt x="921" y="58"/>
                    <a:pt x="769" y="0"/>
                    <a:pt x="6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254175" y="1353475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466" y="1"/>
                  </a:moveTo>
                  <a:cubicBezTo>
                    <a:pt x="228" y="1"/>
                    <a:pt x="0" y="190"/>
                    <a:pt x="8" y="469"/>
                  </a:cubicBezTo>
                  <a:cubicBezTo>
                    <a:pt x="14" y="740"/>
                    <a:pt x="236" y="916"/>
                    <a:pt x="467" y="916"/>
                  </a:cubicBezTo>
                  <a:cubicBezTo>
                    <a:pt x="583" y="916"/>
                    <a:pt x="700" y="872"/>
                    <a:pt x="794" y="774"/>
                  </a:cubicBezTo>
                  <a:cubicBezTo>
                    <a:pt x="968" y="591"/>
                    <a:pt x="962" y="302"/>
                    <a:pt x="779" y="128"/>
                  </a:cubicBezTo>
                  <a:cubicBezTo>
                    <a:pt x="686" y="40"/>
                    <a:pt x="575" y="1"/>
                    <a:pt x="4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5437900" y="916400"/>
              <a:ext cx="32200" cy="30500"/>
            </a:xfrm>
            <a:custGeom>
              <a:avLst/>
              <a:gdLst/>
              <a:ahLst/>
              <a:cxnLst/>
              <a:rect l="l" t="t" r="r" b="b"/>
              <a:pathLst>
                <a:path w="1288" h="1220" extrusionOk="0">
                  <a:moveTo>
                    <a:pt x="614" y="1"/>
                  </a:moveTo>
                  <a:cubicBezTo>
                    <a:pt x="531" y="1"/>
                    <a:pt x="448" y="18"/>
                    <a:pt x="369" y="53"/>
                  </a:cubicBezTo>
                  <a:cubicBezTo>
                    <a:pt x="143" y="153"/>
                    <a:pt x="0" y="379"/>
                    <a:pt x="6" y="624"/>
                  </a:cubicBezTo>
                  <a:cubicBezTo>
                    <a:pt x="11" y="870"/>
                    <a:pt x="166" y="1090"/>
                    <a:pt x="396" y="1178"/>
                  </a:cubicBezTo>
                  <a:cubicBezTo>
                    <a:pt x="467" y="1206"/>
                    <a:pt x="541" y="1219"/>
                    <a:pt x="614" y="1219"/>
                  </a:cubicBezTo>
                  <a:cubicBezTo>
                    <a:pt x="778" y="1219"/>
                    <a:pt x="938" y="1153"/>
                    <a:pt x="1056" y="1031"/>
                  </a:cubicBezTo>
                  <a:cubicBezTo>
                    <a:pt x="1287" y="788"/>
                    <a:pt x="1278" y="401"/>
                    <a:pt x="1036" y="170"/>
                  </a:cubicBezTo>
                  <a:cubicBezTo>
                    <a:pt x="920" y="59"/>
                    <a:pt x="768" y="1"/>
                    <a:pt x="6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447500" y="1285525"/>
              <a:ext cx="16150" cy="15275"/>
            </a:xfrm>
            <a:custGeom>
              <a:avLst/>
              <a:gdLst/>
              <a:ahLst/>
              <a:cxnLst/>
              <a:rect l="l" t="t" r="r" b="b"/>
              <a:pathLst>
                <a:path w="646" h="611" extrusionOk="0">
                  <a:moveTo>
                    <a:pt x="311" y="1"/>
                  </a:moveTo>
                  <a:cubicBezTo>
                    <a:pt x="153" y="1"/>
                    <a:pt x="1" y="126"/>
                    <a:pt x="5" y="312"/>
                  </a:cubicBezTo>
                  <a:cubicBezTo>
                    <a:pt x="9" y="493"/>
                    <a:pt x="157" y="611"/>
                    <a:pt x="311" y="611"/>
                  </a:cubicBezTo>
                  <a:cubicBezTo>
                    <a:pt x="388" y="611"/>
                    <a:pt x="467" y="581"/>
                    <a:pt x="529" y="516"/>
                  </a:cubicBezTo>
                  <a:cubicBezTo>
                    <a:pt x="645" y="395"/>
                    <a:pt x="641" y="202"/>
                    <a:pt x="519" y="85"/>
                  </a:cubicBezTo>
                  <a:cubicBezTo>
                    <a:pt x="458" y="27"/>
                    <a:pt x="384" y="1"/>
                    <a:pt x="3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520625" y="990525"/>
              <a:ext cx="22600" cy="21400"/>
            </a:xfrm>
            <a:custGeom>
              <a:avLst/>
              <a:gdLst/>
              <a:ahLst/>
              <a:cxnLst/>
              <a:rect l="l" t="t" r="r" b="b"/>
              <a:pathLst>
                <a:path w="904" h="856" extrusionOk="0">
                  <a:moveTo>
                    <a:pt x="435" y="1"/>
                  </a:moveTo>
                  <a:cubicBezTo>
                    <a:pt x="212" y="1"/>
                    <a:pt x="0" y="177"/>
                    <a:pt x="6" y="438"/>
                  </a:cubicBezTo>
                  <a:cubicBezTo>
                    <a:pt x="12" y="691"/>
                    <a:pt x="220" y="855"/>
                    <a:pt x="435" y="855"/>
                  </a:cubicBezTo>
                  <a:cubicBezTo>
                    <a:pt x="543" y="855"/>
                    <a:pt x="652" y="814"/>
                    <a:pt x="740" y="722"/>
                  </a:cubicBezTo>
                  <a:cubicBezTo>
                    <a:pt x="904" y="552"/>
                    <a:pt x="896" y="282"/>
                    <a:pt x="726" y="119"/>
                  </a:cubicBezTo>
                  <a:cubicBezTo>
                    <a:pt x="640" y="37"/>
                    <a:pt x="536" y="1"/>
                    <a:pt x="43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396675" y="907625"/>
              <a:ext cx="5875" cy="5525"/>
            </a:xfrm>
            <a:custGeom>
              <a:avLst/>
              <a:gdLst/>
              <a:ahLst/>
              <a:cxnLst/>
              <a:rect l="l" t="t" r="r" b="b"/>
              <a:pathLst>
                <a:path w="235" h="221" extrusionOk="0">
                  <a:moveTo>
                    <a:pt x="112" y="0"/>
                  </a:moveTo>
                  <a:cubicBezTo>
                    <a:pt x="55" y="0"/>
                    <a:pt x="0" y="45"/>
                    <a:pt x="1" y="113"/>
                  </a:cubicBezTo>
                  <a:cubicBezTo>
                    <a:pt x="3" y="178"/>
                    <a:pt x="57" y="221"/>
                    <a:pt x="113" y="221"/>
                  </a:cubicBezTo>
                  <a:cubicBezTo>
                    <a:pt x="141" y="221"/>
                    <a:pt x="169" y="210"/>
                    <a:pt x="192" y="186"/>
                  </a:cubicBezTo>
                  <a:cubicBezTo>
                    <a:pt x="234" y="142"/>
                    <a:pt x="231" y="73"/>
                    <a:pt x="188" y="31"/>
                  </a:cubicBezTo>
                  <a:cubicBezTo>
                    <a:pt x="165" y="10"/>
                    <a:pt x="139" y="0"/>
                    <a:pt x="11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375950" y="10232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14" y="1"/>
                  </a:moveTo>
                  <a:cubicBezTo>
                    <a:pt x="56" y="1"/>
                    <a:pt x="1" y="47"/>
                    <a:pt x="2" y="114"/>
                  </a:cubicBezTo>
                  <a:cubicBezTo>
                    <a:pt x="4" y="179"/>
                    <a:pt x="58" y="221"/>
                    <a:pt x="114" y="221"/>
                  </a:cubicBezTo>
                  <a:cubicBezTo>
                    <a:pt x="142" y="221"/>
                    <a:pt x="170" y="211"/>
                    <a:pt x="193" y="187"/>
                  </a:cubicBezTo>
                  <a:cubicBezTo>
                    <a:pt x="235" y="144"/>
                    <a:pt x="232" y="73"/>
                    <a:pt x="188" y="31"/>
                  </a:cubicBezTo>
                  <a:cubicBezTo>
                    <a:pt x="166" y="10"/>
                    <a:pt x="140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637575" y="1112675"/>
              <a:ext cx="5825" cy="5550"/>
            </a:xfrm>
            <a:custGeom>
              <a:avLst/>
              <a:gdLst/>
              <a:ahLst/>
              <a:cxnLst/>
              <a:rect l="l" t="t" r="r" b="b"/>
              <a:pathLst>
                <a:path w="233" h="222" extrusionOk="0">
                  <a:moveTo>
                    <a:pt x="113" y="0"/>
                  </a:moveTo>
                  <a:cubicBezTo>
                    <a:pt x="55" y="0"/>
                    <a:pt x="0" y="46"/>
                    <a:pt x="1" y="114"/>
                  </a:cubicBezTo>
                  <a:cubicBezTo>
                    <a:pt x="3" y="179"/>
                    <a:pt x="57" y="221"/>
                    <a:pt x="113" y="221"/>
                  </a:cubicBezTo>
                  <a:cubicBezTo>
                    <a:pt x="141" y="221"/>
                    <a:pt x="169" y="211"/>
                    <a:pt x="192" y="187"/>
                  </a:cubicBezTo>
                  <a:cubicBezTo>
                    <a:pt x="233" y="144"/>
                    <a:pt x="231" y="73"/>
                    <a:pt x="188" y="31"/>
                  </a:cubicBezTo>
                  <a:cubicBezTo>
                    <a:pt x="166" y="10"/>
                    <a:pt x="139" y="0"/>
                    <a:pt x="1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160100" y="679975"/>
              <a:ext cx="5850" cy="5550"/>
            </a:xfrm>
            <a:custGeom>
              <a:avLst/>
              <a:gdLst/>
              <a:ahLst/>
              <a:cxnLst/>
              <a:rect l="l" t="t" r="r" b="b"/>
              <a:pathLst>
                <a:path w="234" h="222" extrusionOk="0">
                  <a:moveTo>
                    <a:pt x="114" y="1"/>
                  </a:moveTo>
                  <a:cubicBezTo>
                    <a:pt x="56" y="1"/>
                    <a:pt x="0" y="47"/>
                    <a:pt x="2" y="114"/>
                  </a:cubicBezTo>
                  <a:cubicBezTo>
                    <a:pt x="3" y="179"/>
                    <a:pt x="57" y="222"/>
                    <a:pt x="113" y="222"/>
                  </a:cubicBezTo>
                  <a:cubicBezTo>
                    <a:pt x="141" y="222"/>
                    <a:pt x="169" y="211"/>
                    <a:pt x="192" y="188"/>
                  </a:cubicBezTo>
                  <a:cubicBezTo>
                    <a:pt x="234" y="144"/>
                    <a:pt x="232" y="73"/>
                    <a:pt x="189" y="31"/>
                  </a:cubicBezTo>
                  <a:cubicBezTo>
                    <a:pt x="167" y="10"/>
                    <a:pt x="140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910500" y="761775"/>
              <a:ext cx="26350" cy="24875"/>
            </a:xfrm>
            <a:custGeom>
              <a:avLst/>
              <a:gdLst/>
              <a:ahLst/>
              <a:cxnLst/>
              <a:rect l="l" t="t" r="r" b="b"/>
              <a:pathLst>
                <a:path w="1054" h="995" extrusionOk="0">
                  <a:moveTo>
                    <a:pt x="508" y="1"/>
                  </a:moveTo>
                  <a:cubicBezTo>
                    <a:pt x="248" y="1"/>
                    <a:pt x="1" y="206"/>
                    <a:pt x="8" y="509"/>
                  </a:cubicBezTo>
                  <a:cubicBezTo>
                    <a:pt x="12" y="711"/>
                    <a:pt x="139" y="888"/>
                    <a:pt x="325" y="962"/>
                  </a:cubicBezTo>
                  <a:cubicBezTo>
                    <a:pt x="383" y="984"/>
                    <a:pt x="444" y="995"/>
                    <a:pt x="503" y="995"/>
                  </a:cubicBezTo>
                  <a:cubicBezTo>
                    <a:pt x="637" y="995"/>
                    <a:pt x="768" y="941"/>
                    <a:pt x="865" y="842"/>
                  </a:cubicBezTo>
                  <a:cubicBezTo>
                    <a:pt x="1054" y="643"/>
                    <a:pt x="1046" y="328"/>
                    <a:pt x="848" y="140"/>
                  </a:cubicBezTo>
                  <a:cubicBezTo>
                    <a:pt x="748" y="44"/>
                    <a:pt x="626" y="1"/>
                    <a:pt x="5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5196800" y="740450"/>
              <a:ext cx="46100" cy="41575"/>
            </a:xfrm>
            <a:custGeom>
              <a:avLst/>
              <a:gdLst/>
              <a:ahLst/>
              <a:cxnLst/>
              <a:rect l="l" t="t" r="r" b="b"/>
              <a:pathLst>
                <a:path w="1844" h="1663" extrusionOk="0">
                  <a:moveTo>
                    <a:pt x="950" y="0"/>
                  </a:moveTo>
                  <a:cubicBezTo>
                    <a:pt x="637" y="0"/>
                    <a:pt x="348" y="176"/>
                    <a:pt x="207" y="459"/>
                  </a:cubicBezTo>
                  <a:cubicBezTo>
                    <a:pt x="1" y="869"/>
                    <a:pt x="168" y="1368"/>
                    <a:pt x="578" y="1574"/>
                  </a:cubicBezTo>
                  <a:cubicBezTo>
                    <a:pt x="696" y="1633"/>
                    <a:pt x="824" y="1662"/>
                    <a:pt x="950" y="1662"/>
                  </a:cubicBezTo>
                  <a:cubicBezTo>
                    <a:pt x="1146" y="1662"/>
                    <a:pt x="1339" y="1593"/>
                    <a:pt x="1493" y="1460"/>
                  </a:cubicBezTo>
                  <a:cubicBezTo>
                    <a:pt x="1747" y="1239"/>
                    <a:pt x="1844" y="887"/>
                    <a:pt x="1738" y="569"/>
                  </a:cubicBezTo>
                  <a:cubicBezTo>
                    <a:pt x="1632" y="250"/>
                    <a:pt x="1345" y="26"/>
                    <a:pt x="1009" y="2"/>
                  </a:cubicBezTo>
                  <a:cubicBezTo>
                    <a:pt x="989" y="1"/>
                    <a:pt x="970" y="0"/>
                    <a:pt x="95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5360875" y="664700"/>
              <a:ext cx="26475" cy="22900"/>
            </a:xfrm>
            <a:custGeom>
              <a:avLst/>
              <a:gdLst/>
              <a:ahLst/>
              <a:cxnLst/>
              <a:rect l="l" t="t" r="r" b="b"/>
              <a:pathLst>
                <a:path w="1059" h="916" extrusionOk="0">
                  <a:moveTo>
                    <a:pt x="520" y="1"/>
                  </a:moveTo>
                  <a:cubicBezTo>
                    <a:pt x="359" y="1"/>
                    <a:pt x="198" y="83"/>
                    <a:pt x="113" y="253"/>
                  </a:cubicBezTo>
                  <a:cubicBezTo>
                    <a:pt x="0" y="478"/>
                    <a:pt x="92" y="754"/>
                    <a:pt x="317" y="866"/>
                  </a:cubicBezTo>
                  <a:cubicBezTo>
                    <a:pt x="386" y="900"/>
                    <a:pt x="455" y="916"/>
                    <a:pt x="522" y="916"/>
                  </a:cubicBezTo>
                  <a:cubicBezTo>
                    <a:pt x="813" y="916"/>
                    <a:pt x="1058" y="627"/>
                    <a:pt x="955" y="313"/>
                  </a:cubicBezTo>
                  <a:cubicBezTo>
                    <a:pt x="886" y="107"/>
                    <a:pt x="703" y="1"/>
                    <a:pt x="52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5705600" y="482350"/>
              <a:ext cx="33800" cy="30450"/>
            </a:xfrm>
            <a:custGeom>
              <a:avLst/>
              <a:gdLst/>
              <a:ahLst/>
              <a:cxnLst/>
              <a:rect l="l" t="t" r="r" b="b"/>
              <a:pathLst>
                <a:path w="1352" h="1218" extrusionOk="0">
                  <a:moveTo>
                    <a:pt x="694" y="0"/>
                  </a:moveTo>
                  <a:cubicBezTo>
                    <a:pt x="465" y="0"/>
                    <a:pt x="254" y="129"/>
                    <a:pt x="150" y="337"/>
                  </a:cubicBezTo>
                  <a:cubicBezTo>
                    <a:pt x="0" y="638"/>
                    <a:pt x="122" y="1003"/>
                    <a:pt x="423" y="1153"/>
                  </a:cubicBezTo>
                  <a:cubicBezTo>
                    <a:pt x="509" y="1197"/>
                    <a:pt x="602" y="1218"/>
                    <a:pt x="695" y="1218"/>
                  </a:cubicBezTo>
                  <a:cubicBezTo>
                    <a:pt x="839" y="1218"/>
                    <a:pt x="981" y="1167"/>
                    <a:pt x="1094" y="1069"/>
                  </a:cubicBezTo>
                  <a:cubicBezTo>
                    <a:pt x="1281" y="908"/>
                    <a:pt x="1351" y="650"/>
                    <a:pt x="1273" y="417"/>
                  </a:cubicBezTo>
                  <a:cubicBezTo>
                    <a:pt x="1195" y="182"/>
                    <a:pt x="985" y="18"/>
                    <a:pt x="738" y="2"/>
                  </a:cubicBezTo>
                  <a:cubicBezTo>
                    <a:pt x="723" y="1"/>
                    <a:pt x="708" y="0"/>
                    <a:pt x="69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5904750" y="857750"/>
              <a:ext cx="17650" cy="15275"/>
            </a:xfrm>
            <a:custGeom>
              <a:avLst/>
              <a:gdLst/>
              <a:ahLst/>
              <a:cxnLst/>
              <a:rect l="l" t="t" r="r" b="b"/>
              <a:pathLst>
                <a:path w="706" h="611" extrusionOk="0">
                  <a:moveTo>
                    <a:pt x="347" y="1"/>
                  </a:moveTo>
                  <a:cubicBezTo>
                    <a:pt x="240" y="1"/>
                    <a:pt x="132" y="56"/>
                    <a:pt x="75" y="170"/>
                  </a:cubicBezTo>
                  <a:cubicBezTo>
                    <a:pt x="0" y="320"/>
                    <a:pt x="62" y="502"/>
                    <a:pt x="212" y="577"/>
                  </a:cubicBezTo>
                  <a:cubicBezTo>
                    <a:pt x="258" y="600"/>
                    <a:pt x="304" y="610"/>
                    <a:pt x="349" y="610"/>
                  </a:cubicBezTo>
                  <a:cubicBezTo>
                    <a:pt x="542" y="610"/>
                    <a:pt x="706" y="417"/>
                    <a:pt x="636" y="209"/>
                  </a:cubicBezTo>
                  <a:cubicBezTo>
                    <a:pt x="590" y="72"/>
                    <a:pt x="469" y="1"/>
                    <a:pt x="3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5598900" y="941325"/>
              <a:ext cx="36375" cy="32800"/>
            </a:xfrm>
            <a:custGeom>
              <a:avLst/>
              <a:gdLst/>
              <a:ahLst/>
              <a:cxnLst/>
              <a:rect l="l" t="t" r="r" b="b"/>
              <a:pathLst>
                <a:path w="1455" h="1312" extrusionOk="0">
                  <a:moveTo>
                    <a:pt x="748" y="1"/>
                  </a:moveTo>
                  <a:cubicBezTo>
                    <a:pt x="502" y="1"/>
                    <a:pt x="275" y="140"/>
                    <a:pt x="163" y="363"/>
                  </a:cubicBezTo>
                  <a:cubicBezTo>
                    <a:pt x="1" y="686"/>
                    <a:pt x="133" y="1080"/>
                    <a:pt x="456" y="1242"/>
                  </a:cubicBezTo>
                  <a:cubicBezTo>
                    <a:pt x="549" y="1289"/>
                    <a:pt x="650" y="1312"/>
                    <a:pt x="749" y="1312"/>
                  </a:cubicBezTo>
                  <a:cubicBezTo>
                    <a:pt x="904" y="1312"/>
                    <a:pt x="1057" y="1257"/>
                    <a:pt x="1179" y="1151"/>
                  </a:cubicBezTo>
                  <a:cubicBezTo>
                    <a:pt x="1379" y="978"/>
                    <a:pt x="1454" y="700"/>
                    <a:pt x="1372" y="449"/>
                  </a:cubicBezTo>
                  <a:cubicBezTo>
                    <a:pt x="1288" y="198"/>
                    <a:pt x="1061" y="22"/>
                    <a:pt x="796" y="2"/>
                  </a:cubicBezTo>
                  <a:cubicBezTo>
                    <a:pt x="780" y="1"/>
                    <a:pt x="764" y="1"/>
                    <a:pt x="7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5456125" y="926000"/>
              <a:ext cx="8250" cy="7125"/>
            </a:xfrm>
            <a:custGeom>
              <a:avLst/>
              <a:gdLst/>
              <a:ahLst/>
              <a:cxnLst/>
              <a:rect l="l" t="t" r="r" b="b"/>
              <a:pathLst>
                <a:path w="330" h="285" extrusionOk="0">
                  <a:moveTo>
                    <a:pt x="162" y="1"/>
                  </a:moveTo>
                  <a:cubicBezTo>
                    <a:pt x="112" y="1"/>
                    <a:pt x="62" y="26"/>
                    <a:pt x="36" y="79"/>
                  </a:cubicBezTo>
                  <a:cubicBezTo>
                    <a:pt x="0" y="150"/>
                    <a:pt x="29" y="234"/>
                    <a:pt x="100" y="270"/>
                  </a:cubicBezTo>
                  <a:cubicBezTo>
                    <a:pt x="121" y="280"/>
                    <a:pt x="142" y="285"/>
                    <a:pt x="163" y="285"/>
                  </a:cubicBezTo>
                  <a:cubicBezTo>
                    <a:pt x="253" y="285"/>
                    <a:pt x="330" y="195"/>
                    <a:pt x="297" y="98"/>
                  </a:cubicBezTo>
                  <a:cubicBezTo>
                    <a:pt x="276" y="34"/>
                    <a:pt x="219" y="1"/>
                    <a:pt x="16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5471950" y="556475"/>
              <a:ext cx="6400" cy="5550"/>
            </a:xfrm>
            <a:custGeom>
              <a:avLst/>
              <a:gdLst/>
              <a:ahLst/>
              <a:cxnLst/>
              <a:rect l="l" t="t" r="r" b="b"/>
              <a:pathLst>
                <a:path w="256" h="222" extrusionOk="0">
                  <a:moveTo>
                    <a:pt x="125" y="0"/>
                  </a:moveTo>
                  <a:cubicBezTo>
                    <a:pt x="87" y="0"/>
                    <a:pt x="48" y="20"/>
                    <a:pt x="27" y="61"/>
                  </a:cubicBezTo>
                  <a:cubicBezTo>
                    <a:pt x="0" y="115"/>
                    <a:pt x="23" y="183"/>
                    <a:pt x="77" y="210"/>
                  </a:cubicBezTo>
                  <a:cubicBezTo>
                    <a:pt x="93" y="218"/>
                    <a:pt x="110" y="222"/>
                    <a:pt x="126" y="222"/>
                  </a:cubicBezTo>
                  <a:cubicBezTo>
                    <a:pt x="196" y="222"/>
                    <a:pt x="256" y="152"/>
                    <a:pt x="230" y="76"/>
                  </a:cubicBezTo>
                  <a:cubicBezTo>
                    <a:pt x="214" y="26"/>
                    <a:pt x="170" y="0"/>
                    <a:pt x="12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764875" y="704650"/>
              <a:ext cx="6425" cy="5575"/>
            </a:xfrm>
            <a:custGeom>
              <a:avLst/>
              <a:gdLst/>
              <a:ahLst/>
              <a:cxnLst/>
              <a:rect l="l" t="t" r="r" b="b"/>
              <a:pathLst>
                <a:path w="257" h="223" extrusionOk="0">
                  <a:moveTo>
                    <a:pt x="127" y="0"/>
                  </a:moveTo>
                  <a:cubicBezTo>
                    <a:pt x="87" y="0"/>
                    <a:pt x="48" y="20"/>
                    <a:pt x="28" y="62"/>
                  </a:cubicBezTo>
                  <a:cubicBezTo>
                    <a:pt x="1" y="116"/>
                    <a:pt x="23" y="182"/>
                    <a:pt x="78" y="211"/>
                  </a:cubicBezTo>
                  <a:cubicBezTo>
                    <a:pt x="94" y="219"/>
                    <a:pt x="111" y="223"/>
                    <a:pt x="127" y="223"/>
                  </a:cubicBezTo>
                  <a:cubicBezTo>
                    <a:pt x="197" y="223"/>
                    <a:pt x="257" y="153"/>
                    <a:pt x="232" y="77"/>
                  </a:cubicBezTo>
                  <a:cubicBezTo>
                    <a:pt x="216" y="26"/>
                    <a:pt x="171" y="0"/>
                    <a:pt x="1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5956250" y="537200"/>
              <a:ext cx="28800" cy="24900"/>
            </a:xfrm>
            <a:custGeom>
              <a:avLst/>
              <a:gdLst/>
              <a:ahLst/>
              <a:cxnLst/>
              <a:rect l="l" t="t" r="r" b="b"/>
              <a:pathLst>
                <a:path w="1152" h="996" extrusionOk="0">
                  <a:moveTo>
                    <a:pt x="566" y="1"/>
                  </a:moveTo>
                  <a:cubicBezTo>
                    <a:pt x="391" y="1"/>
                    <a:pt x="215" y="90"/>
                    <a:pt x="123" y="276"/>
                  </a:cubicBezTo>
                  <a:cubicBezTo>
                    <a:pt x="1" y="521"/>
                    <a:pt x="100" y="818"/>
                    <a:pt x="345" y="942"/>
                  </a:cubicBezTo>
                  <a:cubicBezTo>
                    <a:pt x="419" y="979"/>
                    <a:pt x="495" y="996"/>
                    <a:pt x="568" y="996"/>
                  </a:cubicBezTo>
                  <a:cubicBezTo>
                    <a:pt x="884" y="996"/>
                    <a:pt x="1152" y="681"/>
                    <a:pt x="1038" y="340"/>
                  </a:cubicBezTo>
                  <a:cubicBezTo>
                    <a:pt x="964" y="117"/>
                    <a:pt x="765" y="1"/>
                    <a:pt x="5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5596025" y="692500"/>
              <a:ext cx="13725" cy="13025"/>
            </a:xfrm>
            <a:custGeom>
              <a:avLst/>
              <a:gdLst/>
              <a:ahLst/>
              <a:cxnLst/>
              <a:rect l="l" t="t" r="r" b="b"/>
              <a:pathLst>
                <a:path w="549" h="521" extrusionOk="0">
                  <a:moveTo>
                    <a:pt x="265" y="1"/>
                  </a:moveTo>
                  <a:cubicBezTo>
                    <a:pt x="130" y="1"/>
                    <a:pt x="0" y="108"/>
                    <a:pt x="3" y="267"/>
                  </a:cubicBezTo>
                  <a:cubicBezTo>
                    <a:pt x="7" y="421"/>
                    <a:pt x="133" y="520"/>
                    <a:pt x="264" y="520"/>
                  </a:cubicBezTo>
                  <a:cubicBezTo>
                    <a:pt x="330" y="520"/>
                    <a:pt x="397" y="495"/>
                    <a:pt x="451" y="440"/>
                  </a:cubicBezTo>
                  <a:cubicBezTo>
                    <a:pt x="549" y="336"/>
                    <a:pt x="546" y="172"/>
                    <a:pt x="442" y="73"/>
                  </a:cubicBezTo>
                  <a:cubicBezTo>
                    <a:pt x="390" y="23"/>
                    <a:pt x="327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5786500" y="883025"/>
              <a:ext cx="27475" cy="25950"/>
            </a:xfrm>
            <a:custGeom>
              <a:avLst/>
              <a:gdLst/>
              <a:ahLst/>
              <a:cxnLst/>
              <a:rect l="l" t="t" r="r" b="b"/>
              <a:pathLst>
                <a:path w="1099" h="1038" extrusionOk="0">
                  <a:moveTo>
                    <a:pt x="530" y="0"/>
                  </a:moveTo>
                  <a:cubicBezTo>
                    <a:pt x="259" y="0"/>
                    <a:pt x="0" y="215"/>
                    <a:pt x="8" y="532"/>
                  </a:cubicBezTo>
                  <a:cubicBezTo>
                    <a:pt x="14" y="741"/>
                    <a:pt x="144" y="928"/>
                    <a:pt x="340" y="1003"/>
                  </a:cubicBezTo>
                  <a:cubicBezTo>
                    <a:pt x="401" y="1026"/>
                    <a:pt x="464" y="1037"/>
                    <a:pt x="526" y="1037"/>
                  </a:cubicBezTo>
                  <a:cubicBezTo>
                    <a:pt x="665" y="1037"/>
                    <a:pt x="801" y="982"/>
                    <a:pt x="901" y="878"/>
                  </a:cubicBezTo>
                  <a:cubicBezTo>
                    <a:pt x="1099" y="671"/>
                    <a:pt x="1091" y="341"/>
                    <a:pt x="884" y="145"/>
                  </a:cubicBezTo>
                  <a:cubicBezTo>
                    <a:pt x="780" y="45"/>
                    <a:pt x="654" y="0"/>
                    <a:pt x="5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5856725" y="1178225"/>
              <a:ext cx="34250" cy="32425"/>
            </a:xfrm>
            <a:custGeom>
              <a:avLst/>
              <a:gdLst/>
              <a:ahLst/>
              <a:cxnLst/>
              <a:rect l="l" t="t" r="r" b="b"/>
              <a:pathLst>
                <a:path w="1370" h="1297" extrusionOk="0">
                  <a:moveTo>
                    <a:pt x="654" y="0"/>
                  </a:moveTo>
                  <a:cubicBezTo>
                    <a:pt x="566" y="0"/>
                    <a:pt x="477" y="18"/>
                    <a:pt x="393" y="56"/>
                  </a:cubicBezTo>
                  <a:cubicBezTo>
                    <a:pt x="154" y="161"/>
                    <a:pt x="0" y="401"/>
                    <a:pt x="6" y="663"/>
                  </a:cubicBezTo>
                  <a:cubicBezTo>
                    <a:pt x="12" y="925"/>
                    <a:pt x="176" y="1157"/>
                    <a:pt x="421" y="1252"/>
                  </a:cubicBezTo>
                  <a:cubicBezTo>
                    <a:pt x="497" y="1282"/>
                    <a:pt x="576" y="1296"/>
                    <a:pt x="655" y="1296"/>
                  </a:cubicBezTo>
                  <a:cubicBezTo>
                    <a:pt x="829" y="1296"/>
                    <a:pt x="999" y="1226"/>
                    <a:pt x="1123" y="1096"/>
                  </a:cubicBezTo>
                  <a:cubicBezTo>
                    <a:pt x="1370" y="836"/>
                    <a:pt x="1361" y="426"/>
                    <a:pt x="1102" y="179"/>
                  </a:cubicBezTo>
                  <a:cubicBezTo>
                    <a:pt x="979" y="62"/>
                    <a:pt x="818" y="0"/>
                    <a:pt x="6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4690200" y="1267975"/>
              <a:ext cx="20575" cy="19525"/>
            </a:xfrm>
            <a:custGeom>
              <a:avLst/>
              <a:gdLst/>
              <a:ahLst/>
              <a:cxnLst/>
              <a:rect l="l" t="t" r="r" b="b"/>
              <a:pathLst>
                <a:path w="823" h="781" extrusionOk="0">
                  <a:moveTo>
                    <a:pt x="397" y="1"/>
                  </a:moveTo>
                  <a:cubicBezTo>
                    <a:pt x="194" y="1"/>
                    <a:pt x="0" y="162"/>
                    <a:pt x="5" y="399"/>
                  </a:cubicBezTo>
                  <a:cubicBezTo>
                    <a:pt x="10" y="631"/>
                    <a:pt x="200" y="781"/>
                    <a:pt x="397" y="781"/>
                  </a:cubicBezTo>
                  <a:cubicBezTo>
                    <a:pt x="496" y="781"/>
                    <a:pt x="596" y="743"/>
                    <a:pt x="676" y="659"/>
                  </a:cubicBezTo>
                  <a:cubicBezTo>
                    <a:pt x="823" y="504"/>
                    <a:pt x="817" y="258"/>
                    <a:pt x="662" y="109"/>
                  </a:cubicBezTo>
                  <a:cubicBezTo>
                    <a:pt x="584" y="34"/>
                    <a:pt x="489" y="1"/>
                    <a:pt x="39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4786100" y="467950"/>
              <a:ext cx="54825" cy="51850"/>
            </a:xfrm>
            <a:custGeom>
              <a:avLst/>
              <a:gdLst/>
              <a:ahLst/>
              <a:cxnLst/>
              <a:rect l="l" t="t" r="r" b="b"/>
              <a:pathLst>
                <a:path w="2193" h="2074" extrusionOk="0">
                  <a:moveTo>
                    <a:pt x="1046" y="1"/>
                  </a:moveTo>
                  <a:cubicBezTo>
                    <a:pt x="905" y="1"/>
                    <a:pt x="762" y="30"/>
                    <a:pt x="627" y="89"/>
                  </a:cubicBezTo>
                  <a:cubicBezTo>
                    <a:pt x="244" y="258"/>
                    <a:pt x="1" y="642"/>
                    <a:pt x="10" y="1062"/>
                  </a:cubicBezTo>
                  <a:cubicBezTo>
                    <a:pt x="20" y="1480"/>
                    <a:pt x="282" y="1852"/>
                    <a:pt x="672" y="2004"/>
                  </a:cubicBezTo>
                  <a:cubicBezTo>
                    <a:pt x="794" y="2051"/>
                    <a:pt x="920" y="2073"/>
                    <a:pt x="1045" y="2073"/>
                  </a:cubicBezTo>
                  <a:cubicBezTo>
                    <a:pt x="1324" y="2073"/>
                    <a:pt x="1597" y="1962"/>
                    <a:pt x="1797" y="1753"/>
                  </a:cubicBezTo>
                  <a:cubicBezTo>
                    <a:pt x="2192" y="1338"/>
                    <a:pt x="2176" y="681"/>
                    <a:pt x="1762" y="288"/>
                  </a:cubicBezTo>
                  <a:cubicBezTo>
                    <a:pt x="1565" y="100"/>
                    <a:pt x="1308" y="1"/>
                    <a:pt x="104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4680325" y="18595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1270" h="1270" extrusionOk="0">
                  <a:moveTo>
                    <a:pt x="635" y="1"/>
                  </a:moveTo>
                  <a:cubicBezTo>
                    <a:pt x="285" y="1"/>
                    <a:pt x="1" y="285"/>
                    <a:pt x="1" y="635"/>
                  </a:cubicBezTo>
                  <a:cubicBezTo>
                    <a:pt x="1" y="985"/>
                    <a:pt x="285" y="1269"/>
                    <a:pt x="635" y="1269"/>
                  </a:cubicBezTo>
                  <a:cubicBezTo>
                    <a:pt x="985" y="1269"/>
                    <a:pt x="1269" y="985"/>
                    <a:pt x="1269" y="635"/>
                  </a:cubicBezTo>
                  <a:cubicBezTo>
                    <a:pt x="1269" y="285"/>
                    <a:pt x="985" y="1"/>
                    <a:pt x="63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376200" y="1887325"/>
              <a:ext cx="27300" cy="23375"/>
            </a:xfrm>
            <a:custGeom>
              <a:avLst/>
              <a:gdLst/>
              <a:ahLst/>
              <a:cxnLst/>
              <a:rect l="l" t="t" r="r" b="b"/>
              <a:pathLst>
                <a:path w="1092" h="935" extrusionOk="0">
                  <a:moveTo>
                    <a:pt x="624" y="0"/>
                  </a:moveTo>
                  <a:cubicBezTo>
                    <a:pt x="208" y="0"/>
                    <a:pt x="0" y="502"/>
                    <a:pt x="294" y="797"/>
                  </a:cubicBezTo>
                  <a:cubicBezTo>
                    <a:pt x="389" y="892"/>
                    <a:pt x="506" y="935"/>
                    <a:pt x="621" y="935"/>
                  </a:cubicBezTo>
                  <a:cubicBezTo>
                    <a:pt x="861" y="935"/>
                    <a:pt x="1092" y="748"/>
                    <a:pt x="1092" y="466"/>
                  </a:cubicBezTo>
                  <a:cubicBezTo>
                    <a:pt x="1092" y="209"/>
                    <a:pt x="883" y="0"/>
                    <a:pt x="6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5054350" y="2303700"/>
              <a:ext cx="72850" cy="70075"/>
            </a:xfrm>
            <a:custGeom>
              <a:avLst/>
              <a:gdLst/>
              <a:ahLst/>
              <a:cxnLst/>
              <a:rect l="l" t="t" r="r" b="b"/>
              <a:pathLst>
                <a:path w="2914" h="2803" extrusionOk="0">
                  <a:moveTo>
                    <a:pt x="1513" y="0"/>
                  </a:moveTo>
                  <a:cubicBezTo>
                    <a:pt x="946" y="0"/>
                    <a:pt x="435" y="342"/>
                    <a:pt x="217" y="865"/>
                  </a:cubicBezTo>
                  <a:cubicBezTo>
                    <a:pt x="1" y="1389"/>
                    <a:pt x="121" y="1992"/>
                    <a:pt x="522" y="2392"/>
                  </a:cubicBezTo>
                  <a:cubicBezTo>
                    <a:pt x="790" y="2660"/>
                    <a:pt x="1148" y="2803"/>
                    <a:pt x="1512" y="2803"/>
                  </a:cubicBezTo>
                  <a:cubicBezTo>
                    <a:pt x="1692" y="2803"/>
                    <a:pt x="1875" y="2768"/>
                    <a:pt x="2048" y="2695"/>
                  </a:cubicBezTo>
                  <a:cubicBezTo>
                    <a:pt x="2573" y="2479"/>
                    <a:pt x="2914" y="1968"/>
                    <a:pt x="2914" y="1401"/>
                  </a:cubicBezTo>
                  <a:cubicBezTo>
                    <a:pt x="2914" y="627"/>
                    <a:pt x="2285" y="0"/>
                    <a:pt x="15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246600" y="2299800"/>
              <a:ext cx="32375" cy="31175"/>
            </a:xfrm>
            <a:custGeom>
              <a:avLst/>
              <a:gdLst/>
              <a:ahLst/>
              <a:cxnLst/>
              <a:rect l="l" t="t" r="r" b="b"/>
              <a:pathLst>
                <a:path w="1295" h="1247" extrusionOk="0">
                  <a:moveTo>
                    <a:pt x="672" y="0"/>
                  </a:moveTo>
                  <a:cubicBezTo>
                    <a:pt x="420" y="0"/>
                    <a:pt x="193" y="152"/>
                    <a:pt x="97" y="385"/>
                  </a:cubicBezTo>
                  <a:cubicBezTo>
                    <a:pt x="0" y="618"/>
                    <a:pt x="53" y="885"/>
                    <a:pt x="232" y="1064"/>
                  </a:cubicBezTo>
                  <a:cubicBezTo>
                    <a:pt x="350" y="1183"/>
                    <a:pt x="509" y="1246"/>
                    <a:pt x="671" y="1246"/>
                  </a:cubicBezTo>
                  <a:cubicBezTo>
                    <a:pt x="751" y="1246"/>
                    <a:pt x="832" y="1230"/>
                    <a:pt x="910" y="1198"/>
                  </a:cubicBezTo>
                  <a:cubicBezTo>
                    <a:pt x="1143" y="1102"/>
                    <a:pt x="1295" y="875"/>
                    <a:pt x="1295" y="624"/>
                  </a:cubicBezTo>
                  <a:cubicBezTo>
                    <a:pt x="1295" y="280"/>
                    <a:pt x="1017" y="0"/>
                    <a:pt x="6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102350" y="2026000"/>
              <a:ext cx="108100" cy="103975"/>
            </a:xfrm>
            <a:custGeom>
              <a:avLst/>
              <a:gdLst/>
              <a:ahLst/>
              <a:cxnLst/>
              <a:rect l="l" t="t" r="r" b="b"/>
              <a:pathLst>
                <a:path w="4324" h="4159" extrusionOk="0">
                  <a:moveTo>
                    <a:pt x="2245" y="1"/>
                  </a:moveTo>
                  <a:cubicBezTo>
                    <a:pt x="1403" y="1"/>
                    <a:pt x="646" y="507"/>
                    <a:pt x="324" y="1284"/>
                  </a:cubicBezTo>
                  <a:cubicBezTo>
                    <a:pt x="1" y="2062"/>
                    <a:pt x="180" y="2956"/>
                    <a:pt x="773" y="3550"/>
                  </a:cubicBezTo>
                  <a:cubicBezTo>
                    <a:pt x="1171" y="3948"/>
                    <a:pt x="1703" y="4159"/>
                    <a:pt x="2244" y="4159"/>
                  </a:cubicBezTo>
                  <a:cubicBezTo>
                    <a:pt x="2512" y="4159"/>
                    <a:pt x="2783" y="4107"/>
                    <a:pt x="3040" y="4000"/>
                  </a:cubicBezTo>
                  <a:cubicBezTo>
                    <a:pt x="3817" y="3679"/>
                    <a:pt x="4324" y="2921"/>
                    <a:pt x="4324" y="2080"/>
                  </a:cubicBezTo>
                  <a:cubicBezTo>
                    <a:pt x="4324" y="931"/>
                    <a:pt x="3392" y="1"/>
                    <a:pt x="224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144150" y="2218100"/>
              <a:ext cx="18200" cy="15600"/>
            </a:xfrm>
            <a:custGeom>
              <a:avLst/>
              <a:gdLst/>
              <a:ahLst/>
              <a:cxnLst/>
              <a:rect l="l" t="t" r="r" b="b"/>
              <a:pathLst>
                <a:path w="728" h="624" extrusionOk="0">
                  <a:moveTo>
                    <a:pt x="417" y="0"/>
                  </a:moveTo>
                  <a:cubicBezTo>
                    <a:pt x="138" y="0"/>
                    <a:pt x="0" y="336"/>
                    <a:pt x="196" y="531"/>
                  </a:cubicBezTo>
                  <a:cubicBezTo>
                    <a:pt x="259" y="595"/>
                    <a:pt x="337" y="623"/>
                    <a:pt x="414" y="623"/>
                  </a:cubicBezTo>
                  <a:cubicBezTo>
                    <a:pt x="574" y="623"/>
                    <a:pt x="728" y="499"/>
                    <a:pt x="728" y="312"/>
                  </a:cubicBezTo>
                  <a:cubicBezTo>
                    <a:pt x="728" y="139"/>
                    <a:pt x="588" y="0"/>
                    <a:pt x="41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298500" y="2093575"/>
              <a:ext cx="27300" cy="23375"/>
            </a:xfrm>
            <a:custGeom>
              <a:avLst/>
              <a:gdLst/>
              <a:ahLst/>
              <a:cxnLst/>
              <a:rect l="l" t="t" r="r" b="b"/>
              <a:pathLst>
                <a:path w="1092" h="935" extrusionOk="0">
                  <a:moveTo>
                    <a:pt x="624" y="0"/>
                  </a:moveTo>
                  <a:cubicBezTo>
                    <a:pt x="208" y="0"/>
                    <a:pt x="1" y="502"/>
                    <a:pt x="294" y="797"/>
                  </a:cubicBezTo>
                  <a:cubicBezTo>
                    <a:pt x="389" y="892"/>
                    <a:pt x="506" y="935"/>
                    <a:pt x="621" y="935"/>
                  </a:cubicBezTo>
                  <a:cubicBezTo>
                    <a:pt x="861" y="935"/>
                    <a:pt x="1092" y="748"/>
                    <a:pt x="1092" y="466"/>
                  </a:cubicBezTo>
                  <a:cubicBezTo>
                    <a:pt x="1092" y="209"/>
                    <a:pt x="883" y="0"/>
                    <a:pt x="6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6844775" y="2136375"/>
              <a:ext cx="64750" cy="62275"/>
            </a:xfrm>
            <a:custGeom>
              <a:avLst/>
              <a:gdLst/>
              <a:ahLst/>
              <a:cxnLst/>
              <a:rect l="l" t="t" r="r" b="b"/>
              <a:pathLst>
                <a:path w="2590" h="2491" extrusionOk="0">
                  <a:moveTo>
                    <a:pt x="1345" y="0"/>
                  </a:moveTo>
                  <a:cubicBezTo>
                    <a:pt x="841" y="0"/>
                    <a:pt x="387" y="304"/>
                    <a:pt x="193" y="768"/>
                  </a:cubicBezTo>
                  <a:cubicBezTo>
                    <a:pt x="1" y="1234"/>
                    <a:pt x="108" y="1769"/>
                    <a:pt x="464" y="2126"/>
                  </a:cubicBezTo>
                  <a:cubicBezTo>
                    <a:pt x="702" y="2364"/>
                    <a:pt x="1021" y="2491"/>
                    <a:pt x="1345" y="2491"/>
                  </a:cubicBezTo>
                  <a:cubicBezTo>
                    <a:pt x="1505" y="2491"/>
                    <a:pt x="1667" y="2460"/>
                    <a:pt x="1821" y="2396"/>
                  </a:cubicBezTo>
                  <a:cubicBezTo>
                    <a:pt x="2287" y="2204"/>
                    <a:pt x="2589" y="1748"/>
                    <a:pt x="2589" y="1245"/>
                  </a:cubicBezTo>
                  <a:cubicBezTo>
                    <a:pt x="2589" y="558"/>
                    <a:pt x="2032" y="0"/>
                    <a:pt x="13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6810700" y="1735550"/>
              <a:ext cx="40450" cy="38925"/>
            </a:xfrm>
            <a:custGeom>
              <a:avLst/>
              <a:gdLst/>
              <a:ahLst/>
              <a:cxnLst/>
              <a:rect l="l" t="t" r="r" b="b"/>
              <a:pathLst>
                <a:path w="1618" h="1557" extrusionOk="0">
                  <a:moveTo>
                    <a:pt x="839" y="0"/>
                  </a:moveTo>
                  <a:cubicBezTo>
                    <a:pt x="525" y="0"/>
                    <a:pt x="241" y="190"/>
                    <a:pt x="121" y="480"/>
                  </a:cubicBezTo>
                  <a:cubicBezTo>
                    <a:pt x="1" y="771"/>
                    <a:pt x="67" y="1107"/>
                    <a:pt x="289" y="1329"/>
                  </a:cubicBezTo>
                  <a:cubicBezTo>
                    <a:pt x="438" y="1478"/>
                    <a:pt x="637" y="1557"/>
                    <a:pt x="839" y="1557"/>
                  </a:cubicBezTo>
                  <a:cubicBezTo>
                    <a:pt x="940" y="1557"/>
                    <a:pt x="1041" y="1537"/>
                    <a:pt x="1137" y="1497"/>
                  </a:cubicBezTo>
                  <a:cubicBezTo>
                    <a:pt x="1429" y="1377"/>
                    <a:pt x="1618" y="1093"/>
                    <a:pt x="1618" y="779"/>
                  </a:cubicBezTo>
                  <a:cubicBezTo>
                    <a:pt x="1618" y="348"/>
                    <a:pt x="1269" y="0"/>
                    <a:pt x="83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7213075" y="1797800"/>
              <a:ext cx="62250" cy="62300"/>
            </a:xfrm>
            <a:custGeom>
              <a:avLst/>
              <a:gdLst/>
              <a:ahLst/>
              <a:cxnLst/>
              <a:rect l="l" t="t" r="r" b="b"/>
              <a:pathLst>
                <a:path w="2490" h="2492" extrusionOk="0">
                  <a:moveTo>
                    <a:pt x="1245" y="1"/>
                  </a:moveTo>
                  <a:cubicBezTo>
                    <a:pt x="556" y="1"/>
                    <a:pt x="0" y="558"/>
                    <a:pt x="0" y="1245"/>
                  </a:cubicBezTo>
                  <a:cubicBezTo>
                    <a:pt x="0" y="1934"/>
                    <a:pt x="556" y="2491"/>
                    <a:pt x="1245" y="2491"/>
                  </a:cubicBezTo>
                  <a:cubicBezTo>
                    <a:pt x="1933" y="2491"/>
                    <a:pt x="2489" y="1934"/>
                    <a:pt x="2489" y="1245"/>
                  </a:cubicBezTo>
                  <a:cubicBezTo>
                    <a:pt x="2489" y="558"/>
                    <a:pt x="1933" y="1"/>
                    <a:pt x="124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7254325" y="2007925"/>
              <a:ext cx="40450" cy="38950"/>
            </a:xfrm>
            <a:custGeom>
              <a:avLst/>
              <a:gdLst/>
              <a:ahLst/>
              <a:cxnLst/>
              <a:rect l="l" t="t" r="r" b="b"/>
              <a:pathLst>
                <a:path w="1618" h="1558" extrusionOk="0">
                  <a:moveTo>
                    <a:pt x="841" y="1"/>
                  </a:moveTo>
                  <a:cubicBezTo>
                    <a:pt x="525" y="1"/>
                    <a:pt x="241" y="190"/>
                    <a:pt x="121" y="482"/>
                  </a:cubicBezTo>
                  <a:cubicBezTo>
                    <a:pt x="1" y="772"/>
                    <a:pt x="67" y="1107"/>
                    <a:pt x="289" y="1330"/>
                  </a:cubicBezTo>
                  <a:cubicBezTo>
                    <a:pt x="438" y="1478"/>
                    <a:pt x="637" y="1558"/>
                    <a:pt x="840" y="1558"/>
                  </a:cubicBezTo>
                  <a:cubicBezTo>
                    <a:pt x="940" y="1558"/>
                    <a:pt x="1042" y="1538"/>
                    <a:pt x="1138" y="1498"/>
                  </a:cubicBezTo>
                  <a:cubicBezTo>
                    <a:pt x="1429" y="1378"/>
                    <a:pt x="1618" y="1094"/>
                    <a:pt x="1618" y="779"/>
                  </a:cubicBezTo>
                  <a:cubicBezTo>
                    <a:pt x="1618" y="350"/>
                    <a:pt x="1271" y="1"/>
                    <a:pt x="84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7353125" y="1716075"/>
              <a:ext cx="27300" cy="23400"/>
            </a:xfrm>
            <a:custGeom>
              <a:avLst/>
              <a:gdLst/>
              <a:ahLst/>
              <a:cxnLst/>
              <a:rect l="l" t="t" r="r" b="b"/>
              <a:pathLst>
                <a:path w="1092" h="936" extrusionOk="0">
                  <a:moveTo>
                    <a:pt x="624" y="1"/>
                  </a:moveTo>
                  <a:cubicBezTo>
                    <a:pt x="208" y="1"/>
                    <a:pt x="0" y="504"/>
                    <a:pt x="295" y="797"/>
                  </a:cubicBezTo>
                  <a:cubicBezTo>
                    <a:pt x="390" y="893"/>
                    <a:pt x="506" y="935"/>
                    <a:pt x="621" y="935"/>
                  </a:cubicBezTo>
                  <a:cubicBezTo>
                    <a:pt x="861" y="935"/>
                    <a:pt x="1091" y="749"/>
                    <a:pt x="1091" y="468"/>
                  </a:cubicBezTo>
                  <a:cubicBezTo>
                    <a:pt x="1091" y="210"/>
                    <a:pt x="882" y="1"/>
                    <a:pt x="62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183075" y="1766650"/>
              <a:ext cx="18200" cy="15625"/>
            </a:xfrm>
            <a:custGeom>
              <a:avLst/>
              <a:gdLst/>
              <a:ahLst/>
              <a:cxnLst/>
              <a:rect l="l" t="t" r="r" b="b"/>
              <a:pathLst>
                <a:path w="728" h="625" extrusionOk="0">
                  <a:moveTo>
                    <a:pt x="417" y="1"/>
                  </a:moveTo>
                  <a:cubicBezTo>
                    <a:pt x="139" y="1"/>
                    <a:pt x="0" y="336"/>
                    <a:pt x="196" y="533"/>
                  </a:cubicBezTo>
                  <a:cubicBezTo>
                    <a:pt x="259" y="596"/>
                    <a:pt x="337" y="624"/>
                    <a:pt x="414" y="624"/>
                  </a:cubicBezTo>
                  <a:cubicBezTo>
                    <a:pt x="574" y="624"/>
                    <a:pt x="728" y="500"/>
                    <a:pt x="728" y="312"/>
                  </a:cubicBezTo>
                  <a:cubicBezTo>
                    <a:pt x="728" y="141"/>
                    <a:pt x="588" y="1"/>
                    <a:pt x="4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5875575" y="1509825"/>
              <a:ext cx="18250" cy="15600"/>
            </a:xfrm>
            <a:custGeom>
              <a:avLst/>
              <a:gdLst/>
              <a:ahLst/>
              <a:cxnLst/>
              <a:rect l="l" t="t" r="r" b="b"/>
              <a:pathLst>
                <a:path w="730" h="624" extrusionOk="0">
                  <a:moveTo>
                    <a:pt x="417" y="1"/>
                  </a:moveTo>
                  <a:cubicBezTo>
                    <a:pt x="141" y="1"/>
                    <a:pt x="1" y="336"/>
                    <a:pt x="198" y="531"/>
                  </a:cubicBezTo>
                  <a:cubicBezTo>
                    <a:pt x="261" y="595"/>
                    <a:pt x="339" y="624"/>
                    <a:pt x="416" y="624"/>
                  </a:cubicBezTo>
                  <a:cubicBezTo>
                    <a:pt x="576" y="624"/>
                    <a:pt x="730" y="500"/>
                    <a:pt x="730" y="312"/>
                  </a:cubicBezTo>
                  <a:cubicBezTo>
                    <a:pt x="730" y="140"/>
                    <a:pt x="590" y="1"/>
                    <a:pt x="4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5654900" y="2050725"/>
              <a:ext cx="40450" cy="38975"/>
            </a:xfrm>
            <a:custGeom>
              <a:avLst/>
              <a:gdLst/>
              <a:ahLst/>
              <a:cxnLst/>
              <a:rect l="l" t="t" r="r" b="b"/>
              <a:pathLst>
                <a:path w="1618" h="1559" extrusionOk="0">
                  <a:moveTo>
                    <a:pt x="839" y="1"/>
                  </a:moveTo>
                  <a:cubicBezTo>
                    <a:pt x="525" y="1"/>
                    <a:pt x="241" y="192"/>
                    <a:pt x="121" y="482"/>
                  </a:cubicBezTo>
                  <a:cubicBezTo>
                    <a:pt x="1" y="773"/>
                    <a:pt x="67" y="1107"/>
                    <a:pt x="289" y="1330"/>
                  </a:cubicBezTo>
                  <a:cubicBezTo>
                    <a:pt x="438" y="1479"/>
                    <a:pt x="637" y="1559"/>
                    <a:pt x="840" y="1559"/>
                  </a:cubicBezTo>
                  <a:cubicBezTo>
                    <a:pt x="941" y="1559"/>
                    <a:pt x="1042" y="1539"/>
                    <a:pt x="1138" y="1499"/>
                  </a:cubicBezTo>
                  <a:cubicBezTo>
                    <a:pt x="1428" y="1379"/>
                    <a:pt x="1618" y="1095"/>
                    <a:pt x="1618" y="779"/>
                  </a:cubicBezTo>
                  <a:cubicBezTo>
                    <a:pt x="1618" y="350"/>
                    <a:pt x="1269" y="1"/>
                    <a:pt x="83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5999500" y="1115875"/>
              <a:ext cx="6600" cy="5675"/>
            </a:xfrm>
            <a:custGeom>
              <a:avLst/>
              <a:gdLst/>
              <a:ahLst/>
              <a:cxnLst/>
              <a:rect l="l" t="t" r="r" b="b"/>
              <a:pathLst>
                <a:path w="264" h="227" extrusionOk="0">
                  <a:moveTo>
                    <a:pt x="151" y="1"/>
                  </a:moveTo>
                  <a:cubicBezTo>
                    <a:pt x="51" y="1"/>
                    <a:pt x="1" y="122"/>
                    <a:pt x="72" y="193"/>
                  </a:cubicBezTo>
                  <a:cubicBezTo>
                    <a:pt x="94" y="216"/>
                    <a:pt x="123" y="226"/>
                    <a:pt x="150" y="226"/>
                  </a:cubicBezTo>
                  <a:cubicBezTo>
                    <a:pt x="208" y="226"/>
                    <a:pt x="264" y="181"/>
                    <a:pt x="264" y="113"/>
                  </a:cubicBezTo>
                  <a:cubicBezTo>
                    <a:pt x="264" y="52"/>
                    <a:pt x="214" y="1"/>
                    <a:pt x="15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287650" y="1033325"/>
              <a:ext cx="6600" cy="5650"/>
            </a:xfrm>
            <a:custGeom>
              <a:avLst/>
              <a:gdLst/>
              <a:ahLst/>
              <a:cxnLst/>
              <a:rect l="l" t="t" r="r" b="b"/>
              <a:pathLst>
                <a:path w="264" h="226" extrusionOk="0">
                  <a:moveTo>
                    <a:pt x="151" y="0"/>
                  </a:moveTo>
                  <a:cubicBezTo>
                    <a:pt x="51" y="0"/>
                    <a:pt x="0" y="122"/>
                    <a:pt x="71" y="193"/>
                  </a:cubicBezTo>
                  <a:cubicBezTo>
                    <a:pt x="94" y="216"/>
                    <a:pt x="123" y="226"/>
                    <a:pt x="150" y="226"/>
                  </a:cubicBezTo>
                  <a:cubicBezTo>
                    <a:pt x="208" y="226"/>
                    <a:pt x="263" y="181"/>
                    <a:pt x="263" y="113"/>
                  </a:cubicBezTo>
                  <a:cubicBezTo>
                    <a:pt x="263" y="52"/>
                    <a:pt x="214" y="0"/>
                    <a:pt x="15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5636800" y="1380225"/>
              <a:ext cx="19625" cy="16850"/>
            </a:xfrm>
            <a:custGeom>
              <a:avLst/>
              <a:gdLst/>
              <a:ahLst/>
              <a:cxnLst/>
              <a:rect l="l" t="t" r="r" b="b"/>
              <a:pathLst>
                <a:path w="785" h="674" extrusionOk="0">
                  <a:moveTo>
                    <a:pt x="449" y="1"/>
                  </a:moveTo>
                  <a:cubicBezTo>
                    <a:pt x="150" y="1"/>
                    <a:pt x="0" y="363"/>
                    <a:pt x="212" y="575"/>
                  </a:cubicBezTo>
                  <a:cubicBezTo>
                    <a:pt x="281" y="643"/>
                    <a:pt x="365" y="673"/>
                    <a:pt x="447" y="673"/>
                  </a:cubicBezTo>
                  <a:cubicBezTo>
                    <a:pt x="619" y="673"/>
                    <a:pt x="785" y="540"/>
                    <a:pt x="785" y="337"/>
                  </a:cubicBezTo>
                  <a:cubicBezTo>
                    <a:pt x="785" y="151"/>
                    <a:pt x="634" y="1"/>
                    <a:pt x="4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5736550" y="1373225"/>
              <a:ext cx="6600" cy="5675"/>
            </a:xfrm>
            <a:custGeom>
              <a:avLst/>
              <a:gdLst/>
              <a:ahLst/>
              <a:cxnLst/>
              <a:rect l="l" t="t" r="r" b="b"/>
              <a:pathLst>
                <a:path w="264" h="227" extrusionOk="0">
                  <a:moveTo>
                    <a:pt x="151" y="1"/>
                  </a:moveTo>
                  <a:cubicBezTo>
                    <a:pt x="50" y="1"/>
                    <a:pt x="1" y="121"/>
                    <a:pt x="71" y="193"/>
                  </a:cubicBezTo>
                  <a:cubicBezTo>
                    <a:pt x="94" y="216"/>
                    <a:pt x="122" y="226"/>
                    <a:pt x="150" y="226"/>
                  </a:cubicBezTo>
                  <a:cubicBezTo>
                    <a:pt x="208" y="226"/>
                    <a:pt x="264" y="181"/>
                    <a:pt x="264" y="114"/>
                  </a:cubicBezTo>
                  <a:cubicBezTo>
                    <a:pt x="264" y="51"/>
                    <a:pt x="214" y="1"/>
                    <a:pt x="15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5340325" y="1531275"/>
              <a:ext cx="5600" cy="5625"/>
            </a:xfrm>
            <a:custGeom>
              <a:avLst/>
              <a:gdLst/>
              <a:ahLst/>
              <a:cxnLst/>
              <a:rect l="l" t="t" r="r" b="b"/>
              <a:pathLst>
                <a:path w="224" h="225" extrusionOk="0">
                  <a:moveTo>
                    <a:pt x="111" y="1"/>
                  </a:moveTo>
                  <a:cubicBezTo>
                    <a:pt x="50" y="1"/>
                    <a:pt x="0" y="52"/>
                    <a:pt x="0" y="113"/>
                  </a:cubicBezTo>
                  <a:cubicBezTo>
                    <a:pt x="0" y="175"/>
                    <a:pt x="50" y="225"/>
                    <a:pt x="111" y="225"/>
                  </a:cubicBezTo>
                  <a:cubicBezTo>
                    <a:pt x="173" y="225"/>
                    <a:pt x="224" y="175"/>
                    <a:pt x="224" y="113"/>
                  </a:cubicBezTo>
                  <a:cubicBezTo>
                    <a:pt x="224" y="52"/>
                    <a:pt x="173" y="1"/>
                    <a:pt x="1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5196650" y="1541100"/>
              <a:ext cx="16375" cy="14025"/>
            </a:xfrm>
            <a:custGeom>
              <a:avLst/>
              <a:gdLst/>
              <a:ahLst/>
              <a:cxnLst/>
              <a:rect l="l" t="t" r="r" b="b"/>
              <a:pathLst>
                <a:path w="655" h="561" extrusionOk="0">
                  <a:moveTo>
                    <a:pt x="375" y="0"/>
                  </a:moveTo>
                  <a:cubicBezTo>
                    <a:pt x="126" y="0"/>
                    <a:pt x="1" y="301"/>
                    <a:pt x="178" y="478"/>
                  </a:cubicBezTo>
                  <a:cubicBezTo>
                    <a:pt x="235" y="535"/>
                    <a:pt x="305" y="560"/>
                    <a:pt x="373" y="560"/>
                  </a:cubicBezTo>
                  <a:cubicBezTo>
                    <a:pt x="517" y="560"/>
                    <a:pt x="655" y="449"/>
                    <a:pt x="655" y="280"/>
                  </a:cubicBezTo>
                  <a:cubicBezTo>
                    <a:pt x="655" y="125"/>
                    <a:pt x="530" y="0"/>
                    <a:pt x="37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5267075" y="1415200"/>
              <a:ext cx="13100" cy="11225"/>
            </a:xfrm>
            <a:custGeom>
              <a:avLst/>
              <a:gdLst/>
              <a:ahLst/>
              <a:cxnLst/>
              <a:rect l="l" t="t" r="r" b="b"/>
              <a:pathLst>
                <a:path w="524" h="449" extrusionOk="0">
                  <a:moveTo>
                    <a:pt x="300" y="1"/>
                  </a:moveTo>
                  <a:cubicBezTo>
                    <a:pt x="100" y="1"/>
                    <a:pt x="1" y="241"/>
                    <a:pt x="142" y="383"/>
                  </a:cubicBezTo>
                  <a:cubicBezTo>
                    <a:pt x="188" y="428"/>
                    <a:pt x="244" y="449"/>
                    <a:pt x="298" y="449"/>
                  </a:cubicBezTo>
                  <a:cubicBezTo>
                    <a:pt x="413" y="449"/>
                    <a:pt x="524" y="359"/>
                    <a:pt x="524" y="225"/>
                  </a:cubicBezTo>
                  <a:cubicBezTo>
                    <a:pt x="524" y="102"/>
                    <a:pt x="423" y="1"/>
                    <a:pt x="30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5459200" y="1399800"/>
              <a:ext cx="22375" cy="22425"/>
            </a:xfrm>
            <a:custGeom>
              <a:avLst/>
              <a:gdLst/>
              <a:ahLst/>
              <a:cxnLst/>
              <a:rect l="l" t="t" r="r" b="b"/>
              <a:pathLst>
                <a:path w="895" h="897" extrusionOk="0">
                  <a:moveTo>
                    <a:pt x="447" y="1"/>
                  </a:moveTo>
                  <a:cubicBezTo>
                    <a:pt x="201" y="1"/>
                    <a:pt x="1" y="202"/>
                    <a:pt x="1" y="449"/>
                  </a:cubicBezTo>
                  <a:cubicBezTo>
                    <a:pt x="1" y="697"/>
                    <a:pt x="201" y="896"/>
                    <a:pt x="447" y="896"/>
                  </a:cubicBezTo>
                  <a:cubicBezTo>
                    <a:pt x="695" y="896"/>
                    <a:pt x="895" y="697"/>
                    <a:pt x="895" y="449"/>
                  </a:cubicBezTo>
                  <a:cubicBezTo>
                    <a:pt x="895" y="202"/>
                    <a:pt x="695" y="1"/>
                    <a:pt x="4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5527250" y="1429225"/>
              <a:ext cx="13100" cy="11200"/>
            </a:xfrm>
            <a:custGeom>
              <a:avLst/>
              <a:gdLst/>
              <a:ahLst/>
              <a:cxnLst/>
              <a:rect l="l" t="t" r="r" b="b"/>
              <a:pathLst>
                <a:path w="524" h="448" extrusionOk="0">
                  <a:moveTo>
                    <a:pt x="303" y="0"/>
                  </a:moveTo>
                  <a:cubicBezTo>
                    <a:pt x="302" y="0"/>
                    <a:pt x="301" y="0"/>
                    <a:pt x="300" y="0"/>
                  </a:cubicBezTo>
                  <a:cubicBezTo>
                    <a:pt x="100" y="0"/>
                    <a:pt x="1" y="241"/>
                    <a:pt x="140" y="382"/>
                  </a:cubicBezTo>
                  <a:cubicBezTo>
                    <a:pt x="186" y="427"/>
                    <a:pt x="242" y="448"/>
                    <a:pt x="297" y="448"/>
                  </a:cubicBezTo>
                  <a:cubicBezTo>
                    <a:pt x="413" y="448"/>
                    <a:pt x="524" y="359"/>
                    <a:pt x="524" y="224"/>
                  </a:cubicBezTo>
                  <a:cubicBezTo>
                    <a:pt x="524" y="101"/>
                    <a:pt x="425" y="0"/>
                    <a:pt x="30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5468975" y="1557875"/>
              <a:ext cx="30800" cy="30800"/>
            </a:xfrm>
            <a:custGeom>
              <a:avLst/>
              <a:gdLst/>
              <a:ahLst/>
              <a:cxnLst/>
              <a:rect l="l" t="t" r="r" b="b"/>
              <a:pathLst>
                <a:path w="1232" h="1232" extrusionOk="0">
                  <a:moveTo>
                    <a:pt x="617" y="1"/>
                  </a:moveTo>
                  <a:cubicBezTo>
                    <a:pt x="277" y="1"/>
                    <a:pt x="0" y="276"/>
                    <a:pt x="0" y="616"/>
                  </a:cubicBezTo>
                  <a:cubicBezTo>
                    <a:pt x="0" y="955"/>
                    <a:pt x="277" y="1232"/>
                    <a:pt x="617" y="1232"/>
                  </a:cubicBezTo>
                  <a:cubicBezTo>
                    <a:pt x="956" y="1232"/>
                    <a:pt x="1231" y="955"/>
                    <a:pt x="1231" y="616"/>
                  </a:cubicBezTo>
                  <a:cubicBezTo>
                    <a:pt x="1231" y="276"/>
                    <a:pt x="956" y="1"/>
                    <a:pt x="6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4459500" y="632900"/>
              <a:ext cx="79875" cy="72025"/>
            </a:xfrm>
            <a:custGeom>
              <a:avLst/>
              <a:gdLst/>
              <a:ahLst/>
              <a:cxnLst/>
              <a:rect l="l" t="t" r="r" b="b"/>
              <a:pathLst>
                <a:path w="3195" h="2881" extrusionOk="0">
                  <a:moveTo>
                    <a:pt x="1553" y="1"/>
                  </a:moveTo>
                  <a:cubicBezTo>
                    <a:pt x="1199" y="1"/>
                    <a:pt x="850" y="131"/>
                    <a:pt x="579" y="381"/>
                  </a:cubicBezTo>
                  <a:cubicBezTo>
                    <a:pt x="150" y="775"/>
                    <a:pt x="0" y="1388"/>
                    <a:pt x="202" y="1935"/>
                  </a:cubicBezTo>
                  <a:cubicBezTo>
                    <a:pt x="401" y="2482"/>
                    <a:pt x="911" y="2855"/>
                    <a:pt x="1493" y="2879"/>
                  </a:cubicBezTo>
                  <a:cubicBezTo>
                    <a:pt x="1513" y="2880"/>
                    <a:pt x="1533" y="2881"/>
                    <a:pt x="1552" y="2881"/>
                  </a:cubicBezTo>
                  <a:cubicBezTo>
                    <a:pt x="2111" y="2881"/>
                    <a:pt x="2622" y="2556"/>
                    <a:pt x="2859" y="2047"/>
                  </a:cubicBezTo>
                  <a:cubicBezTo>
                    <a:pt x="3194" y="1325"/>
                    <a:pt x="2880" y="468"/>
                    <a:pt x="2160" y="135"/>
                  </a:cubicBezTo>
                  <a:cubicBezTo>
                    <a:pt x="1966" y="45"/>
                    <a:pt x="1759" y="1"/>
                    <a:pt x="155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4775325" y="636000"/>
              <a:ext cx="46075" cy="41550"/>
            </a:xfrm>
            <a:custGeom>
              <a:avLst/>
              <a:gdLst/>
              <a:ahLst/>
              <a:cxnLst/>
              <a:rect l="l" t="t" r="r" b="b"/>
              <a:pathLst>
                <a:path w="1843" h="1662" extrusionOk="0">
                  <a:moveTo>
                    <a:pt x="897" y="0"/>
                  </a:moveTo>
                  <a:cubicBezTo>
                    <a:pt x="693" y="0"/>
                    <a:pt x="490" y="76"/>
                    <a:pt x="334" y="220"/>
                  </a:cubicBezTo>
                  <a:cubicBezTo>
                    <a:pt x="86" y="447"/>
                    <a:pt x="0" y="801"/>
                    <a:pt x="116" y="1117"/>
                  </a:cubicBezTo>
                  <a:cubicBezTo>
                    <a:pt x="232" y="1433"/>
                    <a:pt x="525" y="1648"/>
                    <a:pt x="861" y="1661"/>
                  </a:cubicBezTo>
                  <a:cubicBezTo>
                    <a:pt x="873" y="1662"/>
                    <a:pt x="884" y="1662"/>
                    <a:pt x="895" y="1662"/>
                  </a:cubicBezTo>
                  <a:cubicBezTo>
                    <a:pt x="1217" y="1662"/>
                    <a:pt x="1513" y="1475"/>
                    <a:pt x="1649" y="1180"/>
                  </a:cubicBezTo>
                  <a:cubicBezTo>
                    <a:pt x="1843" y="764"/>
                    <a:pt x="1661" y="271"/>
                    <a:pt x="1245" y="77"/>
                  </a:cubicBezTo>
                  <a:cubicBezTo>
                    <a:pt x="1134" y="25"/>
                    <a:pt x="1015" y="0"/>
                    <a:pt x="89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4633325" y="734925"/>
              <a:ext cx="26650" cy="22875"/>
            </a:xfrm>
            <a:custGeom>
              <a:avLst/>
              <a:gdLst/>
              <a:ahLst/>
              <a:cxnLst/>
              <a:rect l="l" t="t" r="r" b="b"/>
              <a:pathLst>
                <a:path w="1066" h="915" extrusionOk="0">
                  <a:moveTo>
                    <a:pt x="543" y="0"/>
                  </a:moveTo>
                  <a:cubicBezTo>
                    <a:pt x="247" y="0"/>
                    <a:pt x="1" y="301"/>
                    <a:pt x="116" y="615"/>
                  </a:cubicBezTo>
                  <a:cubicBezTo>
                    <a:pt x="179" y="788"/>
                    <a:pt x="341" y="907"/>
                    <a:pt x="526" y="915"/>
                  </a:cubicBezTo>
                  <a:cubicBezTo>
                    <a:pt x="533" y="915"/>
                    <a:pt x="539" y="915"/>
                    <a:pt x="545" y="915"/>
                  </a:cubicBezTo>
                  <a:cubicBezTo>
                    <a:pt x="721" y="915"/>
                    <a:pt x="884" y="813"/>
                    <a:pt x="959" y="650"/>
                  </a:cubicBezTo>
                  <a:cubicBezTo>
                    <a:pt x="1066" y="422"/>
                    <a:pt x="967" y="150"/>
                    <a:pt x="737" y="44"/>
                  </a:cubicBezTo>
                  <a:cubicBezTo>
                    <a:pt x="672" y="14"/>
                    <a:pt x="606" y="0"/>
                    <a:pt x="5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4770450" y="764975"/>
              <a:ext cx="26650" cy="22900"/>
            </a:xfrm>
            <a:custGeom>
              <a:avLst/>
              <a:gdLst/>
              <a:ahLst/>
              <a:cxnLst/>
              <a:rect l="l" t="t" r="r" b="b"/>
              <a:pathLst>
                <a:path w="1066" h="916" extrusionOk="0">
                  <a:moveTo>
                    <a:pt x="544" y="1"/>
                  </a:moveTo>
                  <a:cubicBezTo>
                    <a:pt x="247" y="1"/>
                    <a:pt x="0" y="301"/>
                    <a:pt x="116" y="616"/>
                  </a:cubicBezTo>
                  <a:cubicBezTo>
                    <a:pt x="180" y="789"/>
                    <a:pt x="341" y="907"/>
                    <a:pt x="526" y="915"/>
                  </a:cubicBezTo>
                  <a:cubicBezTo>
                    <a:pt x="532" y="915"/>
                    <a:pt x="538" y="915"/>
                    <a:pt x="545" y="915"/>
                  </a:cubicBezTo>
                  <a:cubicBezTo>
                    <a:pt x="722" y="915"/>
                    <a:pt x="883" y="813"/>
                    <a:pt x="959" y="652"/>
                  </a:cubicBezTo>
                  <a:cubicBezTo>
                    <a:pt x="1066" y="422"/>
                    <a:pt x="966" y="151"/>
                    <a:pt x="738" y="45"/>
                  </a:cubicBezTo>
                  <a:cubicBezTo>
                    <a:pt x="673" y="15"/>
                    <a:pt x="607" y="1"/>
                    <a:pt x="54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4679525" y="448325"/>
              <a:ext cx="67550" cy="60950"/>
            </a:xfrm>
            <a:custGeom>
              <a:avLst/>
              <a:gdLst/>
              <a:ahLst/>
              <a:cxnLst/>
              <a:rect l="l" t="t" r="r" b="b"/>
              <a:pathLst>
                <a:path w="2702" h="2438" extrusionOk="0">
                  <a:moveTo>
                    <a:pt x="1315" y="1"/>
                  </a:moveTo>
                  <a:cubicBezTo>
                    <a:pt x="1015" y="1"/>
                    <a:pt x="719" y="111"/>
                    <a:pt x="489" y="323"/>
                  </a:cubicBezTo>
                  <a:cubicBezTo>
                    <a:pt x="127" y="656"/>
                    <a:pt x="1" y="1175"/>
                    <a:pt x="171" y="1638"/>
                  </a:cubicBezTo>
                  <a:cubicBezTo>
                    <a:pt x="339" y="2099"/>
                    <a:pt x="771" y="2415"/>
                    <a:pt x="1264" y="2436"/>
                  </a:cubicBezTo>
                  <a:cubicBezTo>
                    <a:pt x="1281" y="2437"/>
                    <a:pt x="1298" y="2437"/>
                    <a:pt x="1316" y="2437"/>
                  </a:cubicBezTo>
                  <a:cubicBezTo>
                    <a:pt x="1787" y="2437"/>
                    <a:pt x="2219" y="2163"/>
                    <a:pt x="2419" y="1731"/>
                  </a:cubicBezTo>
                  <a:cubicBezTo>
                    <a:pt x="2702" y="1121"/>
                    <a:pt x="2437" y="398"/>
                    <a:pt x="1827" y="114"/>
                  </a:cubicBezTo>
                  <a:cubicBezTo>
                    <a:pt x="1663" y="38"/>
                    <a:pt x="1488" y="1"/>
                    <a:pt x="13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4285175" y="919950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724" y="1"/>
                  </a:moveTo>
                  <a:cubicBezTo>
                    <a:pt x="328" y="1"/>
                    <a:pt x="0" y="401"/>
                    <a:pt x="154" y="821"/>
                  </a:cubicBezTo>
                  <a:cubicBezTo>
                    <a:pt x="238" y="1053"/>
                    <a:pt x="454" y="1211"/>
                    <a:pt x="701" y="1220"/>
                  </a:cubicBezTo>
                  <a:cubicBezTo>
                    <a:pt x="710" y="1220"/>
                    <a:pt x="718" y="1220"/>
                    <a:pt x="727" y="1220"/>
                  </a:cubicBezTo>
                  <a:cubicBezTo>
                    <a:pt x="963" y="1220"/>
                    <a:pt x="1178" y="1083"/>
                    <a:pt x="1278" y="868"/>
                  </a:cubicBezTo>
                  <a:cubicBezTo>
                    <a:pt x="1419" y="563"/>
                    <a:pt x="1287" y="201"/>
                    <a:pt x="982" y="59"/>
                  </a:cubicBezTo>
                  <a:cubicBezTo>
                    <a:pt x="896" y="19"/>
                    <a:pt x="808" y="1"/>
                    <a:pt x="72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5028125" y="991950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723" y="1"/>
                  </a:moveTo>
                  <a:cubicBezTo>
                    <a:pt x="328" y="1"/>
                    <a:pt x="0" y="401"/>
                    <a:pt x="154" y="821"/>
                  </a:cubicBezTo>
                  <a:cubicBezTo>
                    <a:pt x="238" y="1051"/>
                    <a:pt x="455" y="1209"/>
                    <a:pt x="700" y="1220"/>
                  </a:cubicBezTo>
                  <a:cubicBezTo>
                    <a:pt x="708" y="1220"/>
                    <a:pt x="717" y="1220"/>
                    <a:pt x="726" y="1220"/>
                  </a:cubicBezTo>
                  <a:cubicBezTo>
                    <a:pt x="962" y="1220"/>
                    <a:pt x="1178" y="1084"/>
                    <a:pt x="1278" y="868"/>
                  </a:cubicBezTo>
                  <a:cubicBezTo>
                    <a:pt x="1420" y="563"/>
                    <a:pt x="1287" y="200"/>
                    <a:pt x="982" y="59"/>
                  </a:cubicBezTo>
                  <a:cubicBezTo>
                    <a:pt x="896" y="19"/>
                    <a:pt x="808" y="1"/>
                    <a:pt x="72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4092925" y="565600"/>
              <a:ext cx="17800" cy="15275"/>
            </a:xfrm>
            <a:custGeom>
              <a:avLst/>
              <a:gdLst/>
              <a:ahLst/>
              <a:cxnLst/>
              <a:rect l="l" t="t" r="r" b="b"/>
              <a:pathLst>
                <a:path w="712" h="611" extrusionOk="0">
                  <a:moveTo>
                    <a:pt x="363" y="0"/>
                  </a:moveTo>
                  <a:cubicBezTo>
                    <a:pt x="165" y="0"/>
                    <a:pt x="1" y="201"/>
                    <a:pt x="78" y="411"/>
                  </a:cubicBezTo>
                  <a:cubicBezTo>
                    <a:pt x="127" y="543"/>
                    <a:pt x="246" y="611"/>
                    <a:pt x="365" y="611"/>
                  </a:cubicBezTo>
                  <a:cubicBezTo>
                    <a:pt x="476" y="611"/>
                    <a:pt x="586" y="553"/>
                    <a:pt x="641" y="434"/>
                  </a:cubicBezTo>
                  <a:cubicBezTo>
                    <a:pt x="712" y="281"/>
                    <a:pt x="644" y="100"/>
                    <a:pt x="492" y="30"/>
                  </a:cubicBezTo>
                  <a:cubicBezTo>
                    <a:pt x="449" y="9"/>
                    <a:pt x="405" y="0"/>
                    <a:pt x="36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3642025" y="1175475"/>
              <a:ext cx="35525" cy="30500"/>
            </a:xfrm>
            <a:custGeom>
              <a:avLst/>
              <a:gdLst/>
              <a:ahLst/>
              <a:cxnLst/>
              <a:rect l="l" t="t" r="r" b="b"/>
              <a:pathLst>
                <a:path w="1421" h="1220" extrusionOk="0">
                  <a:moveTo>
                    <a:pt x="725" y="1"/>
                  </a:moveTo>
                  <a:cubicBezTo>
                    <a:pt x="329" y="1"/>
                    <a:pt x="0" y="401"/>
                    <a:pt x="155" y="821"/>
                  </a:cubicBezTo>
                  <a:cubicBezTo>
                    <a:pt x="239" y="1053"/>
                    <a:pt x="456" y="1210"/>
                    <a:pt x="702" y="1219"/>
                  </a:cubicBezTo>
                  <a:cubicBezTo>
                    <a:pt x="711" y="1220"/>
                    <a:pt x="720" y="1220"/>
                    <a:pt x="728" y="1220"/>
                  </a:cubicBezTo>
                  <a:cubicBezTo>
                    <a:pt x="965" y="1220"/>
                    <a:pt x="1179" y="1082"/>
                    <a:pt x="1279" y="868"/>
                  </a:cubicBezTo>
                  <a:cubicBezTo>
                    <a:pt x="1421" y="563"/>
                    <a:pt x="1289" y="200"/>
                    <a:pt x="983" y="59"/>
                  </a:cubicBezTo>
                  <a:cubicBezTo>
                    <a:pt x="897" y="19"/>
                    <a:pt x="809" y="1"/>
                    <a:pt x="7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4375425" y="455725"/>
              <a:ext cx="38200" cy="32825"/>
            </a:xfrm>
            <a:custGeom>
              <a:avLst/>
              <a:gdLst/>
              <a:ahLst/>
              <a:cxnLst/>
              <a:rect l="l" t="t" r="r" b="b"/>
              <a:pathLst>
                <a:path w="1528" h="1313" extrusionOk="0">
                  <a:moveTo>
                    <a:pt x="779" y="0"/>
                  </a:moveTo>
                  <a:cubicBezTo>
                    <a:pt x="353" y="0"/>
                    <a:pt x="0" y="431"/>
                    <a:pt x="166" y="883"/>
                  </a:cubicBezTo>
                  <a:cubicBezTo>
                    <a:pt x="258" y="1131"/>
                    <a:pt x="489" y="1301"/>
                    <a:pt x="754" y="1312"/>
                  </a:cubicBezTo>
                  <a:cubicBezTo>
                    <a:pt x="763" y="1312"/>
                    <a:pt x="772" y="1312"/>
                    <a:pt x="780" y="1312"/>
                  </a:cubicBezTo>
                  <a:cubicBezTo>
                    <a:pt x="1036" y="1312"/>
                    <a:pt x="1269" y="1165"/>
                    <a:pt x="1376" y="933"/>
                  </a:cubicBezTo>
                  <a:cubicBezTo>
                    <a:pt x="1528" y="604"/>
                    <a:pt x="1385" y="215"/>
                    <a:pt x="1056" y="63"/>
                  </a:cubicBezTo>
                  <a:cubicBezTo>
                    <a:pt x="963" y="20"/>
                    <a:pt x="869" y="0"/>
                    <a:pt x="77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4548975" y="492075"/>
              <a:ext cx="8250" cy="7125"/>
            </a:xfrm>
            <a:custGeom>
              <a:avLst/>
              <a:gdLst/>
              <a:ahLst/>
              <a:cxnLst/>
              <a:rect l="l" t="t" r="r" b="b"/>
              <a:pathLst>
                <a:path w="330" h="285" extrusionOk="0">
                  <a:moveTo>
                    <a:pt x="169" y="1"/>
                  </a:moveTo>
                  <a:cubicBezTo>
                    <a:pt x="77" y="1"/>
                    <a:pt x="0" y="93"/>
                    <a:pt x="36" y="191"/>
                  </a:cubicBezTo>
                  <a:cubicBezTo>
                    <a:pt x="59" y="253"/>
                    <a:pt x="113" y="284"/>
                    <a:pt x="168" y="284"/>
                  </a:cubicBezTo>
                  <a:cubicBezTo>
                    <a:pt x="220" y="284"/>
                    <a:pt x="271" y="257"/>
                    <a:pt x="298" y="202"/>
                  </a:cubicBezTo>
                  <a:cubicBezTo>
                    <a:pt x="329" y="131"/>
                    <a:pt x="299" y="47"/>
                    <a:pt x="228" y="14"/>
                  </a:cubicBezTo>
                  <a:cubicBezTo>
                    <a:pt x="208" y="5"/>
                    <a:pt x="188" y="1"/>
                    <a:pt x="16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4643550" y="338800"/>
              <a:ext cx="8250" cy="7100"/>
            </a:xfrm>
            <a:custGeom>
              <a:avLst/>
              <a:gdLst/>
              <a:ahLst/>
              <a:cxnLst/>
              <a:rect l="l" t="t" r="r" b="b"/>
              <a:pathLst>
                <a:path w="330" h="284" extrusionOk="0">
                  <a:moveTo>
                    <a:pt x="167" y="0"/>
                  </a:moveTo>
                  <a:cubicBezTo>
                    <a:pt x="75" y="0"/>
                    <a:pt x="0" y="94"/>
                    <a:pt x="35" y="190"/>
                  </a:cubicBezTo>
                  <a:cubicBezTo>
                    <a:pt x="57" y="252"/>
                    <a:pt x="113" y="284"/>
                    <a:pt x="169" y="284"/>
                  </a:cubicBezTo>
                  <a:cubicBezTo>
                    <a:pt x="220" y="284"/>
                    <a:pt x="272" y="257"/>
                    <a:pt x="298" y="202"/>
                  </a:cubicBezTo>
                  <a:cubicBezTo>
                    <a:pt x="329" y="130"/>
                    <a:pt x="299" y="46"/>
                    <a:pt x="229" y="14"/>
                  </a:cubicBezTo>
                  <a:cubicBezTo>
                    <a:pt x="208" y="5"/>
                    <a:pt x="187" y="0"/>
                    <a:pt x="16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4959725" y="521850"/>
              <a:ext cx="12450" cy="10650"/>
            </a:xfrm>
            <a:custGeom>
              <a:avLst/>
              <a:gdLst/>
              <a:ahLst/>
              <a:cxnLst/>
              <a:rect l="l" t="t" r="r" b="b"/>
              <a:pathLst>
                <a:path w="498" h="426" extrusionOk="0">
                  <a:moveTo>
                    <a:pt x="253" y="0"/>
                  </a:moveTo>
                  <a:cubicBezTo>
                    <a:pt x="115" y="0"/>
                    <a:pt x="1" y="140"/>
                    <a:pt x="55" y="286"/>
                  </a:cubicBezTo>
                  <a:cubicBezTo>
                    <a:pt x="89" y="378"/>
                    <a:pt x="172" y="425"/>
                    <a:pt x="255" y="425"/>
                  </a:cubicBezTo>
                  <a:cubicBezTo>
                    <a:pt x="332" y="425"/>
                    <a:pt x="409" y="385"/>
                    <a:pt x="448" y="302"/>
                  </a:cubicBezTo>
                  <a:cubicBezTo>
                    <a:pt x="497" y="195"/>
                    <a:pt x="451" y="69"/>
                    <a:pt x="344" y="21"/>
                  </a:cubicBezTo>
                  <a:cubicBezTo>
                    <a:pt x="313" y="7"/>
                    <a:pt x="283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5110175" y="729825"/>
              <a:ext cx="24775" cy="21300"/>
            </a:xfrm>
            <a:custGeom>
              <a:avLst/>
              <a:gdLst/>
              <a:ahLst/>
              <a:cxnLst/>
              <a:rect l="l" t="t" r="r" b="b"/>
              <a:pathLst>
                <a:path w="991" h="852" extrusionOk="0">
                  <a:moveTo>
                    <a:pt x="505" y="0"/>
                  </a:moveTo>
                  <a:cubicBezTo>
                    <a:pt x="229" y="0"/>
                    <a:pt x="0" y="279"/>
                    <a:pt x="108" y="573"/>
                  </a:cubicBezTo>
                  <a:cubicBezTo>
                    <a:pt x="176" y="758"/>
                    <a:pt x="341" y="852"/>
                    <a:pt x="507" y="852"/>
                  </a:cubicBezTo>
                  <a:cubicBezTo>
                    <a:pt x="661" y="852"/>
                    <a:pt x="816" y="770"/>
                    <a:pt x="893" y="605"/>
                  </a:cubicBezTo>
                  <a:cubicBezTo>
                    <a:pt x="990" y="393"/>
                    <a:pt x="899" y="140"/>
                    <a:pt x="685" y="41"/>
                  </a:cubicBezTo>
                  <a:cubicBezTo>
                    <a:pt x="625" y="13"/>
                    <a:pt x="564" y="0"/>
                    <a:pt x="50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5005700" y="429125"/>
              <a:ext cx="16525" cy="14225"/>
            </a:xfrm>
            <a:custGeom>
              <a:avLst/>
              <a:gdLst/>
              <a:ahLst/>
              <a:cxnLst/>
              <a:rect l="l" t="t" r="r" b="b"/>
              <a:pathLst>
                <a:path w="661" h="569" extrusionOk="0">
                  <a:moveTo>
                    <a:pt x="336" y="1"/>
                  </a:moveTo>
                  <a:cubicBezTo>
                    <a:pt x="152" y="1"/>
                    <a:pt x="0" y="187"/>
                    <a:pt x="71" y="383"/>
                  </a:cubicBezTo>
                  <a:cubicBezTo>
                    <a:pt x="116" y="506"/>
                    <a:pt x="227" y="569"/>
                    <a:pt x="338" y="569"/>
                  </a:cubicBezTo>
                  <a:cubicBezTo>
                    <a:pt x="441" y="569"/>
                    <a:pt x="543" y="514"/>
                    <a:pt x="594" y="404"/>
                  </a:cubicBezTo>
                  <a:cubicBezTo>
                    <a:pt x="660" y="262"/>
                    <a:pt x="599" y="94"/>
                    <a:pt x="457" y="28"/>
                  </a:cubicBezTo>
                  <a:cubicBezTo>
                    <a:pt x="417" y="9"/>
                    <a:pt x="376" y="1"/>
                    <a:pt x="3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4690750" y="899100"/>
              <a:ext cx="24850" cy="21375"/>
            </a:xfrm>
            <a:custGeom>
              <a:avLst/>
              <a:gdLst/>
              <a:ahLst/>
              <a:cxnLst/>
              <a:rect l="l" t="t" r="r" b="b"/>
              <a:pathLst>
                <a:path w="994" h="855" extrusionOk="0">
                  <a:moveTo>
                    <a:pt x="507" y="0"/>
                  </a:moveTo>
                  <a:cubicBezTo>
                    <a:pt x="229" y="0"/>
                    <a:pt x="0" y="280"/>
                    <a:pt x="107" y="575"/>
                  </a:cubicBezTo>
                  <a:cubicBezTo>
                    <a:pt x="175" y="760"/>
                    <a:pt x="341" y="854"/>
                    <a:pt x="508" y="854"/>
                  </a:cubicBezTo>
                  <a:cubicBezTo>
                    <a:pt x="662" y="854"/>
                    <a:pt x="817" y="773"/>
                    <a:pt x="894" y="608"/>
                  </a:cubicBezTo>
                  <a:cubicBezTo>
                    <a:pt x="993" y="394"/>
                    <a:pt x="900" y="140"/>
                    <a:pt x="688" y="41"/>
                  </a:cubicBezTo>
                  <a:cubicBezTo>
                    <a:pt x="627" y="13"/>
                    <a:pt x="566" y="0"/>
                    <a:pt x="50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4921575" y="878575"/>
              <a:ext cx="16575" cy="14275"/>
            </a:xfrm>
            <a:custGeom>
              <a:avLst/>
              <a:gdLst/>
              <a:ahLst/>
              <a:cxnLst/>
              <a:rect l="l" t="t" r="r" b="b"/>
              <a:pathLst>
                <a:path w="663" h="571" extrusionOk="0">
                  <a:moveTo>
                    <a:pt x="339" y="1"/>
                  </a:moveTo>
                  <a:cubicBezTo>
                    <a:pt x="154" y="1"/>
                    <a:pt x="0" y="187"/>
                    <a:pt x="72" y="383"/>
                  </a:cubicBezTo>
                  <a:cubicBezTo>
                    <a:pt x="118" y="507"/>
                    <a:pt x="229" y="570"/>
                    <a:pt x="340" y="570"/>
                  </a:cubicBezTo>
                  <a:cubicBezTo>
                    <a:pt x="444" y="570"/>
                    <a:pt x="547" y="516"/>
                    <a:pt x="598" y="405"/>
                  </a:cubicBezTo>
                  <a:cubicBezTo>
                    <a:pt x="663" y="262"/>
                    <a:pt x="601" y="94"/>
                    <a:pt x="460" y="28"/>
                  </a:cubicBezTo>
                  <a:cubicBezTo>
                    <a:pt x="419" y="9"/>
                    <a:pt x="378" y="1"/>
                    <a:pt x="33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4546000" y="863475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30" y="0"/>
                  </a:moveTo>
                  <a:cubicBezTo>
                    <a:pt x="59" y="0"/>
                    <a:pt x="0" y="73"/>
                    <a:pt x="27" y="149"/>
                  </a:cubicBezTo>
                  <a:cubicBezTo>
                    <a:pt x="44" y="197"/>
                    <a:pt x="88" y="222"/>
                    <a:pt x="131" y="222"/>
                  </a:cubicBezTo>
                  <a:cubicBezTo>
                    <a:pt x="171" y="222"/>
                    <a:pt x="211" y="201"/>
                    <a:pt x="230" y="158"/>
                  </a:cubicBezTo>
                  <a:cubicBezTo>
                    <a:pt x="257" y="103"/>
                    <a:pt x="233" y="37"/>
                    <a:pt x="178" y="11"/>
                  </a:cubicBezTo>
                  <a:cubicBezTo>
                    <a:pt x="162" y="4"/>
                    <a:pt x="146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4563575" y="979575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0" y="1"/>
                  </a:moveTo>
                  <a:cubicBezTo>
                    <a:pt x="59" y="1"/>
                    <a:pt x="0" y="73"/>
                    <a:pt x="28" y="148"/>
                  </a:cubicBezTo>
                  <a:cubicBezTo>
                    <a:pt x="45" y="197"/>
                    <a:pt x="88" y="221"/>
                    <a:pt x="131" y="221"/>
                  </a:cubicBezTo>
                  <a:cubicBezTo>
                    <a:pt x="171" y="221"/>
                    <a:pt x="211" y="200"/>
                    <a:pt x="231" y="157"/>
                  </a:cubicBezTo>
                  <a:cubicBezTo>
                    <a:pt x="256" y="102"/>
                    <a:pt x="234" y="37"/>
                    <a:pt x="178" y="12"/>
                  </a:cubicBezTo>
                  <a:cubicBezTo>
                    <a:pt x="162" y="4"/>
                    <a:pt x="146" y="1"/>
                    <a:pt x="13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4840025" y="98015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32" y="0"/>
                  </a:moveTo>
                  <a:cubicBezTo>
                    <a:pt x="60" y="0"/>
                    <a:pt x="1" y="73"/>
                    <a:pt x="29" y="149"/>
                  </a:cubicBezTo>
                  <a:cubicBezTo>
                    <a:pt x="46" y="197"/>
                    <a:pt x="89" y="221"/>
                    <a:pt x="132" y="221"/>
                  </a:cubicBezTo>
                  <a:cubicBezTo>
                    <a:pt x="172" y="221"/>
                    <a:pt x="212" y="200"/>
                    <a:pt x="232" y="157"/>
                  </a:cubicBezTo>
                  <a:cubicBezTo>
                    <a:pt x="258" y="103"/>
                    <a:pt x="233" y="37"/>
                    <a:pt x="179" y="11"/>
                  </a:cubicBezTo>
                  <a:cubicBezTo>
                    <a:pt x="163" y="4"/>
                    <a:pt x="147" y="0"/>
                    <a:pt x="13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4248800" y="724025"/>
              <a:ext cx="6450" cy="5525"/>
            </a:xfrm>
            <a:custGeom>
              <a:avLst/>
              <a:gdLst/>
              <a:ahLst/>
              <a:cxnLst/>
              <a:rect l="l" t="t" r="r" b="b"/>
              <a:pathLst>
                <a:path w="258" h="221" extrusionOk="0">
                  <a:moveTo>
                    <a:pt x="130" y="0"/>
                  </a:moveTo>
                  <a:cubicBezTo>
                    <a:pt x="59" y="0"/>
                    <a:pt x="0" y="73"/>
                    <a:pt x="28" y="148"/>
                  </a:cubicBezTo>
                  <a:cubicBezTo>
                    <a:pt x="46" y="196"/>
                    <a:pt x="89" y="221"/>
                    <a:pt x="132" y="221"/>
                  </a:cubicBezTo>
                  <a:cubicBezTo>
                    <a:pt x="172" y="221"/>
                    <a:pt x="212" y="200"/>
                    <a:pt x="232" y="157"/>
                  </a:cubicBezTo>
                  <a:cubicBezTo>
                    <a:pt x="258" y="102"/>
                    <a:pt x="234" y="37"/>
                    <a:pt x="178" y="11"/>
                  </a:cubicBezTo>
                  <a:cubicBezTo>
                    <a:pt x="162" y="4"/>
                    <a:pt x="146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4039650" y="878075"/>
              <a:ext cx="28950" cy="24900"/>
            </a:xfrm>
            <a:custGeom>
              <a:avLst/>
              <a:gdLst/>
              <a:ahLst/>
              <a:cxnLst/>
              <a:rect l="l" t="t" r="r" b="b"/>
              <a:pathLst>
                <a:path w="1158" h="996" extrusionOk="0">
                  <a:moveTo>
                    <a:pt x="591" y="0"/>
                  </a:moveTo>
                  <a:cubicBezTo>
                    <a:pt x="268" y="0"/>
                    <a:pt x="1" y="327"/>
                    <a:pt x="127" y="669"/>
                  </a:cubicBezTo>
                  <a:cubicBezTo>
                    <a:pt x="196" y="858"/>
                    <a:pt x="372" y="986"/>
                    <a:pt x="572" y="995"/>
                  </a:cubicBezTo>
                  <a:cubicBezTo>
                    <a:pt x="578" y="995"/>
                    <a:pt x="584" y="995"/>
                    <a:pt x="591" y="995"/>
                  </a:cubicBezTo>
                  <a:cubicBezTo>
                    <a:pt x="785" y="995"/>
                    <a:pt x="961" y="884"/>
                    <a:pt x="1044" y="708"/>
                  </a:cubicBezTo>
                  <a:cubicBezTo>
                    <a:pt x="1158" y="458"/>
                    <a:pt x="1050" y="164"/>
                    <a:pt x="802" y="48"/>
                  </a:cubicBezTo>
                  <a:cubicBezTo>
                    <a:pt x="731" y="15"/>
                    <a:pt x="660" y="0"/>
                    <a:pt x="5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3584800" y="401825"/>
              <a:ext cx="46875" cy="43950"/>
            </a:xfrm>
            <a:custGeom>
              <a:avLst/>
              <a:gdLst/>
              <a:ahLst/>
              <a:cxnLst/>
              <a:rect l="l" t="t" r="r" b="b"/>
              <a:pathLst>
                <a:path w="1875" h="1758" extrusionOk="0">
                  <a:moveTo>
                    <a:pt x="936" y="1"/>
                  </a:moveTo>
                  <a:cubicBezTo>
                    <a:pt x="862" y="1"/>
                    <a:pt x="788" y="10"/>
                    <a:pt x="714" y="29"/>
                  </a:cubicBezTo>
                  <a:cubicBezTo>
                    <a:pt x="372" y="119"/>
                    <a:pt x="116" y="408"/>
                    <a:pt x="66" y="759"/>
                  </a:cubicBezTo>
                  <a:cubicBezTo>
                    <a:pt x="0" y="1240"/>
                    <a:pt x="337" y="1684"/>
                    <a:pt x="818" y="1750"/>
                  </a:cubicBezTo>
                  <a:cubicBezTo>
                    <a:pt x="858" y="1755"/>
                    <a:pt x="898" y="1758"/>
                    <a:pt x="937" y="1758"/>
                  </a:cubicBezTo>
                  <a:cubicBezTo>
                    <a:pt x="1246" y="1758"/>
                    <a:pt x="1536" y="1595"/>
                    <a:pt x="1696" y="1323"/>
                  </a:cubicBezTo>
                  <a:cubicBezTo>
                    <a:pt x="1875" y="1016"/>
                    <a:pt x="1852" y="632"/>
                    <a:pt x="1637" y="349"/>
                  </a:cubicBezTo>
                  <a:cubicBezTo>
                    <a:pt x="1468" y="126"/>
                    <a:pt x="1207" y="1"/>
                    <a:pt x="9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3362875" y="1083450"/>
              <a:ext cx="44350" cy="41550"/>
            </a:xfrm>
            <a:custGeom>
              <a:avLst/>
              <a:gdLst/>
              <a:ahLst/>
              <a:cxnLst/>
              <a:rect l="l" t="t" r="r" b="b"/>
              <a:pathLst>
                <a:path w="1774" h="1662" extrusionOk="0">
                  <a:moveTo>
                    <a:pt x="888" y="0"/>
                  </a:moveTo>
                  <a:cubicBezTo>
                    <a:pt x="818" y="0"/>
                    <a:pt x="747" y="9"/>
                    <a:pt x="677" y="28"/>
                  </a:cubicBezTo>
                  <a:cubicBezTo>
                    <a:pt x="350" y="112"/>
                    <a:pt x="108" y="385"/>
                    <a:pt x="63" y="717"/>
                  </a:cubicBezTo>
                  <a:cubicBezTo>
                    <a:pt x="0" y="1171"/>
                    <a:pt x="319" y="1591"/>
                    <a:pt x="773" y="1654"/>
                  </a:cubicBezTo>
                  <a:cubicBezTo>
                    <a:pt x="810" y="1659"/>
                    <a:pt x="848" y="1661"/>
                    <a:pt x="885" y="1661"/>
                  </a:cubicBezTo>
                  <a:cubicBezTo>
                    <a:pt x="1178" y="1661"/>
                    <a:pt x="1453" y="1507"/>
                    <a:pt x="1604" y="1250"/>
                  </a:cubicBezTo>
                  <a:cubicBezTo>
                    <a:pt x="1774" y="959"/>
                    <a:pt x="1751" y="597"/>
                    <a:pt x="1548" y="328"/>
                  </a:cubicBezTo>
                  <a:cubicBezTo>
                    <a:pt x="1389" y="118"/>
                    <a:pt x="1143" y="0"/>
                    <a:pt x="88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3490675" y="962875"/>
              <a:ext cx="27100" cy="22875"/>
            </a:xfrm>
            <a:custGeom>
              <a:avLst/>
              <a:gdLst/>
              <a:ahLst/>
              <a:cxnLst/>
              <a:rect l="l" t="t" r="r" b="b"/>
              <a:pathLst>
                <a:path w="1084" h="915" extrusionOk="0">
                  <a:moveTo>
                    <a:pt x="491" y="1"/>
                  </a:moveTo>
                  <a:cubicBezTo>
                    <a:pt x="278" y="1"/>
                    <a:pt x="69" y="147"/>
                    <a:pt x="35" y="395"/>
                  </a:cubicBezTo>
                  <a:cubicBezTo>
                    <a:pt x="0" y="645"/>
                    <a:pt x="176" y="875"/>
                    <a:pt x="425" y="910"/>
                  </a:cubicBezTo>
                  <a:cubicBezTo>
                    <a:pt x="448" y="913"/>
                    <a:pt x="470" y="914"/>
                    <a:pt x="492" y="914"/>
                  </a:cubicBezTo>
                  <a:cubicBezTo>
                    <a:pt x="857" y="914"/>
                    <a:pt x="1084" y="487"/>
                    <a:pt x="852" y="182"/>
                  </a:cubicBezTo>
                  <a:cubicBezTo>
                    <a:pt x="758" y="57"/>
                    <a:pt x="624" y="1"/>
                    <a:pt x="4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3350775" y="974375"/>
              <a:ext cx="27100" cy="22875"/>
            </a:xfrm>
            <a:custGeom>
              <a:avLst/>
              <a:gdLst/>
              <a:ahLst/>
              <a:cxnLst/>
              <a:rect l="l" t="t" r="r" b="b"/>
              <a:pathLst>
                <a:path w="1084" h="915" extrusionOk="0">
                  <a:moveTo>
                    <a:pt x="490" y="0"/>
                  </a:moveTo>
                  <a:cubicBezTo>
                    <a:pt x="278" y="0"/>
                    <a:pt x="69" y="147"/>
                    <a:pt x="35" y="395"/>
                  </a:cubicBezTo>
                  <a:cubicBezTo>
                    <a:pt x="0" y="645"/>
                    <a:pt x="175" y="875"/>
                    <a:pt x="426" y="909"/>
                  </a:cubicBezTo>
                  <a:cubicBezTo>
                    <a:pt x="448" y="913"/>
                    <a:pt x="470" y="914"/>
                    <a:pt x="492" y="914"/>
                  </a:cubicBezTo>
                  <a:cubicBezTo>
                    <a:pt x="857" y="914"/>
                    <a:pt x="1084" y="487"/>
                    <a:pt x="851" y="182"/>
                  </a:cubicBezTo>
                  <a:cubicBezTo>
                    <a:pt x="757" y="57"/>
                    <a:pt x="623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3807100" y="588875"/>
              <a:ext cx="32525" cy="30475"/>
            </a:xfrm>
            <a:custGeom>
              <a:avLst/>
              <a:gdLst/>
              <a:ahLst/>
              <a:cxnLst/>
              <a:rect l="l" t="t" r="r" b="b"/>
              <a:pathLst>
                <a:path w="1301" h="1219" extrusionOk="0">
                  <a:moveTo>
                    <a:pt x="649" y="0"/>
                  </a:moveTo>
                  <a:cubicBezTo>
                    <a:pt x="598" y="0"/>
                    <a:pt x="547" y="7"/>
                    <a:pt x="496" y="20"/>
                  </a:cubicBezTo>
                  <a:cubicBezTo>
                    <a:pt x="257" y="83"/>
                    <a:pt x="80" y="283"/>
                    <a:pt x="47" y="526"/>
                  </a:cubicBezTo>
                  <a:cubicBezTo>
                    <a:pt x="0" y="860"/>
                    <a:pt x="233" y="1167"/>
                    <a:pt x="567" y="1213"/>
                  </a:cubicBezTo>
                  <a:cubicBezTo>
                    <a:pt x="594" y="1217"/>
                    <a:pt x="622" y="1219"/>
                    <a:pt x="649" y="1219"/>
                  </a:cubicBezTo>
                  <a:cubicBezTo>
                    <a:pt x="863" y="1219"/>
                    <a:pt x="1065" y="1105"/>
                    <a:pt x="1176" y="917"/>
                  </a:cubicBezTo>
                  <a:cubicBezTo>
                    <a:pt x="1300" y="704"/>
                    <a:pt x="1284" y="438"/>
                    <a:pt x="1135" y="241"/>
                  </a:cubicBezTo>
                  <a:cubicBezTo>
                    <a:pt x="1018" y="87"/>
                    <a:pt x="837" y="0"/>
                    <a:pt x="64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3028375" y="826850"/>
              <a:ext cx="32475" cy="30500"/>
            </a:xfrm>
            <a:custGeom>
              <a:avLst/>
              <a:gdLst/>
              <a:ahLst/>
              <a:cxnLst/>
              <a:rect l="l" t="t" r="r" b="b"/>
              <a:pathLst>
                <a:path w="1299" h="1220" extrusionOk="0">
                  <a:moveTo>
                    <a:pt x="650" y="1"/>
                  </a:moveTo>
                  <a:cubicBezTo>
                    <a:pt x="599" y="1"/>
                    <a:pt x="546" y="8"/>
                    <a:pt x="495" y="21"/>
                  </a:cubicBezTo>
                  <a:cubicBezTo>
                    <a:pt x="256" y="83"/>
                    <a:pt x="78" y="283"/>
                    <a:pt x="45" y="528"/>
                  </a:cubicBezTo>
                  <a:cubicBezTo>
                    <a:pt x="0" y="860"/>
                    <a:pt x="233" y="1168"/>
                    <a:pt x="565" y="1213"/>
                  </a:cubicBezTo>
                  <a:cubicBezTo>
                    <a:pt x="594" y="1217"/>
                    <a:pt x="622" y="1219"/>
                    <a:pt x="650" y="1219"/>
                  </a:cubicBezTo>
                  <a:cubicBezTo>
                    <a:pt x="865" y="1219"/>
                    <a:pt x="1065" y="1106"/>
                    <a:pt x="1174" y="917"/>
                  </a:cubicBezTo>
                  <a:cubicBezTo>
                    <a:pt x="1299" y="705"/>
                    <a:pt x="1284" y="439"/>
                    <a:pt x="1133" y="242"/>
                  </a:cubicBezTo>
                  <a:cubicBezTo>
                    <a:pt x="1017" y="88"/>
                    <a:pt x="837" y="1"/>
                    <a:pt x="65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4066475" y="972325"/>
              <a:ext cx="18100" cy="15250"/>
            </a:xfrm>
            <a:custGeom>
              <a:avLst/>
              <a:gdLst/>
              <a:ahLst/>
              <a:cxnLst/>
              <a:rect l="l" t="t" r="r" b="b"/>
              <a:pathLst>
                <a:path w="724" h="610" extrusionOk="0">
                  <a:moveTo>
                    <a:pt x="328" y="0"/>
                  </a:moveTo>
                  <a:cubicBezTo>
                    <a:pt x="186" y="0"/>
                    <a:pt x="47" y="98"/>
                    <a:pt x="23" y="264"/>
                  </a:cubicBezTo>
                  <a:cubicBezTo>
                    <a:pt x="1" y="431"/>
                    <a:pt x="118" y="584"/>
                    <a:pt x="283" y="607"/>
                  </a:cubicBezTo>
                  <a:cubicBezTo>
                    <a:pt x="299" y="609"/>
                    <a:pt x="314" y="610"/>
                    <a:pt x="328" y="610"/>
                  </a:cubicBezTo>
                  <a:cubicBezTo>
                    <a:pt x="572" y="610"/>
                    <a:pt x="724" y="325"/>
                    <a:pt x="569" y="121"/>
                  </a:cubicBezTo>
                  <a:cubicBezTo>
                    <a:pt x="506" y="38"/>
                    <a:pt x="417" y="0"/>
                    <a:pt x="3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3391250" y="372825"/>
              <a:ext cx="27100" cy="22900"/>
            </a:xfrm>
            <a:custGeom>
              <a:avLst/>
              <a:gdLst/>
              <a:ahLst/>
              <a:cxnLst/>
              <a:rect l="l" t="t" r="r" b="b"/>
              <a:pathLst>
                <a:path w="1084" h="916" extrusionOk="0">
                  <a:moveTo>
                    <a:pt x="491" y="0"/>
                  </a:moveTo>
                  <a:cubicBezTo>
                    <a:pt x="278" y="0"/>
                    <a:pt x="69" y="147"/>
                    <a:pt x="35" y="395"/>
                  </a:cubicBezTo>
                  <a:cubicBezTo>
                    <a:pt x="0" y="646"/>
                    <a:pt x="176" y="876"/>
                    <a:pt x="425" y="911"/>
                  </a:cubicBezTo>
                  <a:cubicBezTo>
                    <a:pt x="448" y="914"/>
                    <a:pt x="470" y="915"/>
                    <a:pt x="492" y="915"/>
                  </a:cubicBezTo>
                  <a:cubicBezTo>
                    <a:pt x="857" y="915"/>
                    <a:pt x="1084" y="488"/>
                    <a:pt x="852" y="182"/>
                  </a:cubicBezTo>
                  <a:cubicBezTo>
                    <a:pt x="758" y="57"/>
                    <a:pt x="623" y="0"/>
                    <a:pt x="4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3207575" y="442650"/>
              <a:ext cx="18050" cy="15300"/>
            </a:xfrm>
            <a:custGeom>
              <a:avLst/>
              <a:gdLst/>
              <a:ahLst/>
              <a:cxnLst/>
              <a:rect l="l" t="t" r="r" b="b"/>
              <a:pathLst>
                <a:path w="722" h="612" extrusionOk="0">
                  <a:moveTo>
                    <a:pt x="326" y="0"/>
                  </a:moveTo>
                  <a:cubicBezTo>
                    <a:pt x="184" y="0"/>
                    <a:pt x="45" y="98"/>
                    <a:pt x="23" y="264"/>
                  </a:cubicBezTo>
                  <a:cubicBezTo>
                    <a:pt x="0" y="431"/>
                    <a:pt x="116" y="584"/>
                    <a:pt x="283" y="608"/>
                  </a:cubicBezTo>
                  <a:cubicBezTo>
                    <a:pt x="297" y="610"/>
                    <a:pt x="312" y="611"/>
                    <a:pt x="326" y="611"/>
                  </a:cubicBezTo>
                  <a:cubicBezTo>
                    <a:pt x="570" y="611"/>
                    <a:pt x="722" y="326"/>
                    <a:pt x="567" y="121"/>
                  </a:cubicBezTo>
                  <a:cubicBezTo>
                    <a:pt x="504" y="38"/>
                    <a:pt x="415" y="0"/>
                    <a:pt x="3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3806750" y="1146150"/>
              <a:ext cx="34975" cy="32775"/>
            </a:xfrm>
            <a:custGeom>
              <a:avLst/>
              <a:gdLst/>
              <a:ahLst/>
              <a:cxnLst/>
              <a:rect l="l" t="t" r="r" b="b"/>
              <a:pathLst>
                <a:path w="1399" h="1311" extrusionOk="0">
                  <a:moveTo>
                    <a:pt x="700" y="0"/>
                  </a:moveTo>
                  <a:cubicBezTo>
                    <a:pt x="645" y="0"/>
                    <a:pt x="588" y="7"/>
                    <a:pt x="533" y="22"/>
                  </a:cubicBezTo>
                  <a:cubicBezTo>
                    <a:pt x="277" y="88"/>
                    <a:pt x="86" y="303"/>
                    <a:pt x="50" y="566"/>
                  </a:cubicBezTo>
                  <a:cubicBezTo>
                    <a:pt x="1" y="925"/>
                    <a:pt x="252" y="1256"/>
                    <a:pt x="609" y="1304"/>
                  </a:cubicBezTo>
                  <a:cubicBezTo>
                    <a:pt x="640" y="1308"/>
                    <a:pt x="670" y="1310"/>
                    <a:pt x="699" y="1310"/>
                  </a:cubicBezTo>
                  <a:cubicBezTo>
                    <a:pt x="930" y="1310"/>
                    <a:pt x="1146" y="1189"/>
                    <a:pt x="1265" y="987"/>
                  </a:cubicBezTo>
                  <a:cubicBezTo>
                    <a:pt x="1399" y="757"/>
                    <a:pt x="1382" y="472"/>
                    <a:pt x="1221" y="260"/>
                  </a:cubicBezTo>
                  <a:cubicBezTo>
                    <a:pt x="1095" y="94"/>
                    <a:pt x="902" y="0"/>
                    <a:pt x="70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3662275" y="1182950"/>
              <a:ext cx="8450" cy="7125"/>
            </a:xfrm>
            <a:custGeom>
              <a:avLst/>
              <a:gdLst/>
              <a:ahLst/>
              <a:cxnLst/>
              <a:rect l="l" t="t" r="r" b="b"/>
              <a:pathLst>
                <a:path w="338" h="285" extrusionOk="0">
                  <a:moveTo>
                    <a:pt x="152" y="1"/>
                  </a:moveTo>
                  <a:cubicBezTo>
                    <a:pt x="87" y="1"/>
                    <a:pt x="22" y="46"/>
                    <a:pt x="11" y="124"/>
                  </a:cubicBezTo>
                  <a:cubicBezTo>
                    <a:pt x="1" y="200"/>
                    <a:pt x="55" y="273"/>
                    <a:pt x="133" y="283"/>
                  </a:cubicBezTo>
                  <a:cubicBezTo>
                    <a:pt x="140" y="284"/>
                    <a:pt x="146" y="284"/>
                    <a:pt x="153" y="284"/>
                  </a:cubicBezTo>
                  <a:cubicBezTo>
                    <a:pt x="266" y="284"/>
                    <a:pt x="338" y="153"/>
                    <a:pt x="265" y="58"/>
                  </a:cubicBezTo>
                  <a:cubicBezTo>
                    <a:pt x="236" y="19"/>
                    <a:pt x="194" y="1"/>
                    <a:pt x="15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3038325" y="1108950"/>
              <a:ext cx="25175" cy="21300"/>
            </a:xfrm>
            <a:custGeom>
              <a:avLst/>
              <a:gdLst/>
              <a:ahLst/>
              <a:cxnLst/>
              <a:rect l="l" t="t" r="r" b="b"/>
              <a:pathLst>
                <a:path w="1007" h="852" extrusionOk="0">
                  <a:moveTo>
                    <a:pt x="455" y="0"/>
                  </a:moveTo>
                  <a:cubicBezTo>
                    <a:pt x="257" y="0"/>
                    <a:pt x="63" y="136"/>
                    <a:pt x="32" y="368"/>
                  </a:cubicBezTo>
                  <a:cubicBezTo>
                    <a:pt x="0" y="601"/>
                    <a:pt x="163" y="814"/>
                    <a:pt x="396" y="847"/>
                  </a:cubicBezTo>
                  <a:cubicBezTo>
                    <a:pt x="416" y="850"/>
                    <a:pt x="437" y="851"/>
                    <a:pt x="457" y="851"/>
                  </a:cubicBezTo>
                  <a:cubicBezTo>
                    <a:pt x="796" y="851"/>
                    <a:pt x="1007" y="455"/>
                    <a:pt x="791" y="169"/>
                  </a:cubicBezTo>
                  <a:cubicBezTo>
                    <a:pt x="703" y="53"/>
                    <a:pt x="578" y="0"/>
                    <a:pt x="45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3269150" y="891025"/>
              <a:ext cx="25300" cy="21350"/>
            </a:xfrm>
            <a:custGeom>
              <a:avLst/>
              <a:gdLst/>
              <a:ahLst/>
              <a:cxnLst/>
              <a:rect l="l" t="t" r="r" b="b"/>
              <a:pathLst>
                <a:path w="1012" h="854" extrusionOk="0">
                  <a:moveTo>
                    <a:pt x="459" y="0"/>
                  </a:moveTo>
                  <a:cubicBezTo>
                    <a:pt x="260" y="0"/>
                    <a:pt x="65" y="138"/>
                    <a:pt x="34" y="370"/>
                  </a:cubicBezTo>
                  <a:cubicBezTo>
                    <a:pt x="1" y="603"/>
                    <a:pt x="165" y="818"/>
                    <a:pt x="397" y="850"/>
                  </a:cubicBezTo>
                  <a:cubicBezTo>
                    <a:pt x="419" y="853"/>
                    <a:pt x="440" y="854"/>
                    <a:pt x="460" y="854"/>
                  </a:cubicBezTo>
                  <a:cubicBezTo>
                    <a:pt x="800" y="854"/>
                    <a:pt x="1011" y="455"/>
                    <a:pt x="796" y="170"/>
                  </a:cubicBezTo>
                  <a:cubicBezTo>
                    <a:pt x="708" y="54"/>
                    <a:pt x="582" y="0"/>
                    <a:pt x="45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3183750" y="917025"/>
              <a:ext cx="16875" cy="14250"/>
            </a:xfrm>
            <a:custGeom>
              <a:avLst/>
              <a:gdLst/>
              <a:ahLst/>
              <a:cxnLst/>
              <a:rect l="l" t="t" r="r" b="b"/>
              <a:pathLst>
                <a:path w="675" h="570" extrusionOk="0">
                  <a:moveTo>
                    <a:pt x="305" y="1"/>
                  </a:moveTo>
                  <a:cubicBezTo>
                    <a:pt x="173" y="1"/>
                    <a:pt x="43" y="92"/>
                    <a:pt x="21" y="247"/>
                  </a:cubicBezTo>
                  <a:cubicBezTo>
                    <a:pt x="0" y="403"/>
                    <a:pt x="110" y="546"/>
                    <a:pt x="265" y="567"/>
                  </a:cubicBezTo>
                  <a:cubicBezTo>
                    <a:pt x="279" y="569"/>
                    <a:pt x="292" y="570"/>
                    <a:pt x="306" y="570"/>
                  </a:cubicBezTo>
                  <a:cubicBezTo>
                    <a:pt x="533" y="570"/>
                    <a:pt x="674" y="303"/>
                    <a:pt x="529" y="113"/>
                  </a:cubicBezTo>
                  <a:cubicBezTo>
                    <a:pt x="471" y="36"/>
                    <a:pt x="387" y="1"/>
                    <a:pt x="30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3558125" y="828300"/>
              <a:ext cx="6575" cy="5550"/>
            </a:xfrm>
            <a:custGeom>
              <a:avLst/>
              <a:gdLst/>
              <a:ahLst/>
              <a:cxnLst/>
              <a:rect l="l" t="t" r="r" b="b"/>
              <a:pathLst>
                <a:path w="263" h="222" extrusionOk="0">
                  <a:moveTo>
                    <a:pt x="119" y="1"/>
                  </a:moveTo>
                  <a:cubicBezTo>
                    <a:pt x="68" y="1"/>
                    <a:pt x="17" y="36"/>
                    <a:pt x="9" y="95"/>
                  </a:cubicBezTo>
                  <a:cubicBezTo>
                    <a:pt x="0" y="156"/>
                    <a:pt x="42" y="213"/>
                    <a:pt x="104" y="220"/>
                  </a:cubicBezTo>
                  <a:cubicBezTo>
                    <a:pt x="109" y="221"/>
                    <a:pt x="115" y="221"/>
                    <a:pt x="120" y="221"/>
                  </a:cubicBezTo>
                  <a:cubicBezTo>
                    <a:pt x="207" y="221"/>
                    <a:pt x="263" y="118"/>
                    <a:pt x="206" y="44"/>
                  </a:cubicBezTo>
                  <a:cubicBezTo>
                    <a:pt x="184" y="14"/>
                    <a:pt x="151" y="1"/>
                    <a:pt x="1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3510325" y="849300"/>
              <a:ext cx="6550" cy="5550"/>
            </a:xfrm>
            <a:custGeom>
              <a:avLst/>
              <a:gdLst/>
              <a:ahLst/>
              <a:cxnLst/>
              <a:rect l="l" t="t" r="r" b="b"/>
              <a:pathLst>
                <a:path w="262" h="222" extrusionOk="0">
                  <a:moveTo>
                    <a:pt x="118" y="1"/>
                  </a:moveTo>
                  <a:cubicBezTo>
                    <a:pt x="67" y="1"/>
                    <a:pt x="17" y="36"/>
                    <a:pt x="9" y="96"/>
                  </a:cubicBezTo>
                  <a:cubicBezTo>
                    <a:pt x="0" y="156"/>
                    <a:pt x="42" y="211"/>
                    <a:pt x="102" y="220"/>
                  </a:cubicBezTo>
                  <a:cubicBezTo>
                    <a:pt x="108" y="221"/>
                    <a:pt x="113" y="222"/>
                    <a:pt x="119" y="222"/>
                  </a:cubicBezTo>
                  <a:cubicBezTo>
                    <a:pt x="207" y="222"/>
                    <a:pt x="261" y="118"/>
                    <a:pt x="206" y="45"/>
                  </a:cubicBezTo>
                  <a:cubicBezTo>
                    <a:pt x="183" y="14"/>
                    <a:pt x="150" y="1"/>
                    <a:pt x="1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2971550" y="778475"/>
              <a:ext cx="6600" cy="5550"/>
            </a:xfrm>
            <a:custGeom>
              <a:avLst/>
              <a:gdLst/>
              <a:ahLst/>
              <a:cxnLst/>
              <a:rect l="l" t="t" r="r" b="b"/>
              <a:pathLst>
                <a:path w="264" h="222" extrusionOk="0">
                  <a:moveTo>
                    <a:pt x="119" y="0"/>
                  </a:moveTo>
                  <a:cubicBezTo>
                    <a:pt x="68" y="0"/>
                    <a:pt x="18" y="35"/>
                    <a:pt x="10" y="95"/>
                  </a:cubicBezTo>
                  <a:cubicBezTo>
                    <a:pt x="1" y="156"/>
                    <a:pt x="43" y="211"/>
                    <a:pt x="104" y="220"/>
                  </a:cubicBezTo>
                  <a:cubicBezTo>
                    <a:pt x="110" y="221"/>
                    <a:pt x="115" y="221"/>
                    <a:pt x="120" y="221"/>
                  </a:cubicBezTo>
                  <a:cubicBezTo>
                    <a:pt x="207" y="221"/>
                    <a:pt x="263" y="118"/>
                    <a:pt x="206" y="44"/>
                  </a:cubicBezTo>
                  <a:cubicBezTo>
                    <a:pt x="184" y="14"/>
                    <a:pt x="151" y="0"/>
                    <a:pt x="11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3883150" y="874425"/>
              <a:ext cx="6600" cy="5525"/>
            </a:xfrm>
            <a:custGeom>
              <a:avLst/>
              <a:gdLst/>
              <a:ahLst/>
              <a:cxnLst/>
              <a:rect l="l" t="t" r="r" b="b"/>
              <a:pathLst>
                <a:path w="264" h="221" extrusionOk="0">
                  <a:moveTo>
                    <a:pt x="120" y="0"/>
                  </a:moveTo>
                  <a:cubicBezTo>
                    <a:pt x="69" y="0"/>
                    <a:pt x="18" y="36"/>
                    <a:pt x="9" y="96"/>
                  </a:cubicBezTo>
                  <a:cubicBezTo>
                    <a:pt x="0" y="156"/>
                    <a:pt x="43" y="212"/>
                    <a:pt x="103" y="219"/>
                  </a:cubicBezTo>
                  <a:cubicBezTo>
                    <a:pt x="108" y="220"/>
                    <a:pt x="114" y="221"/>
                    <a:pt x="119" y="221"/>
                  </a:cubicBezTo>
                  <a:cubicBezTo>
                    <a:pt x="207" y="221"/>
                    <a:pt x="263" y="117"/>
                    <a:pt x="206" y="44"/>
                  </a:cubicBezTo>
                  <a:cubicBezTo>
                    <a:pt x="184" y="14"/>
                    <a:pt x="152" y="0"/>
                    <a:pt x="1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4013775" y="650200"/>
              <a:ext cx="29450" cy="24900"/>
            </a:xfrm>
            <a:custGeom>
              <a:avLst/>
              <a:gdLst/>
              <a:ahLst/>
              <a:cxnLst/>
              <a:rect l="l" t="t" r="r" b="b"/>
              <a:pathLst>
                <a:path w="1178" h="996" extrusionOk="0">
                  <a:moveTo>
                    <a:pt x="533" y="1"/>
                  </a:moveTo>
                  <a:cubicBezTo>
                    <a:pt x="302" y="1"/>
                    <a:pt x="75" y="160"/>
                    <a:pt x="38" y="430"/>
                  </a:cubicBezTo>
                  <a:cubicBezTo>
                    <a:pt x="0" y="702"/>
                    <a:pt x="189" y="953"/>
                    <a:pt x="463" y="991"/>
                  </a:cubicBezTo>
                  <a:cubicBezTo>
                    <a:pt x="487" y="994"/>
                    <a:pt x="510" y="996"/>
                    <a:pt x="533" y="996"/>
                  </a:cubicBezTo>
                  <a:cubicBezTo>
                    <a:pt x="930" y="996"/>
                    <a:pt x="1177" y="531"/>
                    <a:pt x="924" y="197"/>
                  </a:cubicBezTo>
                  <a:cubicBezTo>
                    <a:pt x="822" y="62"/>
                    <a:pt x="677" y="1"/>
                    <a:pt x="53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3719025" y="915900"/>
              <a:ext cx="15125" cy="13025"/>
            </a:xfrm>
            <a:custGeom>
              <a:avLst/>
              <a:gdLst/>
              <a:ahLst/>
              <a:cxnLst/>
              <a:rect l="l" t="t" r="r" b="b"/>
              <a:pathLst>
                <a:path w="605" h="521" extrusionOk="0">
                  <a:moveTo>
                    <a:pt x="308" y="1"/>
                  </a:moveTo>
                  <a:cubicBezTo>
                    <a:pt x="140" y="1"/>
                    <a:pt x="1" y="171"/>
                    <a:pt x="66" y="351"/>
                  </a:cubicBezTo>
                  <a:cubicBezTo>
                    <a:pt x="108" y="463"/>
                    <a:pt x="208" y="520"/>
                    <a:pt x="309" y="520"/>
                  </a:cubicBezTo>
                  <a:cubicBezTo>
                    <a:pt x="403" y="520"/>
                    <a:pt x="497" y="471"/>
                    <a:pt x="544" y="370"/>
                  </a:cubicBezTo>
                  <a:cubicBezTo>
                    <a:pt x="604" y="241"/>
                    <a:pt x="549" y="86"/>
                    <a:pt x="418" y="26"/>
                  </a:cubicBezTo>
                  <a:cubicBezTo>
                    <a:pt x="381" y="9"/>
                    <a:pt x="344" y="1"/>
                    <a:pt x="3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3961250" y="1032550"/>
              <a:ext cx="30250" cy="25975"/>
            </a:xfrm>
            <a:custGeom>
              <a:avLst/>
              <a:gdLst/>
              <a:ahLst/>
              <a:cxnLst/>
              <a:rect l="l" t="t" r="r" b="b"/>
              <a:pathLst>
                <a:path w="1210" h="1039" extrusionOk="0">
                  <a:moveTo>
                    <a:pt x="616" y="1"/>
                  </a:moveTo>
                  <a:cubicBezTo>
                    <a:pt x="279" y="1"/>
                    <a:pt x="1" y="341"/>
                    <a:pt x="132" y="699"/>
                  </a:cubicBezTo>
                  <a:cubicBezTo>
                    <a:pt x="204" y="896"/>
                    <a:pt x="388" y="1029"/>
                    <a:pt x="596" y="1038"/>
                  </a:cubicBezTo>
                  <a:cubicBezTo>
                    <a:pt x="604" y="1039"/>
                    <a:pt x="611" y="1039"/>
                    <a:pt x="619" y="1039"/>
                  </a:cubicBezTo>
                  <a:cubicBezTo>
                    <a:pt x="821" y="1039"/>
                    <a:pt x="1004" y="922"/>
                    <a:pt x="1088" y="739"/>
                  </a:cubicBezTo>
                  <a:cubicBezTo>
                    <a:pt x="1210" y="479"/>
                    <a:pt x="1097" y="171"/>
                    <a:pt x="837" y="51"/>
                  </a:cubicBezTo>
                  <a:cubicBezTo>
                    <a:pt x="763" y="16"/>
                    <a:pt x="688" y="1"/>
                    <a:pt x="61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4122925" y="1288225"/>
              <a:ext cx="37775" cy="32450"/>
            </a:xfrm>
            <a:custGeom>
              <a:avLst/>
              <a:gdLst/>
              <a:ahLst/>
              <a:cxnLst/>
              <a:rect l="l" t="t" r="r" b="b"/>
              <a:pathLst>
                <a:path w="1511" h="1298" extrusionOk="0">
                  <a:moveTo>
                    <a:pt x="770" y="0"/>
                  </a:moveTo>
                  <a:cubicBezTo>
                    <a:pt x="349" y="0"/>
                    <a:pt x="1" y="426"/>
                    <a:pt x="164" y="873"/>
                  </a:cubicBezTo>
                  <a:cubicBezTo>
                    <a:pt x="254" y="1118"/>
                    <a:pt x="483" y="1286"/>
                    <a:pt x="744" y="1297"/>
                  </a:cubicBezTo>
                  <a:cubicBezTo>
                    <a:pt x="753" y="1297"/>
                    <a:pt x="762" y="1297"/>
                    <a:pt x="771" y="1297"/>
                  </a:cubicBezTo>
                  <a:cubicBezTo>
                    <a:pt x="1024" y="1297"/>
                    <a:pt x="1253" y="1152"/>
                    <a:pt x="1359" y="922"/>
                  </a:cubicBezTo>
                  <a:cubicBezTo>
                    <a:pt x="1511" y="598"/>
                    <a:pt x="1370" y="213"/>
                    <a:pt x="1045" y="63"/>
                  </a:cubicBezTo>
                  <a:cubicBezTo>
                    <a:pt x="953" y="20"/>
                    <a:pt x="860" y="0"/>
                    <a:pt x="77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4426950" y="508625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723" y="1"/>
                  </a:moveTo>
                  <a:cubicBezTo>
                    <a:pt x="328" y="1"/>
                    <a:pt x="0" y="401"/>
                    <a:pt x="154" y="821"/>
                  </a:cubicBezTo>
                  <a:cubicBezTo>
                    <a:pt x="239" y="1052"/>
                    <a:pt x="454" y="1210"/>
                    <a:pt x="701" y="1220"/>
                  </a:cubicBezTo>
                  <a:cubicBezTo>
                    <a:pt x="709" y="1221"/>
                    <a:pt x="716" y="1221"/>
                    <a:pt x="724" y="1221"/>
                  </a:cubicBezTo>
                  <a:cubicBezTo>
                    <a:pt x="961" y="1221"/>
                    <a:pt x="1178" y="1084"/>
                    <a:pt x="1278" y="867"/>
                  </a:cubicBezTo>
                  <a:cubicBezTo>
                    <a:pt x="1419" y="562"/>
                    <a:pt x="1287" y="201"/>
                    <a:pt x="982" y="60"/>
                  </a:cubicBezTo>
                  <a:cubicBezTo>
                    <a:pt x="895" y="19"/>
                    <a:pt x="807" y="1"/>
                    <a:pt x="72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4697025" y="916825"/>
              <a:ext cx="26650" cy="22900"/>
            </a:xfrm>
            <a:custGeom>
              <a:avLst/>
              <a:gdLst/>
              <a:ahLst/>
              <a:cxnLst/>
              <a:rect l="l" t="t" r="r" b="b"/>
              <a:pathLst>
                <a:path w="1066" h="916" extrusionOk="0">
                  <a:moveTo>
                    <a:pt x="544" y="1"/>
                  </a:moveTo>
                  <a:cubicBezTo>
                    <a:pt x="247" y="1"/>
                    <a:pt x="1" y="301"/>
                    <a:pt x="117" y="616"/>
                  </a:cubicBezTo>
                  <a:cubicBezTo>
                    <a:pt x="180" y="789"/>
                    <a:pt x="341" y="907"/>
                    <a:pt x="526" y="915"/>
                  </a:cubicBezTo>
                  <a:cubicBezTo>
                    <a:pt x="532" y="915"/>
                    <a:pt x="539" y="915"/>
                    <a:pt x="545" y="915"/>
                  </a:cubicBezTo>
                  <a:cubicBezTo>
                    <a:pt x="722" y="915"/>
                    <a:pt x="885" y="813"/>
                    <a:pt x="960" y="650"/>
                  </a:cubicBezTo>
                  <a:cubicBezTo>
                    <a:pt x="1066" y="422"/>
                    <a:pt x="966" y="150"/>
                    <a:pt x="738" y="45"/>
                  </a:cubicBezTo>
                  <a:cubicBezTo>
                    <a:pt x="673" y="14"/>
                    <a:pt x="607" y="1"/>
                    <a:pt x="54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3862000" y="1002125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722" y="0"/>
                  </a:moveTo>
                  <a:cubicBezTo>
                    <a:pt x="328" y="0"/>
                    <a:pt x="0" y="401"/>
                    <a:pt x="154" y="822"/>
                  </a:cubicBezTo>
                  <a:cubicBezTo>
                    <a:pt x="238" y="1053"/>
                    <a:pt x="454" y="1209"/>
                    <a:pt x="701" y="1220"/>
                  </a:cubicBezTo>
                  <a:cubicBezTo>
                    <a:pt x="709" y="1220"/>
                    <a:pt x="718" y="1220"/>
                    <a:pt x="727" y="1220"/>
                  </a:cubicBezTo>
                  <a:cubicBezTo>
                    <a:pt x="963" y="1220"/>
                    <a:pt x="1178" y="1083"/>
                    <a:pt x="1278" y="867"/>
                  </a:cubicBezTo>
                  <a:cubicBezTo>
                    <a:pt x="1419" y="562"/>
                    <a:pt x="1287" y="201"/>
                    <a:pt x="982" y="59"/>
                  </a:cubicBezTo>
                  <a:cubicBezTo>
                    <a:pt x="895" y="19"/>
                    <a:pt x="807" y="0"/>
                    <a:pt x="7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4857900" y="791725"/>
              <a:ext cx="17775" cy="15300"/>
            </a:xfrm>
            <a:custGeom>
              <a:avLst/>
              <a:gdLst/>
              <a:ahLst/>
              <a:cxnLst/>
              <a:rect l="l" t="t" r="r" b="b"/>
              <a:pathLst>
                <a:path w="711" h="612" extrusionOk="0">
                  <a:moveTo>
                    <a:pt x="363" y="1"/>
                  </a:moveTo>
                  <a:cubicBezTo>
                    <a:pt x="165" y="1"/>
                    <a:pt x="1" y="201"/>
                    <a:pt x="78" y="412"/>
                  </a:cubicBezTo>
                  <a:cubicBezTo>
                    <a:pt x="126" y="544"/>
                    <a:pt x="245" y="611"/>
                    <a:pt x="364" y="611"/>
                  </a:cubicBezTo>
                  <a:cubicBezTo>
                    <a:pt x="474" y="611"/>
                    <a:pt x="585" y="553"/>
                    <a:pt x="640" y="436"/>
                  </a:cubicBezTo>
                  <a:cubicBezTo>
                    <a:pt x="710" y="282"/>
                    <a:pt x="644" y="101"/>
                    <a:pt x="492" y="30"/>
                  </a:cubicBezTo>
                  <a:cubicBezTo>
                    <a:pt x="449" y="10"/>
                    <a:pt x="405" y="1"/>
                    <a:pt x="36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4832525" y="487775"/>
              <a:ext cx="24850" cy="21375"/>
            </a:xfrm>
            <a:custGeom>
              <a:avLst/>
              <a:gdLst/>
              <a:ahLst/>
              <a:cxnLst/>
              <a:rect l="l" t="t" r="r" b="b"/>
              <a:pathLst>
                <a:path w="994" h="855" extrusionOk="0">
                  <a:moveTo>
                    <a:pt x="506" y="0"/>
                  </a:moveTo>
                  <a:cubicBezTo>
                    <a:pt x="229" y="0"/>
                    <a:pt x="0" y="279"/>
                    <a:pt x="107" y="574"/>
                  </a:cubicBezTo>
                  <a:cubicBezTo>
                    <a:pt x="174" y="760"/>
                    <a:pt x="341" y="855"/>
                    <a:pt x="508" y="855"/>
                  </a:cubicBezTo>
                  <a:cubicBezTo>
                    <a:pt x="663" y="855"/>
                    <a:pt x="818" y="773"/>
                    <a:pt x="894" y="607"/>
                  </a:cubicBezTo>
                  <a:cubicBezTo>
                    <a:pt x="993" y="393"/>
                    <a:pt x="902" y="141"/>
                    <a:pt x="688" y="42"/>
                  </a:cubicBezTo>
                  <a:cubicBezTo>
                    <a:pt x="627" y="13"/>
                    <a:pt x="565" y="0"/>
                    <a:pt x="50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4687725" y="452125"/>
              <a:ext cx="6500" cy="5550"/>
            </a:xfrm>
            <a:custGeom>
              <a:avLst/>
              <a:gdLst/>
              <a:ahLst/>
              <a:cxnLst/>
              <a:rect l="l" t="t" r="r" b="b"/>
              <a:pathLst>
                <a:path w="260" h="222" extrusionOk="0">
                  <a:moveTo>
                    <a:pt x="132" y="0"/>
                  </a:moveTo>
                  <a:cubicBezTo>
                    <a:pt x="60" y="0"/>
                    <a:pt x="1" y="73"/>
                    <a:pt x="29" y="150"/>
                  </a:cubicBezTo>
                  <a:cubicBezTo>
                    <a:pt x="46" y="197"/>
                    <a:pt x="89" y="222"/>
                    <a:pt x="133" y="222"/>
                  </a:cubicBezTo>
                  <a:cubicBezTo>
                    <a:pt x="173" y="222"/>
                    <a:pt x="213" y="201"/>
                    <a:pt x="234" y="157"/>
                  </a:cubicBezTo>
                  <a:cubicBezTo>
                    <a:pt x="259" y="102"/>
                    <a:pt x="235" y="37"/>
                    <a:pt x="180" y="11"/>
                  </a:cubicBezTo>
                  <a:cubicBezTo>
                    <a:pt x="163" y="4"/>
                    <a:pt x="147" y="0"/>
                    <a:pt x="13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4705350" y="568225"/>
              <a:ext cx="6450" cy="5575"/>
            </a:xfrm>
            <a:custGeom>
              <a:avLst/>
              <a:gdLst/>
              <a:ahLst/>
              <a:cxnLst/>
              <a:rect l="l" t="t" r="r" b="b"/>
              <a:pathLst>
                <a:path w="258" h="223" extrusionOk="0">
                  <a:moveTo>
                    <a:pt x="130" y="1"/>
                  </a:moveTo>
                  <a:cubicBezTo>
                    <a:pt x="59" y="1"/>
                    <a:pt x="0" y="73"/>
                    <a:pt x="28" y="150"/>
                  </a:cubicBezTo>
                  <a:cubicBezTo>
                    <a:pt x="45" y="198"/>
                    <a:pt x="88" y="222"/>
                    <a:pt x="131" y="222"/>
                  </a:cubicBezTo>
                  <a:cubicBezTo>
                    <a:pt x="171" y="222"/>
                    <a:pt x="211" y="201"/>
                    <a:pt x="231" y="158"/>
                  </a:cubicBezTo>
                  <a:cubicBezTo>
                    <a:pt x="258" y="103"/>
                    <a:pt x="234" y="37"/>
                    <a:pt x="178" y="12"/>
                  </a:cubicBezTo>
                  <a:cubicBezTo>
                    <a:pt x="162" y="4"/>
                    <a:pt x="146" y="1"/>
                    <a:pt x="13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4981800" y="56880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32" y="1"/>
                  </a:moveTo>
                  <a:cubicBezTo>
                    <a:pt x="60" y="1"/>
                    <a:pt x="1" y="73"/>
                    <a:pt x="29" y="150"/>
                  </a:cubicBezTo>
                  <a:cubicBezTo>
                    <a:pt x="46" y="197"/>
                    <a:pt x="90" y="222"/>
                    <a:pt x="133" y="222"/>
                  </a:cubicBezTo>
                  <a:cubicBezTo>
                    <a:pt x="173" y="222"/>
                    <a:pt x="213" y="201"/>
                    <a:pt x="232" y="159"/>
                  </a:cubicBezTo>
                  <a:cubicBezTo>
                    <a:pt x="258" y="103"/>
                    <a:pt x="233" y="37"/>
                    <a:pt x="179" y="11"/>
                  </a:cubicBezTo>
                  <a:cubicBezTo>
                    <a:pt x="164" y="4"/>
                    <a:pt x="148" y="1"/>
                    <a:pt x="13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4390575" y="312675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31" y="1"/>
                  </a:moveTo>
                  <a:cubicBezTo>
                    <a:pt x="60" y="1"/>
                    <a:pt x="0" y="73"/>
                    <a:pt x="28" y="150"/>
                  </a:cubicBezTo>
                  <a:cubicBezTo>
                    <a:pt x="45" y="197"/>
                    <a:pt x="88" y="222"/>
                    <a:pt x="131" y="222"/>
                  </a:cubicBezTo>
                  <a:cubicBezTo>
                    <a:pt x="171" y="222"/>
                    <a:pt x="212" y="201"/>
                    <a:pt x="232" y="157"/>
                  </a:cubicBezTo>
                  <a:cubicBezTo>
                    <a:pt x="258" y="103"/>
                    <a:pt x="234" y="37"/>
                    <a:pt x="178" y="12"/>
                  </a:cubicBezTo>
                  <a:cubicBezTo>
                    <a:pt x="162" y="4"/>
                    <a:pt x="14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4181425" y="466725"/>
              <a:ext cx="28950" cy="24900"/>
            </a:xfrm>
            <a:custGeom>
              <a:avLst/>
              <a:gdLst/>
              <a:ahLst/>
              <a:cxnLst/>
              <a:rect l="l" t="t" r="r" b="b"/>
              <a:pathLst>
                <a:path w="1158" h="996" extrusionOk="0">
                  <a:moveTo>
                    <a:pt x="590" y="0"/>
                  </a:moveTo>
                  <a:cubicBezTo>
                    <a:pt x="267" y="0"/>
                    <a:pt x="0" y="327"/>
                    <a:pt x="125" y="670"/>
                  </a:cubicBezTo>
                  <a:cubicBezTo>
                    <a:pt x="195" y="858"/>
                    <a:pt x="370" y="987"/>
                    <a:pt x="572" y="995"/>
                  </a:cubicBezTo>
                  <a:cubicBezTo>
                    <a:pt x="579" y="995"/>
                    <a:pt x="587" y="995"/>
                    <a:pt x="594" y="995"/>
                  </a:cubicBezTo>
                  <a:cubicBezTo>
                    <a:pt x="785" y="995"/>
                    <a:pt x="961" y="883"/>
                    <a:pt x="1042" y="708"/>
                  </a:cubicBezTo>
                  <a:cubicBezTo>
                    <a:pt x="1158" y="460"/>
                    <a:pt x="1050" y="164"/>
                    <a:pt x="800" y="48"/>
                  </a:cubicBezTo>
                  <a:cubicBezTo>
                    <a:pt x="730" y="15"/>
                    <a:pt x="658" y="0"/>
                    <a:pt x="59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3428450" y="511325"/>
              <a:ext cx="44325" cy="41575"/>
            </a:xfrm>
            <a:custGeom>
              <a:avLst/>
              <a:gdLst/>
              <a:ahLst/>
              <a:cxnLst/>
              <a:rect l="l" t="t" r="r" b="b"/>
              <a:pathLst>
                <a:path w="1773" h="1663" extrusionOk="0">
                  <a:moveTo>
                    <a:pt x="884" y="0"/>
                  </a:moveTo>
                  <a:cubicBezTo>
                    <a:pt x="814" y="0"/>
                    <a:pt x="744" y="9"/>
                    <a:pt x="675" y="27"/>
                  </a:cubicBezTo>
                  <a:cubicBezTo>
                    <a:pt x="350" y="113"/>
                    <a:pt x="108" y="385"/>
                    <a:pt x="62" y="719"/>
                  </a:cubicBezTo>
                  <a:cubicBezTo>
                    <a:pt x="0" y="1172"/>
                    <a:pt x="317" y="1592"/>
                    <a:pt x="773" y="1655"/>
                  </a:cubicBezTo>
                  <a:cubicBezTo>
                    <a:pt x="810" y="1660"/>
                    <a:pt x="847" y="1663"/>
                    <a:pt x="884" y="1663"/>
                  </a:cubicBezTo>
                  <a:cubicBezTo>
                    <a:pt x="1177" y="1663"/>
                    <a:pt x="1452" y="1508"/>
                    <a:pt x="1602" y="1251"/>
                  </a:cubicBezTo>
                  <a:cubicBezTo>
                    <a:pt x="1772" y="961"/>
                    <a:pt x="1750" y="597"/>
                    <a:pt x="1547" y="329"/>
                  </a:cubicBezTo>
                  <a:cubicBezTo>
                    <a:pt x="1387" y="119"/>
                    <a:pt x="1140" y="0"/>
                    <a:pt x="8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3632450" y="551525"/>
              <a:ext cx="27100" cy="22875"/>
            </a:xfrm>
            <a:custGeom>
              <a:avLst/>
              <a:gdLst/>
              <a:ahLst/>
              <a:cxnLst/>
              <a:rect l="l" t="t" r="r" b="b"/>
              <a:pathLst>
                <a:path w="1084" h="915" extrusionOk="0">
                  <a:moveTo>
                    <a:pt x="491" y="1"/>
                  </a:moveTo>
                  <a:cubicBezTo>
                    <a:pt x="278" y="1"/>
                    <a:pt x="69" y="147"/>
                    <a:pt x="35" y="396"/>
                  </a:cubicBezTo>
                  <a:cubicBezTo>
                    <a:pt x="0" y="645"/>
                    <a:pt x="176" y="877"/>
                    <a:pt x="425" y="910"/>
                  </a:cubicBezTo>
                  <a:cubicBezTo>
                    <a:pt x="448" y="913"/>
                    <a:pt x="470" y="914"/>
                    <a:pt x="492" y="914"/>
                  </a:cubicBezTo>
                  <a:cubicBezTo>
                    <a:pt x="857" y="914"/>
                    <a:pt x="1084" y="487"/>
                    <a:pt x="852" y="182"/>
                  </a:cubicBezTo>
                  <a:cubicBezTo>
                    <a:pt x="758" y="58"/>
                    <a:pt x="624" y="1"/>
                    <a:pt x="4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4208250" y="560975"/>
              <a:ext cx="18100" cy="15275"/>
            </a:xfrm>
            <a:custGeom>
              <a:avLst/>
              <a:gdLst/>
              <a:ahLst/>
              <a:cxnLst/>
              <a:rect l="l" t="t" r="r" b="b"/>
              <a:pathLst>
                <a:path w="724" h="611" extrusionOk="0">
                  <a:moveTo>
                    <a:pt x="328" y="0"/>
                  </a:moveTo>
                  <a:cubicBezTo>
                    <a:pt x="186" y="0"/>
                    <a:pt x="46" y="98"/>
                    <a:pt x="23" y="264"/>
                  </a:cubicBezTo>
                  <a:cubicBezTo>
                    <a:pt x="1" y="431"/>
                    <a:pt x="118" y="584"/>
                    <a:pt x="285" y="607"/>
                  </a:cubicBezTo>
                  <a:cubicBezTo>
                    <a:pt x="300" y="609"/>
                    <a:pt x="315" y="610"/>
                    <a:pt x="329" y="610"/>
                  </a:cubicBezTo>
                  <a:cubicBezTo>
                    <a:pt x="572" y="610"/>
                    <a:pt x="723" y="326"/>
                    <a:pt x="569" y="121"/>
                  </a:cubicBezTo>
                  <a:cubicBezTo>
                    <a:pt x="506" y="38"/>
                    <a:pt x="417" y="0"/>
                    <a:pt x="3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3948525" y="734800"/>
              <a:ext cx="34975" cy="32800"/>
            </a:xfrm>
            <a:custGeom>
              <a:avLst/>
              <a:gdLst/>
              <a:ahLst/>
              <a:cxnLst/>
              <a:rect l="l" t="t" r="r" b="b"/>
              <a:pathLst>
                <a:path w="1399" h="1312" extrusionOk="0">
                  <a:moveTo>
                    <a:pt x="699" y="1"/>
                  </a:moveTo>
                  <a:cubicBezTo>
                    <a:pt x="644" y="1"/>
                    <a:pt x="588" y="8"/>
                    <a:pt x="533" y="22"/>
                  </a:cubicBezTo>
                  <a:cubicBezTo>
                    <a:pt x="277" y="90"/>
                    <a:pt x="86" y="305"/>
                    <a:pt x="50" y="566"/>
                  </a:cubicBezTo>
                  <a:cubicBezTo>
                    <a:pt x="1" y="926"/>
                    <a:pt x="252" y="1256"/>
                    <a:pt x="609" y="1306"/>
                  </a:cubicBezTo>
                  <a:cubicBezTo>
                    <a:pt x="639" y="1310"/>
                    <a:pt x="669" y="1312"/>
                    <a:pt x="699" y="1312"/>
                  </a:cubicBezTo>
                  <a:cubicBezTo>
                    <a:pt x="930" y="1312"/>
                    <a:pt x="1146" y="1190"/>
                    <a:pt x="1265" y="987"/>
                  </a:cubicBezTo>
                  <a:cubicBezTo>
                    <a:pt x="1399" y="759"/>
                    <a:pt x="1382" y="472"/>
                    <a:pt x="1221" y="260"/>
                  </a:cubicBezTo>
                  <a:cubicBezTo>
                    <a:pt x="1095" y="95"/>
                    <a:pt x="901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3804050" y="771625"/>
              <a:ext cx="8450" cy="7100"/>
            </a:xfrm>
            <a:custGeom>
              <a:avLst/>
              <a:gdLst/>
              <a:ahLst/>
              <a:cxnLst/>
              <a:rect l="l" t="t" r="r" b="b"/>
              <a:pathLst>
                <a:path w="338" h="284" extrusionOk="0">
                  <a:moveTo>
                    <a:pt x="153" y="1"/>
                  </a:moveTo>
                  <a:cubicBezTo>
                    <a:pt x="87" y="1"/>
                    <a:pt x="23" y="46"/>
                    <a:pt x="13" y="123"/>
                  </a:cubicBezTo>
                  <a:cubicBezTo>
                    <a:pt x="1" y="200"/>
                    <a:pt x="55" y="272"/>
                    <a:pt x="133" y="282"/>
                  </a:cubicBezTo>
                  <a:cubicBezTo>
                    <a:pt x="140" y="283"/>
                    <a:pt x="147" y="284"/>
                    <a:pt x="154" y="284"/>
                  </a:cubicBezTo>
                  <a:cubicBezTo>
                    <a:pt x="267" y="284"/>
                    <a:pt x="337" y="152"/>
                    <a:pt x="265" y="57"/>
                  </a:cubicBezTo>
                  <a:cubicBezTo>
                    <a:pt x="236" y="18"/>
                    <a:pt x="194" y="1"/>
                    <a:pt x="15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3699925" y="416975"/>
              <a:ext cx="6550" cy="5525"/>
            </a:xfrm>
            <a:custGeom>
              <a:avLst/>
              <a:gdLst/>
              <a:ahLst/>
              <a:cxnLst/>
              <a:rect l="l" t="t" r="r" b="b"/>
              <a:pathLst>
                <a:path w="262" h="221" extrusionOk="0">
                  <a:moveTo>
                    <a:pt x="119" y="0"/>
                  </a:moveTo>
                  <a:cubicBezTo>
                    <a:pt x="67" y="0"/>
                    <a:pt x="16" y="36"/>
                    <a:pt x="8" y="96"/>
                  </a:cubicBezTo>
                  <a:cubicBezTo>
                    <a:pt x="1" y="156"/>
                    <a:pt x="41" y="212"/>
                    <a:pt x="103" y="219"/>
                  </a:cubicBezTo>
                  <a:cubicBezTo>
                    <a:pt x="108" y="220"/>
                    <a:pt x="114" y="221"/>
                    <a:pt x="119" y="221"/>
                  </a:cubicBezTo>
                  <a:cubicBezTo>
                    <a:pt x="206" y="221"/>
                    <a:pt x="262" y="119"/>
                    <a:pt x="205" y="44"/>
                  </a:cubicBezTo>
                  <a:cubicBezTo>
                    <a:pt x="183" y="14"/>
                    <a:pt x="151" y="0"/>
                    <a:pt x="11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4024925" y="463075"/>
              <a:ext cx="6550" cy="5525"/>
            </a:xfrm>
            <a:custGeom>
              <a:avLst/>
              <a:gdLst/>
              <a:ahLst/>
              <a:cxnLst/>
              <a:rect l="l" t="t" r="r" b="b"/>
              <a:pathLst>
                <a:path w="262" h="221" extrusionOk="0">
                  <a:moveTo>
                    <a:pt x="120" y="0"/>
                  </a:moveTo>
                  <a:cubicBezTo>
                    <a:pt x="69" y="0"/>
                    <a:pt x="18" y="36"/>
                    <a:pt x="9" y="96"/>
                  </a:cubicBezTo>
                  <a:cubicBezTo>
                    <a:pt x="0" y="157"/>
                    <a:pt x="43" y="212"/>
                    <a:pt x="103" y="220"/>
                  </a:cubicBezTo>
                  <a:cubicBezTo>
                    <a:pt x="108" y="220"/>
                    <a:pt x="114" y="221"/>
                    <a:pt x="119" y="221"/>
                  </a:cubicBezTo>
                  <a:cubicBezTo>
                    <a:pt x="207" y="221"/>
                    <a:pt x="262" y="119"/>
                    <a:pt x="206" y="44"/>
                  </a:cubicBezTo>
                  <a:cubicBezTo>
                    <a:pt x="184" y="14"/>
                    <a:pt x="152" y="0"/>
                    <a:pt x="1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3860800" y="504575"/>
              <a:ext cx="15125" cy="13000"/>
            </a:xfrm>
            <a:custGeom>
              <a:avLst/>
              <a:gdLst/>
              <a:ahLst/>
              <a:cxnLst/>
              <a:rect l="l" t="t" r="r" b="b"/>
              <a:pathLst>
                <a:path w="605" h="520" extrusionOk="0">
                  <a:moveTo>
                    <a:pt x="309" y="1"/>
                  </a:moveTo>
                  <a:cubicBezTo>
                    <a:pt x="141" y="1"/>
                    <a:pt x="1" y="171"/>
                    <a:pt x="66" y="350"/>
                  </a:cubicBezTo>
                  <a:cubicBezTo>
                    <a:pt x="108" y="462"/>
                    <a:pt x="209" y="520"/>
                    <a:pt x="310" y="520"/>
                  </a:cubicBezTo>
                  <a:cubicBezTo>
                    <a:pt x="403" y="520"/>
                    <a:pt x="497" y="470"/>
                    <a:pt x="544" y="369"/>
                  </a:cubicBezTo>
                  <a:cubicBezTo>
                    <a:pt x="604" y="240"/>
                    <a:pt x="549" y="85"/>
                    <a:pt x="418" y="25"/>
                  </a:cubicBezTo>
                  <a:cubicBezTo>
                    <a:pt x="381" y="8"/>
                    <a:pt x="345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4103075" y="621200"/>
              <a:ext cx="30200" cy="26000"/>
            </a:xfrm>
            <a:custGeom>
              <a:avLst/>
              <a:gdLst/>
              <a:ahLst/>
              <a:cxnLst/>
              <a:rect l="l" t="t" r="r" b="b"/>
              <a:pathLst>
                <a:path w="1208" h="1040" extrusionOk="0">
                  <a:moveTo>
                    <a:pt x="615" y="1"/>
                  </a:moveTo>
                  <a:cubicBezTo>
                    <a:pt x="279" y="1"/>
                    <a:pt x="0" y="341"/>
                    <a:pt x="130" y="697"/>
                  </a:cubicBezTo>
                  <a:cubicBezTo>
                    <a:pt x="202" y="896"/>
                    <a:pt x="386" y="1030"/>
                    <a:pt x="594" y="1039"/>
                  </a:cubicBezTo>
                  <a:cubicBezTo>
                    <a:pt x="602" y="1039"/>
                    <a:pt x="609" y="1039"/>
                    <a:pt x="617" y="1039"/>
                  </a:cubicBezTo>
                  <a:cubicBezTo>
                    <a:pt x="817" y="1039"/>
                    <a:pt x="1002" y="922"/>
                    <a:pt x="1087" y="740"/>
                  </a:cubicBezTo>
                  <a:cubicBezTo>
                    <a:pt x="1208" y="479"/>
                    <a:pt x="1095" y="171"/>
                    <a:pt x="836" y="51"/>
                  </a:cubicBezTo>
                  <a:cubicBezTo>
                    <a:pt x="762" y="17"/>
                    <a:pt x="687" y="1"/>
                    <a:pt x="6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4264700" y="876900"/>
              <a:ext cx="37775" cy="32450"/>
            </a:xfrm>
            <a:custGeom>
              <a:avLst/>
              <a:gdLst/>
              <a:ahLst/>
              <a:cxnLst/>
              <a:rect l="l" t="t" r="r" b="b"/>
              <a:pathLst>
                <a:path w="1511" h="1298" extrusionOk="0">
                  <a:moveTo>
                    <a:pt x="771" y="0"/>
                  </a:moveTo>
                  <a:cubicBezTo>
                    <a:pt x="350" y="0"/>
                    <a:pt x="1" y="426"/>
                    <a:pt x="164" y="873"/>
                  </a:cubicBezTo>
                  <a:cubicBezTo>
                    <a:pt x="254" y="1118"/>
                    <a:pt x="483" y="1287"/>
                    <a:pt x="746" y="1297"/>
                  </a:cubicBezTo>
                  <a:cubicBezTo>
                    <a:pt x="755" y="1298"/>
                    <a:pt x="763" y="1298"/>
                    <a:pt x="772" y="1298"/>
                  </a:cubicBezTo>
                  <a:cubicBezTo>
                    <a:pt x="1024" y="1298"/>
                    <a:pt x="1253" y="1153"/>
                    <a:pt x="1361" y="923"/>
                  </a:cubicBezTo>
                  <a:cubicBezTo>
                    <a:pt x="1511" y="598"/>
                    <a:pt x="1370" y="214"/>
                    <a:pt x="1045" y="62"/>
                  </a:cubicBezTo>
                  <a:cubicBezTo>
                    <a:pt x="953" y="19"/>
                    <a:pt x="860" y="0"/>
                    <a:pt x="77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3188500" y="1339625"/>
              <a:ext cx="22700" cy="19450"/>
            </a:xfrm>
            <a:custGeom>
              <a:avLst/>
              <a:gdLst/>
              <a:ahLst/>
              <a:cxnLst/>
              <a:rect l="l" t="t" r="r" b="b"/>
              <a:pathLst>
                <a:path w="908" h="778" extrusionOk="0">
                  <a:moveTo>
                    <a:pt x="463" y="0"/>
                  </a:moveTo>
                  <a:cubicBezTo>
                    <a:pt x="210" y="0"/>
                    <a:pt x="1" y="255"/>
                    <a:pt x="99" y="523"/>
                  </a:cubicBezTo>
                  <a:cubicBezTo>
                    <a:pt x="161" y="691"/>
                    <a:pt x="313" y="778"/>
                    <a:pt x="466" y="778"/>
                  </a:cubicBezTo>
                  <a:cubicBezTo>
                    <a:pt x="606" y="778"/>
                    <a:pt x="747" y="704"/>
                    <a:pt x="817" y="553"/>
                  </a:cubicBezTo>
                  <a:cubicBezTo>
                    <a:pt x="907" y="359"/>
                    <a:pt x="823" y="127"/>
                    <a:pt x="628" y="37"/>
                  </a:cubicBezTo>
                  <a:cubicBezTo>
                    <a:pt x="573" y="12"/>
                    <a:pt x="517" y="0"/>
                    <a:pt x="46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3026250" y="545125"/>
              <a:ext cx="57500" cy="51875"/>
            </a:xfrm>
            <a:custGeom>
              <a:avLst/>
              <a:gdLst/>
              <a:ahLst/>
              <a:cxnLst/>
              <a:rect l="l" t="t" r="r" b="b"/>
              <a:pathLst>
                <a:path w="2300" h="2075" extrusionOk="0">
                  <a:moveTo>
                    <a:pt x="1119" y="1"/>
                  </a:moveTo>
                  <a:cubicBezTo>
                    <a:pt x="864" y="1"/>
                    <a:pt x="612" y="95"/>
                    <a:pt x="417" y="274"/>
                  </a:cubicBezTo>
                  <a:cubicBezTo>
                    <a:pt x="109" y="558"/>
                    <a:pt x="1" y="1000"/>
                    <a:pt x="145" y="1394"/>
                  </a:cubicBezTo>
                  <a:cubicBezTo>
                    <a:pt x="290" y="1788"/>
                    <a:pt x="656" y="2056"/>
                    <a:pt x="1076" y="2074"/>
                  </a:cubicBezTo>
                  <a:cubicBezTo>
                    <a:pt x="1089" y="2074"/>
                    <a:pt x="1103" y="2074"/>
                    <a:pt x="1117" y="2074"/>
                  </a:cubicBezTo>
                  <a:cubicBezTo>
                    <a:pt x="1520" y="2074"/>
                    <a:pt x="1889" y="1842"/>
                    <a:pt x="2059" y="1474"/>
                  </a:cubicBezTo>
                  <a:cubicBezTo>
                    <a:pt x="2299" y="954"/>
                    <a:pt x="2074" y="338"/>
                    <a:pt x="1555" y="97"/>
                  </a:cubicBezTo>
                  <a:cubicBezTo>
                    <a:pt x="1416" y="32"/>
                    <a:pt x="1267" y="1"/>
                    <a:pt x="11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4390550" y="1187225"/>
              <a:ext cx="18875" cy="15600"/>
            </a:xfrm>
            <a:custGeom>
              <a:avLst/>
              <a:gdLst/>
              <a:ahLst/>
              <a:cxnLst/>
              <a:rect l="l" t="t" r="r" b="b"/>
              <a:pathLst>
                <a:path w="755" h="624" extrusionOk="0">
                  <a:moveTo>
                    <a:pt x="388" y="1"/>
                  </a:moveTo>
                  <a:cubicBezTo>
                    <a:pt x="354" y="1"/>
                    <a:pt x="320" y="6"/>
                    <a:pt x="287" y="17"/>
                  </a:cubicBezTo>
                  <a:cubicBezTo>
                    <a:pt x="24" y="106"/>
                    <a:pt x="0" y="468"/>
                    <a:pt x="250" y="590"/>
                  </a:cubicBezTo>
                  <a:cubicBezTo>
                    <a:pt x="296" y="613"/>
                    <a:pt x="343" y="623"/>
                    <a:pt x="388" y="623"/>
                  </a:cubicBezTo>
                  <a:cubicBezTo>
                    <a:pt x="587" y="623"/>
                    <a:pt x="755" y="425"/>
                    <a:pt x="682" y="211"/>
                  </a:cubicBezTo>
                  <a:cubicBezTo>
                    <a:pt x="638" y="82"/>
                    <a:pt x="517" y="1"/>
                    <a:pt x="38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4379425" y="776725"/>
              <a:ext cx="6850" cy="5675"/>
            </a:xfrm>
            <a:custGeom>
              <a:avLst/>
              <a:gdLst/>
              <a:ahLst/>
              <a:cxnLst/>
              <a:rect l="l" t="t" r="r" b="b"/>
              <a:pathLst>
                <a:path w="274" h="227" extrusionOk="0">
                  <a:moveTo>
                    <a:pt x="140" y="0"/>
                  </a:moveTo>
                  <a:cubicBezTo>
                    <a:pt x="129" y="0"/>
                    <a:pt x="117" y="2"/>
                    <a:pt x="105" y="6"/>
                  </a:cubicBezTo>
                  <a:cubicBezTo>
                    <a:pt x="9" y="39"/>
                    <a:pt x="0" y="170"/>
                    <a:pt x="90" y="215"/>
                  </a:cubicBezTo>
                  <a:cubicBezTo>
                    <a:pt x="107" y="223"/>
                    <a:pt x="124" y="227"/>
                    <a:pt x="140" y="227"/>
                  </a:cubicBezTo>
                  <a:cubicBezTo>
                    <a:pt x="212" y="227"/>
                    <a:pt x="274" y="154"/>
                    <a:pt x="247" y="77"/>
                  </a:cubicBezTo>
                  <a:cubicBezTo>
                    <a:pt x="231" y="30"/>
                    <a:pt x="187" y="0"/>
                    <a:pt x="14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4625700" y="605925"/>
              <a:ext cx="6850" cy="5675"/>
            </a:xfrm>
            <a:custGeom>
              <a:avLst/>
              <a:gdLst/>
              <a:ahLst/>
              <a:cxnLst/>
              <a:rect l="l" t="t" r="r" b="b"/>
              <a:pathLst>
                <a:path w="274" h="227" extrusionOk="0">
                  <a:moveTo>
                    <a:pt x="141" y="1"/>
                  </a:moveTo>
                  <a:cubicBezTo>
                    <a:pt x="129" y="1"/>
                    <a:pt x="117" y="3"/>
                    <a:pt x="105" y="7"/>
                  </a:cubicBezTo>
                  <a:cubicBezTo>
                    <a:pt x="9" y="38"/>
                    <a:pt x="0" y="171"/>
                    <a:pt x="90" y="214"/>
                  </a:cubicBezTo>
                  <a:cubicBezTo>
                    <a:pt x="107" y="223"/>
                    <a:pt x="125" y="226"/>
                    <a:pt x="141" y="226"/>
                  </a:cubicBezTo>
                  <a:cubicBezTo>
                    <a:pt x="214" y="226"/>
                    <a:pt x="274" y="154"/>
                    <a:pt x="247" y="76"/>
                  </a:cubicBezTo>
                  <a:cubicBezTo>
                    <a:pt x="231" y="30"/>
                    <a:pt x="188" y="1"/>
                    <a:pt x="14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4122950" y="1141025"/>
              <a:ext cx="20375" cy="16850"/>
            </a:xfrm>
            <a:custGeom>
              <a:avLst/>
              <a:gdLst/>
              <a:ahLst/>
              <a:cxnLst/>
              <a:rect l="l" t="t" r="r" b="b"/>
              <a:pathLst>
                <a:path w="815" h="674" extrusionOk="0">
                  <a:moveTo>
                    <a:pt x="418" y="1"/>
                  </a:moveTo>
                  <a:cubicBezTo>
                    <a:pt x="382" y="1"/>
                    <a:pt x="346" y="6"/>
                    <a:pt x="311" y="18"/>
                  </a:cubicBezTo>
                  <a:cubicBezTo>
                    <a:pt x="26" y="114"/>
                    <a:pt x="1" y="505"/>
                    <a:pt x="270" y="637"/>
                  </a:cubicBezTo>
                  <a:cubicBezTo>
                    <a:pt x="320" y="662"/>
                    <a:pt x="370" y="673"/>
                    <a:pt x="419" y="673"/>
                  </a:cubicBezTo>
                  <a:cubicBezTo>
                    <a:pt x="633" y="673"/>
                    <a:pt x="814" y="459"/>
                    <a:pt x="736" y="229"/>
                  </a:cubicBezTo>
                  <a:cubicBezTo>
                    <a:pt x="688" y="88"/>
                    <a:pt x="558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4213225" y="1105025"/>
              <a:ext cx="6850" cy="5650"/>
            </a:xfrm>
            <a:custGeom>
              <a:avLst/>
              <a:gdLst/>
              <a:ahLst/>
              <a:cxnLst/>
              <a:rect l="l" t="t" r="r" b="b"/>
              <a:pathLst>
                <a:path w="274" h="226" extrusionOk="0">
                  <a:moveTo>
                    <a:pt x="140" y="0"/>
                  </a:moveTo>
                  <a:cubicBezTo>
                    <a:pt x="129" y="0"/>
                    <a:pt x="117" y="2"/>
                    <a:pt x="105" y="6"/>
                  </a:cubicBezTo>
                  <a:cubicBezTo>
                    <a:pt x="9" y="38"/>
                    <a:pt x="0" y="170"/>
                    <a:pt x="90" y="214"/>
                  </a:cubicBezTo>
                  <a:cubicBezTo>
                    <a:pt x="107" y="222"/>
                    <a:pt x="124" y="226"/>
                    <a:pt x="141" y="226"/>
                  </a:cubicBezTo>
                  <a:cubicBezTo>
                    <a:pt x="213" y="226"/>
                    <a:pt x="274" y="154"/>
                    <a:pt x="247" y="77"/>
                  </a:cubicBezTo>
                  <a:cubicBezTo>
                    <a:pt x="231" y="30"/>
                    <a:pt x="187" y="0"/>
                    <a:pt x="14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3887925" y="1382450"/>
              <a:ext cx="6850" cy="5650"/>
            </a:xfrm>
            <a:custGeom>
              <a:avLst/>
              <a:gdLst/>
              <a:ahLst/>
              <a:cxnLst/>
              <a:rect l="l" t="t" r="r" b="b"/>
              <a:pathLst>
                <a:path w="274" h="226" extrusionOk="0">
                  <a:moveTo>
                    <a:pt x="141" y="0"/>
                  </a:moveTo>
                  <a:cubicBezTo>
                    <a:pt x="129" y="0"/>
                    <a:pt x="117" y="2"/>
                    <a:pt x="106" y="6"/>
                  </a:cubicBezTo>
                  <a:cubicBezTo>
                    <a:pt x="9" y="38"/>
                    <a:pt x="0" y="170"/>
                    <a:pt x="91" y="214"/>
                  </a:cubicBezTo>
                  <a:cubicBezTo>
                    <a:pt x="107" y="222"/>
                    <a:pt x="125" y="226"/>
                    <a:pt x="141" y="226"/>
                  </a:cubicBezTo>
                  <a:cubicBezTo>
                    <a:pt x="213" y="226"/>
                    <a:pt x="274" y="154"/>
                    <a:pt x="247" y="77"/>
                  </a:cubicBezTo>
                  <a:cubicBezTo>
                    <a:pt x="231" y="30"/>
                    <a:pt x="188" y="0"/>
                    <a:pt x="14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3757450" y="1435575"/>
              <a:ext cx="16975" cy="14050"/>
            </a:xfrm>
            <a:custGeom>
              <a:avLst/>
              <a:gdLst/>
              <a:ahLst/>
              <a:cxnLst/>
              <a:rect l="l" t="t" r="r" b="b"/>
              <a:pathLst>
                <a:path w="679" h="562" extrusionOk="0">
                  <a:moveTo>
                    <a:pt x="349" y="1"/>
                  </a:moveTo>
                  <a:cubicBezTo>
                    <a:pt x="319" y="1"/>
                    <a:pt x="289" y="5"/>
                    <a:pt x="259" y="16"/>
                  </a:cubicBezTo>
                  <a:cubicBezTo>
                    <a:pt x="22" y="95"/>
                    <a:pt x="1" y="421"/>
                    <a:pt x="225" y="531"/>
                  </a:cubicBezTo>
                  <a:cubicBezTo>
                    <a:pt x="267" y="552"/>
                    <a:pt x="309" y="561"/>
                    <a:pt x="350" y="561"/>
                  </a:cubicBezTo>
                  <a:cubicBezTo>
                    <a:pt x="529" y="561"/>
                    <a:pt x="679" y="383"/>
                    <a:pt x="614" y="191"/>
                  </a:cubicBezTo>
                  <a:cubicBezTo>
                    <a:pt x="573" y="74"/>
                    <a:pt x="465" y="1"/>
                    <a:pt x="3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3783150" y="1294425"/>
              <a:ext cx="13575" cy="11225"/>
            </a:xfrm>
            <a:custGeom>
              <a:avLst/>
              <a:gdLst/>
              <a:ahLst/>
              <a:cxnLst/>
              <a:rect l="l" t="t" r="r" b="b"/>
              <a:pathLst>
                <a:path w="543" h="449" extrusionOk="0">
                  <a:moveTo>
                    <a:pt x="278" y="0"/>
                  </a:moveTo>
                  <a:cubicBezTo>
                    <a:pt x="254" y="0"/>
                    <a:pt x="230" y="4"/>
                    <a:pt x="207" y="12"/>
                  </a:cubicBezTo>
                  <a:cubicBezTo>
                    <a:pt x="17" y="76"/>
                    <a:pt x="1" y="336"/>
                    <a:pt x="180" y="425"/>
                  </a:cubicBezTo>
                  <a:cubicBezTo>
                    <a:pt x="213" y="441"/>
                    <a:pt x="246" y="448"/>
                    <a:pt x="279" y="448"/>
                  </a:cubicBezTo>
                  <a:cubicBezTo>
                    <a:pt x="422" y="448"/>
                    <a:pt x="542" y="306"/>
                    <a:pt x="491" y="151"/>
                  </a:cubicBezTo>
                  <a:cubicBezTo>
                    <a:pt x="458" y="59"/>
                    <a:pt x="371" y="0"/>
                    <a:pt x="27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3958500" y="1216575"/>
              <a:ext cx="27100" cy="22425"/>
            </a:xfrm>
            <a:custGeom>
              <a:avLst/>
              <a:gdLst/>
              <a:ahLst/>
              <a:cxnLst/>
              <a:rect l="l" t="t" r="r" b="b"/>
              <a:pathLst>
                <a:path w="1084" h="897" extrusionOk="0">
                  <a:moveTo>
                    <a:pt x="554" y="0"/>
                  </a:moveTo>
                  <a:cubicBezTo>
                    <a:pt x="507" y="0"/>
                    <a:pt x="459" y="8"/>
                    <a:pt x="412" y="23"/>
                  </a:cubicBezTo>
                  <a:cubicBezTo>
                    <a:pt x="33" y="153"/>
                    <a:pt x="0" y="673"/>
                    <a:pt x="358" y="848"/>
                  </a:cubicBezTo>
                  <a:cubicBezTo>
                    <a:pt x="424" y="882"/>
                    <a:pt x="492" y="896"/>
                    <a:pt x="558" y="896"/>
                  </a:cubicBezTo>
                  <a:cubicBezTo>
                    <a:pt x="844" y="896"/>
                    <a:pt x="1084" y="611"/>
                    <a:pt x="979" y="304"/>
                  </a:cubicBezTo>
                  <a:cubicBezTo>
                    <a:pt x="915" y="117"/>
                    <a:pt x="740" y="0"/>
                    <a:pt x="5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4033975" y="1223975"/>
              <a:ext cx="13600" cy="11225"/>
            </a:xfrm>
            <a:custGeom>
              <a:avLst/>
              <a:gdLst/>
              <a:ahLst/>
              <a:cxnLst/>
              <a:rect l="l" t="t" r="r" b="b"/>
              <a:pathLst>
                <a:path w="544" h="449" extrusionOk="0">
                  <a:moveTo>
                    <a:pt x="279" y="1"/>
                  </a:moveTo>
                  <a:cubicBezTo>
                    <a:pt x="255" y="1"/>
                    <a:pt x="231" y="5"/>
                    <a:pt x="207" y="13"/>
                  </a:cubicBezTo>
                  <a:cubicBezTo>
                    <a:pt x="19" y="76"/>
                    <a:pt x="1" y="338"/>
                    <a:pt x="180" y="425"/>
                  </a:cubicBezTo>
                  <a:cubicBezTo>
                    <a:pt x="213" y="441"/>
                    <a:pt x="247" y="449"/>
                    <a:pt x="279" y="449"/>
                  </a:cubicBezTo>
                  <a:cubicBezTo>
                    <a:pt x="423" y="449"/>
                    <a:pt x="543" y="306"/>
                    <a:pt x="491" y="153"/>
                  </a:cubicBezTo>
                  <a:cubicBezTo>
                    <a:pt x="460" y="60"/>
                    <a:pt x="373" y="1"/>
                    <a:pt x="27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4022025" y="1361500"/>
              <a:ext cx="32375" cy="30800"/>
            </a:xfrm>
            <a:custGeom>
              <a:avLst/>
              <a:gdLst/>
              <a:ahLst/>
              <a:cxnLst/>
              <a:rect l="l" t="t" r="r" b="b"/>
              <a:pathLst>
                <a:path w="1295" h="1232" extrusionOk="0">
                  <a:moveTo>
                    <a:pt x="631" y="0"/>
                  </a:moveTo>
                  <a:cubicBezTo>
                    <a:pt x="565" y="0"/>
                    <a:pt x="499" y="11"/>
                    <a:pt x="434" y="33"/>
                  </a:cubicBezTo>
                  <a:cubicBezTo>
                    <a:pt x="198" y="114"/>
                    <a:pt x="34" y="327"/>
                    <a:pt x="17" y="577"/>
                  </a:cubicBezTo>
                  <a:cubicBezTo>
                    <a:pt x="1" y="825"/>
                    <a:pt x="136" y="1058"/>
                    <a:pt x="360" y="1169"/>
                  </a:cubicBezTo>
                  <a:cubicBezTo>
                    <a:pt x="446" y="1211"/>
                    <a:pt x="538" y="1232"/>
                    <a:pt x="630" y="1232"/>
                  </a:cubicBezTo>
                  <a:cubicBezTo>
                    <a:pt x="777" y="1232"/>
                    <a:pt x="922" y="1179"/>
                    <a:pt x="1038" y="1079"/>
                  </a:cubicBezTo>
                  <a:cubicBezTo>
                    <a:pt x="1224" y="915"/>
                    <a:pt x="1295" y="653"/>
                    <a:pt x="1215" y="419"/>
                  </a:cubicBezTo>
                  <a:cubicBezTo>
                    <a:pt x="1128" y="161"/>
                    <a:pt x="887" y="0"/>
                    <a:pt x="63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5428875" y="1675375"/>
              <a:ext cx="16375" cy="14000"/>
            </a:xfrm>
            <a:custGeom>
              <a:avLst/>
              <a:gdLst/>
              <a:ahLst/>
              <a:cxnLst/>
              <a:rect l="l" t="t" r="r" b="b"/>
              <a:pathLst>
                <a:path w="655" h="560" extrusionOk="0">
                  <a:moveTo>
                    <a:pt x="375" y="1"/>
                  </a:moveTo>
                  <a:cubicBezTo>
                    <a:pt x="125" y="1"/>
                    <a:pt x="1" y="302"/>
                    <a:pt x="177" y="477"/>
                  </a:cubicBezTo>
                  <a:cubicBezTo>
                    <a:pt x="234" y="534"/>
                    <a:pt x="304" y="560"/>
                    <a:pt x="373" y="560"/>
                  </a:cubicBezTo>
                  <a:cubicBezTo>
                    <a:pt x="517" y="560"/>
                    <a:pt x="655" y="448"/>
                    <a:pt x="655" y="281"/>
                  </a:cubicBezTo>
                  <a:cubicBezTo>
                    <a:pt x="655" y="126"/>
                    <a:pt x="530" y="1"/>
                    <a:pt x="37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902475" y="1280850"/>
              <a:ext cx="25050" cy="21650"/>
            </a:xfrm>
            <a:custGeom>
              <a:avLst/>
              <a:gdLst/>
              <a:ahLst/>
              <a:cxnLst/>
              <a:rect l="l" t="t" r="r" b="b"/>
              <a:pathLst>
                <a:path w="1002" h="866" extrusionOk="0">
                  <a:moveTo>
                    <a:pt x="493" y="0"/>
                  </a:moveTo>
                  <a:cubicBezTo>
                    <a:pt x="340" y="0"/>
                    <a:pt x="188" y="78"/>
                    <a:pt x="108" y="239"/>
                  </a:cubicBezTo>
                  <a:cubicBezTo>
                    <a:pt x="1" y="452"/>
                    <a:pt x="87" y="712"/>
                    <a:pt x="300" y="819"/>
                  </a:cubicBezTo>
                  <a:cubicBezTo>
                    <a:pt x="365" y="851"/>
                    <a:pt x="430" y="866"/>
                    <a:pt x="494" y="866"/>
                  </a:cubicBezTo>
                  <a:cubicBezTo>
                    <a:pt x="769" y="866"/>
                    <a:pt x="1002" y="593"/>
                    <a:pt x="904" y="296"/>
                  </a:cubicBezTo>
                  <a:cubicBezTo>
                    <a:pt x="839" y="101"/>
                    <a:pt x="666" y="0"/>
                    <a:pt x="49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468450" y="1399450"/>
              <a:ext cx="51575" cy="46525"/>
            </a:xfrm>
            <a:custGeom>
              <a:avLst/>
              <a:gdLst/>
              <a:ahLst/>
              <a:cxnLst/>
              <a:rect l="l" t="t" r="r" b="b"/>
              <a:pathLst>
                <a:path w="2063" h="1861" extrusionOk="0">
                  <a:moveTo>
                    <a:pt x="1061" y="0"/>
                  </a:moveTo>
                  <a:cubicBezTo>
                    <a:pt x="712" y="0"/>
                    <a:pt x="389" y="198"/>
                    <a:pt x="230" y="515"/>
                  </a:cubicBezTo>
                  <a:cubicBezTo>
                    <a:pt x="0" y="974"/>
                    <a:pt x="187" y="1533"/>
                    <a:pt x="645" y="1763"/>
                  </a:cubicBezTo>
                  <a:cubicBezTo>
                    <a:pt x="777" y="1829"/>
                    <a:pt x="919" y="1861"/>
                    <a:pt x="1061" y="1861"/>
                  </a:cubicBezTo>
                  <a:cubicBezTo>
                    <a:pt x="1280" y="1861"/>
                    <a:pt x="1497" y="1783"/>
                    <a:pt x="1670" y="1633"/>
                  </a:cubicBezTo>
                  <a:cubicBezTo>
                    <a:pt x="1954" y="1387"/>
                    <a:pt x="2062" y="995"/>
                    <a:pt x="1944" y="637"/>
                  </a:cubicBezTo>
                  <a:cubicBezTo>
                    <a:pt x="1825" y="281"/>
                    <a:pt x="1503" y="30"/>
                    <a:pt x="1128" y="3"/>
                  </a:cubicBezTo>
                  <a:cubicBezTo>
                    <a:pt x="1105" y="1"/>
                    <a:pt x="1083" y="0"/>
                    <a:pt x="106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734750" y="1316725"/>
              <a:ext cx="38875" cy="36800"/>
            </a:xfrm>
            <a:custGeom>
              <a:avLst/>
              <a:gdLst/>
              <a:ahLst/>
              <a:cxnLst/>
              <a:rect l="l" t="t" r="r" b="b"/>
              <a:pathLst>
                <a:path w="1555" h="1472" extrusionOk="0">
                  <a:moveTo>
                    <a:pt x="742" y="1"/>
                  </a:moveTo>
                  <a:cubicBezTo>
                    <a:pt x="642" y="1"/>
                    <a:pt x="541" y="21"/>
                    <a:pt x="445" y="64"/>
                  </a:cubicBezTo>
                  <a:cubicBezTo>
                    <a:pt x="173" y="184"/>
                    <a:pt x="0" y="456"/>
                    <a:pt x="6" y="753"/>
                  </a:cubicBezTo>
                  <a:cubicBezTo>
                    <a:pt x="14" y="1051"/>
                    <a:pt x="199" y="1316"/>
                    <a:pt x="477" y="1422"/>
                  </a:cubicBezTo>
                  <a:cubicBezTo>
                    <a:pt x="563" y="1455"/>
                    <a:pt x="653" y="1472"/>
                    <a:pt x="743" y="1472"/>
                  </a:cubicBezTo>
                  <a:cubicBezTo>
                    <a:pt x="940" y="1472"/>
                    <a:pt x="1133" y="1392"/>
                    <a:pt x="1275" y="1243"/>
                  </a:cubicBezTo>
                  <a:cubicBezTo>
                    <a:pt x="1555" y="950"/>
                    <a:pt x="1544" y="484"/>
                    <a:pt x="1249" y="205"/>
                  </a:cubicBezTo>
                  <a:cubicBezTo>
                    <a:pt x="1110" y="71"/>
                    <a:pt x="927" y="1"/>
                    <a:pt x="7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834325" y="1735650"/>
              <a:ext cx="48600" cy="45975"/>
            </a:xfrm>
            <a:custGeom>
              <a:avLst/>
              <a:gdLst/>
              <a:ahLst/>
              <a:cxnLst/>
              <a:rect l="l" t="t" r="r" b="b"/>
              <a:pathLst>
                <a:path w="1944" h="1839" extrusionOk="0">
                  <a:moveTo>
                    <a:pt x="928" y="0"/>
                  </a:moveTo>
                  <a:cubicBezTo>
                    <a:pt x="802" y="0"/>
                    <a:pt x="676" y="26"/>
                    <a:pt x="557" y="79"/>
                  </a:cubicBezTo>
                  <a:cubicBezTo>
                    <a:pt x="217" y="229"/>
                    <a:pt x="0" y="569"/>
                    <a:pt x="9" y="940"/>
                  </a:cubicBezTo>
                  <a:cubicBezTo>
                    <a:pt x="18" y="1313"/>
                    <a:pt x="250" y="1642"/>
                    <a:pt x="597" y="1777"/>
                  </a:cubicBezTo>
                  <a:cubicBezTo>
                    <a:pt x="704" y="1819"/>
                    <a:pt x="816" y="1839"/>
                    <a:pt x="927" y="1839"/>
                  </a:cubicBezTo>
                  <a:cubicBezTo>
                    <a:pt x="1174" y="1839"/>
                    <a:pt x="1416" y="1739"/>
                    <a:pt x="1594" y="1553"/>
                  </a:cubicBezTo>
                  <a:cubicBezTo>
                    <a:pt x="1944" y="1187"/>
                    <a:pt x="1930" y="605"/>
                    <a:pt x="1564" y="255"/>
                  </a:cubicBezTo>
                  <a:cubicBezTo>
                    <a:pt x="1389" y="88"/>
                    <a:pt x="1160" y="0"/>
                    <a:pt x="9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900500" y="1534325"/>
              <a:ext cx="27875" cy="23875"/>
            </a:xfrm>
            <a:custGeom>
              <a:avLst/>
              <a:gdLst/>
              <a:ahLst/>
              <a:cxnLst/>
              <a:rect l="l" t="t" r="r" b="b"/>
              <a:pathLst>
                <a:path w="1115" h="955" extrusionOk="0">
                  <a:moveTo>
                    <a:pt x="638" y="1"/>
                  </a:moveTo>
                  <a:cubicBezTo>
                    <a:pt x="212" y="1"/>
                    <a:pt x="0" y="513"/>
                    <a:pt x="299" y="814"/>
                  </a:cubicBezTo>
                  <a:cubicBezTo>
                    <a:pt x="397" y="911"/>
                    <a:pt x="516" y="954"/>
                    <a:pt x="633" y="954"/>
                  </a:cubicBezTo>
                  <a:cubicBezTo>
                    <a:pt x="878" y="954"/>
                    <a:pt x="1113" y="764"/>
                    <a:pt x="1114" y="477"/>
                  </a:cubicBezTo>
                  <a:cubicBezTo>
                    <a:pt x="1114" y="214"/>
                    <a:pt x="901" y="1"/>
                    <a:pt x="63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3042125" y="1524400"/>
              <a:ext cx="9300" cy="7975"/>
            </a:xfrm>
            <a:custGeom>
              <a:avLst/>
              <a:gdLst/>
              <a:ahLst/>
              <a:cxnLst/>
              <a:rect l="l" t="t" r="r" b="b"/>
              <a:pathLst>
                <a:path w="372" h="319" extrusionOk="0">
                  <a:moveTo>
                    <a:pt x="212" y="1"/>
                  </a:moveTo>
                  <a:cubicBezTo>
                    <a:pt x="71" y="1"/>
                    <a:pt x="0" y="172"/>
                    <a:pt x="99" y="271"/>
                  </a:cubicBezTo>
                  <a:cubicBezTo>
                    <a:pt x="132" y="304"/>
                    <a:pt x="172" y="319"/>
                    <a:pt x="211" y="319"/>
                  </a:cubicBezTo>
                  <a:cubicBezTo>
                    <a:pt x="293" y="319"/>
                    <a:pt x="372" y="255"/>
                    <a:pt x="372" y="159"/>
                  </a:cubicBezTo>
                  <a:cubicBezTo>
                    <a:pt x="372" y="71"/>
                    <a:pt x="301" y="1"/>
                    <a:pt x="2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478325" y="1748700"/>
              <a:ext cx="9300" cy="8000"/>
            </a:xfrm>
            <a:custGeom>
              <a:avLst/>
              <a:gdLst/>
              <a:ahLst/>
              <a:cxnLst/>
              <a:rect l="l" t="t" r="r" b="b"/>
              <a:pathLst>
                <a:path w="372" h="320" extrusionOk="0">
                  <a:moveTo>
                    <a:pt x="214" y="0"/>
                  </a:moveTo>
                  <a:cubicBezTo>
                    <a:pt x="71" y="0"/>
                    <a:pt x="1" y="172"/>
                    <a:pt x="101" y="272"/>
                  </a:cubicBezTo>
                  <a:cubicBezTo>
                    <a:pt x="134" y="305"/>
                    <a:pt x="173" y="319"/>
                    <a:pt x="212" y="319"/>
                  </a:cubicBezTo>
                  <a:cubicBezTo>
                    <a:pt x="294" y="319"/>
                    <a:pt x="372" y="255"/>
                    <a:pt x="372" y="160"/>
                  </a:cubicBezTo>
                  <a:cubicBezTo>
                    <a:pt x="372" y="73"/>
                    <a:pt x="301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375750" y="1583975"/>
              <a:ext cx="18575" cy="15875"/>
            </a:xfrm>
            <a:custGeom>
              <a:avLst/>
              <a:gdLst/>
              <a:ahLst/>
              <a:cxnLst/>
              <a:rect l="l" t="t" r="r" b="b"/>
              <a:pathLst>
                <a:path w="743" h="635" extrusionOk="0">
                  <a:moveTo>
                    <a:pt x="428" y="0"/>
                  </a:moveTo>
                  <a:cubicBezTo>
                    <a:pt x="427" y="0"/>
                    <a:pt x="427" y="0"/>
                    <a:pt x="426" y="0"/>
                  </a:cubicBezTo>
                  <a:cubicBezTo>
                    <a:pt x="143" y="0"/>
                    <a:pt x="0" y="341"/>
                    <a:pt x="202" y="541"/>
                  </a:cubicBezTo>
                  <a:cubicBezTo>
                    <a:pt x="266" y="606"/>
                    <a:pt x="346" y="635"/>
                    <a:pt x="424" y="635"/>
                  </a:cubicBezTo>
                  <a:cubicBezTo>
                    <a:pt x="587" y="635"/>
                    <a:pt x="743" y="508"/>
                    <a:pt x="743" y="317"/>
                  </a:cubicBezTo>
                  <a:cubicBezTo>
                    <a:pt x="743" y="142"/>
                    <a:pt x="603" y="0"/>
                    <a:pt x="4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647150" y="1562100"/>
              <a:ext cx="33050" cy="31800"/>
            </a:xfrm>
            <a:custGeom>
              <a:avLst/>
              <a:gdLst/>
              <a:ahLst/>
              <a:cxnLst/>
              <a:rect l="l" t="t" r="r" b="b"/>
              <a:pathLst>
                <a:path w="1322" h="1272" extrusionOk="0">
                  <a:moveTo>
                    <a:pt x="686" y="0"/>
                  </a:moveTo>
                  <a:cubicBezTo>
                    <a:pt x="429" y="0"/>
                    <a:pt x="198" y="155"/>
                    <a:pt x="100" y="393"/>
                  </a:cubicBezTo>
                  <a:cubicBezTo>
                    <a:pt x="1" y="630"/>
                    <a:pt x="56" y="904"/>
                    <a:pt x="237" y="1085"/>
                  </a:cubicBezTo>
                  <a:cubicBezTo>
                    <a:pt x="358" y="1207"/>
                    <a:pt x="520" y="1271"/>
                    <a:pt x="685" y="1271"/>
                  </a:cubicBezTo>
                  <a:cubicBezTo>
                    <a:pt x="768" y="1271"/>
                    <a:pt x="851" y="1255"/>
                    <a:pt x="930" y="1222"/>
                  </a:cubicBezTo>
                  <a:cubicBezTo>
                    <a:pt x="1167" y="1125"/>
                    <a:pt x="1322" y="893"/>
                    <a:pt x="1322" y="636"/>
                  </a:cubicBezTo>
                  <a:cubicBezTo>
                    <a:pt x="1322" y="286"/>
                    <a:pt x="1038" y="0"/>
                    <a:pt x="68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745000" y="1603800"/>
              <a:ext cx="18600" cy="15925"/>
            </a:xfrm>
            <a:custGeom>
              <a:avLst/>
              <a:gdLst/>
              <a:ahLst/>
              <a:cxnLst/>
              <a:rect l="l" t="t" r="r" b="b"/>
              <a:pathLst>
                <a:path w="744" h="637" extrusionOk="0">
                  <a:moveTo>
                    <a:pt x="425" y="1"/>
                  </a:moveTo>
                  <a:cubicBezTo>
                    <a:pt x="142" y="1"/>
                    <a:pt x="1" y="343"/>
                    <a:pt x="201" y="543"/>
                  </a:cubicBezTo>
                  <a:cubicBezTo>
                    <a:pt x="265" y="608"/>
                    <a:pt x="345" y="637"/>
                    <a:pt x="423" y="637"/>
                  </a:cubicBezTo>
                  <a:cubicBezTo>
                    <a:pt x="586" y="637"/>
                    <a:pt x="743" y="510"/>
                    <a:pt x="743" y="318"/>
                  </a:cubicBezTo>
                  <a:cubicBezTo>
                    <a:pt x="743" y="142"/>
                    <a:pt x="600" y="1"/>
                    <a:pt x="4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660600" y="1786425"/>
              <a:ext cx="45425" cy="43700"/>
            </a:xfrm>
            <a:custGeom>
              <a:avLst/>
              <a:gdLst/>
              <a:ahLst/>
              <a:cxnLst/>
              <a:rect l="l" t="t" r="r" b="b"/>
              <a:pathLst>
                <a:path w="1817" h="1748" extrusionOk="0">
                  <a:moveTo>
                    <a:pt x="943" y="0"/>
                  </a:moveTo>
                  <a:cubicBezTo>
                    <a:pt x="589" y="0"/>
                    <a:pt x="271" y="214"/>
                    <a:pt x="136" y="540"/>
                  </a:cubicBezTo>
                  <a:cubicBezTo>
                    <a:pt x="1" y="866"/>
                    <a:pt x="74" y="1242"/>
                    <a:pt x="326" y="1491"/>
                  </a:cubicBezTo>
                  <a:cubicBezTo>
                    <a:pt x="492" y="1658"/>
                    <a:pt x="716" y="1747"/>
                    <a:pt x="943" y="1747"/>
                  </a:cubicBezTo>
                  <a:cubicBezTo>
                    <a:pt x="1056" y="1747"/>
                    <a:pt x="1169" y="1726"/>
                    <a:pt x="1277" y="1681"/>
                  </a:cubicBezTo>
                  <a:cubicBezTo>
                    <a:pt x="1603" y="1546"/>
                    <a:pt x="1817" y="1227"/>
                    <a:pt x="1817" y="874"/>
                  </a:cubicBezTo>
                  <a:cubicBezTo>
                    <a:pt x="1817" y="391"/>
                    <a:pt x="1424" y="0"/>
                    <a:pt x="9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605375" y="1953175"/>
              <a:ext cx="23200" cy="19900"/>
            </a:xfrm>
            <a:custGeom>
              <a:avLst/>
              <a:gdLst/>
              <a:ahLst/>
              <a:cxnLst/>
              <a:rect l="l" t="t" r="r" b="b"/>
              <a:pathLst>
                <a:path w="928" h="796" extrusionOk="0">
                  <a:moveTo>
                    <a:pt x="531" y="1"/>
                  </a:moveTo>
                  <a:cubicBezTo>
                    <a:pt x="178" y="1"/>
                    <a:pt x="0" y="428"/>
                    <a:pt x="250" y="679"/>
                  </a:cubicBezTo>
                  <a:cubicBezTo>
                    <a:pt x="331" y="759"/>
                    <a:pt x="430" y="795"/>
                    <a:pt x="528" y="795"/>
                  </a:cubicBezTo>
                  <a:cubicBezTo>
                    <a:pt x="732" y="795"/>
                    <a:pt x="928" y="637"/>
                    <a:pt x="928" y="398"/>
                  </a:cubicBezTo>
                  <a:cubicBezTo>
                    <a:pt x="928" y="178"/>
                    <a:pt x="750" y="1"/>
                    <a:pt x="53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3436325" y="1419300"/>
              <a:ext cx="26750" cy="22900"/>
            </a:xfrm>
            <a:custGeom>
              <a:avLst/>
              <a:gdLst/>
              <a:ahLst/>
              <a:cxnLst/>
              <a:rect l="l" t="t" r="r" b="b"/>
              <a:pathLst>
                <a:path w="1070" h="916" extrusionOk="0">
                  <a:moveTo>
                    <a:pt x="611" y="1"/>
                  </a:moveTo>
                  <a:cubicBezTo>
                    <a:pt x="204" y="1"/>
                    <a:pt x="1" y="494"/>
                    <a:pt x="288" y="781"/>
                  </a:cubicBezTo>
                  <a:cubicBezTo>
                    <a:pt x="381" y="874"/>
                    <a:pt x="496" y="916"/>
                    <a:pt x="608" y="916"/>
                  </a:cubicBezTo>
                  <a:cubicBezTo>
                    <a:pt x="844" y="916"/>
                    <a:pt x="1069" y="733"/>
                    <a:pt x="1069" y="458"/>
                  </a:cubicBezTo>
                  <a:cubicBezTo>
                    <a:pt x="1069" y="205"/>
                    <a:pt x="863" y="1"/>
                    <a:pt x="6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3282725" y="1630675"/>
              <a:ext cx="22300" cy="19075"/>
            </a:xfrm>
            <a:custGeom>
              <a:avLst/>
              <a:gdLst/>
              <a:ahLst/>
              <a:cxnLst/>
              <a:rect l="l" t="t" r="r" b="b"/>
              <a:pathLst>
                <a:path w="892" h="763" extrusionOk="0">
                  <a:moveTo>
                    <a:pt x="510" y="0"/>
                  </a:moveTo>
                  <a:cubicBezTo>
                    <a:pt x="172" y="0"/>
                    <a:pt x="0" y="411"/>
                    <a:pt x="241" y="650"/>
                  </a:cubicBezTo>
                  <a:cubicBezTo>
                    <a:pt x="319" y="727"/>
                    <a:pt x="414" y="762"/>
                    <a:pt x="508" y="762"/>
                  </a:cubicBezTo>
                  <a:cubicBezTo>
                    <a:pt x="704" y="762"/>
                    <a:pt x="892" y="610"/>
                    <a:pt x="892" y="381"/>
                  </a:cubicBezTo>
                  <a:cubicBezTo>
                    <a:pt x="892" y="170"/>
                    <a:pt x="720" y="0"/>
                    <a:pt x="5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3770200" y="1651600"/>
              <a:ext cx="8925" cy="7650"/>
            </a:xfrm>
            <a:custGeom>
              <a:avLst/>
              <a:gdLst/>
              <a:ahLst/>
              <a:cxnLst/>
              <a:rect l="l" t="t" r="r" b="b"/>
              <a:pathLst>
                <a:path w="357" h="306" extrusionOk="0">
                  <a:moveTo>
                    <a:pt x="205" y="1"/>
                  </a:moveTo>
                  <a:cubicBezTo>
                    <a:pt x="69" y="1"/>
                    <a:pt x="0" y="164"/>
                    <a:pt x="96" y="261"/>
                  </a:cubicBezTo>
                  <a:cubicBezTo>
                    <a:pt x="128" y="292"/>
                    <a:pt x="166" y="306"/>
                    <a:pt x="204" y="306"/>
                  </a:cubicBezTo>
                  <a:cubicBezTo>
                    <a:pt x="282" y="306"/>
                    <a:pt x="357" y="245"/>
                    <a:pt x="357" y="154"/>
                  </a:cubicBezTo>
                  <a:cubicBezTo>
                    <a:pt x="357" y="70"/>
                    <a:pt x="289" y="1"/>
                    <a:pt x="20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3709275" y="1868675"/>
              <a:ext cx="8950" cy="7650"/>
            </a:xfrm>
            <a:custGeom>
              <a:avLst/>
              <a:gdLst/>
              <a:ahLst/>
              <a:cxnLst/>
              <a:rect l="l" t="t" r="r" b="b"/>
              <a:pathLst>
                <a:path w="358" h="306" extrusionOk="0">
                  <a:moveTo>
                    <a:pt x="204" y="1"/>
                  </a:moveTo>
                  <a:cubicBezTo>
                    <a:pt x="68" y="1"/>
                    <a:pt x="1" y="164"/>
                    <a:pt x="97" y="261"/>
                  </a:cubicBezTo>
                  <a:cubicBezTo>
                    <a:pt x="128" y="292"/>
                    <a:pt x="166" y="306"/>
                    <a:pt x="203" y="306"/>
                  </a:cubicBezTo>
                  <a:cubicBezTo>
                    <a:pt x="281" y="306"/>
                    <a:pt x="357" y="245"/>
                    <a:pt x="357" y="152"/>
                  </a:cubicBezTo>
                  <a:cubicBezTo>
                    <a:pt x="357" y="68"/>
                    <a:pt x="288" y="1"/>
                    <a:pt x="20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4309025" y="1583050"/>
              <a:ext cx="22325" cy="19100"/>
            </a:xfrm>
            <a:custGeom>
              <a:avLst/>
              <a:gdLst/>
              <a:ahLst/>
              <a:cxnLst/>
              <a:rect l="l" t="t" r="r" b="b"/>
              <a:pathLst>
                <a:path w="893" h="764" extrusionOk="0">
                  <a:moveTo>
                    <a:pt x="510" y="1"/>
                  </a:moveTo>
                  <a:cubicBezTo>
                    <a:pt x="171" y="1"/>
                    <a:pt x="1" y="411"/>
                    <a:pt x="241" y="652"/>
                  </a:cubicBezTo>
                  <a:cubicBezTo>
                    <a:pt x="319" y="729"/>
                    <a:pt x="414" y="763"/>
                    <a:pt x="508" y="763"/>
                  </a:cubicBezTo>
                  <a:cubicBezTo>
                    <a:pt x="704" y="763"/>
                    <a:pt x="892" y="611"/>
                    <a:pt x="892" y="381"/>
                  </a:cubicBezTo>
                  <a:cubicBezTo>
                    <a:pt x="891" y="171"/>
                    <a:pt x="721" y="1"/>
                    <a:pt x="51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4149100" y="1733475"/>
              <a:ext cx="22275" cy="19100"/>
            </a:xfrm>
            <a:custGeom>
              <a:avLst/>
              <a:gdLst/>
              <a:ahLst/>
              <a:cxnLst/>
              <a:rect l="l" t="t" r="r" b="b"/>
              <a:pathLst>
                <a:path w="891" h="764" extrusionOk="0">
                  <a:moveTo>
                    <a:pt x="511" y="1"/>
                  </a:moveTo>
                  <a:cubicBezTo>
                    <a:pt x="171" y="1"/>
                    <a:pt x="1" y="411"/>
                    <a:pt x="240" y="651"/>
                  </a:cubicBezTo>
                  <a:cubicBezTo>
                    <a:pt x="318" y="729"/>
                    <a:pt x="413" y="763"/>
                    <a:pt x="507" y="763"/>
                  </a:cubicBezTo>
                  <a:cubicBezTo>
                    <a:pt x="703" y="763"/>
                    <a:pt x="891" y="611"/>
                    <a:pt x="891" y="382"/>
                  </a:cubicBezTo>
                  <a:cubicBezTo>
                    <a:pt x="891" y="172"/>
                    <a:pt x="719" y="1"/>
                    <a:pt x="5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3477075" y="1737300"/>
              <a:ext cx="31700" cy="30475"/>
            </a:xfrm>
            <a:custGeom>
              <a:avLst/>
              <a:gdLst/>
              <a:ahLst/>
              <a:cxnLst/>
              <a:rect l="l" t="t" r="r" b="b"/>
              <a:pathLst>
                <a:path w="1268" h="1219" extrusionOk="0">
                  <a:moveTo>
                    <a:pt x="657" y="1"/>
                  </a:moveTo>
                  <a:cubicBezTo>
                    <a:pt x="410" y="1"/>
                    <a:pt x="188" y="148"/>
                    <a:pt x="95" y="377"/>
                  </a:cubicBezTo>
                  <a:cubicBezTo>
                    <a:pt x="0" y="604"/>
                    <a:pt x="53" y="867"/>
                    <a:pt x="227" y="1041"/>
                  </a:cubicBezTo>
                  <a:cubicBezTo>
                    <a:pt x="344" y="1157"/>
                    <a:pt x="499" y="1218"/>
                    <a:pt x="657" y="1218"/>
                  </a:cubicBezTo>
                  <a:cubicBezTo>
                    <a:pt x="736" y="1218"/>
                    <a:pt x="815" y="1203"/>
                    <a:pt x="890" y="1172"/>
                  </a:cubicBezTo>
                  <a:cubicBezTo>
                    <a:pt x="1118" y="1079"/>
                    <a:pt x="1267" y="856"/>
                    <a:pt x="1267" y="610"/>
                  </a:cubicBezTo>
                  <a:cubicBezTo>
                    <a:pt x="1267" y="273"/>
                    <a:pt x="994" y="1"/>
                    <a:pt x="65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3172925" y="1885825"/>
              <a:ext cx="31175" cy="26675"/>
            </a:xfrm>
            <a:custGeom>
              <a:avLst/>
              <a:gdLst/>
              <a:ahLst/>
              <a:cxnLst/>
              <a:rect l="l" t="t" r="r" b="b"/>
              <a:pathLst>
                <a:path w="1247" h="1067" extrusionOk="0">
                  <a:moveTo>
                    <a:pt x="713" y="0"/>
                  </a:moveTo>
                  <a:cubicBezTo>
                    <a:pt x="238" y="0"/>
                    <a:pt x="0" y="574"/>
                    <a:pt x="336" y="911"/>
                  </a:cubicBezTo>
                  <a:cubicBezTo>
                    <a:pt x="438" y="1013"/>
                    <a:pt x="575" y="1066"/>
                    <a:pt x="714" y="1066"/>
                  </a:cubicBezTo>
                  <a:cubicBezTo>
                    <a:pt x="782" y="1066"/>
                    <a:pt x="851" y="1053"/>
                    <a:pt x="917" y="1027"/>
                  </a:cubicBezTo>
                  <a:cubicBezTo>
                    <a:pt x="1116" y="944"/>
                    <a:pt x="1246" y="749"/>
                    <a:pt x="1246" y="534"/>
                  </a:cubicBezTo>
                  <a:cubicBezTo>
                    <a:pt x="1246" y="239"/>
                    <a:pt x="1007" y="0"/>
                    <a:pt x="7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042550" y="1748725"/>
              <a:ext cx="30500" cy="30475"/>
            </a:xfrm>
            <a:custGeom>
              <a:avLst/>
              <a:gdLst/>
              <a:ahLst/>
              <a:cxnLst/>
              <a:rect l="l" t="t" r="r" b="b"/>
              <a:pathLst>
                <a:path w="1220" h="1219" extrusionOk="0">
                  <a:moveTo>
                    <a:pt x="611" y="1"/>
                  </a:moveTo>
                  <a:cubicBezTo>
                    <a:pt x="274" y="1"/>
                    <a:pt x="1" y="273"/>
                    <a:pt x="1" y="610"/>
                  </a:cubicBezTo>
                  <a:cubicBezTo>
                    <a:pt x="1" y="946"/>
                    <a:pt x="274" y="1218"/>
                    <a:pt x="611" y="1218"/>
                  </a:cubicBezTo>
                  <a:cubicBezTo>
                    <a:pt x="948" y="1218"/>
                    <a:pt x="1220" y="946"/>
                    <a:pt x="1220" y="610"/>
                  </a:cubicBezTo>
                  <a:cubicBezTo>
                    <a:pt x="1220" y="273"/>
                    <a:pt x="948" y="1"/>
                    <a:pt x="6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1854075" y="1415500"/>
              <a:ext cx="22875" cy="22875"/>
            </a:xfrm>
            <a:custGeom>
              <a:avLst/>
              <a:gdLst/>
              <a:ahLst/>
              <a:cxnLst/>
              <a:rect l="l" t="t" r="r" b="b"/>
              <a:pathLst>
                <a:path w="915" h="915" extrusionOk="0">
                  <a:moveTo>
                    <a:pt x="457" y="1"/>
                  </a:moveTo>
                  <a:cubicBezTo>
                    <a:pt x="205" y="1"/>
                    <a:pt x="0" y="205"/>
                    <a:pt x="0" y="458"/>
                  </a:cubicBezTo>
                  <a:cubicBezTo>
                    <a:pt x="0" y="710"/>
                    <a:pt x="205" y="915"/>
                    <a:pt x="457" y="915"/>
                  </a:cubicBezTo>
                  <a:cubicBezTo>
                    <a:pt x="710" y="915"/>
                    <a:pt x="914" y="710"/>
                    <a:pt x="914" y="458"/>
                  </a:cubicBezTo>
                  <a:cubicBezTo>
                    <a:pt x="914" y="205"/>
                    <a:pt x="710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1531600" y="1948650"/>
              <a:ext cx="17825" cy="15275"/>
            </a:xfrm>
            <a:custGeom>
              <a:avLst/>
              <a:gdLst/>
              <a:ahLst/>
              <a:cxnLst/>
              <a:rect l="l" t="t" r="r" b="b"/>
              <a:pathLst>
                <a:path w="713" h="611" extrusionOk="0">
                  <a:moveTo>
                    <a:pt x="408" y="0"/>
                  </a:moveTo>
                  <a:cubicBezTo>
                    <a:pt x="137" y="0"/>
                    <a:pt x="0" y="329"/>
                    <a:pt x="193" y="520"/>
                  </a:cubicBezTo>
                  <a:cubicBezTo>
                    <a:pt x="255" y="583"/>
                    <a:pt x="331" y="610"/>
                    <a:pt x="406" y="610"/>
                  </a:cubicBezTo>
                  <a:cubicBezTo>
                    <a:pt x="562" y="610"/>
                    <a:pt x="713" y="489"/>
                    <a:pt x="713" y="305"/>
                  </a:cubicBezTo>
                  <a:cubicBezTo>
                    <a:pt x="713" y="137"/>
                    <a:pt x="576" y="0"/>
                    <a:pt x="40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6455375" y="1809575"/>
              <a:ext cx="27100" cy="27075"/>
            </a:xfrm>
            <a:custGeom>
              <a:avLst/>
              <a:gdLst/>
              <a:ahLst/>
              <a:cxnLst/>
              <a:rect l="l" t="t" r="r" b="b"/>
              <a:pathLst>
                <a:path w="1084" h="1083" extrusionOk="0">
                  <a:moveTo>
                    <a:pt x="542" y="0"/>
                  </a:moveTo>
                  <a:cubicBezTo>
                    <a:pt x="243" y="0"/>
                    <a:pt x="1" y="242"/>
                    <a:pt x="1" y="541"/>
                  </a:cubicBezTo>
                  <a:cubicBezTo>
                    <a:pt x="1" y="841"/>
                    <a:pt x="243" y="1083"/>
                    <a:pt x="542" y="1083"/>
                  </a:cubicBezTo>
                  <a:cubicBezTo>
                    <a:pt x="841" y="1083"/>
                    <a:pt x="1083" y="841"/>
                    <a:pt x="1083" y="541"/>
                  </a:cubicBezTo>
                  <a:cubicBezTo>
                    <a:pt x="1083" y="242"/>
                    <a:pt x="841" y="0"/>
                    <a:pt x="5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5737800" y="1782475"/>
              <a:ext cx="40650" cy="40650"/>
            </a:xfrm>
            <a:custGeom>
              <a:avLst/>
              <a:gdLst/>
              <a:ahLst/>
              <a:cxnLst/>
              <a:rect l="l" t="t" r="r" b="b"/>
              <a:pathLst>
                <a:path w="1626" h="1626" extrusionOk="0">
                  <a:moveTo>
                    <a:pt x="813" y="1"/>
                  </a:moveTo>
                  <a:cubicBezTo>
                    <a:pt x="364" y="1"/>
                    <a:pt x="0" y="364"/>
                    <a:pt x="0" y="814"/>
                  </a:cubicBezTo>
                  <a:cubicBezTo>
                    <a:pt x="0" y="1262"/>
                    <a:pt x="364" y="1625"/>
                    <a:pt x="813" y="1625"/>
                  </a:cubicBezTo>
                  <a:cubicBezTo>
                    <a:pt x="1261" y="1625"/>
                    <a:pt x="1625" y="1262"/>
                    <a:pt x="1625" y="814"/>
                  </a:cubicBezTo>
                  <a:cubicBezTo>
                    <a:pt x="1625" y="364"/>
                    <a:pt x="1261" y="1"/>
                    <a:pt x="8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5815325" y="4753625"/>
              <a:ext cx="81900" cy="78175"/>
            </a:xfrm>
            <a:custGeom>
              <a:avLst/>
              <a:gdLst/>
              <a:ahLst/>
              <a:cxnLst/>
              <a:rect l="l" t="t" r="r" b="b"/>
              <a:pathLst>
                <a:path w="3276" h="3127" extrusionOk="0">
                  <a:moveTo>
                    <a:pt x="1589" y="1"/>
                  </a:moveTo>
                  <a:cubicBezTo>
                    <a:pt x="1365" y="1"/>
                    <a:pt x="1139" y="49"/>
                    <a:pt x="927" y="148"/>
                  </a:cubicBezTo>
                  <a:cubicBezTo>
                    <a:pt x="355" y="417"/>
                    <a:pt x="0" y="1003"/>
                    <a:pt x="29" y="1634"/>
                  </a:cubicBezTo>
                  <a:cubicBezTo>
                    <a:pt x="67" y="2473"/>
                    <a:pt x="758" y="3127"/>
                    <a:pt x="1589" y="3127"/>
                  </a:cubicBezTo>
                  <a:cubicBezTo>
                    <a:pt x="1613" y="3127"/>
                    <a:pt x="1637" y="3126"/>
                    <a:pt x="1661" y="3125"/>
                  </a:cubicBezTo>
                  <a:cubicBezTo>
                    <a:pt x="2292" y="3097"/>
                    <a:pt x="2845" y="2691"/>
                    <a:pt x="3060" y="2096"/>
                  </a:cubicBezTo>
                  <a:cubicBezTo>
                    <a:pt x="3275" y="1502"/>
                    <a:pt x="3111" y="836"/>
                    <a:pt x="2645" y="409"/>
                  </a:cubicBezTo>
                  <a:cubicBezTo>
                    <a:pt x="2351" y="141"/>
                    <a:pt x="1972" y="1"/>
                    <a:pt x="158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5549875" y="4931850"/>
              <a:ext cx="47300" cy="45100"/>
            </a:xfrm>
            <a:custGeom>
              <a:avLst/>
              <a:gdLst/>
              <a:ahLst/>
              <a:cxnLst/>
              <a:rect l="l" t="t" r="r" b="b"/>
              <a:pathLst>
                <a:path w="1892" h="1804" extrusionOk="0">
                  <a:moveTo>
                    <a:pt x="918" y="0"/>
                  </a:moveTo>
                  <a:cubicBezTo>
                    <a:pt x="788" y="0"/>
                    <a:pt x="658" y="28"/>
                    <a:pt x="536" y="85"/>
                  </a:cubicBezTo>
                  <a:cubicBezTo>
                    <a:pt x="206" y="239"/>
                    <a:pt x="1" y="578"/>
                    <a:pt x="17" y="943"/>
                  </a:cubicBezTo>
                  <a:cubicBezTo>
                    <a:pt x="39" y="1426"/>
                    <a:pt x="439" y="1803"/>
                    <a:pt x="918" y="1803"/>
                  </a:cubicBezTo>
                  <a:cubicBezTo>
                    <a:pt x="932" y="1803"/>
                    <a:pt x="946" y="1803"/>
                    <a:pt x="959" y="1803"/>
                  </a:cubicBezTo>
                  <a:cubicBezTo>
                    <a:pt x="1323" y="1786"/>
                    <a:pt x="1642" y="1552"/>
                    <a:pt x="1767" y="1209"/>
                  </a:cubicBezTo>
                  <a:cubicBezTo>
                    <a:pt x="1891" y="866"/>
                    <a:pt x="1797" y="483"/>
                    <a:pt x="1526" y="236"/>
                  </a:cubicBezTo>
                  <a:cubicBezTo>
                    <a:pt x="1356" y="81"/>
                    <a:pt x="1138" y="0"/>
                    <a:pt x="91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5660400" y="4780125"/>
              <a:ext cx="26125" cy="24875"/>
            </a:xfrm>
            <a:custGeom>
              <a:avLst/>
              <a:gdLst/>
              <a:ahLst/>
              <a:cxnLst/>
              <a:rect l="l" t="t" r="r" b="b"/>
              <a:pathLst>
                <a:path w="1045" h="995" extrusionOk="0">
                  <a:moveTo>
                    <a:pt x="514" y="0"/>
                  </a:moveTo>
                  <a:cubicBezTo>
                    <a:pt x="250" y="0"/>
                    <a:pt x="0" y="212"/>
                    <a:pt x="15" y="520"/>
                  </a:cubicBezTo>
                  <a:cubicBezTo>
                    <a:pt x="27" y="786"/>
                    <a:pt x="246" y="994"/>
                    <a:pt x="510" y="994"/>
                  </a:cubicBezTo>
                  <a:cubicBezTo>
                    <a:pt x="517" y="994"/>
                    <a:pt x="525" y="994"/>
                    <a:pt x="532" y="994"/>
                  </a:cubicBezTo>
                  <a:cubicBezTo>
                    <a:pt x="732" y="985"/>
                    <a:pt x="908" y="855"/>
                    <a:pt x="977" y="666"/>
                  </a:cubicBezTo>
                  <a:cubicBezTo>
                    <a:pt x="1045" y="478"/>
                    <a:pt x="992" y="266"/>
                    <a:pt x="845" y="131"/>
                  </a:cubicBezTo>
                  <a:cubicBezTo>
                    <a:pt x="746" y="40"/>
                    <a:pt x="628" y="0"/>
                    <a:pt x="5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5513275" y="4819875"/>
              <a:ext cx="26150" cy="24825"/>
            </a:xfrm>
            <a:custGeom>
              <a:avLst/>
              <a:gdLst/>
              <a:ahLst/>
              <a:cxnLst/>
              <a:rect l="l" t="t" r="r" b="b"/>
              <a:pathLst>
                <a:path w="1046" h="993" extrusionOk="0">
                  <a:moveTo>
                    <a:pt x="514" y="0"/>
                  </a:moveTo>
                  <a:cubicBezTo>
                    <a:pt x="251" y="0"/>
                    <a:pt x="1" y="213"/>
                    <a:pt x="16" y="520"/>
                  </a:cubicBezTo>
                  <a:cubicBezTo>
                    <a:pt x="27" y="786"/>
                    <a:pt x="245" y="993"/>
                    <a:pt x="508" y="993"/>
                  </a:cubicBezTo>
                  <a:cubicBezTo>
                    <a:pt x="516" y="993"/>
                    <a:pt x="524" y="993"/>
                    <a:pt x="533" y="992"/>
                  </a:cubicBezTo>
                  <a:cubicBezTo>
                    <a:pt x="733" y="983"/>
                    <a:pt x="908" y="854"/>
                    <a:pt x="976" y="666"/>
                  </a:cubicBezTo>
                  <a:cubicBezTo>
                    <a:pt x="1045" y="478"/>
                    <a:pt x="993" y="266"/>
                    <a:pt x="845" y="131"/>
                  </a:cubicBezTo>
                  <a:cubicBezTo>
                    <a:pt x="746" y="41"/>
                    <a:pt x="629" y="0"/>
                    <a:pt x="5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5710550" y="5049975"/>
              <a:ext cx="69275" cy="66125"/>
            </a:xfrm>
            <a:custGeom>
              <a:avLst/>
              <a:gdLst/>
              <a:ahLst/>
              <a:cxnLst/>
              <a:rect l="l" t="t" r="r" b="b"/>
              <a:pathLst>
                <a:path w="2771" h="2645" extrusionOk="0">
                  <a:moveTo>
                    <a:pt x="1345" y="1"/>
                  </a:moveTo>
                  <a:cubicBezTo>
                    <a:pt x="1156" y="1"/>
                    <a:pt x="964" y="42"/>
                    <a:pt x="785" y="126"/>
                  </a:cubicBezTo>
                  <a:cubicBezTo>
                    <a:pt x="301" y="353"/>
                    <a:pt x="1" y="849"/>
                    <a:pt x="25" y="1382"/>
                  </a:cubicBezTo>
                  <a:cubicBezTo>
                    <a:pt x="57" y="2091"/>
                    <a:pt x="641" y="2645"/>
                    <a:pt x="1345" y="2645"/>
                  </a:cubicBezTo>
                  <a:cubicBezTo>
                    <a:pt x="1365" y="2645"/>
                    <a:pt x="1385" y="2644"/>
                    <a:pt x="1406" y="2643"/>
                  </a:cubicBezTo>
                  <a:cubicBezTo>
                    <a:pt x="1939" y="2619"/>
                    <a:pt x="2407" y="2277"/>
                    <a:pt x="2589" y="1773"/>
                  </a:cubicBezTo>
                  <a:cubicBezTo>
                    <a:pt x="2771" y="1270"/>
                    <a:pt x="2632" y="707"/>
                    <a:pt x="2237" y="347"/>
                  </a:cubicBezTo>
                  <a:cubicBezTo>
                    <a:pt x="1988" y="119"/>
                    <a:pt x="1669" y="1"/>
                    <a:pt x="134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5892650" y="4422000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672" y="1"/>
                  </a:moveTo>
                  <a:cubicBezTo>
                    <a:pt x="577" y="1"/>
                    <a:pt x="482" y="21"/>
                    <a:pt x="393" y="63"/>
                  </a:cubicBezTo>
                  <a:cubicBezTo>
                    <a:pt x="151" y="177"/>
                    <a:pt x="0" y="425"/>
                    <a:pt x="12" y="692"/>
                  </a:cubicBezTo>
                  <a:cubicBezTo>
                    <a:pt x="28" y="1046"/>
                    <a:pt x="321" y="1323"/>
                    <a:pt x="672" y="1323"/>
                  </a:cubicBezTo>
                  <a:cubicBezTo>
                    <a:pt x="682" y="1323"/>
                    <a:pt x="692" y="1323"/>
                    <a:pt x="702" y="1322"/>
                  </a:cubicBezTo>
                  <a:cubicBezTo>
                    <a:pt x="970" y="1310"/>
                    <a:pt x="1203" y="1139"/>
                    <a:pt x="1294" y="888"/>
                  </a:cubicBezTo>
                  <a:cubicBezTo>
                    <a:pt x="1386" y="635"/>
                    <a:pt x="1315" y="354"/>
                    <a:pt x="1119" y="174"/>
                  </a:cubicBezTo>
                  <a:cubicBezTo>
                    <a:pt x="994" y="60"/>
                    <a:pt x="834" y="1"/>
                    <a:pt x="67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5141075" y="4724875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673" y="0"/>
                  </a:moveTo>
                  <a:cubicBezTo>
                    <a:pt x="578" y="0"/>
                    <a:pt x="483" y="21"/>
                    <a:pt x="393" y="62"/>
                  </a:cubicBezTo>
                  <a:cubicBezTo>
                    <a:pt x="151" y="175"/>
                    <a:pt x="1" y="424"/>
                    <a:pt x="13" y="691"/>
                  </a:cubicBezTo>
                  <a:cubicBezTo>
                    <a:pt x="29" y="1046"/>
                    <a:pt x="322" y="1322"/>
                    <a:pt x="672" y="1322"/>
                  </a:cubicBezTo>
                  <a:cubicBezTo>
                    <a:pt x="683" y="1322"/>
                    <a:pt x="693" y="1322"/>
                    <a:pt x="703" y="1322"/>
                  </a:cubicBezTo>
                  <a:cubicBezTo>
                    <a:pt x="970" y="1310"/>
                    <a:pt x="1203" y="1137"/>
                    <a:pt x="1295" y="886"/>
                  </a:cubicBezTo>
                  <a:cubicBezTo>
                    <a:pt x="1387" y="635"/>
                    <a:pt x="1316" y="354"/>
                    <a:pt x="1119" y="173"/>
                  </a:cubicBezTo>
                  <a:cubicBezTo>
                    <a:pt x="995" y="60"/>
                    <a:pt x="835" y="0"/>
                    <a:pt x="67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4820300" y="5118975"/>
              <a:ext cx="77950" cy="74425"/>
            </a:xfrm>
            <a:custGeom>
              <a:avLst/>
              <a:gdLst/>
              <a:ahLst/>
              <a:cxnLst/>
              <a:rect l="l" t="t" r="r" b="b"/>
              <a:pathLst>
                <a:path w="3118" h="2977" extrusionOk="0">
                  <a:moveTo>
                    <a:pt x="1515" y="1"/>
                  </a:moveTo>
                  <a:cubicBezTo>
                    <a:pt x="1301" y="1"/>
                    <a:pt x="1086" y="47"/>
                    <a:pt x="884" y="142"/>
                  </a:cubicBezTo>
                  <a:cubicBezTo>
                    <a:pt x="339" y="396"/>
                    <a:pt x="0" y="955"/>
                    <a:pt x="29" y="1556"/>
                  </a:cubicBezTo>
                  <a:cubicBezTo>
                    <a:pt x="64" y="2355"/>
                    <a:pt x="724" y="2977"/>
                    <a:pt x="1515" y="2977"/>
                  </a:cubicBezTo>
                  <a:cubicBezTo>
                    <a:pt x="1537" y="2977"/>
                    <a:pt x="1559" y="2976"/>
                    <a:pt x="1582" y="2975"/>
                  </a:cubicBezTo>
                  <a:cubicBezTo>
                    <a:pt x="2183" y="2948"/>
                    <a:pt x="2709" y="2560"/>
                    <a:pt x="2913" y="1995"/>
                  </a:cubicBezTo>
                  <a:cubicBezTo>
                    <a:pt x="3118" y="1430"/>
                    <a:pt x="2961" y="796"/>
                    <a:pt x="2518" y="390"/>
                  </a:cubicBezTo>
                  <a:cubicBezTo>
                    <a:pt x="2238" y="134"/>
                    <a:pt x="1879" y="1"/>
                    <a:pt x="15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6276175" y="4678025"/>
              <a:ext cx="19525" cy="16575"/>
            </a:xfrm>
            <a:custGeom>
              <a:avLst/>
              <a:gdLst/>
              <a:ahLst/>
              <a:cxnLst/>
              <a:rect l="l" t="t" r="r" b="b"/>
              <a:pathLst>
                <a:path w="781" h="663" extrusionOk="0">
                  <a:moveTo>
                    <a:pt x="342" y="0"/>
                  </a:moveTo>
                  <a:cubicBezTo>
                    <a:pt x="167" y="0"/>
                    <a:pt x="0" y="142"/>
                    <a:pt x="10" y="348"/>
                  </a:cubicBezTo>
                  <a:cubicBezTo>
                    <a:pt x="19" y="524"/>
                    <a:pt x="163" y="662"/>
                    <a:pt x="339" y="662"/>
                  </a:cubicBezTo>
                  <a:cubicBezTo>
                    <a:pt x="345" y="662"/>
                    <a:pt x="350" y="662"/>
                    <a:pt x="356" y="662"/>
                  </a:cubicBezTo>
                  <a:cubicBezTo>
                    <a:pt x="649" y="648"/>
                    <a:pt x="781" y="286"/>
                    <a:pt x="563" y="87"/>
                  </a:cubicBezTo>
                  <a:cubicBezTo>
                    <a:pt x="497" y="27"/>
                    <a:pt x="419" y="0"/>
                    <a:pt x="3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5438375" y="4169700"/>
              <a:ext cx="26125" cy="24825"/>
            </a:xfrm>
            <a:custGeom>
              <a:avLst/>
              <a:gdLst/>
              <a:ahLst/>
              <a:cxnLst/>
              <a:rect l="l" t="t" r="r" b="b"/>
              <a:pathLst>
                <a:path w="1045" h="993" extrusionOk="0">
                  <a:moveTo>
                    <a:pt x="513" y="0"/>
                  </a:moveTo>
                  <a:cubicBezTo>
                    <a:pt x="250" y="0"/>
                    <a:pt x="1" y="212"/>
                    <a:pt x="15" y="520"/>
                  </a:cubicBezTo>
                  <a:cubicBezTo>
                    <a:pt x="28" y="786"/>
                    <a:pt x="247" y="993"/>
                    <a:pt x="511" y="993"/>
                  </a:cubicBezTo>
                  <a:cubicBezTo>
                    <a:pt x="518" y="993"/>
                    <a:pt x="526" y="992"/>
                    <a:pt x="533" y="992"/>
                  </a:cubicBezTo>
                  <a:cubicBezTo>
                    <a:pt x="733" y="983"/>
                    <a:pt x="909" y="854"/>
                    <a:pt x="976" y="666"/>
                  </a:cubicBezTo>
                  <a:cubicBezTo>
                    <a:pt x="1044" y="477"/>
                    <a:pt x="993" y="266"/>
                    <a:pt x="844" y="131"/>
                  </a:cubicBezTo>
                  <a:cubicBezTo>
                    <a:pt x="745" y="41"/>
                    <a:pt x="628" y="0"/>
                    <a:pt x="5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6384025" y="3853775"/>
              <a:ext cx="34625" cy="33075"/>
            </a:xfrm>
            <a:custGeom>
              <a:avLst/>
              <a:gdLst/>
              <a:ahLst/>
              <a:cxnLst/>
              <a:rect l="l" t="t" r="r" b="b"/>
              <a:pathLst>
                <a:path w="1385" h="1323" extrusionOk="0">
                  <a:moveTo>
                    <a:pt x="672" y="1"/>
                  </a:moveTo>
                  <a:cubicBezTo>
                    <a:pt x="577" y="1"/>
                    <a:pt x="482" y="21"/>
                    <a:pt x="393" y="63"/>
                  </a:cubicBezTo>
                  <a:cubicBezTo>
                    <a:pt x="149" y="177"/>
                    <a:pt x="1" y="425"/>
                    <a:pt x="13" y="692"/>
                  </a:cubicBezTo>
                  <a:cubicBezTo>
                    <a:pt x="29" y="1046"/>
                    <a:pt x="320" y="1323"/>
                    <a:pt x="672" y="1323"/>
                  </a:cubicBezTo>
                  <a:cubicBezTo>
                    <a:pt x="682" y="1323"/>
                    <a:pt x="692" y="1323"/>
                    <a:pt x="703" y="1322"/>
                  </a:cubicBezTo>
                  <a:cubicBezTo>
                    <a:pt x="970" y="1310"/>
                    <a:pt x="1203" y="1139"/>
                    <a:pt x="1295" y="886"/>
                  </a:cubicBezTo>
                  <a:cubicBezTo>
                    <a:pt x="1385" y="635"/>
                    <a:pt x="1316" y="354"/>
                    <a:pt x="1119" y="174"/>
                  </a:cubicBezTo>
                  <a:cubicBezTo>
                    <a:pt x="994" y="60"/>
                    <a:pt x="834" y="1"/>
                    <a:pt x="67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5356650" y="4376275"/>
              <a:ext cx="19500" cy="16575"/>
            </a:xfrm>
            <a:custGeom>
              <a:avLst/>
              <a:gdLst/>
              <a:ahLst/>
              <a:cxnLst/>
              <a:rect l="l" t="t" r="r" b="b"/>
              <a:pathLst>
                <a:path w="780" h="663" extrusionOk="0">
                  <a:moveTo>
                    <a:pt x="342" y="1"/>
                  </a:moveTo>
                  <a:cubicBezTo>
                    <a:pt x="166" y="1"/>
                    <a:pt x="0" y="142"/>
                    <a:pt x="10" y="347"/>
                  </a:cubicBezTo>
                  <a:cubicBezTo>
                    <a:pt x="17" y="524"/>
                    <a:pt x="164" y="662"/>
                    <a:pt x="342" y="662"/>
                  </a:cubicBezTo>
                  <a:cubicBezTo>
                    <a:pt x="346" y="662"/>
                    <a:pt x="351" y="662"/>
                    <a:pt x="356" y="662"/>
                  </a:cubicBezTo>
                  <a:cubicBezTo>
                    <a:pt x="649" y="649"/>
                    <a:pt x="779" y="286"/>
                    <a:pt x="563" y="88"/>
                  </a:cubicBezTo>
                  <a:cubicBezTo>
                    <a:pt x="497" y="28"/>
                    <a:pt x="418" y="1"/>
                    <a:pt x="3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5113475" y="5300900"/>
              <a:ext cx="43300" cy="41375"/>
            </a:xfrm>
            <a:custGeom>
              <a:avLst/>
              <a:gdLst/>
              <a:ahLst/>
              <a:cxnLst/>
              <a:rect l="l" t="t" r="r" b="b"/>
              <a:pathLst>
                <a:path w="1732" h="1655" extrusionOk="0">
                  <a:moveTo>
                    <a:pt x="840" y="1"/>
                  </a:moveTo>
                  <a:cubicBezTo>
                    <a:pt x="722" y="1"/>
                    <a:pt x="603" y="26"/>
                    <a:pt x="492" y="78"/>
                  </a:cubicBezTo>
                  <a:cubicBezTo>
                    <a:pt x="188" y="219"/>
                    <a:pt x="0" y="530"/>
                    <a:pt x="15" y="864"/>
                  </a:cubicBezTo>
                  <a:cubicBezTo>
                    <a:pt x="36" y="1308"/>
                    <a:pt x="401" y="1654"/>
                    <a:pt x="839" y="1654"/>
                  </a:cubicBezTo>
                  <a:cubicBezTo>
                    <a:pt x="852" y="1654"/>
                    <a:pt x="865" y="1654"/>
                    <a:pt x="878" y="1653"/>
                  </a:cubicBezTo>
                  <a:cubicBezTo>
                    <a:pt x="1212" y="1638"/>
                    <a:pt x="1505" y="1423"/>
                    <a:pt x="1619" y="1109"/>
                  </a:cubicBezTo>
                  <a:cubicBezTo>
                    <a:pt x="1732" y="795"/>
                    <a:pt x="1646" y="443"/>
                    <a:pt x="1399" y="218"/>
                  </a:cubicBezTo>
                  <a:cubicBezTo>
                    <a:pt x="1244" y="75"/>
                    <a:pt x="1043" y="1"/>
                    <a:pt x="84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4667025" y="4924100"/>
              <a:ext cx="19525" cy="16575"/>
            </a:xfrm>
            <a:custGeom>
              <a:avLst/>
              <a:gdLst/>
              <a:ahLst/>
              <a:cxnLst/>
              <a:rect l="l" t="t" r="r" b="b"/>
              <a:pathLst>
                <a:path w="781" h="663" extrusionOk="0">
                  <a:moveTo>
                    <a:pt x="342" y="1"/>
                  </a:moveTo>
                  <a:cubicBezTo>
                    <a:pt x="166" y="1"/>
                    <a:pt x="0" y="142"/>
                    <a:pt x="9" y="346"/>
                  </a:cubicBezTo>
                  <a:cubicBezTo>
                    <a:pt x="17" y="524"/>
                    <a:pt x="163" y="663"/>
                    <a:pt x="339" y="663"/>
                  </a:cubicBezTo>
                  <a:cubicBezTo>
                    <a:pt x="344" y="663"/>
                    <a:pt x="350" y="662"/>
                    <a:pt x="355" y="662"/>
                  </a:cubicBezTo>
                  <a:cubicBezTo>
                    <a:pt x="648" y="649"/>
                    <a:pt x="781" y="286"/>
                    <a:pt x="563" y="88"/>
                  </a:cubicBezTo>
                  <a:cubicBezTo>
                    <a:pt x="496" y="28"/>
                    <a:pt x="418" y="1"/>
                    <a:pt x="3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4661975" y="4564875"/>
              <a:ext cx="19500" cy="16575"/>
            </a:xfrm>
            <a:custGeom>
              <a:avLst/>
              <a:gdLst/>
              <a:ahLst/>
              <a:cxnLst/>
              <a:rect l="l" t="t" r="r" b="b"/>
              <a:pathLst>
                <a:path w="780" h="663" extrusionOk="0">
                  <a:moveTo>
                    <a:pt x="342" y="0"/>
                  </a:moveTo>
                  <a:cubicBezTo>
                    <a:pt x="167" y="0"/>
                    <a:pt x="1" y="141"/>
                    <a:pt x="10" y="346"/>
                  </a:cubicBezTo>
                  <a:cubicBezTo>
                    <a:pt x="17" y="524"/>
                    <a:pt x="165" y="662"/>
                    <a:pt x="340" y="662"/>
                  </a:cubicBezTo>
                  <a:cubicBezTo>
                    <a:pt x="345" y="662"/>
                    <a:pt x="350" y="662"/>
                    <a:pt x="354" y="662"/>
                  </a:cubicBezTo>
                  <a:cubicBezTo>
                    <a:pt x="649" y="648"/>
                    <a:pt x="780" y="286"/>
                    <a:pt x="563" y="88"/>
                  </a:cubicBezTo>
                  <a:cubicBezTo>
                    <a:pt x="497" y="27"/>
                    <a:pt x="418" y="0"/>
                    <a:pt x="3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6035100" y="4912625"/>
              <a:ext cx="37300" cy="35600"/>
            </a:xfrm>
            <a:custGeom>
              <a:avLst/>
              <a:gdLst/>
              <a:ahLst/>
              <a:cxnLst/>
              <a:rect l="l" t="t" r="r" b="b"/>
              <a:pathLst>
                <a:path w="1492" h="1424" extrusionOk="0">
                  <a:moveTo>
                    <a:pt x="723" y="0"/>
                  </a:moveTo>
                  <a:cubicBezTo>
                    <a:pt x="621" y="0"/>
                    <a:pt x="519" y="22"/>
                    <a:pt x="423" y="67"/>
                  </a:cubicBezTo>
                  <a:cubicBezTo>
                    <a:pt x="161" y="191"/>
                    <a:pt x="0" y="457"/>
                    <a:pt x="14" y="744"/>
                  </a:cubicBezTo>
                  <a:cubicBezTo>
                    <a:pt x="31" y="1126"/>
                    <a:pt x="346" y="1424"/>
                    <a:pt x="723" y="1424"/>
                  </a:cubicBezTo>
                  <a:cubicBezTo>
                    <a:pt x="734" y="1424"/>
                    <a:pt x="745" y="1424"/>
                    <a:pt x="756" y="1423"/>
                  </a:cubicBezTo>
                  <a:cubicBezTo>
                    <a:pt x="1043" y="1410"/>
                    <a:pt x="1294" y="1225"/>
                    <a:pt x="1394" y="954"/>
                  </a:cubicBezTo>
                  <a:cubicBezTo>
                    <a:pt x="1491" y="684"/>
                    <a:pt x="1416" y="382"/>
                    <a:pt x="1204" y="188"/>
                  </a:cubicBezTo>
                  <a:cubicBezTo>
                    <a:pt x="1070" y="65"/>
                    <a:pt x="898" y="0"/>
                    <a:pt x="72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5885100" y="4983200"/>
              <a:ext cx="9100" cy="7750"/>
            </a:xfrm>
            <a:custGeom>
              <a:avLst/>
              <a:gdLst/>
              <a:ahLst/>
              <a:cxnLst/>
              <a:rect l="l" t="t" r="r" b="b"/>
              <a:pathLst>
                <a:path w="364" h="310" extrusionOk="0">
                  <a:moveTo>
                    <a:pt x="159" y="1"/>
                  </a:moveTo>
                  <a:cubicBezTo>
                    <a:pt x="78" y="1"/>
                    <a:pt x="1" y="67"/>
                    <a:pt x="5" y="162"/>
                  </a:cubicBezTo>
                  <a:cubicBezTo>
                    <a:pt x="9" y="246"/>
                    <a:pt x="78" y="309"/>
                    <a:pt x="160" y="309"/>
                  </a:cubicBezTo>
                  <a:cubicBezTo>
                    <a:pt x="162" y="309"/>
                    <a:pt x="164" y="309"/>
                    <a:pt x="166" y="309"/>
                  </a:cubicBezTo>
                  <a:cubicBezTo>
                    <a:pt x="302" y="303"/>
                    <a:pt x="364" y="133"/>
                    <a:pt x="262" y="42"/>
                  </a:cubicBezTo>
                  <a:cubicBezTo>
                    <a:pt x="231" y="13"/>
                    <a:pt x="195" y="1"/>
                    <a:pt x="15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5870825" y="5178225"/>
              <a:ext cx="9100" cy="7700"/>
            </a:xfrm>
            <a:custGeom>
              <a:avLst/>
              <a:gdLst/>
              <a:ahLst/>
              <a:cxnLst/>
              <a:rect l="l" t="t" r="r" b="b"/>
              <a:pathLst>
                <a:path w="364" h="308" extrusionOk="0">
                  <a:moveTo>
                    <a:pt x="159" y="0"/>
                  </a:moveTo>
                  <a:cubicBezTo>
                    <a:pt x="78" y="0"/>
                    <a:pt x="0" y="67"/>
                    <a:pt x="5" y="162"/>
                  </a:cubicBezTo>
                  <a:cubicBezTo>
                    <a:pt x="9" y="243"/>
                    <a:pt x="77" y="308"/>
                    <a:pt x="157" y="308"/>
                  </a:cubicBezTo>
                  <a:cubicBezTo>
                    <a:pt x="160" y="308"/>
                    <a:pt x="163" y="308"/>
                    <a:pt x="165" y="307"/>
                  </a:cubicBezTo>
                  <a:cubicBezTo>
                    <a:pt x="302" y="301"/>
                    <a:pt x="364" y="133"/>
                    <a:pt x="262" y="41"/>
                  </a:cubicBezTo>
                  <a:cubicBezTo>
                    <a:pt x="231" y="13"/>
                    <a:pt x="195" y="0"/>
                    <a:pt x="15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5469675" y="5157775"/>
              <a:ext cx="13650" cy="11575"/>
            </a:xfrm>
            <a:custGeom>
              <a:avLst/>
              <a:gdLst/>
              <a:ahLst/>
              <a:cxnLst/>
              <a:rect l="l" t="t" r="r" b="b"/>
              <a:pathLst>
                <a:path w="546" h="463" extrusionOk="0">
                  <a:moveTo>
                    <a:pt x="239" y="1"/>
                  </a:moveTo>
                  <a:cubicBezTo>
                    <a:pt x="117" y="1"/>
                    <a:pt x="1" y="99"/>
                    <a:pt x="7" y="242"/>
                  </a:cubicBezTo>
                  <a:cubicBezTo>
                    <a:pt x="13" y="367"/>
                    <a:pt x="117" y="463"/>
                    <a:pt x="239" y="463"/>
                  </a:cubicBezTo>
                  <a:cubicBezTo>
                    <a:pt x="242" y="463"/>
                    <a:pt x="245" y="463"/>
                    <a:pt x="248" y="463"/>
                  </a:cubicBezTo>
                  <a:cubicBezTo>
                    <a:pt x="453" y="452"/>
                    <a:pt x="545" y="200"/>
                    <a:pt x="393" y="61"/>
                  </a:cubicBezTo>
                  <a:cubicBezTo>
                    <a:pt x="347" y="19"/>
                    <a:pt x="293" y="1"/>
                    <a:pt x="23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5205925" y="5025125"/>
              <a:ext cx="27250" cy="23100"/>
            </a:xfrm>
            <a:custGeom>
              <a:avLst/>
              <a:gdLst/>
              <a:ahLst/>
              <a:cxnLst/>
              <a:rect l="l" t="t" r="r" b="b"/>
              <a:pathLst>
                <a:path w="1090" h="924" extrusionOk="0">
                  <a:moveTo>
                    <a:pt x="477" y="0"/>
                  </a:moveTo>
                  <a:cubicBezTo>
                    <a:pt x="233" y="0"/>
                    <a:pt x="1" y="197"/>
                    <a:pt x="13" y="482"/>
                  </a:cubicBezTo>
                  <a:cubicBezTo>
                    <a:pt x="25" y="731"/>
                    <a:pt x="228" y="923"/>
                    <a:pt x="473" y="923"/>
                  </a:cubicBezTo>
                  <a:cubicBezTo>
                    <a:pt x="481" y="923"/>
                    <a:pt x="488" y="923"/>
                    <a:pt x="496" y="923"/>
                  </a:cubicBezTo>
                  <a:cubicBezTo>
                    <a:pt x="906" y="905"/>
                    <a:pt x="1089" y="398"/>
                    <a:pt x="786" y="122"/>
                  </a:cubicBezTo>
                  <a:cubicBezTo>
                    <a:pt x="693" y="38"/>
                    <a:pt x="584" y="0"/>
                    <a:pt x="47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5093775" y="5144075"/>
              <a:ext cx="9125" cy="7725"/>
            </a:xfrm>
            <a:custGeom>
              <a:avLst/>
              <a:gdLst/>
              <a:ahLst/>
              <a:cxnLst/>
              <a:rect l="l" t="t" r="r" b="b"/>
              <a:pathLst>
                <a:path w="365" h="309" extrusionOk="0">
                  <a:moveTo>
                    <a:pt x="160" y="0"/>
                  </a:moveTo>
                  <a:cubicBezTo>
                    <a:pt x="78" y="0"/>
                    <a:pt x="1" y="66"/>
                    <a:pt x="5" y="161"/>
                  </a:cubicBezTo>
                  <a:cubicBezTo>
                    <a:pt x="9" y="244"/>
                    <a:pt x="77" y="309"/>
                    <a:pt x="160" y="309"/>
                  </a:cubicBezTo>
                  <a:cubicBezTo>
                    <a:pt x="162" y="309"/>
                    <a:pt x="164" y="309"/>
                    <a:pt x="166" y="309"/>
                  </a:cubicBezTo>
                  <a:cubicBezTo>
                    <a:pt x="303" y="303"/>
                    <a:pt x="364" y="133"/>
                    <a:pt x="262" y="41"/>
                  </a:cubicBezTo>
                  <a:cubicBezTo>
                    <a:pt x="231" y="13"/>
                    <a:pt x="195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5466975" y="5267500"/>
              <a:ext cx="18175" cy="15425"/>
            </a:xfrm>
            <a:custGeom>
              <a:avLst/>
              <a:gdLst/>
              <a:ahLst/>
              <a:cxnLst/>
              <a:rect l="l" t="t" r="r" b="b"/>
              <a:pathLst>
                <a:path w="727" h="617" extrusionOk="0">
                  <a:moveTo>
                    <a:pt x="318" y="1"/>
                  </a:moveTo>
                  <a:cubicBezTo>
                    <a:pt x="155" y="1"/>
                    <a:pt x="0" y="132"/>
                    <a:pt x="10" y="323"/>
                  </a:cubicBezTo>
                  <a:cubicBezTo>
                    <a:pt x="17" y="488"/>
                    <a:pt x="152" y="616"/>
                    <a:pt x="316" y="616"/>
                  </a:cubicBezTo>
                  <a:cubicBezTo>
                    <a:pt x="321" y="616"/>
                    <a:pt x="325" y="616"/>
                    <a:pt x="330" y="616"/>
                  </a:cubicBezTo>
                  <a:cubicBezTo>
                    <a:pt x="604" y="604"/>
                    <a:pt x="727" y="267"/>
                    <a:pt x="524" y="82"/>
                  </a:cubicBezTo>
                  <a:cubicBezTo>
                    <a:pt x="462" y="26"/>
                    <a:pt x="389" y="1"/>
                    <a:pt x="3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5524975" y="4651875"/>
              <a:ext cx="27325" cy="23200"/>
            </a:xfrm>
            <a:custGeom>
              <a:avLst/>
              <a:gdLst/>
              <a:ahLst/>
              <a:cxnLst/>
              <a:rect l="l" t="t" r="r" b="b"/>
              <a:pathLst>
                <a:path w="1093" h="928" extrusionOk="0">
                  <a:moveTo>
                    <a:pt x="479" y="1"/>
                  </a:moveTo>
                  <a:cubicBezTo>
                    <a:pt x="234" y="1"/>
                    <a:pt x="1" y="199"/>
                    <a:pt x="14" y="486"/>
                  </a:cubicBezTo>
                  <a:cubicBezTo>
                    <a:pt x="25" y="735"/>
                    <a:pt x="231" y="928"/>
                    <a:pt x="478" y="928"/>
                  </a:cubicBezTo>
                  <a:cubicBezTo>
                    <a:pt x="484" y="928"/>
                    <a:pt x="491" y="928"/>
                    <a:pt x="498" y="928"/>
                  </a:cubicBezTo>
                  <a:cubicBezTo>
                    <a:pt x="909" y="908"/>
                    <a:pt x="1093" y="402"/>
                    <a:pt x="788" y="123"/>
                  </a:cubicBezTo>
                  <a:cubicBezTo>
                    <a:pt x="695" y="38"/>
                    <a:pt x="586" y="1"/>
                    <a:pt x="47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5322750" y="4792475"/>
              <a:ext cx="18225" cy="15475"/>
            </a:xfrm>
            <a:custGeom>
              <a:avLst/>
              <a:gdLst/>
              <a:ahLst/>
              <a:cxnLst/>
              <a:rect l="l" t="t" r="r" b="b"/>
              <a:pathLst>
                <a:path w="729" h="619" extrusionOk="0">
                  <a:moveTo>
                    <a:pt x="320" y="0"/>
                  </a:moveTo>
                  <a:cubicBezTo>
                    <a:pt x="156" y="0"/>
                    <a:pt x="1" y="132"/>
                    <a:pt x="10" y="324"/>
                  </a:cubicBezTo>
                  <a:cubicBezTo>
                    <a:pt x="17" y="489"/>
                    <a:pt x="154" y="619"/>
                    <a:pt x="318" y="619"/>
                  </a:cubicBezTo>
                  <a:cubicBezTo>
                    <a:pt x="323" y="619"/>
                    <a:pt x="327" y="619"/>
                    <a:pt x="332" y="618"/>
                  </a:cubicBezTo>
                  <a:cubicBezTo>
                    <a:pt x="607" y="606"/>
                    <a:pt x="729" y="267"/>
                    <a:pt x="526" y="82"/>
                  </a:cubicBezTo>
                  <a:cubicBezTo>
                    <a:pt x="464" y="26"/>
                    <a:pt x="391" y="0"/>
                    <a:pt x="3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5704075" y="4625200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25" y="0"/>
                  </a:moveTo>
                  <a:cubicBezTo>
                    <a:pt x="61" y="0"/>
                    <a:pt x="1" y="52"/>
                    <a:pt x="4" y="126"/>
                  </a:cubicBezTo>
                  <a:cubicBezTo>
                    <a:pt x="7" y="191"/>
                    <a:pt x="61" y="241"/>
                    <a:pt x="125" y="241"/>
                  </a:cubicBezTo>
                  <a:cubicBezTo>
                    <a:pt x="127" y="241"/>
                    <a:pt x="128" y="241"/>
                    <a:pt x="130" y="241"/>
                  </a:cubicBezTo>
                  <a:cubicBezTo>
                    <a:pt x="237" y="236"/>
                    <a:pt x="284" y="104"/>
                    <a:pt x="205" y="32"/>
                  </a:cubicBezTo>
                  <a:cubicBezTo>
                    <a:pt x="181" y="10"/>
                    <a:pt x="153" y="0"/>
                    <a:pt x="12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5628975" y="4522175"/>
              <a:ext cx="7075" cy="6025"/>
            </a:xfrm>
            <a:custGeom>
              <a:avLst/>
              <a:gdLst/>
              <a:ahLst/>
              <a:cxnLst/>
              <a:rect l="l" t="t" r="r" b="b"/>
              <a:pathLst>
                <a:path w="283" h="241" extrusionOk="0">
                  <a:moveTo>
                    <a:pt x="125" y="0"/>
                  </a:moveTo>
                  <a:cubicBezTo>
                    <a:pt x="61" y="0"/>
                    <a:pt x="1" y="51"/>
                    <a:pt x="5" y="126"/>
                  </a:cubicBezTo>
                  <a:cubicBezTo>
                    <a:pt x="8" y="190"/>
                    <a:pt x="60" y="240"/>
                    <a:pt x="124" y="240"/>
                  </a:cubicBezTo>
                  <a:cubicBezTo>
                    <a:pt x="126" y="240"/>
                    <a:pt x="128" y="240"/>
                    <a:pt x="130" y="240"/>
                  </a:cubicBezTo>
                  <a:cubicBezTo>
                    <a:pt x="236" y="236"/>
                    <a:pt x="283" y="103"/>
                    <a:pt x="205" y="31"/>
                  </a:cubicBezTo>
                  <a:cubicBezTo>
                    <a:pt x="181" y="10"/>
                    <a:pt x="153" y="0"/>
                    <a:pt x="12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5362450" y="4660125"/>
              <a:ext cx="7075" cy="6000"/>
            </a:xfrm>
            <a:custGeom>
              <a:avLst/>
              <a:gdLst/>
              <a:ahLst/>
              <a:cxnLst/>
              <a:rect l="l" t="t" r="r" b="b"/>
              <a:pathLst>
                <a:path w="283" h="240" extrusionOk="0">
                  <a:moveTo>
                    <a:pt x="123" y="1"/>
                  </a:moveTo>
                  <a:cubicBezTo>
                    <a:pt x="60" y="1"/>
                    <a:pt x="0" y="51"/>
                    <a:pt x="3" y="126"/>
                  </a:cubicBezTo>
                  <a:cubicBezTo>
                    <a:pt x="6" y="190"/>
                    <a:pt x="59" y="240"/>
                    <a:pt x="123" y="240"/>
                  </a:cubicBezTo>
                  <a:cubicBezTo>
                    <a:pt x="124" y="240"/>
                    <a:pt x="126" y="240"/>
                    <a:pt x="128" y="240"/>
                  </a:cubicBezTo>
                  <a:cubicBezTo>
                    <a:pt x="235" y="235"/>
                    <a:pt x="283" y="105"/>
                    <a:pt x="203" y="32"/>
                  </a:cubicBezTo>
                  <a:cubicBezTo>
                    <a:pt x="179" y="10"/>
                    <a:pt x="151" y="1"/>
                    <a:pt x="12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6060150" y="4610600"/>
              <a:ext cx="7100" cy="6050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25" y="1"/>
                  </a:moveTo>
                  <a:cubicBezTo>
                    <a:pt x="61" y="1"/>
                    <a:pt x="1" y="53"/>
                    <a:pt x="4" y="127"/>
                  </a:cubicBezTo>
                  <a:cubicBezTo>
                    <a:pt x="7" y="191"/>
                    <a:pt x="61" y="241"/>
                    <a:pt x="126" y="241"/>
                  </a:cubicBezTo>
                  <a:cubicBezTo>
                    <a:pt x="127" y="241"/>
                    <a:pt x="128" y="241"/>
                    <a:pt x="129" y="241"/>
                  </a:cubicBezTo>
                  <a:cubicBezTo>
                    <a:pt x="235" y="235"/>
                    <a:pt x="283" y="105"/>
                    <a:pt x="204" y="32"/>
                  </a:cubicBezTo>
                  <a:cubicBezTo>
                    <a:pt x="180" y="11"/>
                    <a:pt x="152" y="1"/>
                    <a:pt x="1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6157700" y="4343400"/>
              <a:ext cx="28375" cy="27000"/>
            </a:xfrm>
            <a:custGeom>
              <a:avLst/>
              <a:gdLst/>
              <a:ahLst/>
              <a:cxnLst/>
              <a:rect l="l" t="t" r="r" b="b"/>
              <a:pathLst>
                <a:path w="1135" h="1080" extrusionOk="0">
                  <a:moveTo>
                    <a:pt x="558" y="0"/>
                  </a:moveTo>
                  <a:cubicBezTo>
                    <a:pt x="272" y="0"/>
                    <a:pt x="0" y="230"/>
                    <a:pt x="16" y="564"/>
                  </a:cubicBezTo>
                  <a:cubicBezTo>
                    <a:pt x="29" y="853"/>
                    <a:pt x="267" y="1079"/>
                    <a:pt x="552" y="1079"/>
                  </a:cubicBezTo>
                  <a:cubicBezTo>
                    <a:pt x="561" y="1079"/>
                    <a:pt x="570" y="1079"/>
                    <a:pt x="579" y="1078"/>
                  </a:cubicBezTo>
                  <a:cubicBezTo>
                    <a:pt x="796" y="1069"/>
                    <a:pt x="987" y="928"/>
                    <a:pt x="1060" y="724"/>
                  </a:cubicBezTo>
                  <a:cubicBezTo>
                    <a:pt x="1134" y="519"/>
                    <a:pt x="1078" y="289"/>
                    <a:pt x="918" y="142"/>
                  </a:cubicBezTo>
                  <a:cubicBezTo>
                    <a:pt x="810" y="44"/>
                    <a:pt x="682" y="0"/>
                    <a:pt x="55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6775000" y="4557225"/>
              <a:ext cx="50000" cy="47700"/>
            </a:xfrm>
            <a:custGeom>
              <a:avLst/>
              <a:gdLst/>
              <a:ahLst/>
              <a:cxnLst/>
              <a:rect l="l" t="t" r="r" b="b"/>
              <a:pathLst>
                <a:path w="2000" h="1908" extrusionOk="0">
                  <a:moveTo>
                    <a:pt x="972" y="0"/>
                  </a:moveTo>
                  <a:cubicBezTo>
                    <a:pt x="866" y="0"/>
                    <a:pt x="757" y="18"/>
                    <a:pt x="652" y="56"/>
                  </a:cubicBezTo>
                  <a:cubicBezTo>
                    <a:pt x="288" y="186"/>
                    <a:pt x="38" y="522"/>
                    <a:pt x="20" y="906"/>
                  </a:cubicBezTo>
                  <a:cubicBezTo>
                    <a:pt x="1" y="1291"/>
                    <a:pt x="216" y="1650"/>
                    <a:pt x="564" y="1816"/>
                  </a:cubicBezTo>
                  <a:cubicBezTo>
                    <a:pt x="694" y="1877"/>
                    <a:pt x="833" y="1908"/>
                    <a:pt x="972" y="1908"/>
                  </a:cubicBezTo>
                  <a:cubicBezTo>
                    <a:pt x="1204" y="1908"/>
                    <a:pt x="1433" y="1823"/>
                    <a:pt x="1612" y="1661"/>
                  </a:cubicBezTo>
                  <a:cubicBezTo>
                    <a:pt x="1898" y="1402"/>
                    <a:pt x="2000" y="997"/>
                    <a:pt x="1869" y="633"/>
                  </a:cubicBezTo>
                  <a:cubicBezTo>
                    <a:pt x="1731" y="243"/>
                    <a:pt x="1364" y="0"/>
                    <a:pt x="9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6686225" y="3793200"/>
              <a:ext cx="47275" cy="45125"/>
            </a:xfrm>
            <a:custGeom>
              <a:avLst/>
              <a:gdLst/>
              <a:ahLst/>
              <a:cxnLst/>
              <a:rect l="l" t="t" r="r" b="b"/>
              <a:pathLst>
                <a:path w="1891" h="1805" extrusionOk="0">
                  <a:moveTo>
                    <a:pt x="919" y="1"/>
                  </a:moveTo>
                  <a:cubicBezTo>
                    <a:pt x="818" y="1"/>
                    <a:pt x="715" y="18"/>
                    <a:pt x="615" y="54"/>
                  </a:cubicBezTo>
                  <a:cubicBezTo>
                    <a:pt x="272" y="175"/>
                    <a:pt x="36" y="494"/>
                    <a:pt x="18" y="858"/>
                  </a:cubicBezTo>
                  <a:cubicBezTo>
                    <a:pt x="0" y="1222"/>
                    <a:pt x="203" y="1561"/>
                    <a:pt x="532" y="1718"/>
                  </a:cubicBezTo>
                  <a:cubicBezTo>
                    <a:pt x="655" y="1776"/>
                    <a:pt x="787" y="1804"/>
                    <a:pt x="918" y="1804"/>
                  </a:cubicBezTo>
                  <a:cubicBezTo>
                    <a:pt x="1137" y="1804"/>
                    <a:pt x="1355" y="1724"/>
                    <a:pt x="1524" y="1572"/>
                  </a:cubicBezTo>
                  <a:cubicBezTo>
                    <a:pt x="1795" y="1327"/>
                    <a:pt x="1891" y="944"/>
                    <a:pt x="1768" y="599"/>
                  </a:cubicBezTo>
                  <a:cubicBezTo>
                    <a:pt x="1637" y="231"/>
                    <a:pt x="1289" y="1"/>
                    <a:pt x="9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6645475" y="3987500"/>
              <a:ext cx="30025" cy="24850"/>
            </a:xfrm>
            <a:custGeom>
              <a:avLst/>
              <a:gdLst/>
              <a:ahLst/>
              <a:cxnLst/>
              <a:rect l="l" t="t" r="r" b="b"/>
              <a:pathLst>
                <a:path w="1201" h="994" extrusionOk="0">
                  <a:moveTo>
                    <a:pt x="613" y="0"/>
                  </a:moveTo>
                  <a:cubicBezTo>
                    <a:pt x="557" y="0"/>
                    <a:pt x="501" y="10"/>
                    <a:pt x="446" y="30"/>
                  </a:cubicBezTo>
                  <a:cubicBezTo>
                    <a:pt x="29" y="177"/>
                    <a:pt x="1" y="754"/>
                    <a:pt x="399" y="944"/>
                  </a:cubicBezTo>
                  <a:cubicBezTo>
                    <a:pt x="471" y="978"/>
                    <a:pt x="544" y="993"/>
                    <a:pt x="614" y="993"/>
                  </a:cubicBezTo>
                  <a:cubicBezTo>
                    <a:pt x="934" y="993"/>
                    <a:pt x="1201" y="671"/>
                    <a:pt x="1079" y="331"/>
                  </a:cubicBezTo>
                  <a:cubicBezTo>
                    <a:pt x="1007" y="127"/>
                    <a:pt x="816" y="0"/>
                    <a:pt x="6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6774450" y="3906325"/>
              <a:ext cx="30050" cy="24850"/>
            </a:xfrm>
            <a:custGeom>
              <a:avLst/>
              <a:gdLst/>
              <a:ahLst/>
              <a:cxnLst/>
              <a:rect l="l" t="t" r="r" b="b"/>
              <a:pathLst>
                <a:path w="1202" h="994" extrusionOk="0">
                  <a:moveTo>
                    <a:pt x="613" y="1"/>
                  </a:moveTo>
                  <a:cubicBezTo>
                    <a:pt x="557" y="1"/>
                    <a:pt x="501" y="10"/>
                    <a:pt x="445" y="30"/>
                  </a:cubicBezTo>
                  <a:cubicBezTo>
                    <a:pt x="30" y="178"/>
                    <a:pt x="0" y="755"/>
                    <a:pt x="400" y="944"/>
                  </a:cubicBezTo>
                  <a:cubicBezTo>
                    <a:pt x="472" y="978"/>
                    <a:pt x="544" y="994"/>
                    <a:pt x="614" y="994"/>
                  </a:cubicBezTo>
                  <a:cubicBezTo>
                    <a:pt x="934" y="994"/>
                    <a:pt x="1202" y="671"/>
                    <a:pt x="1079" y="331"/>
                  </a:cubicBezTo>
                  <a:cubicBezTo>
                    <a:pt x="1007" y="128"/>
                    <a:pt x="817" y="1"/>
                    <a:pt x="6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6521850" y="4391125"/>
              <a:ext cx="34725" cy="33100"/>
            </a:xfrm>
            <a:custGeom>
              <a:avLst/>
              <a:gdLst/>
              <a:ahLst/>
              <a:cxnLst/>
              <a:rect l="l" t="t" r="r" b="b"/>
              <a:pathLst>
                <a:path w="1389" h="1324" extrusionOk="0">
                  <a:moveTo>
                    <a:pt x="675" y="1"/>
                  </a:moveTo>
                  <a:cubicBezTo>
                    <a:pt x="601" y="1"/>
                    <a:pt x="526" y="13"/>
                    <a:pt x="452" y="40"/>
                  </a:cubicBezTo>
                  <a:cubicBezTo>
                    <a:pt x="201" y="130"/>
                    <a:pt x="28" y="363"/>
                    <a:pt x="14" y="629"/>
                  </a:cubicBezTo>
                  <a:cubicBezTo>
                    <a:pt x="1" y="896"/>
                    <a:pt x="151" y="1146"/>
                    <a:pt x="392" y="1260"/>
                  </a:cubicBezTo>
                  <a:cubicBezTo>
                    <a:pt x="482" y="1303"/>
                    <a:pt x="579" y="1324"/>
                    <a:pt x="675" y="1324"/>
                  </a:cubicBezTo>
                  <a:cubicBezTo>
                    <a:pt x="836" y="1324"/>
                    <a:pt x="995" y="1265"/>
                    <a:pt x="1119" y="1152"/>
                  </a:cubicBezTo>
                  <a:cubicBezTo>
                    <a:pt x="1317" y="973"/>
                    <a:pt x="1388" y="692"/>
                    <a:pt x="1298" y="439"/>
                  </a:cubicBezTo>
                  <a:cubicBezTo>
                    <a:pt x="1201" y="169"/>
                    <a:pt x="947" y="1"/>
                    <a:pt x="67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7151475" y="3881100"/>
              <a:ext cx="34725" cy="33100"/>
            </a:xfrm>
            <a:custGeom>
              <a:avLst/>
              <a:gdLst/>
              <a:ahLst/>
              <a:cxnLst/>
              <a:rect l="l" t="t" r="r" b="b"/>
              <a:pathLst>
                <a:path w="1389" h="1324" extrusionOk="0">
                  <a:moveTo>
                    <a:pt x="675" y="1"/>
                  </a:moveTo>
                  <a:cubicBezTo>
                    <a:pt x="601" y="1"/>
                    <a:pt x="526" y="13"/>
                    <a:pt x="452" y="40"/>
                  </a:cubicBezTo>
                  <a:cubicBezTo>
                    <a:pt x="201" y="130"/>
                    <a:pt x="28" y="363"/>
                    <a:pt x="14" y="629"/>
                  </a:cubicBezTo>
                  <a:cubicBezTo>
                    <a:pt x="1" y="897"/>
                    <a:pt x="151" y="1145"/>
                    <a:pt x="392" y="1259"/>
                  </a:cubicBezTo>
                  <a:cubicBezTo>
                    <a:pt x="482" y="1302"/>
                    <a:pt x="579" y="1323"/>
                    <a:pt x="675" y="1323"/>
                  </a:cubicBezTo>
                  <a:cubicBezTo>
                    <a:pt x="836" y="1323"/>
                    <a:pt x="995" y="1264"/>
                    <a:pt x="1119" y="1152"/>
                  </a:cubicBezTo>
                  <a:cubicBezTo>
                    <a:pt x="1318" y="973"/>
                    <a:pt x="1388" y="692"/>
                    <a:pt x="1298" y="440"/>
                  </a:cubicBezTo>
                  <a:cubicBezTo>
                    <a:pt x="1201" y="169"/>
                    <a:pt x="947" y="1"/>
                    <a:pt x="67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6097125" y="4272625"/>
              <a:ext cx="20025" cy="16575"/>
            </a:xfrm>
            <a:custGeom>
              <a:avLst/>
              <a:gdLst/>
              <a:ahLst/>
              <a:cxnLst/>
              <a:rect l="l" t="t" r="r" b="b"/>
              <a:pathLst>
                <a:path w="801" h="663" extrusionOk="0">
                  <a:moveTo>
                    <a:pt x="408" y="0"/>
                  </a:moveTo>
                  <a:cubicBezTo>
                    <a:pt x="371" y="0"/>
                    <a:pt x="334" y="6"/>
                    <a:pt x="297" y="19"/>
                  </a:cubicBezTo>
                  <a:cubicBezTo>
                    <a:pt x="20" y="119"/>
                    <a:pt x="1" y="503"/>
                    <a:pt x="267" y="630"/>
                  </a:cubicBezTo>
                  <a:cubicBezTo>
                    <a:pt x="315" y="652"/>
                    <a:pt x="363" y="663"/>
                    <a:pt x="410" y="663"/>
                  </a:cubicBezTo>
                  <a:cubicBezTo>
                    <a:pt x="623" y="663"/>
                    <a:pt x="801" y="448"/>
                    <a:pt x="719" y="219"/>
                  </a:cubicBezTo>
                  <a:cubicBezTo>
                    <a:pt x="671" y="85"/>
                    <a:pt x="543" y="0"/>
                    <a:pt x="40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7036800" y="4505925"/>
              <a:ext cx="30050" cy="24850"/>
            </a:xfrm>
            <a:custGeom>
              <a:avLst/>
              <a:gdLst/>
              <a:ahLst/>
              <a:cxnLst/>
              <a:rect l="l" t="t" r="r" b="b"/>
              <a:pathLst>
                <a:path w="1202" h="994" extrusionOk="0">
                  <a:moveTo>
                    <a:pt x="614" y="1"/>
                  </a:moveTo>
                  <a:cubicBezTo>
                    <a:pt x="558" y="1"/>
                    <a:pt x="502" y="10"/>
                    <a:pt x="447" y="30"/>
                  </a:cubicBezTo>
                  <a:cubicBezTo>
                    <a:pt x="31" y="178"/>
                    <a:pt x="1" y="756"/>
                    <a:pt x="400" y="944"/>
                  </a:cubicBezTo>
                  <a:cubicBezTo>
                    <a:pt x="472" y="978"/>
                    <a:pt x="545" y="994"/>
                    <a:pt x="615" y="994"/>
                  </a:cubicBezTo>
                  <a:cubicBezTo>
                    <a:pt x="935" y="994"/>
                    <a:pt x="1202" y="671"/>
                    <a:pt x="1080" y="331"/>
                  </a:cubicBezTo>
                  <a:cubicBezTo>
                    <a:pt x="1008" y="128"/>
                    <a:pt x="817" y="1"/>
                    <a:pt x="6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7064725" y="4291300"/>
              <a:ext cx="20025" cy="16575"/>
            </a:xfrm>
            <a:custGeom>
              <a:avLst/>
              <a:gdLst/>
              <a:ahLst/>
              <a:cxnLst/>
              <a:rect l="l" t="t" r="r" b="b"/>
              <a:pathLst>
                <a:path w="801" h="663" extrusionOk="0">
                  <a:moveTo>
                    <a:pt x="408" y="1"/>
                  </a:moveTo>
                  <a:cubicBezTo>
                    <a:pt x="371" y="1"/>
                    <a:pt x="334" y="7"/>
                    <a:pt x="298" y="20"/>
                  </a:cubicBezTo>
                  <a:cubicBezTo>
                    <a:pt x="20" y="119"/>
                    <a:pt x="0" y="503"/>
                    <a:pt x="266" y="630"/>
                  </a:cubicBezTo>
                  <a:cubicBezTo>
                    <a:pt x="314" y="652"/>
                    <a:pt x="362" y="663"/>
                    <a:pt x="409" y="663"/>
                  </a:cubicBezTo>
                  <a:cubicBezTo>
                    <a:pt x="623" y="663"/>
                    <a:pt x="800" y="448"/>
                    <a:pt x="720" y="221"/>
                  </a:cubicBezTo>
                  <a:cubicBezTo>
                    <a:pt x="672" y="85"/>
                    <a:pt x="544" y="1"/>
                    <a:pt x="4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6238875" y="3961825"/>
              <a:ext cx="37300" cy="35600"/>
            </a:xfrm>
            <a:custGeom>
              <a:avLst/>
              <a:gdLst/>
              <a:ahLst/>
              <a:cxnLst/>
              <a:rect l="l" t="t" r="r" b="b"/>
              <a:pathLst>
                <a:path w="1492" h="1424" extrusionOk="0">
                  <a:moveTo>
                    <a:pt x="725" y="1"/>
                  </a:moveTo>
                  <a:cubicBezTo>
                    <a:pt x="646" y="1"/>
                    <a:pt x="565" y="14"/>
                    <a:pt x="486" y="42"/>
                  </a:cubicBezTo>
                  <a:cubicBezTo>
                    <a:pt x="215" y="139"/>
                    <a:pt x="29" y="390"/>
                    <a:pt x="14" y="677"/>
                  </a:cubicBezTo>
                  <a:cubicBezTo>
                    <a:pt x="0" y="964"/>
                    <a:pt x="160" y="1231"/>
                    <a:pt x="420" y="1355"/>
                  </a:cubicBezTo>
                  <a:cubicBezTo>
                    <a:pt x="517" y="1401"/>
                    <a:pt x="621" y="1423"/>
                    <a:pt x="725" y="1423"/>
                  </a:cubicBezTo>
                  <a:cubicBezTo>
                    <a:pt x="898" y="1423"/>
                    <a:pt x="1069" y="1360"/>
                    <a:pt x="1203" y="1239"/>
                  </a:cubicBezTo>
                  <a:cubicBezTo>
                    <a:pt x="1415" y="1046"/>
                    <a:pt x="1491" y="744"/>
                    <a:pt x="1395" y="472"/>
                  </a:cubicBezTo>
                  <a:cubicBezTo>
                    <a:pt x="1291" y="182"/>
                    <a:pt x="1017" y="1"/>
                    <a:pt x="7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6392525" y="3873450"/>
              <a:ext cx="9325" cy="7725"/>
            </a:xfrm>
            <a:custGeom>
              <a:avLst/>
              <a:gdLst/>
              <a:ahLst/>
              <a:cxnLst/>
              <a:rect l="l" t="t" r="r" b="b"/>
              <a:pathLst>
                <a:path w="373" h="309" extrusionOk="0">
                  <a:moveTo>
                    <a:pt x="191" y="0"/>
                  </a:moveTo>
                  <a:cubicBezTo>
                    <a:pt x="173" y="0"/>
                    <a:pt x="156" y="3"/>
                    <a:pt x="139" y="9"/>
                  </a:cubicBezTo>
                  <a:cubicBezTo>
                    <a:pt x="9" y="54"/>
                    <a:pt x="0" y="233"/>
                    <a:pt x="124" y="293"/>
                  </a:cubicBezTo>
                  <a:cubicBezTo>
                    <a:pt x="146" y="304"/>
                    <a:pt x="168" y="308"/>
                    <a:pt x="190" y="308"/>
                  </a:cubicBezTo>
                  <a:cubicBezTo>
                    <a:pt x="290" y="308"/>
                    <a:pt x="373" y="208"/>
                    <a:pt x="336" y="102"/>
                  </a:cubicBezTo>
                  <a:cubicBezTo>
                    <a:pt x="313" y="40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7010225" y="3621375"/>
              <a:ext cx="27975" cy="23150"/>
            </a:xfrm>
            <a:custGeom>
              <a:avLst/>
              <a:gdLst/>
              <a:ahLst/>
              <a:cxnLst/>
              <a:rect l="l" t="t" r="r" b="b"/>
              <a:pathLst>
                <a:path w="1119" h="926" extrusionOk="0">
                  <a:moveTo>
                    <a:pt x="569" y="1"/>
                  </a:moveTo>
                  <a:cubicBezTo>
                    <a:pt x="518" y="1"/>
                    <a:pt x="465" y="10"/>
                    <a:pt x="414" y="28"/>
                  </a:cubicBezTo>
                  <a:cubicBezTo>
                    <a:pt x="28" y="166"/>
                    <a:pt x="1" y="704"/>
                    <a:pt x="372" y="880"/>
                  </a:cubicBezTo>
                  <a:cubicBezTo>
                    <a:pt x="439" y="911"/>
                    <a:pt x="506" y="926"/>
                    <a:pt x="571" y="926"/>
                  </a:cubicBezTo>
                  <a:cubicBezTo>
                    <a:pt x="869" y="926"/>
                    <a:pt x="1118" y="626"/>
                    <a:pt x="1005" y="307"/>
                  </a:cubicBezTo>
                  <a:cubicBezTo>
                    <a:pt x="937" y="119"/>
                    <a:pt x="759" y="1"/>
                    <a:pt x="56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6814650" y="4071750"/>
              <a:ext cx="28050" cy="23200"/>
            </a:xfrm>
            <a:custGeom>
              <a:avLst/>
              <a:gdLst/>
              <a:ahLst/>
              <a:cxnLst/>
              <a:rect l="l" t="t" r="r" b="b"/>
              <a:pathLst>
                <a:path w="1122" h="928" extrusionOk="0">
                  <a:moveTo>
                    <a:pt x="572" y="1"/>
                  </a:moveTo>
                  <a:cubicBezTo>
                    <a:pt x="520" y="1"/>
                    <a:pt x="467" y="9"/>
                    <a:pt x="415" y="28"/>
                  </a:cubicBezTo>
                  <a:cubicBezTo>
                    <a:pt x="28" y="167"/>
                    <a:pt x="1" y="705"/>
                    <a:pt x="373" y="882"/>
                  </a:cubicBezTo>
                  <a:cubicBezTo>
                    <a:pt x="440" y="913"/>
                    <a:pt x="507" y="928"/>
                    <a:pt x="572" y="928"/>
                  </a:cubicBezTo>
                  <a:cubicBezTo>
                    <a:pt x="872" y="928"/>
                    <a:pt x="1121" y="626"/>
                    <a:pt x="1008" y="308"/>
                  </a:cubicBezTo>
                  <a:cubicBezTo>
                    <a:pt x="939" y="119"/>
                    <a:pt x="761" y="1"/>
                    <a:pt x="57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6976425" y="3884375"/>
              <a:ext cx="18650" cy="15475"/>
            </a:xfrm>
            <a:custGeom>
              <a:avLst/>
              <a:gdLst/>
              <a:ahLst/>
              <a:cxnLst/>
              <a:rect l="l" t="t" r="r" b="b"/>
              <a:pathLst>
                <a:path w="746" h="619" extrusionOk="0">
                  <a:moveTo>
                    <a:pt x="379" y="1"/>
                  </a:moveTo>
                  <a:cubicBezTo>
                    <a:pt x="344" y="1"/>
                    <a:pt x="309" y="6"/>
                    <a:pt x="275" y="19"/>
                  </a:cubicBezTo>
                  <a:cubicBezTo>
                    <a:pt x="17" y="112"/>
                    <a:pt x="0" y="471"/>
                    <a:pt x="248" y="588"/>
                  </a:cubicBezTo>
                  <a:cubicBezTo>
                    <a:pt x="293" y="609"/>
                    <a:pt x="338" y="619"/>
                    <a:pt x="381" y="619"/>
                  </a:cubicBezTo>
                  <a:cubicBezTo>
                    <a:pt x="580" y="619"/>
                    <a:pt x="746" y="419"/>
                    <a:pt x="671" y="206"/>
                  </a:cubicBezTo>
                  <a:cubicBezTo>
                    <a:pt x="626" y="80"/>
                    <a:pt x="506" y="1"/>
                    <a:pt x="37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6672775" y="4164000"/>
              <a:ext cx="7250" cy="6025"/>
            </a:xfrm>
            <a:custGeom>
              <a:avLst/>
              <a:gdLst/>
              <a:ahLst/>
              <a:cxnLst/>
              <a:rect l="l" t="t" r="r" b="b"/>
              <a:pathLst>
                <a:path w="290" h="241" extrusionOk="0">
                  <a:moveTo>
                    <a:pt x="147" y="1"/>
                  </a:moveTo>
                  <a:cubicBezTo>
                    <a:pt x="134" y="1"/>
                    <a:pt x="121" y="3"/>
                    <a:pt x="108" y="7"/>
                  </a:cubicBezTo>
                  <a:cubicBezTo>
                    <a:pt x="8" y="43"/>
                    <a:pt x="0" y="183"/>
                    <a:pt x="96" y="228"/>
                  </a:cubicBezTo>
                  <a:cubicBezTo>
                    <a:pt x="114" y="237"/>
                    <a:pt x="132" y="240"/>
                    <a:pt x="149" y="240"/>
                  </a:cubicBezTo>
                  <a:cubicBezTo>
                    <a:pt x="226" y="240"/>
                    <a:pt x="290" y="163"/>
                    <a:pt x="260" y="81"/>
                  </a:cubicBezTo>
                  <a:cubicBezTo>
                    <a:pt x="243" y="31"/>
                    <a:pt x="197" y="1"/>
                    <a:pt x="1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6774775" y="4240450"/>
              <a:ext cx="7275" cy="6025"/>
            </a:xfrm>
            <a:custGeom>
              <a:avLst/>
              <a:gdLst/>
              <a:ahLst/>
              <a:cxnLst/>
              <a:rect l="l" t="t" r="r" b="b"/>
              <a:pathLst>
                <a:path w="291" h="241" extrusionOk="0">
                  <a:moveTo>
                    <a:pt x="149" y="1"/>
                  </a:moveTo>
                  <a:cubicBezTo>
                    <a:pt x="136" y="1"/>
                    <a:pt x="122" y="3"/>
                    <a:pt x="109" y="8"/>
                  </a:cubicBezTo>
                  <a:cubicBezTo>
                    <a:pt x="8" y="44"/>
                    <a:pt x="1" y="184"/>
                    <a:pt x="97" y="229"/>
                  </a:cubicBezTo>
                  <a:cubicBezTo>
                    <a:pt x="114" y="237"/>
                    <a:pt x="131" y="240"/>
                    <a:pt x="148" y="240"/>
                  </a:cubicBezTo>
                  <a:cubicBezTo>
                    <a:pt x="226" y="240"/>
                    <a:pt x="291" y="163"/>
                    <a:pt x="262" y="80"/>
                  </a:cubicBezTo>
                  <a:cubicBezTo>
                    <a:pt x="245" y="32"/>
                    <a:pt x="198" y="1"/>
                    <a:pt x="1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6989125" y="403037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148" y="0"/>
                  </a:moveTo>
                  <a:cubicBezTo>
                    <a:pt x="135" y="0"/>
                    <a:pt x="122" y="3"/>
                    <a:pt x="108" y="7"/>
                  </a:cubicBezTo>
                  <a:cubicBezTo>
                    <a:pt x="8" y="43"/>
                    <a:pt x="0" y="183"/>
                    <a:pt x="98" y="228"/>
                  </a:cubicBezTo>
                  <a:cubicBezTo>
                    <a:pt x="115" y="237"/>
                    <a:pt x="133" y="240"/>
                    <a:pt x="150" y="240"/>
                  </a:cubicBezTo>
                  <a:cubicBezTo>
                    <a:pt x="227" y="240"/>
                    <a:pt x="291" y="162"/>
                    <a:pt x="262" y="79"/>
                  </a:cubicBezTo>
                  <a:cubicBezTo>
                    <a:pt x="244" y="31"/>
                    <a:pt x="197" y="0"/>
                    <a:pt x="14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6336650" y="4282425"/>
              <a:ext cx="7275" cy="6025"/>
            </a:xfrm>
            <a:custGeom>
              <a:avLst/>
              <a:gdLst/>
              <a:ahLst/>
              <a:cxnLst/>
              <a:rect l="l" t="t" r="r" b="b"/>
              <a:pathLst>
                <a:path w="291" h="241" extrusionOk="0">
                  <a:moveTo>
                    <a:pt x="149" y="1"/>
                  </a:moveTo>
                  <a:cubicBezTo>
                    <a:pt x="135" y="1"/>
                    <a:pt x="122" y="3"/>
                    <a:pt x="109" y="8"/>
                  </a:cubicBezTo>
                  <a:cubicBezTo>
                    <a:pt x="8" y="44"/>
                    <a:pt x="0" y="184"/>
                    <a:pt x="96" y="229"/>
                  </a:cubicBezTo>
                  <a:cubicBezTo>
                    <a:pt x="114" y="237"/>
                    <a:pt x="131" y="240"/>
                    <a:pt x="148" y="240"/>
                  </a:cubicBezTo>
                  <a:cubicBezTo>
                    <a:pt x="225" y="240"/>
                    <a:pt x="290" y="163"/>
                    <a:pt x="262" y="80"/>
                  </a:cubicBezTo>
                  <a:cubicBezTo>
                    <a:pt x="244" y="31"/>
                    <a:pt x="198" y="1"/>
                    <a:pt x="1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6295500" y="4549125"/>
              <a:ext cx="32675" cy="27025"/>
            </a:xfrm>
            <a:custGeom>
              <a:avLst/>
              <a:gdLst/>
              <a:ahLst/>
              <a:cxnLst/>
              <a:rect l="l" t="t" r="r" b="b"/>
              <a:pathLst>
                <a:path w="1307" h="1081" extrusionOk="0">
                  <a:moveTo>
                    <a:pt x="666" y="1"/>
                  </a:moveTo>
                  <a:cubicBezTo>
                    <a:pt x="606" y="1"/>
                    <a:pt x="544" y="11"/>
                    <a:pt x="484" y="32"/>
                  </a:cubicBezTo>
                  <a:cubicBezTo>
                    <a:pt x="32" y="193"/>
                    <a:pt x="0" y="822"/>
                    <a:pt x="435" y="1027"/>
                  </a:cubicBezTo>
                  <a:cubicBezTo>
                    <a:pt x="512" y="1064"/>
                    <a:pt x="591" y="1081"/>
                    <a:pt x="667" y="1081"/>
                  </a:cubicBezTo>
                  <a:cubicBezTo>
                    <a:pt x="1016" y="1081"/>
                    <a:pt x="1306" y="730"/>
                    <a:pt x="1173" y="359"/>
                  </a:cubicBezTo>
                  <a:cubicBezTo>
                    <a:pt x="1095" y="138"/>
                    <a:pt x="887" y="1"/>
                    <a:pt x="6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6463925" y="4154975"/>
              <a:ext cx="16650" cy="14150"/>
            </a:xfrm>
            <a:custGeom>
              <a:avLst/>
              <a:gdLst/>
              <a:ahLst/>
              <a:cxnLst/>
              <a:rect l="l" t="t" r="r" b="b"/>
              <a:pathLst>
                <a:path w="666" h="566" extrusionOk="0">
                  <a:moveTo>
                    <a:pt x="292" y="0"/>
                  </a:moveTo>
                  <a:cubicBezTo>
                    <a:pt x="142" y="0"/>
                    <a:pt x="0" y="121"/>
                    <a:pt x="8" y="296"/>
                  </a:cubicBezTo>
                  <a:cubicBezTo>
                    <a:pt x="15" y="447"/>
                    <a:pt x="141" y="565"/>
                    <a:pt x="291" y="565"/>
                  </a:cubicBezTo>
                  <a:cubicBezTo>
                    <a:pt x="295" y="565"/>
                    <a:pt x="299" y="565"/>
                    <a:pt x="302" y="565"/>
                  </a:cubicBezTo>
                  <a:cubicBezTo>
                    <a:pt x="553" y="553"/>
                    <a:pt x="666" y="245"/>
                    <a:pt x="480" y="75"/>
                  </a:cubicBezTo>
                  <a:cubicBezTo>
                    <a:pt x="423" y="23"/>
                    <a:pt x="357" y="0"/>
                    <a:pt x="29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6154275" y="4154550"/>
              <a:ext cx="29650" cy="28225"/>
            </a:xfrm>
            <a:custGeom>
              <a:avLst/>
              <a:gdLst/>
              <a:ahLst/>
              <a:cxnLst/>
              <a:rect l="l" t="t" r="r" b="b"/>
              <a:pathLst>
                <a:path w="1186" h="1129" extrusionOk="0">
                  <a:moveTo>
                    <a:pt x="583" y="1"/>
                  </a:moveTo>
                  <a:cubicBezTo>
                    <a:pt x="284" y="1"/>
                    <a:pt x="1" y="242"/>
                    <a:pt x="18" y="591"/>
                  </a:cubicBezTo>
                  <a:cubicBezTo>
                    <a:pt x="31" y="892"/>
                    <a:pt x="280" y="1128"/>
                    <a:pt x="579" y="1128"/>
                  </a:cubicBezTo>
                  <a:cubicBezTo>
                    <a:pt x="587" y="1128"/>
                    <a:pt x="595" y="1128"/>
                    <a:pt x="604" y="1128"/>
                  </a:cubicBezTo>
                  <a:cubicBezTo>
                    <a:pt x="832" y="1117"/>
                    <a:pt x="1031" y="970"/>
                    <a:pt x="1107" y="756"/>
                  </a:cubicBezTo>
                  <a:cubicBezTo>
                    <a:pt x="1185" y="543"/>
                    <a:pt x="1127" y="302"/>
                    <a:pt x="958" y="149"/>
                  </a:cubicBezTo>
                  <a:cubicBezTo>
                    <a:pt x="846" y="46"/>
                    <a:pt x="713" y="1"/>
                    <a:pt x="58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5861725" y="3984625"/>
              <a:ext cx="36875" cy="35225"/>
            </a:xfrm>
            <a:custGeom>
              <a:avLst/>
              <a:gdLst/>
              <a:ahLst/>
              <a:cxnLst/>
              <a:rect l="l" t="t" r="r" b="b"/>
              <a:pathLst>
                <a:path w="1475" h="1409" extrusionOk="0">
                  <a:moveTo>
                    <a:pt x="715" y="1"/>
                  </a:moveTo>
                  <a:cubicBezTo>
                    <a:pt x="614" y="1"/>
                    <a:pt x="513" y="22"/>
                    <a:pt x="418" y="67"/>
                  </a:cubicBezTo>
                  <a:cubicBezTo>
                    <a:pt x="160" y="188"/>
                    <a:pt x="0" y="452"/>
                    <a:pt x="14" y="736"/>
                  </a:cubicBezTo>
                  <a:cubicBezTo>
                    <a:pt x="31" y="1113"/>
                    <a:pt x="342" y="1408"/>
                    <a:pt x="717" y="1408"/>
                  </a:cubicBezTo>
                  <a:cubicBezTo>
                    <a:pt x="727" y="1408"/>
                    <a:pt x="737" y="1408"/>
                    <a:pt x="747" y="1407"/>
                  </a:cubicBezTo>
                  <a:cubicBezTo>
                    <a:pt x="1031" y="1394"/>
                    <a:pt x="1281" y="1211"/>
                    <a:pt x="1377" y="943"/>
                  </a:cubicBezTo>
                  <a:cubicBezTo>
                    <a:pt x="1475" y="677"/>
                    <a:pt x="1401" y="376"/>
                    <a:pt x="1191" y="185"/>
                  </a:cubicBezTo>
                  <a:cubicBezTo>
                    <a:pt x="1058" y="64"/>
                    <a:pt x="887" y="1"/>
                    <a:pt x="7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5962150" y="4889200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673" y="0"/>
                  </a:moveTo>
                  <a:cubicBezTo>
                    <a:pt x="578" y="0"/>
                    <a:pt x="483" y="20"/>
                    <a:pt x="393" y="62"/>
                  </a:cubicBezTo>
                  <a:cubicBezTo>
                    <a:pt x="151" y="175"/>
                    <a:pt x="1" y="424"/>
                    <a:pt x="13" y="690"/>
                  </a:cubicBezTo>
                  <a:cubicBezTo>
                    <a:pt x="29" y="1045"/>
                    <a:pt x="322" y="1322"/>
                    <a:pt x="674" y="1322"/>
                  </a:cubicBezTo>
                  <a:cubicBezTo>
                    <a:pt x="684" y="1322"/>
                    <a:pt x="694" y="1322"/>
                    <a:pt x="704" y="1322"/>
                  </a:cubicBezTo>
                  <a:cubicBezTo>
                    <a:pt x="970" y="1310"/>
                    <a:pt x="1205" y="1137"/>
                    <a:pt x="1295" y="886"/>
                  </a:cubicBezTo>
                  <a:cubicBezTo>
                    <a:pt x="1387" y="635"/>
                    <a:pt x="1318" y="352"/>
                    <a:pt x="1119" y="173"/>
                  </a:cubicBezTo>
                  <a:cubicBezTo>
                    <a:pt x="995" y="59"/>
                    <a:pt x="835" y="0"/>
                    <a:pt x="67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5507925" y="4636850"/>
              <a:ext cx="26125" cy="24850"/>
            </a:xfrm>
            <a:custGeom>
              <a:avLst/>
              <a:gdLst/>
              <a:ahLst/>
              <a:cxnLst/>
              <a:rect l="l" t="t" r="r" b="b"/>
              <a:pathLst>
                <a:path w="1045" h="994" extrusionOk="0">
                  <a:moveTo>
                    <a:pt x="513" y="1"/>
                  </a:moveTo>
                  <a:cubicBezTo>
                    <a:pt x="250" y="1"/>
                    <a:pt x="0" y="213"/>
                    <a:pt x="15" y="520"/>
                  </a:cubicBezTo>
                  <a:cubicBezTo>
                    <a:pt x="26" y="786"/>
                    <a:pt x="246" y="994"/>
                    <a:pt x="510" y="994"/>
                  </a:cubicBezTo>
                  <a:cubicBezTo>
                    <a:pt x="517" y="994"/>
                    <a:pt x="524" y="994"/>
                    <a:pt x="532" y="993"/>
                  </a:cubicBezTo>
                  <a:cubicBezTo>
                    <a:pt x="732" y="984"/>
                    <a:pt x="907" y="855"/>
                    <a:pt x="975" y="667"/>
                  </a:cubicBezTo>
                  <a:cubicBezTo>
                    <a:pt x="1044" y="478"/>
                    <a:pt x="992" y="268"/>
                    <a:pt x="844" y="132"/>
                  </a:cubicBezTo>
                  <a:cubicBezTo>
                    <a:pt x="745" y="41"/>
                    <a:pt x="628" y="1"/>
                    <a:pt x="5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6453550" y="4320925"/>
              <a:ext cx="34675" cy="33125"/>
            </a:xfrm>
            <a:custGeom>
              <a:avLst/>
              <a:gdLst/>
              <a:ahLst/>
              <a:cxnLst/>
              <a:rect l="l" t="t" r="r" b="b"/>
              <a:pathLst>
                <a:path w="1387" h="1325" extrusionOk="0">
                  <a:moveTo>
                    <a:pt x="674" y="1"/>
                  </a:moveTo>
                  <a:cubicBezTo>
                    <a:pt x="578" y="1"/>
                    <a:pt x="482" y="22"/>
                    <a:pt x="393" y="64"/>
                  </a:cubicBezTo>
                  <a:cubicBezTo>
                    <a:pt x="151" y="177"/>
                    <a:pt x="0" y="425"/>
                    <a:pt x="12" y="692"/>
                  </a:cubicBezTo>
                  <a:cubicBezTo>
                    <a:pt x="28" y="1047"/>
                    <a:pt x="321" y="1324"/>
                    <a:pt x="672" y="1324"/>
                  </a:cubicBezTo>
                  <a:cubicBezTo>
                    <a:pt x="682" y="1324"/>
                    <a:pt x="692" y="1324"/>
                    <a:pt x="702" y="1324"/>
                  </a:cubicBezTo>
                  <a:cubicBezTo>
                    <a:pt x="970" y="1312"/>
                    <a:pt x="1203" y="1139"/>
                    <a:pt x="1294" y="888"/>
                  </a:cubicBezTo>
                  <a:cubicBezTo>
                    <a:pt x="1386" y="637"/>
                    <a:pt x="1315" y="354"/>
                    <a:pt x="1119" y="174"/>
                  </a:cubicBezTo>
                  <a:cubicBezTo>
                    <a:pt x="995" y="60"/>
                    <a:pt x="835" y="1"/>
                    <a:pt x="67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5426175" y="4843425"/>
              <a:ext cx="19525" cy="16575"/>
            </a:xfrm>
            <a:custGeom>
              <a:avLst/>
              <a:gdLst/>
              <a:ahLst/>
              <a:cxnLst/>
              <a:rect l="l" t="t" r="r" b="b"/>
              <a:pathLst>
                <a:path w="781" h="663" extrusionOk="0">
                  <a:moveTo>
                    <a:pt x="343" y="1"/>
                  </a:moveTo>
                  <a:cubicBezTo>
                    <a:pt x="167" y="1"/>
                    <a:pt x="0" y="143"/>
                    <a:pt x="10" y="348"/>
                  </a:cubicBezTo>
                  <a:cubicBezTo>
                    <a:pt x="18" y="524"/>
                    <a:pt x="163" y="662"/>
                    <a:pt x="339" y="662"/>
                  </a:cubicBezTo>
                  <a:cubicBezTo>
                    <a:pt x="344" y="662"/>
                    <a:pt x="350" y="662"/>
                    <a:pt x="355" y="662"/>
                  </a:cubicBezTo>
                  <a:cubicBezTo>
                    <a:pt x="650" y="650"/>
                    <a:pt x="781" y="286"/>
                    <a:pt x="563" y="88"/>
                  </a:cubicBezTo>
                  <a:cubicBezTo>
                    <a:pt x="497" y="28"/>
                    <a:pt x="419" y="1"/>
                    <a:pt x="34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5594500" y="5119050"/>
              <a:ext cx="27325" cy="23175"/>
            </a:xfrm>
            <a:custGeom>
              <a:avLst/>
              <a:gdLst/>
              <a:ahLst/>
              <a:cxnLst/>
              <a:rect l="l" t="t" r="r" b="b"/>
              <a:pathLst>
                <a:path w="1093" h="927" extrusionOk="0">
                  <a:moveTo>
                    <a:pt x="479" y="0"/>
                  </a:moveTo>
                  <a:cubicBezTo>
                    <a:pt x="233" y="0"/>
                    <a:pt x="1" y="198"/>
                    <a:pt x="13" y="485"/>
                  </a:cubicBezTo>
                  <a:cubicBezTo>
                    <a:pt x="25" y="733"/>
                    <a:pt x="229" y="927"/>
                    <a:pt x="475" y="927"/>
                  </a:cubicBezTo>
                  <a:cubicBezTo>
                    <a:pt x="482" y="927"/>
                    <a:pt x="490" y="927"/>
                    <a:pt x="497" y="926"/>
                  </a:cubicBezTo>
                  <a:cubicBezTo>
                    <a:pt x="909" y="908"/>
                    <a:pt x="1092" y="400"/>
                    <a:pt x="789" y="122"/>
                  </a:cubicBezTo>
                  <a:cubicBezTo>
                    <a:pt x="696" y="38"/>
                    <a:pt x="586" y="0"/>
                    <a:pt x="47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5773600" y="5092375"/>
              <a:ext cx="7100" cy="6000"/>
            </a:xfrm>
            <a:custGeom>
              <a:avLst/>
              <a:gdLst/>
              <a:ahLst/>
              <a:cxnLst/>
              <a:rect l="l" t="t" r="r" b="b"/>
              <a:pathLst>
                <a:path w="284" h="240" extrusionOk="0">
                  <a:moveTo>
                    <a:pt x="124" y="0"/>
                  </a:moveTo>
                  <a:cubicBezTo>
                    <a:pt x="61" y="0"/>
                    <a:pt x="1" y="51"/>
                    <a:pt x="5" y="125"/>
                  </a:cubicBezTo>
                  <a:cubicBezTo>
                    <a:pt x="8" y="189"/>
                    <a:pt x="61" y="240"/>
                    <a:pt x="124" y="240"/>
                  </a:cubicBezTo>
                  <a:cubicBezTo>
                    <a:pt x="126" y="240"/>
                    <a:pt x="128" y="239"/>
                    <a:pt x="130" y="239"/>
                  </a:cubicBezTo>
                  <a:cubicBezTo>
                    <a:pt x="237" y="235"/>
                    <a:pt x="283" y="104"/>
                    <a:pt x="205" y="32"/>
                  </a:cubicBezTo>
                  <a:cubicBezTo>
                    <a:pt x="181" y="10"/>
                    <a:pt x="152" y="0"/>
                    <a:pt x="1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5698525" y="4989350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24" y="0"/>
                  </a:moveTo>
                  <a:cubicBezTo>
                    <a:pt x="61" y="0"/>
                    <a:pt x="0" y="52"/>
                    <a:pt x="4" y="126"/>
                  </a:cubicBezTo>
                  <a:cubicBezTo>
                    <a:pt x="7" y="191"/>
                    <a:pt x="59" y="241"/>
                    <a:pt x="123" y="241"/>
                  </a:cubicBezTo>
                  <a:cubicBezTo>
                    <a:pt x="125" y="241"/>
                    <a:pt x="126" y="241"/>
                    <a:pt x="128" y="241"/>
                  </a:cubicBezTo>
                  <a:cubicBezTo>
                    <a:pt x="235" y="235"/>
                    <a:pt x="283" y="104"/>
                    <a:pt x="203" y="32"/>
                  </a:cubicBezTo>
                  <a:cubicBezTo>
                    <a:pt x="180" y="10"/>
                    <a:pt x="152" y="0"/>
                    <a:pt x="1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5431950" y="5127275"/>
              <a:ext cx="7100" cy="6050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25" y="1"/>
                  </a:moveTo>
                  <a:cubicBezTo>
                    <a:pt x="61" y="1"/>
                    <a:pt x="1" y="53"/>
                    <a:pt x="4" y="127"/>
                  </a:cubicBezTo>
                  <a:cubicBezTo>
                    <a:pt x="7" y="191"/>
                    <a:pt x="61" y="241"/>
                    <a:pt x="126" y="241"/>
                  </a:cubicBezTo>
                  <a:cubicBezTo>
                    <a:pt x="127" y="241"/>
                    <a:pt x="128" y="241"/>
                    <a:pt x="129" y="241"/>
                  </a:cubicBezTo>
                  <a:cubicBezTo>
                    <a:pt x="235" y="235"/>
                    <a:pt x="284" y="104"/>
                    <a:pt x="205" y="32"/>
                  </a:cubicBezTo>
                  <a:cubicBezTo>
                    <a:pt x="181" y="10"/>
                    <a:pt x="153" y="1"/>
                    <a:pt x="1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6129675" y="5077750"/>
              <a:ext cx="7100" cy="6050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25" y="1"/>
                  </a:moveTo>
                  <a:cubicBezTo>
                    <a:pt x="61" y="1"/>
                    <a:pt x="0" y="53"/>
                    <a:pt x="4" y="127"/>
                  </a:cubicBezTo>
                  <a:cubicBezTo>
                    <a:pt x="6" y="191"/>
                    <a:pt x="60" y="241"/>
                    <a:pt x="124" y="241"/>
                  </a:cubicBezTo>
                  <a:cubicBezTo>
                    <a:pt x="126" y="241"/>
                    <a:pt x="128" y="241"/>
                    <a:pt x="130" y="241"/>
                  </a:cubicBezTo>
                  <a:cubicBezTo>
                    <a:pt x="236" y="237"/>
                    <a:pt x="283" y="104"/>
                    <a:pt x="205" y="32"/>
                  </a:cubicBezTo>
                  <a:cubicBezTo>
                    <a:pt x="181" y="10"/>
                    <a:pt x="153" y="1"/>
                    <a:pt x="1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6227225" y="4810550"/>
              <a:ext cx="28400" cy="27025"/>
            </a:xfrm>
            <a:custGeom>
              <a:avLst/>
              <a:gdLst/>
              <a:ahLst/>
              <a:cxnLst/>
              <a:rect l="l" t="t" r="r" b="b"/>
              <a:pathLst>
                <a:path w="1136" h="1081" extrusionOk="0">
                  <a:moveTo>
                    <a:pt x="557" y="1"/>
                  </a:moveTo>
                  <a:cubicBezTo>
                    <a:pt x="272" y="1"/>
                    <a:pt x="1" y="232"/>
                    <a:pt x="15" y="566"/>
                  </a:cubicBezTo>
                  <a:cubicBezTo>
                    <a:pt x="29" y="855"/>
                    <a:pt x="268" y="1080"/>
                    <a:pt x="553" y="1080"/>
                  </a:cubicBezTo>
                  <a:cubicBezTo>
                    <a:pt x="561" y="1080"/>
                    <a:pt x="569" y="1080"/>
                    <a:pt x="578" y="1080"/>
                  </a:cubicBezTo>
                  <a:cubicBezTo>
                    <a:pt x="796" y="1069"/>
                    <a:pt x="986" y="929"/>
                    <a:pt x="1060" y="725"/>
                  </a:cubicBezTo>
                  <a:cubicBezTo>
                    <a:pt x="1135" y="519"/>
                    <a:pt x="1078" y="291"/>
                    <a:pt x="917" y="143"/>
                  </a:cubicBezTo>
                  <a:cubicBezTo>
                    <a:pt x="810" y="45"/>
                    <a:pt x="682" y="1"/>
                    <a:pt x="55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6755725" y="4260375"/>
              <a:ext cx="47300" cy="45100"/>
            </a:xfrm>
            <a:custGeom>
              <a:avLst/>
              <a:gdLst/>
              <a:ahLst/>
              <a:cxnLst/>
              <a:rect l="l" t="t" r="r" b="b"/>
              <a:pathLst>
                <a:path w="1892" h="1804" extrusionOk="0">
                  <a:moveTo>
                    <a:pt x="919" y="0"/>
                  </a:moveTo>
                  <a:cubicBezTo>
                    <a:pt x="819" y="0"/>
                    <a:pt x="717" y="17"/>
                    <a:pt x="617" y="53"/>
                  </a:cubicBezTo>
                  <a:cubicBezTo>
                    <a:pt x="273" y="176"/>
                    <a:pt x="37" y="493"/>
                    <a:pt x="19" y="858"/>
                  </a:cubicBezTo>
                  <a:cubicBezTo>
                    <a:pt x="1" y="1222"/>
                    <a:pt x="204" y="1562"/>
                    <a:pt x="534" y="1718"/>
                  </a:cubicBezTo>
                  <a:cubicBezTo>
                    <a:pt x="657" y="1776"/>
                    <a:pt x="789" y="1804"/>
                    <a:pt x="919" y="1804"/>
                  </a:cubicBezTo>
                  <a:cubicBezTo>
                    <a:pt x="1138" y="1804"/>
                    <a:pt x="1355" y="1724"/>
                    <a:pt x="1525" y="1571"/>
                  </a:cubicBezTo>
                  <a:cubicBezTo>
                    <a:pt x="1795" y="1326"/>
                    <a:pt x="1892" y="942"/>
                    <a:pt x="1770" y="600"/>
                  </a:cubicBezTo>
                  <a:cubicBezTo>
                    <a:pt x="1637" y="231"/>
                    <a:pt x="1290" y="0"/>
                    <a:pt x="91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6715000" y="4454650"/>
              <a:ext cx="30025" cy="24875"/>
            </a:xfrm>
            <a:custGeom>
              <a:avLst/>
              <a:gdLst/>
              <a:ahLst/>
              <a:cxnLst/>
              <a:rect l="l" t="t" r="r" b="b"/>
              <a:pathLst>
                <a:path w="1201" h="995" extrusionOk="0">
                  <a:moveTo>
                    <a:pt x="612" y="1"/>
                  </a:moveTo>
                  <a:cubicBezTo>
                    <a:pt x="557" y="1"/>
                    <a:pt x="501" y="10"/>
                    <a:pt x="445" y="30"/>
                  </a:cubicBezTo>
                  <a:cubicBezTo>
                    <a:pt x="29" y="179"/>
                    <a:pt x="0" y="756"/>
                    <a:pt x="400" y="945"/>
                  </a:cubicBezTo>
                  <a:cubicBezTo>
                    <a:pt x="472" y="979"/>
                    <a:pt x="544" y="994"/>
                    <a:pt x="614" y="994"/>
                  </a:cubicBezTo>
                  <a:cubicBezTo>
                    <a:pt x="934" y="994"/>
                    <a:pt x="1201" y="672"/>
                    <a:pt x="1080" y="330"/>
                  </a:cubicBezTo>
                  <a:cubicBezTo>
                    <a:pt x="1006" y="127"/>
                    <a:pt x="816" y="1"/>
                    <a:pt x="6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6591400" y="4858275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673" y="1"/>
                  </a:moveTo>
                  <a:cubicBezTo>
                    <a:pt x="600" y="1"/>
                    <a:pt x="525" y="13"/>
                    <a:pt x="452" y="39"/>
                  </a:cubicBezTo>
                  <a:cubicBezTo>
                    <a:pt x="199" y="130"/>
                    <a:pt x="27" y="363"/>
                    <a:pt x="14" y="630"/>
                  </a:cubicBezTo>
                  <a:cubicBezTo>
                    <a:pt x="1" y="896"/>
                    <a:pt x="150" y="1146"/>
                    <a:pt x="392" y="1260"/>
                  </a:cubicBezTo>
                  <a:cubicBezTo>
                    <a:pt x="482" y="1303"/>
                    <a:pt x="578" y="1323"/>
                    <a:pt x="674" y="1323"/>
                  </a:cubicBezTo>
                  <a:cubicBezTo>
                    <a:pt x="834" y="1323"/>
                    <a:pt x="993" y="1265"/>
                    <a:pt x="1118" y="1152"/>
                  </a:cubicBezTo>
                  <a:cubicBezTo>
                    <a:pt x="1316" y="973"/>
                    <a:pt x="1387" y="692"/>
                    <a:pt x="1297" y="441"/>
                  </a:cubicBezTo>
                  <a:cubicBezTo>
                    <a:pt x="1200" y="170"/>
                    <a:pt x="945" y="1"/>
                    <a:pt x="67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6166650" y="4739775"/>
              <a:ext cx="20025" cy="16575"/>
            </a:xfrm>
            <a:custGeom>
              <a:avLst/>
              <a:gdLst/>
              <a:ahLst/>
              <a:cxnLst/>
              <a:rect l="l" t="t" r="r" b="b"/>
              <a:pathLst>
                <a:path w="801" h="663" extrusionOk="0">
                  <a:moveTo>
                    <a:pt x="407" y="1"/>
                  </a:moveTo>
                  <a:cubicBezTo>
                    <a:pt x="371" y="1"/>
                    <a:pt x="333" y="7"/>
                    <a:pt x="297" y="19"/>
                  </a:cubicBezTo>
                  <a:cubicBezTo>
                    <a:pt x="20" y="119"/>
                    <a:pt x="1" y="503"/>
                    <a:pt x="267" y="630"/>
                  </a:cubicBezTo>
                  <a:cubicBezTo>
                    <a:pt x="314" y="652"/>
                    <a:pt x="363" y="663"/>
                    <a:pt x="409" y="663"/>
                  </a:cubicBezTo>
                  <a:cubicBezTo>
                    <a:pt x="623" y="663"/>
                    <a:pt x="800" y="448"/>
                    <a:pt x="719" y="221"/>
                  </a:cubicBezTo>
                  <a:cubicBezTo>
                    <a:pt x="672" y="85"/>
                    <a:pt x="544" y="1"/>
                    <a:pt x="40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6308400" y="4428975"/>
              <a:ext cx="37325" cy="35625"/>
            </a:xfrm>
            <a:custGeom>
              <a:avLst/>
              <a:gdLst/>
              <a:ahLst/>
              <a:cxnLst/>
              <a:rect l="l" t="t" r="r" b="b"/>
              <a:pathLst>
                <a:path w="1493" h="1425" extrusionOk="0">
                  <a:moveTo>
                    <a:pt x="724" y="1"/>
                  </a:moveTo>
                  <a:cubicBezTo>
                    <a:pt x="645" y="1"/>
                    <a:pt x="564" y="14"/>
                    <a:pt x="485" y="42"/>
                  </a:cubicBezTo>
                  <a:cubicBezTo>
                    <a:pt x="215" y="140"/>
                    <a:pt x="29" y="389"/>
                    <a:pt x="15" y="676"/>
                  </a:cubicBezTo>
                  <a:cubicBezTo>
                    <a:pt x="0" y="965"/>
                    <a:pt x="161" y="1233"/>
                    <a:pt x="421" y="1356"/>
                  </a:cubicBezTo>
                  <a:cubicBezTo>
                    <a:pt x="518" y="1402"/>
                    <a:pt x="622" y="1425"/>
                    <a:pt x="725" y="1425"/>
                  </a:cubicBezTo>
                  <a:cubicBezTo>
                    <a:pt x="898" y="1425"/>
                    <a:pt x="1069" y="1361"/>
                    <a:pt x="1202" y="1240"/>
                  </a:cubicBezTo>
                  <a:cubicBezTo>
                    <a:pt x="1416" y="1048"/>
                    <a:pt x="1493" y="744"/>
                    <a:pt x="1395" y="474"/>
                  </a:cubicBezTo>
                  <a:cubicBezTo>
                    <a:pt x="1291" y="183"/>
                    <a:pt x="1016" y="1"/>
                    <a:pt x="72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6462025" y="4340600"/>
              <a:ext cx="9375" cy="7725"/>
            </a:xfrm>
            <a:custGeom>
              <a:avLst/>
              <a:gdLst/>
              <a:ahLst/>
              <a:cxnLst/>
              <a:rect l="l" t="t" r="r" b="b"/>
              <a:pathLst>
                <a:path w="375" h="309" extrusionOk="0">
                  <a:moveTo>
                    <a:pt x="192" y="0"/>
                  </a:moveTo>
                  <a:cubicBezTo>
                    <a:pt x="175" y="0"/>
                    <a:pt x="158" y="3"/>
                    <a:pt x="141" y="9"/>
                  </a:cubicBezTo>
                  <a:cubicBezTo>
                    <a:pt x="11" y="56"/>
                    <a:pt x="1" y="234"/>
                    <a:pt x="126" y="293"/>
                  </a:cubicBezTo>
                  <a:cubicBezTo>
                    <a:pt x="148" y="304"/>
                    <a:pt x="171" y="308"/>
                    <a:pt x="192" y="308"/>
                  </a:cubicBezTo>
                  <a:cubicBezTo>
                    <a:pt x="291" y="308"/>
                    <a:pt x="374" y="210"/>
                    <a:pt x="336" y="104"/>
                  </a:cubicBezTo>
                  <a:cubicBezTo>
                    <a:pt x="315" y="40"/>
                    <a:pt x="255" y="0"/>
                    <a:pt x="19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6742275" y="463117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149" y="0"/>
                  </a:moveTo>
                  <a:cubicBezTo>
                    <a:pt x="136" y="0"/>
                    <a:pt x="122" y="3"/>
                    <a:pt x="109" y="8"/>
                  </a:cubicBezTo>
                  <a:cubicBezTo>
                    <a:pt x="8" y="44"/>
                    <a:pt x="1" y="183"/>
                    <a:pt x="97" y="228"/>
                  </a:cubicBezTo>
                  <a:cubicBezTo>
                    <a:pt x="115" y="237"/>
                    <a:pt x="132" y="241"/>
                    <a:pt x="150" y="241"/>
                  </a:cubicBezTo>
                  <a:cubicBezTo>
                    <a:pt x="227" y="241"/>
                    <a:pt x="292" y="162"/>
                    <a:pt x="262" y="80"/>
                  </a:cubicBezTo>
                  <a:cubicBezTo>
                    <a:pt x="244" y="31"/>
                    <a:pt x="198" y="0"/>
                    <a:pt x="14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6406150" y="4749600"/>
              <a:ext cx="7325" cy="6025"/>
            </a:xfrm>
            <a:custGeom>
              <a:avLst/>
              <a:gdLst/>
              <a:ahLst/>
              <a:cxnLst/>
              <a:rect l="l" t="t" r="r" b="b"/>
              <a:pathLst>
                <a:path w="293" h="241" extrusionOk="0">
                  <a:moveTo>
                    <a:pt x="150" y="1"/>
                  </a:moveTo>
                  <a:cubicBezTo>
                    <a:pt x="136" y="1"/>
                    <a:pt x="123" y="3"/>
                    <a:pt x="109" y="8"/>
                  </a:cubicBezTo>
                  <a:cubicBezTo>
                    <a:pt x="8" y="43"/>
                    <a:pt x="1" y="182"/>
                    <a:pt x="99" y="229"/>
                  </a:cubicBezTo>
                  <a:cubicBezTo>
                    <a:pt x="116" y="237"/>
                    <a:pt x="133" y="241"/>
                    <a:pt x="150" y="241"/>
                  </a:cubicBezTo>
                  <a:cubicBezTo>
                    <a:pt x="227" y="241"/>
                    <a:pt x="292" y="163"/>
                    <a:pt x="262" y="80"/>
                  </a:cubicBezTo>
                  <a:cubicBezTo>
                    <a:pt x="245" y="31"/>
                    <a:pt x="199" y="1"/>
                    <a:pt x="15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6365025" y="5016300"/>
              <a:ext cx="32650" cy="27025"/>
            </a:xfrm>
            <a:custGeom>
              <a:avLst/>
              <a:gdLst/>
              <a:ahLst/>
              <a:cxnLst/>
              <a:rect l="l" t="t" r="r" b="b"/>
              <a:pathLst>
                <a:path w="1306" h="1081" extrusionOk="0">
                  <a:moveTo>
                    <a:pt x="665" y="0"/>
                  </a:moveTo>
                  <a:cubicBezTo>
                    <a:pt x="605" y="0"/>
                    <a:pt x="544" y="10"/>
                    <a:pt x="484" y="31"/>
                  </a:cubicBezTo>
                  <a:cubicBezTo>
                    <a:pt x="32" y="194"/>
                    <a:pt x="0" y="822"/>
                    <a:pt x="434" y="1026"/>
                  </a:cubicBezTo>
                  <a:cubicBezTo>
                    <a:pt x="512" y="1063"/>
                    <a:pt x="592" y="1080"/>
                    <a:pt x="668" y="1080"/>
                  </a:cubicBezTo>
                  <a:cubicBezTo>
                    <a:pt x="1016" y="1080"/>
                    <a:pt x="1306" y="730"/>
                    <a:pt x="1174" y="359"/>
                  </a:cubicBezTo>
                  <a:cubicBezTo>
                    <a:pt x="1095" y="138"/>
                    <a:pt x="887" y="0"/>
                    <a:pt x="66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6533450" y="4622125"/>
              <a:ext cx="16650" cy="14150"/>
            </a:xfrm>
            <a:custGeom>
              <a:avLst/>
              <a:gdLst/>
              <a:ahLst/>
              <a:cxnLst/>
              <a:rect l="l" t="t" r="r" b="b"/>
              <a:pathLst>
                <a:path w="666" h="566" extrusionOk="0">
                  <a:moveTo>
                    <a:pt x="291" y="0"/>
                  </a:moveTo>
                  <a:cubicBezTo>
                    <a:pt x="142" y="0"/>
                    <a:pt x="0" y="121"/>
                    <a:pt x="9" y="296"/>
                  </a:cubicBezTo>
                  <a:cubicBezTo>
                    <a:pt x="15" y="447"/>
                    <a:pt x="141" y="565"/>
                    <a:pt x="291" y="565"/>
                  </a:cubicBezTo>
                  <a:cubicBezTo>
                    <a:pt x="294" y="565"/>
                    <a:pt x="298" y="565"/>
                    <a:pt x="302" y="565"/>
                  </a:cubicBezTo>
                  <a:cubicBezTo>
                    <a:pt x="553" y="553"/>
                    <a:pt x="666" y="245"/>
                    <a:pt x="479" y="75"/>
                  </a:cubicBezTo>
                  <a:cubicBezTo>
                    <a:pt x="423" y="23"/>
                    <a:pt x="356" y="0"/>
                    <a:pt x="2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6223825" y="4621725"/>
              <a:ext cx="29625" cy="28200"/>
            </a:xfrm>
            <a:custGeom>
              <a:avLst/>
              <a:gdLst/>
              <a:ahLst/>
              <a:cxnLst/>
              <a:rect l="l" t="t" r="r" b="b"/>
              <a:pathLst>
                <a:path w="1185" h="1128" extrusionOk="0">
                  <a:moveTo>
                    <a:pt x="582" y="1"/>
                  </a:moveTo>
                  <a:cubicBezTo>
                    <a:pt x="283" y="1"/>
                    <a:pt x="0" y="242"/>
                    <a:pt x="16" y="590"/>
                  </a:cubicBezTo>
                  <a:cubicBezTo>
                    <a:pt x="29" y="892"/>
                    <a:pt x="277" y="1127"/>
                    <a:pt x="576" y="1127"/>
                  </a:cubicBezTo>
                  <a:cubicBezTo>
                    <a:pt x="585" y="1127"/>
                    <a:pt x="595" y="1127"/>
                    <a:pt x="604" y="1127"/>
                  </a:cubicBezTo>
                  <a:cubicBezTo>
                    <a:pt x="831" y="1116"/>
                    <a:pt x="1029" y="970"/>
                    <a:pt x="1107" y="757"/>
                  </a:cubicBezTo>
                  <a:cubicBezTo>
                    <a:pt x="1184" y="542"/>
                    <a:pt x="1125" y="303"/>
                    <a:pt x="957" y="150"/>
                  </a:cubicBezTo>
                  <a:cubicBezTo>
                    <a:pt x="845" y="47"/>
                    <a:pt x="712" y="1"/>
                    <a:pt x="58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5931275" y="4451825"/>
              <a:ext cx="36850" cy="35175"/>
            </a:xfrm>
            <a:custGeom>
              <a:avLst/>
              <a:gdLst/>
              <a:ahLst/>
              <a:cxnLst/>
              <a:rect l="l" t="t" r="r" b="b"/>
              <a:pathLst>
                <a:path w="1474" h="1407" extrusionOk="0">
                  <a:moveTo>
                    <a:pt x="715" y="0"/>
                  </a:moveTo>
                  <a:cubicBezTo>
                    <a:pt x="614" y="0"/>
                    <a:pt x="512" y="22"/>
                    <a:pt x="417" y="66"/>
                  </a:cubicBezTo>
                  <a:cubicBezTo>
                    <a:pt x="160" y="186"/>
                    <a:pt x="0" y="451"/>
                    <a:pt x="12" y="735"/>
                  </a:cubicBezTo>
                  <a:cubicBezTo>
                    <a:pt x="30" y="1112"/>
                    <a:pt x="341" y="1406"/>
                    <a:pt x="714" y="1406"/>
                  </a:cubicBezTo>
                  <a:cubicBezTo>
                    <a:pt x="725" y="1406"/>
                    <a:pt x="736" y="1406"/>
                    <a:pt x="747" y="1405"/>
                  </a:cubicBezTo>
                  <a:cubicBezTo>
                    <a:pt x="1032" y="1392"/>
                    <a:pt x="1280" y="1210"/>
                    <a:pt x="1377" y="942"/>
                  </a:cubicBezTo>
                  <a:cubicBezTo>
                    <a:pt x="1473" y="675"/>
                    <a:pt x="1400" y="376"/>
                    <a:pt x="1189" y="183"/>
                  </a:cubicBezTo>
                  <a:cubicBezTo>
                    <a:pt x="1057" y="63"/>
                    <a:pt x="887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6753650" y="3476450"/>
              <a:ext cx="24875" cy="21150"/>
            </a:xfrm>
            <a:custGeom>
              <a:avLst/>
              <a:gdLst/>
              <a:ahLst/>
              <a:cxnLst/>
              <a:rect l="l" t="t" r="r" b="b"/>
              <a:pathLst>
                <a:path w="995" h="846" extrusionOk="0">
                  <a:moveTo>
                    <a:pt x="436" y="1"/>
                  </a:moveTo>
                  <a:cubicBezTo>
                    <a:pt x="212" y="1"/>
                    <a:pt x="0" y="181"/>
                    <a:pt x="12" y="442"/>
                  </a:cubicBezTo>
                  <a:cubicBezTo>
                    <a:pt x="22" y="669"/>
                    <a:pt x="208" y="846"/>
                    <a:pt x="433" y="846"/>
                  </a:cubicBezTo>
                  <a:cubicBezTo>
                    <a:pt x="439" y="846"/>
                    <a:pt x="446" y="845"/>
                    <a:pt x="452" y="845"/>
                  </a:cubicBezTo>
                  <a:cubicBezTo>
                    <a:pt x="828" y="829"/>
                    <a:pt x="995" y="366"/>
                    <a:pt x="718" y="112"/>
                  </a:cubicBezTo>
                  <a:cubicBezTo>
                    <a:pt x="634" y="35"/>
                    <a:pt x="534" y="1"/>
                    <a:pt x="4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7266250" y="4135375"/>
              <a:ext cx="58975" cy="56275"/>
            </a:xfrm>
            <a:custGeom>
              <a:avLst/>
              <a:gdLst/>
              <a:ahLst/>
              <a:cxnLst/>
              <a:rect l="l" t="t" r="r" b="b"/>
              <a:pathLst>
                <a:path w="2359" h="2251" extrusionOk="0">
                  <a:moveTo>
                    <a:pt x="1144" y="1"/>
                  </a:moveTo>
                  <a:cubicBezTo>
                    <a:pt x="983" y="1"/>
                    <a:pt x="820" y="36"/>
                    <a:pt x="667" y="108"/>
                  </a:cubicBezTo>
                  <a:cubicBezTo>
                    <a:pt x="256" y="300"/>
                    <a:pt x="0" y="722"/>
                    <a:pt x="21" y="1176"/>
                  </a:cubicBezTo>
                  <a:cubicBezTo>
                    <a:pt x="47" y="1779"/>
                    <a:pt x="545" y="2251"/>
                    <a:pt x="1144" y="2251"/>
                  </a:cubicBezTo>
                  <a:cubicBezTo>
                    <a:pt x="1161" y="2251"/>
                    <a:pt x="1179" y="2250"/>
                    <a:pt x="1197" y="2249"/>
                  </a:cubicBezTo>
                  <a:cubicBezTo>
                    <a:pt x="1650" y="2230"/>
                    <a:pt x="2047" y="1937"/>
                    <a:pt x="2202" y="1508"/>
                  </a:cubicBezTo>
                  <a:cubicBezTo>
                    <a:pt x="2358" y="1082"/>
                    <a:pt x="2240" y="602"/>
                    <a:pt x="1905" y="295"/>
                  </a:cubicBezTo>
                  <a:cubicBezTo>
                    <a:pt x="1692" y="102"/>
                    <a:pt x="1420" y="1"/>
                    <a:pt x="114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1430600" y="4626575"/>
              <a:ext cx="76100" cy="72025"/>
            </a:xfrm>
            <a:custGeom>
              <a:avLst/>
              <a:gdLst/>
              <a:ahLst/>
              <a:cxnLst/>
              <a:rect l="l" t="t" r="r" b="b"/>
              <a:pathLst>
                <a:path w="3044" h="2881" extrusionOk="0">
                  <a:moveTo>
                    <a:pt x="1590" y="1"/>
                  </a:moveTo>
                  <a:cubicBezTo>
                    <a:pt x="1204" y="1"/>
                    <a:pt x="825" y="156"/>
                    <a:pt x="549" y="447"/>
                  </a:cubicBezTo>
                  <a:cubicBezTo>
                    <a:pt x="0" y="1021"/>
                    <a:pt x="21" y="1934"/>
                    <a:pt x="597" y="2482"/>
                  </a:cubicBezTo>
                  <a:cubicBezTo>
                    <a:pt x="870" y="2743"/>
                    <a:pt x="1227" y="2881"/>
                    <a:pt x="1590" y="2881"/>
                  </a:cubicBezTo>
                  <a:cubicBezTo>
                    <a:pt x="1787" y="2881"/>
                    <a:pt x="1985" y="2840"/>
                    <a:pt x="2172" y="2757"/>
                  </a:cubicBezTo>
                  <a:cubicBezTo>
                    <a:pt x="2706" y="2523"/>
                    <a:pt x="3044" y="1989"/>
                    <a:pt x="3030" y="1406"/>
                  </a:cubicBezTo>
                  <a:cubicBezTo>
                    <a:pt x="3017" y="824"/>
                    <a:pt x="2653" y="307"/>
                    <a:pt x="2110" y="98"/>
                  </a:cubicBezTo>
                  <a:cubicBezTo>
                    <a:pt x="1941" y="33"/>
                    <a:pt x="1765" y="1"/>
                    <a:pt x="159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1160050" y="4557000"/>
              <a:ext cx="43900" cy="41575"/>
            </a:xfrm>
            <a:custGeom>
              <a:avLst/>
              <a:gdLst/>
              <a:ahLst/>
              <a:cxnLst/>
              <a:rect l="l" t="t" r="r" b="b"/>
              <a:pathLst>
                <a:path w="1756" h="1663" extrusionOk="0">
                  <a:moveTo>
                    <a:pt x="918" y="1"/>
                  </a:moveTo>
                  <a:cubicBezTo>
                    <a:pt x="695" y="1"/>
                    <a:pt x="477" y="90"/>
                    <a:pt x="317" y="257"/>
                  </a:cubicBezTo>
                  <a:cubicBezTo>
                    <a:pt x="0" y="589"/>
                    <a:pt x="12" y="1115"/>
                    <a:pt x="344" y="1432"/>
                  </a:cubicBezTo>
                  <a:cubicBezTo>
                    <a:pt x="503" y="1583"/>
                    <a:pt x="709" y="1662"/>
                    <a:pt x="919" y="1662"/>
                  </a:cubicBezTo>
                  <a:cubicBezTo>
                    <a:pt x="1032" y="1662"/>
                    <a:pt x="1146" y="1639"/>
                    <a:pt x="1254" y="1592"/>
                  </a:cubicBezTo>
                  <a:cubicBezTo>
                    <a:pt x="1560" y="1455"/>
                    <a:pt x="1756" y="1148"/>
                    <a:pt x="1748" y="812"/>
                  </a:cubicBezTo>
                  <a:cubicBezTo>
                    <a:pt x="1741" y="476"/>
                    <a:pt x="1532" y="177"/>
                    <a:pt x="1218" y="57"/>
                  </a:cubicBezTo>
                  <a:cubicBezTo>
                    <a:pt x="1120" y="19"/>
                    <a:pt x="1019" y="1"/>
                    <a:pt x="9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1341950" y="4529975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502" y="1"/>
                  </a:moveTo>
                  <a:cubicBezTo>
                    <a:pt x="386" y="1"/>
                    <a:pt x="269" y="45"/>
                    <a:pt x="175" y="143"/>
                  </a:cubicBezTo>
                  <a:cubicBezTo>
                    <a:pt x="0" y="325"/>
                    <a:pt x="6" y="615"/>
                    <a:pt x="190" y="788"/>
                  </a:cubicBezTo>
                  <a:cubicBezTo>
                    <a:pt x="282" y="876"/>
                    <a:pt x="394" y="915"/>
                    <a:pt x="502" y="915"/>
                  </a:cubicBezTo>
                  <a:cubicBezTo>
                    <a:pt x="741" y="915"/>
                    <a:pt x="968" y="727"/>
                    <a:pt x="961" y="448"/>
                  </a:cubicBezTo>
                  <a:cubicBezTo>
                    <a:pt x="955" y="177"/>
                    <a:pt x="733" y="1"/>
                    <a:pt x="50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1221775" y="4457400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502" y="1"/>
                  </a:moveTo>
                  <a:cubicBezTo>
                    <a:pt x="386" y="1"/>
                    <a:pt x="269" y="44"/>
                    <a:pt x="175" y="142"/>
                  </a:cubicBezTo>
                  <a:cubicBezTo>
                    <a:pt x="1" y="326"/>
                    <a:pt x="8" y="614"/>
                    <a:pt x="190" y="789"/>
                  </a:cubicBezTo>
                  <a:cubicBezTo>
                    <a:pt x="282" y="877"/>
                    <a:pt x="394" y="916"/>
                    <a:pt x="503" y="916"/>
                  </a:cubicBezTo>
                  <a:cubicBezTo>
                    <a:pt x="741" y="916"/>
                    <a:pt x="969" y="727"/>
                    <a:pt x="963" y="447"/>
                  </a:cubicBezTo>
                  <a:cubicBezTo>
                    <a:pt x="956" y="176"/>
                    <a:pt x="733" y="1"/>
                    <a:pt x="50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1172900" y="4743300"/>
              <a:ext cx="64375" cy="60925"/>
            </a:xfrm>
            <a:custGeom>
              <a:avLst/>
              <a:gdLst/>
              <a:ahLst/>
              <a:cxnLst/>
              <a:rect l="l" t="t" r="r" b="b"/>
              <a:pathLst>
                <a:path w="2575" h="2437" extrusionOk="0">
                  <a:moveTo>
                    <a:pt x="1346" y="0"/>
                  </a:moveTo>
                  <a:cubicBezTo>
                    <a:pt x="1019" y="0"/>
                    <a:pt x="700" y="132"/>
                    <a:pt x="465" y="377"/>
                  </a:cubicBezTo>
                  <a:cubicBezTo>
                    <a:pt x="0" y="864"/>
                    <a:pt x="18" y="1635"/>
                    <a:pt x="505" y="2100"/>
                  </a:cubicBezTo>
                  <a:cubicBezTo>
                    <a:pt x="737" y="2320"/>
                    <a:pt x="1039" y="2436"/>
                    <a:pt x="1347" y="2436"/>
                  </a:cubicBezTo>
                  <a:cubicBezTo>
                    <a:pt x="1513" y="2436"/>
                    <a:pt x="1680" y="2402"/>
                    <a:pt x="1838" y="2333"/>
                  </a:cubicBezTo>
                  <a:cubicBezTo>
                    <a:pt x="2289" y="2133"/>
                    <a:pt x="2575" y="1682"/>
                    <a:pt x="2564" y="1189"/>
                  </a:cubicBezTo>
                  <a:cubicBezTo>
                    <a:pt x="2552" y="698"/>
                    <a:pt x="2246" y="260"/>
                    <a:pt x="1786" y="83"/>
                  </a:cubicBezTo>
                  <a:cubicBezTo>
                    <a:pt x="1643" y="27"/>
                    <a:pt x="1494" y="0"/>
                    <a:pt x="134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1723825" y="4457900"/>
              <a:ext cx="32250" cy="30475"/>
            </a:xfrm>
            <a:custGeom>
              <a:avLst/>
              <a:gdLst/>
              <a:ahLst/>
              <a:cxnLst/>
              <a:rect l="l" t="t" r="r" b="b"/>
              <a:pathLst>
                <a:path w="1290" h="1219" extrusionOk="0">
                  <a:moveTo>
                    <a:pt x="675" y="0"/>
                  </a:moveTo>
                  <a:cubicBezTo>
                    <a:pt x="511" y="0"/>
                    <a:pt x="351" y="66"/>
                    <a:pt x="234" y="190"/>
                  </a:cubicBezTo>
                  <a:cubicBezTo>
                    <a:pt x="1" y="433"/>
                    <a:pt x="10" y="818"/>
                    <a:pt x="253" y="1051"/>
                  </a:cubicBezTo>
                  <a:cubicBezTo>
                    <a:pt x="369" y="1161"/>
                    <a:pt x="521" y="1219"/>
                    <a:pt x="674" y="1219"/>
                  </a:cubicBezTo>
                  <a:cubicBezTo>
                    <a:pt x="757" y="1219"/>
                    <a:pt x="841" y="1202"/>
                    <a:pt x="921" y="1167"/>
                  </a:cubicBezTo>
                  <a:cubicBezTo>
                    <a:pt x="1146" y="1068"/>
                    <a:pt x="1289" y="842"/>
                    <a:pt x="1283" y="596"/>
                  </a:cubicBezTo>
                  <a:cubicBezTo>
                    <a:pt x="1277" y="349"/>
                    <a:pt x="1124" y="130"/>
                    <a:pt x="894" y="41"/>
                  </a:cubicBezTo>
                  <a:cubicBezTo>
                    <a:pt x="822" y="14"/>
                    <a:pt x="748" y="0"/>
                    <a:pt x="67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1043550" y="4150775"/>
              <a:ext cx="32200" cy="30475"/>
            </a:xfrm>
            <a:custGeom>
              <a:avLst/>
              <a:gdLst/>
              <a:ahLst/>
              <a:cxnLst/>
              <a:rect l="l" t="t" r="r" b="b"/>
              <a:pathLst>
                <a:path w="1288" h="1219" extrusionOk="0">
                  <a:moveTo>
                    <a:pt x="673" y="1"/>
                  </a:moveTo>
                  <a:cubicBezTo>
                    <a:pt x="509" y="1"/>
                    <a:pt x="349" y="66"/>
                    <a:pt x="232" y="189"/>
                  </a:cubicBezTo>
                  <a:cubicBezTo>
                    <a:pt x="1" y="432"/>
                    <a:pt x="10" y="817"/>
                    <a:pt x="253" y="1050"/>
                  </a:cubicBezTo>
                  <a:cubicBezTo>
                    <a:pt x="368" y="1160"/>
                    <a:pt x="519" y="1219"/>
                    <a:pt x="673" y="1219"/>
                  </a:cubicBezTo>
                  <a:cubicBezTo>
                    <a:pt x="756" y="1219"/>
                    <a:pt x="840" y="1201"/>
                    <a:pt x="919" y="1166"/>
                  </a:cubicBezTo>
                  <a:cubicBezTo>
                    <a:pt x="1145" y="1067"/>
                    <a:pt x="1287" y="841"/>
                    <a:pt x="1283" y="595"/>
                  </a:cubicBezTo>
                  <a:cubicBezTo>
                    <a:pt x="1277" y="348"/>
                    <a:pt x="1124" y="130"/>
                    <a:pt x="894" y="42"/>
                  </a:cubicBezTo>
                  <a:cubicBezTo>
                    <a:pt x="822" y="14"/>
                    <a:pt x="747" y="1"/>
                    <a:pt x="67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555550" y="4196550"/>
              <a:ext cx="72475" cy="68525"/>
            </a:xfrm>
            <a:custGeom>
              <a:avLst/>
              <a:gdLst/>
              <a:ahLst/>
              <a:cxnLst/>
              <a:rect l="l" t="t" r="r" b="b"/>
              <a:pathLst>
                <a:path w="2899" h="2741" extrusionOk="0">
                  <a:moveTo>
                    <a:pt x="1516" y="0"/>
                  </a:moveTo>
                  <a:cubicBezTo>
                    <a:pt x="1148" y="0"/>
                    <a:pt x="787" y="148"/>
                    <a:pt x="524" y="425"/>
                  </a:cubicBezTo>
                  <a:cubicBezTo>
                    <a:pt x="1" y="972"/>
                    <a:pt x="22" y="1839"/>
                    <a:pt x="569" y="2362"/>
                  </a:cubicBezTo>
                  <a:cubicBezTo>
                    <a:pt x="829" y="2610"/>
                    <a:pt x="1170" y="2740"/>
                    <a:pt x="1516" y="2740"/>
                  </a:cubicBezTo>
                  <a:cubicBezTo>
                    <a:pt x="1703" y="2740"/>
                    <a:pt x="1891" y="2702"/>
                    <a:pt x="2069" y="2624"/>
                  </a:cubicBezTo>
                  <a:cubicBezTo>
                    <a:pt x="2575" y="2400"/>
                    <a:pt x="2899" y="1892"/>
                    <a:pt x="2885" y="1338"/>
                  </a:cubicBezTo>
                  <a:cubicBezTo>
                    <a:pt x="2872" y="784"/>
                    <a:pt x="2526" y="292"/>
                    <a:pt x="2010" y="92"/>
                  </a:cubicBezTo>
                  <a:cubicBezTo>
                    <a:pt x="1849" y="30"/>
                    <a:pt x="1682" y="0"/>
                    <a:pt x="15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1806425" y="4873000"/>
              <a:ext cx="16175" cy="15300"/>
            </a:xfrm>
            <a:custGeom>
              <a:avLst/>
              <a:gdLst/>
              <a:ahLst/>
              <a:cxnLst/>
              <a:rect l="l" t="t" r="r" b="b"/>
              <a:pathLst>
                <a:path w="647" h="612" extrusionOk="0">
                  <a:moveTo>
                    <a:pt x="335" y="0"/>
                  </a:moveTo>
                  <a:cubicBezTo>
                    <a:pt x="257" y="0"/>
                    <a:pt x="179" y="30"/>
                    <a:pt x="116" y="95"/>
                  </a:cubicBezTo>
                  <a:cubicBezTo>
                    <a:pt x="1" y="217"/>
                    <a:pt x="5" y="409"/>
                    <a:pt x="127" y="527"/>
                  </a:cubicBezTo>
                  <a:cubicBezTo>
                    <a:pt x="188" y="585"/>
                    <a:pt x="263" y="611"/>
                    <a:pt x="335" y="611"/>
                  </a:cubicBezTo>
                  <a:cubicBezTo>
                    <a:pt x="494" y="611"/>
                    <a:pt x="646" y="485"/>
                    <a:pt x="641" y="298"/>
                  </a:cubicBezTo>
                  <a:cubicBezTo>
                    <a:pt x="637" y="118"/>
                    <a:pt x="489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1606700" y="3993350"/>
              <a:ext cx="24225" cy="22925"/>
            </a:xfrm>
            <a:custGeom>
              <a:avLst/>
              <a:gdLst/>
              <a:ahLst/>
              <a:cxnLst/>
              <a:rect l="l" t="t" r="r" b="b"/>
              <a:pathLst>
                <a:path w="969" h="917" extrusionOk="0">
                  <a:moveTo>
                    <a:pt x="502" y="1"/>
                  </a:moveTo>
                  <a:cubicBezTo>
                    <a:pt x="386" y="1"/>
                    <a:pt x="269" y="45"/>
                    <a:pt x="175" y="143"/>
                  </a:cubicBezTo>
                  <a:cubicBezTo>
                    <a:pt x="1" y="326"/>
                    <a:pt x="7" y="615"/>
                    <a:pt x="190" y="789"/>
                  </a:cubicBezTo>
                  <a:cubicBezTo>
                    <a:pt x="282" y="877"/>
                    <a:pt x="393" y="917"/>
                    <a:pt x="502" y="917"/>
                  </a:cubicBezTo>
                  <a:cubicBezTo>
                    <a:pt x="741" y="917"/>
                    <a:pt x="969" y="727"/>
                    <a:pt x="961" y="448"/>
                  </a:cubicBezTo>
                  <a:cubicBezTo>
                    <a:pt x="955" y="177"/>
                    <a:pt x="732" y="1"/>
                    <a:pt x="50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414975" y="4422850"/>
              <a:ext cx="32225" cy="30475"/>
            </a:xfrm>
            <a:custGeom>
              <a:avLst/>
              <a:gdLst/>
              <a:ahLst/>
              <a:cxnLst/>
              <a:rect l="l" t="t" r="r" b="b"/>
              <a:pathLst>
                <a:path w="1289" h="1219" extrusionOk="0">
                  <a:moveTo>
                    <a:pt x="673" y="0"/>
                  </a:moveTo>
                  <a:cubicBezTo>
                    <a:pt x="509" y="0"/>
                    <a:pt x="350" y="67"/>
                    <a:pt x="232" y="190"/>
                  </a:cubicBezTo>
                  <a:cubicBezTo>
                    <a:pt x="0" y="433"/>
                    <a:pt x="9" y="818"/>
                    <a:pt x="253" y="1051"/>
                  </a:cubicBezTo>
                  <a:cubicBezTo>
                    <a:pt x="368" y="1161"/>
                    <a:pt x="519" y="1218"/>
                    <a:pt x="673" y="1218"/>
                  </a:cubicBezTo>
                  <a:cubicBezTo>
                    <a:pt x="756" y="1218"/>
                    <a:pt x="840" y="1201"/>
                    <a:pt x="919" y="1166"/>
                  </a:cubicBezTo>
                  <a:cubicBezTo>
                    <a:pt x="1144" y="1067"/>
                    <a:pt x="1289" y="842"/>
                    <a:pt x="1283" y="595"/>
                  </a:cubicBezTo>
                  <a:cubicBezTo>
                    <a:pt x="1277" y="349"/>
                    <a:pt x="1123" y="131"/>
                    <a:pt x="893" y="42"/>
                  </a:cubicBezTo>
                  <a:cubicBezTo>
                    <a:pt x="821" y="14"/>
                    <a:pt x="747" y="0"/>
                    <a:pt x="67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1421425" y="4068925"/>
              <a:ext cx="16125" cy="15300"/>
            </a:xfrm>
            <a:custGeom>
              <a:avLst/>
              <a:gdLst/>
              <a:ahLst/>
              <a:cxnLst/>
              <a:rect l="l" t="t" r="r" b="b"/>
              <a:pathLst>
                <a:path w="645" h="612" extrusionOk="0">
                  <a:moveTo>
                    <a:pt x="335" y="1"/>
                  </a:moveTo>
                  <a:cubicBezTo>
                    <a:pt x="258" y="1"/>
                    <a:pt x="179" y="30"/>
                    <a:pt x="116" y="96"/>
                  </a:cubicBezTo>
                  <a:cubicBezTo>
                    <a:pt x="0" y="218"/>
                    <a:pt x="5" y="410"/>
                    <a:pt x="127" y="526"/>
                  </a:cubicBezTo>
                  <a:cubicBezTo>
                    <a:pt x="188" y="585"/>
                    <a:pt x="262" y="611"/>
                    <a:pt x="334" y="611"/>
                  </a:cubicBezTo>
                  <a:cubicBezTo>
                    <a:pt x="493" y="611"/>
                    <a:pt x="645" y="485"/>
                    <a:pt x="641" y="299"/>
                  </a:cubicBezTo>
                  <a:cubicBezTo>
                    <a:pt x="637" y="118"/>
                    <a:pt x="489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638400" y="4501000"/>
              <a:ext cx="40250" cy="38075"/>
            </a:xfrm>
            <a:custGeom>
              <a:avLst/>
              <a:gdLst/>
              <a:ahLst/>
              <a:cxnLst/>
              <a:rect l="l" t="t" r="r" b="b"/>
              <a:pathLst>
                <a:path w="1610" h="1523" extrusionOk="0">
                  <a:moveTo>
                    <a:pt x="841" y="0"/>
                  </a:moveTo>
                  <a:cubicBezTo>
                    <a:pt x="637" y="0"/>
                    <a:pt x="437" y="82"/>
                    <a:pt x="291" y="236"/>
                  </a:cubicBezTo>
                  <a:cubicBezTo>
                    <a:pt x="1" y="540"/>
                    <a:pt x="11" y="1023"/>
                    <a:pt x="317" y="1313"/>
                  </a:cubicBezTo>
                  <a:cubicBezTo>
                    <a:pt x="461" y="1450"/>
                    <a:pt x="650" y="1522"/>
                    <a:pt x="841" y="1522"/>
                  </a:cubicBezTo>
                  <a:cubicBezTo>
                    <a:pt x="945" y="1522"/>
                    <a:pt x="1050" y="1501"/>
                    <a:pt x="1149" y="1457"/>
                  </a:cubicBezTo>
                  <a:cubicBezTo>
                    <a:pt x="1430" y="1334"/>
                    <a:pt x="1609" y="1051"/>
                    <a:pt x="1603" y="743"/>
                  </a:cubicBezTo>
                  <a:cubicBezTo>
                    <a:pt x="1596" y="435"/>
                    <a:pt x="1403" y="163"/>
                    <a:pt x="1116" y="52"/>
                  </a:cubicBezTo>
                  <a:cubicBezTo>
                    <a:pt x="1027" y="17"/>
                    <a:pt x="933" y="0"/>
                    <a:pt x="84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461125" y="3762975"/>
              <a:ext cx="16175" cy="15275"/>
            </a:xfrm>
            <a:custGeom>
              <a:avLst/>
              <a:gdLst/>
              <a:ahLst/>
              <a:cxnLst/>
              <a:rect l="l" t="t" r="r" b="b"/>
              <a:pathLst>
                <a:path w="647" h="611" extrusionOk="0">
                  <a:moveTo>
                    <a:pt x="335" y="0"/>
                  </a:moveTo>
                  <a:cubicBezTo>
                    <a:pt x="258" y="0"/>
                    <a:pt x="180" y="30"/>
                    <a:pt x="118" y="95"/>
                  </a:cubicBezTo>
                  <a:cubicBezTo>
                    <a:pt x="1" y="217"/>
                    <a:pt x="5" y="410"/>
                    <a:pt x="127" y="526"/>
                  </a:cubicBezTo>
                  <a:cubicBezTo>
                    <a:pt x="188" y="585"/>
                    <a:pt x="263" y="611"/>
                    <a:pt x="335" y="611"/>
                  </a:cubicBezTo>
                  <a:cubicBezTo>
                    <a:pt x="494" y="611"/>
                    <a:pt x="646" y="485"/>
                    <a:pt x="641" y="298"/>
                  </a:cubicBezTo>
                  <a:cubicBezTo>
                    <a:pt x="637" y="117"/>
                    <a:pt x="489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853375" y="3726850"/>
              <a:ext cx="16150" cy="15300"/>
            </a:xfrm>
            <a:custGeom>
              <a:avLst/>
              <a:gdLst/>
              <a:ahLst/>
              <a:cxnLst/>
              <a:rect l="l" t="t" r="r" b="b"/>
              <a:pathLst>
                <a:path w="646" h="612" extrusionOk="0">
                  <a:moveTo>
                    <a:pt x="335" y="0"/>
                  </a:moveTo>
                  <a:cubicBezTo>
                    <a:pt x="258" y="0"/>
                    <a:pt x="179" y="30"/>
                    <a:pt x="117" y="95"/>
                  </a:cubicBezTo>
                  <a:cubicBezTo>
                    <a:pt x="1" y="217"/>
                    <a:pt x="5" y="410"/>
                    <a:pt x="127" y="527"/>
                  </a:cubicBezTo>
                  <a:cubicBezTo>
                    <a:pt x="188" y="585"/>
                    <a:pt x="262" y="611"/>
                    <a:pt x="334" y="611"/>
                  </a:cubicBezTo>
                  <a:cubicBezTo>
                    <a:pt x="493" y="611"/>
                    <a:pt x="645" y="485"/>
                    <a:pt x="641" y="298"/>
                  </a:cubicBezTo>
                  <a:cubicBezTo>
                    <a:pt x="637" y="118"/>
                    <a:pt x="489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1486850" y="4865750"/>
              <a:ext cx="34675" cy="32800"/>
            </a:xfrm>
            <a:custGeom>
              <a:avLst/>
              <a:gdLst/>
              <a:ahLst/>
              <a:cxnLst/>
              <a:rect l="l" t="t" r="r" b="b"/>
              <a:pathLst>
                <a:path w="1387" h="1312" extrusionOk="0">
                  <a:moveTo>
                    <a:pt x="725" y="0"/>
                  </a:moveTo>
                  <a:cubicBezTo>
                    <a:pt x="549" y="0"/>
                    <a:pt x="377" y="71"/>
                    <a:pt x="251" y="203"/>
                  </a:cubicBezTo>
                  <a:cubicBezTo>
                    <a:pt x="0" y="465"/>
                    <a:pt x="11" y="880"/>
                    <a:pt x="272" y="1129"/>
                  </a:cubicBezTo>
                  <a:cubicBezTo>
                    <a:pt x="396" y="1248"/>
                    <a:pt x="560" y="1311"/>
                    <a:pt x="725" y="1311"/>
                  </a:cubicBezTo>
                  <a:cubicBezTo>
                    <a:pt x="815" y="1311"/>
                    <a:pt x="904" y="1293"/>
                    <a:pt x="989" y="1256"/>
                  </a:cubicBezTo>
                  <a:cubicBezTo>
                    <a:pt x="1231" y="1147"/>
                    <a:pt x="1386" y="905"/>
                    <a:pt x="1380" y="641"/>
                  </a:cubicBezTo>
                  <a:cubicBezTo>
                    <a:pt x="1374" y="375"/>
                    <a:pt x="1209" y="140"/>
                    <a:pt x="961" y="44"/>
                  </a:cubicBezTo>
                  <a:cubicBezTo>
                    <a:pt x="884" y="15"/>
                    <a:pt x="804" y="0"/>
                    <a:pt x="72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1358775" y="4805450"/>
              <a:ext cx="7525" cy="7125"/>
            </a:xfrm>
            <a:custGeom>
              <a:avLst/>
              <a:gdLst/>
              <a:ahLst/>
              <a:cxnLst/>
              <a:rect l="l" t="t" r="r" b="b"/>
              <a:pathLst>
                <a:path w="301" h="285" extrusionOk="0">
                  <a:moveTo>
                    <a:pt x="156" y="1"/>
                  </a:moveTo>
                  <a:cubicBezTo>
                    <a:pt x="121" y="1"/>
                    <a:pt x="84" y="15"/>
                    <a:pt x="55" y="45"/>
                  </a:cubicBezTo>
                  <a:cubicBezTo>
                    <a:pt x="1" y="101"/>
                    <a:pt x="2" y="191"/>
                    <a:pt x="59" y="245"/>
                  </a:cubicBezTo>
                  <a:cubicBezTo>
                    <a:pt x="88" y="272"/>
                    <a:pt x="122" y="284"/>
                    <a:pt x="156" y="284"/>
                  </a:cubicBezTo>
                  <a:cubicBezTo>
                    <a:pt x="230" y="284"/>
                    <a:pt x="301" y="225"/>
                    <a:pt x="298" y="138"/>
                  </a:cubicBezTo>
                  <a:cubicBezTo>
                    <a:pt x="296" y="55"/>
                    <a:pt x="228" y="1"/>
                    <a:pt x="15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1219950" y="4920175"/>
              <a:ext cx="7500" cy="7125"/>
            </a:xfrm>
            <a:custGeom>
              <a:avLst/>
              <a:gdLst/>
              <a:ahLst/>
              <a:cxnLst/>
              <a:rect l="l" t="t" r="r" b="b"/>
              <a:pathLst>
                <a:path w="300" h="285" extrusionOk="0">
                  <a:moveTo>
                    <a:pt x="155" y="1"/>
                  </a:moveTo>
                  <a:cubicBezTo>
                    <a:pt x="120" y="1"/>
                    <a:pt x="83" y="14"/>
                    <a:pt x="54" y="45"/>
                  </a:cubicBezTo>
                  <a:cubicBezTo>
                    <a:pt x="0" y="102"/>
                    <a:pt x="2" y="191"/>
                    <a:pt x="59" y="245"/>
                  </a:cubicBezTo>
                  <a:cubicBezTo>
                    <a:pt x="88" y="272"/>
                    <a:pt x="122" y="285"/>
                    <a:pt x="156" y="285"/>
                  </a:cubicBezTo>
                  <a:cubicBezTo>
                    <a:pt x="230" y="285"/>
                    <a:pt x="300" y="226"/>
                    <a:pt x="298" y="140"/>
                  </a:cubicBezTo>
                  <a:cubicBezTo>
                    <a:pt x="296" y="56"/>
                    <a:pt x="227" y="1"/>
                    <a:pt x="15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976000" y="4641025"/>
              <a:ext cx="11275" cy="10650"/>
            </a:xfrm>
            <a:custGeom>
              <a:avLst/>
              <a:gdLst/>
              <a:ahLst/>
              <a:cxnLst/>
              <a:rect l="l" t="t" r="r" b="b"/>
              <a:pathLst>
                <a:path w="451" h="426" extrusionOk="0">
                  <a:moveTo>
                    <a:pt x="233" y="0"/>
                  </a:moveTo>
                  <a:cubicBezTo>
                    <a:pt x="180" y="0"/>
                    <a:pt x="125" y="20"/>
                    <a:pt x="81" y="66"/>
                  </a:cubicBezTo>
                  <a:cubicBezTo>
                    <a:pt x="0" y="152"/>
                    <a:pt x="3" y="285"/>
                    <a:pt x="89" y="367"/>
                  </a:cubicBezTo>
                  <a:cubicBezTo>
                    <a:pt x="132" y="407"/>
                    <a:pt x="183" y="426"/>
                    <a:pt x="234" y="426"/>
                  </a:cubicBezTo>
                  <a:cubicBezTo>
                    <a:pt x="345" y="426"/>
                    <a:pt x="450" y="338"/>
                    <a:pt x="448" y="209"/>
                  </a:cubicBezTo>
                  <a:cubicBezTo>
                    <a:pt x="445" y="82"/>
                    <a:pt x="341" y="0"/>
                    <a:pt x="23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890325" y="4383325"/>
              <a:ext cx="22525" cy="21300"/>
            </a:xfrm>
            <a:custGeom>
              <a:avLst/>
              <a:gdLst/>
              <a:ahLst/>
              <a:cxnLst/>
              <a:rect l="l" t="t" r="r" b="b"/>
              <a:pathLst>
                <a:path w="901" h="852" extrusionOk="0">
                  <a:moveTo>
                    <a:pt x="467" y="0"/>
                  </a:moveTo>
                  <a:cubicBezTo>
                    <a:pt x="359" y="0"/>
                    <a:pt x="250" y="41"/>
                    <a:pt x="163" y="132"/>
                  </a:cubicBezTo>
                  <a:cubicBezTo>
                    <a:pt x="0" y="302"/>
                    <a:pt x="6" y="571"/>
                    <a:pt x="176" y="733"/>
                  </a:cubicBezTo>
                  <a:cubicBezTo>
                    <a:pt x="262" y="815"/>
                    <a:pt x="365" y="851"/>
                    <a:pt x="466" y="851"/>
                  </a:cubicBezTo>
                  <a:cubicBezTo>
                    <a:pt x="688" y="851"/>
                    <a:pt x="901" y="675"/>
                    <a:pt x="895" y="415"/>
                  </a:cubicBezTo>
                  <a:cubicBezTo>
                    <a:pt x="889" y="163"/>
                    <a:pt x="682" y="0"/>
                    <a:pt x="46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747600" y="4381400"/>
              <a:ext cx="7550" cy="7125"/>
            </a:xfrm>
            <a:custGeom>
              <a:avLst/>
              <a:gdLst/>
              <a:ahLst/>
              <a:cxnLst/>
              <a:rect l="l" t="t" r="r" b="b"/>
              <a:pathLst>
                <a:path w="302" h="285" extrusionOk="0">
                  <a:moveTo>
                    <a:pt x="156" y="0"/>
                  </a:moveTo>
                  <a:cubicBezTo>
                    <a:pt x="121" y="0"/>
                    <a:pt x="84" y="14"/>
                    <a:pt x="55" y="44"/>
                  </a:cubicBezTo>
                  <a:cubicBezTo>
                    <a:pt x="1" y="101"/>
                    <a:pt x="4" y="191"/>
                    <a:pt x="61" y="245"/>
                  </a:cubicBezTo>
                  <a:cubicBezTo>
                    <a:pt x="89" y="272"/>
                    <a:pt x="123" y="285"/>
                    <a:pt x="157" y="285"/>
                  </a:cubicBezTo>
                  <a:cubicBezTo>
                    <a:pt x="231" y="285"/>
                    <a:pt x="302" y="225"/>
                    <a:pt x="300" y="139"/>
                  </a:cubicBezTo>
                  <a:cubicBezTo>
                    <a:pt x="298" y="54"/>
                    <a:pt x="228" y="0"/>
                    <a:pt x="15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899300" y="4709875"/>
              <a:ext cx="15000" cy="14225"/>
            </a:xfrm>
            <a:custGeom>
              <a:avLst/>
              <a:gdLst/>
              <a:ahLst/>
              <a:cxnLst/>
              <a:rect l="l" t="t" r="r" b="b"/>
              <a:pathLst>
                <a:path w="600" h="569" extrusionOk="0">
                  <a:moveTo>
                    <a:pt x="312" y="1"/>
                  </a:moveTo>
                  <a:cubicBezTo>
                    <a:pt x="241" y="1"/>
                    <a:pt x="167" y="28"/>
                    <a:pt x="109" y="90"/>
                  </a:cubicBezTo>
                  <a:cubicBezTo>
                    <a:pt x="1" y="202"/>
                    <a:pt x="5" y="381"/>
                    <a:pt x="118" y="489"/>
                  </a:cubicBezTo>
                  <a:cubicBezTo>
                    <a:pt x="175" y="544"/>
                    <a:pt x="243" y="568"/>
                    <a:pt x="311" y="568"/>
                  </a:cubicBezTo>
                  <a:cubicBezTo>
                    <a:pt x="459" y="568"/>
                    <a:pt x="600" y="451"/>
                    <a:pt x="596" y="277"/>
                  </a:cubicBezTo>
                  <a:cubicBezTo>
                    <a:pt x="593" y="109"/>
                    <a:pt x="45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1341875" y="4357825"/>
              <a:ext cx="22600" cy="21400"/>
            </a:xfrm>
            <a:custGeom>
              <a:avLst/>
              <a:gdLst/>
              <a:ahLst/>
              <a:cxnLst/>
              <a:rect l="l" t="t" r="r" b="b"/>
              <a:pathLst>
                <a:path w="904" h="856" extrusionOk="0">
                  <a:moveTo>
                    <a:pt x="468" y="0"/>
                  </a:moveTo>
                  <a:cubicBezTo>
                    <a:pt x="360" y="0"/>
                    <a:pt x="250" y="41"/>
                    <a:pt x="163" y="133"/>
                  </a:cubicBezTo>
                  <a:cubicBezTo>
                    <a:pt x="0" y="304"/>
                    <a:pt x="6" y="574"/>
                    <a:pt x="176" y="736"/>
                  </a:cubicBezTo>
                  <a:cubicBezTo>
                    <a:pt x="263" y="818"/>
                    <a:pt x="366" y="855"/>
                    <a:pt x="468" y="855"/>
                  </a:cubicBezTo>
                  <a:cubicBezTo>
                    <a:pt x="691" y="855"/>
                    <a:pt x="904" y="678"/>
                    <a:pt x="898" y="417"/>
                  </a:cubicBezTo>
                  <a:cubicBezTo>
                    <a:pt x="892" y="165"/>
                    <a:pt x="683" y="0"/>
                    <a:pt x="46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1123450" y="4311300"/>
              <a:ext cx="15075" cy="14275"/>
            </a:xfrm>
            <a:custGeom>
              <a:avLst/>
              <a:gdLst/>
              <a:ahLst/>
              <a:cxnLst/>
              <a:rect l="l" t="t" r="r" b="b"/>
              <a:pathLst>
                <a:path w="603" h="571" extrusionOk="0">
                  <a:moveTo>
                    <a:pt x="313" y="1"/>
                  </a:moveTo>
                  <a:cubicBezTo>
                    <a:pt x="241" y="1"/>
                    <a:pt x="167" y="28"/>
                    <a:pt x="108" y="90"/>
                  </a:cubicBezTo>
                  <a:cubicBezTo>
                    <a:pt x="0" y="202"/>
                    <a:pt x="5" y="383"/>
                    <a:pt x="119" y="491"/>
                  </a:cubicBezTo>
                  <a:cubicBezTo>
                    <a:pt x="176" y="546"/>
                    <a:pt x="245" y="570"/>
                    <a:pt x="313" y="570"/>
                  </a:cubicBezTo>
                  <a:cubicBezTo>
                    <a:pt x="461" y="570"/>
                    <a:pt x="603" y="453"/>
                    <a:pt x="598" y="279"/>
                  </a:cubicBezTo>
                  <a:cubicBezTo>
                    <a:pt x="594" y="110"/>
                    <a:pt x="457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1482550" y="44566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2" y="0"/>
                  </a:moveTo>
                  <a:cubicBezTo>
                    <a:pt x="94" y="0"/>
                    <a:pt x="65" y="11"/>
                    <a:pt x="43" y="34"/>
                  </a:cubicBezTo>
                  <a:cubicBezTo>
                    <a:pt x="1" y="78"/>
                    <a:pt x="2" y="149"/>
                    <a:pt x="46" y="191"/>
                  </a:cubicBezTo>
                  <a:cubicBezTo>
                    <a:pt x="68" y="212"/>
                    <a:pt x="95" y="221"/>
                    <a:pt x="122" y="221"/>
                  </a:cubicBezTo>
                  <a:cubicBezTo>
                    <a:pt x="179" y="221"/>
                    <a:pt x="234" y="175"/>
                    <a:pt x="232" y="108"/>
                  </a:cubicBezTo>
                  <a:cubicBezTo>
                    <a:pt x="231" y="43"/>
                    <a:pt x="177" y="0"/>
                    <a:pt x="1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1503275" y="4341000"/>
              <a:ext cx="5850" cy="5525"/>
            </a:xfrm>
            <a:custGeom>
              <a:avLst/>
              <a:gdLst/>
              <a:ahLst/>
              <a:cxnLst/>
              <a:rect l="l" t="t" r="r" b="b"/>
              <a:pathLst>
                <a:path w="234" h="221" extrusionOk="0">
                  <a:moveTo>
                    <a:pt x="121" y="0"/>
                  </a:moveTo>
                  <a:cubicBezTo>
                    <a:pt x="93" y="0"/>
                    <a:pt x="65" y="11"/>
                    <a:pt x="42" y="35"/>
                  </a:cubicBezTo>
                  <a:cubicBezTo>
                    <a:pt x="0" y="79"/>
                    <a:pt x="2" y="148"/>
                    <a:pt x="45" y="190"/>
                  </a:cubicBezTo>
                  <a:cubicBezTo>
                    <a:pt x="67" y="211"/>
                    <a:pt x="94" y="221"/>
                    <a:pt x="121" y="221"/>
                  </a:cubicBezTo>
                  <a:cubicBezTo>
                    <a:pt x="178" y="221"/>
                    <a:pt x="234" y="176"/>
                    <a:pt x="232" y="109"/>
                  </a:cubicBezTo>
                  <a:cubicBezTo>
                    <a:pt x="231" y="43"/>
                    <a:pt x="177" y="0"/>
                    <a:pt x="12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1241650" y="42515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2" y="1"/>
                  </a:moveTo>
                  <a:cubicBezTo>
                    <a:pt x="94" y="1"/>
                    <a:pt x="65" y="11"/>
                    <a:pt x="43" y="35"/>
                  </a:cubicBezTo>
                  <a:cubicBezTo>
                    <a:pt x="1" y="80"/>
                    <a:pt x="2" y="149"/>
                    <a:pt x="46" y="191"/>
                  </a:cubicBezTo>
                  <a:cubicBezTo>
                    <a:pt x="69" y="212"/>
                    <a:pt x="96" y="222"/>
                    <a:pt x="122" y="222"/>
                  </a:cubicBezTo>
                  <a:cubicBezTo>
                    <a:pt x="180" y="222"/>
                    <a:pt x="234" y="176"/>
                    <a:pt x="232" y="108"/>
                  </a:cubicBezTo>
                  <a:cubicBezTo>
                    <a:pt x="231" y="43"/>
                    <a:pt x="177" y="1"/>
                    <a:pt x="12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1719100" y="46842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2" y="1"/>
                  </a:moveTo>
                  <a:cubicBezTo>
                    <a:pt x="94" y="1"/>
                    <a:pt x="65" y="12"/>
                    <a:pt x="43" y="36"/>
                  </a:cubicBezTo>
                  <a:cubicBezTo>
                    <a:pt x="1" y="79"/>
                    <a:pt x="2" y="149"/>
                    <a:pt x="46" y="191"/>
                  </a:cubicBezTo>
                  <a:cubicBezTo>
                    <a:pt x="68" y="212"/>
                    <a:pt x="96" y="222"/>
                    <a:pt x="122" y="222"/>
                  </a:cubicBezTo>
                  <a:cubicBezTo>
                    <a:pt x="180" y="222"/>
                    <a:pt x="234" y="176"/>
                    <a:pt x="232" y="110"/>
                  </a:cubicBezTo>
                  <a:cubicBezTo>
                    <a:pt x="231" y="44"/>
                    <a:pt x="178" y="1"/>
                    <a:pt x="12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1948250" y="4583075"/>
              <a:ext cx="26250" cy="24850"/>
            </a:xfrm>
            <a:custGeom>
              <a:avLst/>
              <a:gdLst/>
              <a:ahLst/>
              <a:cxnLst/>
              <a:rect l="l" t="t" r="r" b="b"/>
              <a:pathLst>
                <a:path w="1050" h="994" extrusionOk="0">
                  <a:moveTo>
                    <a:pt x="545" y="0"/>
                  </a:moveTo>
                  <a:cubicBezTo>
                    <a:pt x="419" y="0"/>
                    <a:pt x="291" y="48"/>
                    <a:pt x="189" y="155"/>
                  </a:cubicBezTo>
                  <a:cubicBezTo>
                    <a:pt x="0" y="353"/>
                    <a:pt x="8" y="667"/>
                    <a:pt x="206" y="857"/>
                  </a:cubicBezTo>
                  <a:cubicBezTo>
                    <a:pt x="300" y="947"/>
                    <a:pt x="423" y="994"/>
                    <a:pt x="548" y="994"/>
                  </a:cubicBezTo>
                  <a:cubicBezTo>
                    <a:pt x="616" y="994"/>
                    <a:pt x="684" y="980"/>
                    <a:pt x="749" y="952"/>
                  </a:cubicBezTo>
                  <a:cubicBezTo>
                    <a:pt x="934" y="870"/>
                    <a:pt x="1049" y="687"/>
                    <a:pt x="1045" y="486"/>
                  </a:cubicBezTo>
                  <a:cubicBezTo>
                    <a:pt x="1038" y="191"/>
                    <a:pt x="796" y="0"/>
                    <a:pt x="5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2189075" y="5134050"/>
              <a:ext cx="48725" cy="43925"/>
            </a:xfrm>
            <a:custGeom>
              <a:avLst/>
              <a:gdLst/>
              <a:ahLst/>
              <a:cxnLst/>
              <a:rect l="l" t="t" r="r" b="b"/>
              <a:pathLst>
                <a:path w="1949" h="1757" extrusionOk="0">
                  <a:moveTo>
                    <a:pt x="946" y="0"/>
                  </a:moveTo>
                  <a:cubicBezTo>
                    <a:pt x="739" y="0"/>
                    <a:pt x="534" y="74"/>
                    <a:pt x="371" y="215"/>
                  </a:cubicBezTo>
                  <a:cubicBezTo>
                    <a:pt x="102" y="447"/>
                    <a:pt x="0" y="818"/>
                    <a:pt x="113" y="1156"/>
                  </a:cubicBezTo>
                  <a:cubicBezTo>
                    <a:pt x="224" y="1493"/>
                    <a:pt x="529" y="1729"/>
                    <a:pt x="882" y="1754"/>
                  </a:cubicBezTo>
                  <a:cubicBezTo>
                    <a:pt x="904" y="1756"/>
                    <a:pt x="925" y="1757"/>
                    <a:pt x="946" y="1757"/>
                  </a:cubicBezTo>
                  <a:cubicBezTo>
                    <a:pt x="1277" y="1757"/>
                    <a:pt x="1582" y="1570"/>
                    <a:pt x="1732" y="1272"/>
                  </a:cubicBezTo>
                  <a:cubicBezTo>
                    <a:pt x="1948" y="837"/>
                    <a:pt x="1772" y="310"/>
                    <a:pt x="1339" y="93"/>
                  </a:cubicBezTo>
                  <a:cubicBezTo>
                    <a:pt x="1215" y="31"/>
                    <a:pt x="1080" y="0"/>
                    <a:pt x="94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2642150" y="4587725"/>
              <a:ext cx="46100" cy="41550"/>
            </a:xfrm>
            <a:custGeom>
              <a:avLst/>
              <a:gdLst/>
              <a:ahLst/>
              <a:cxnLst/>
              <a:rect l="l" t="t" r="r" b="b"/>
              <a:pathLst>
                <a:path w="1844" h="1662" extrusionOk="0">
                  <a:moveTo>
                    <a:pt x="896" y="1"/>
                  </a:moveTo>
                  <a:cubicBezTo>
                    <a:pt x="700" y="1"/>
                    <a:pt x="505" y="70"/>
                    <a:pt x="351" y="203"/>
                  </a:cubicBezTo>
                  <a:cubicBezTo>
                    <a:pt x="97" y="423"/>
                    <a:pt x="1" y="775"/>
                    <a:pt x="108" y="1093"/>
                  </a:cubicBezTo>
                  <a:cubicBezTo>
                    <a:pt x="213" y="1412"/>
                    <a:pt x="501" y="1636"/>
                    <a:pt x="837" y="1660"/>
                  </a:cubicBezTo>
                  <a:cubicBezTo>
                    <a:pt x="857" y="1661"/>
                    <a:pt x="876" y="1662"/>
                    <a:pt x="896" y="1662"/>
                  </a:cubicBezTo>
                  <a:cubicBezTo>
                    <a:pt x="1209" y="1662"/>
                    <a:pt x="1496" y="1486"/>
                    <a:pt x="1638" y="1203"/>
                  </a:cubicBezTo>
                  <a:cubicBezTo>
                    <a:pt x="1844" y="793"/>
                    <a:pt x="1678" y="294"/>
                    <a:pt x="1268" y="89"/>
                  </a:cubicBezTo>
                  <a:cubicBezTo>
                    <a:pt x="1150" y="30"/>
                    <a:pt x="1022" y="1"/>
                    <a:pt x="89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2497725" y="4682125"/>
              <a:ext cx="26500" cy="22925"/>
            </a:xfrm>
            <a:custGeom>
              <a:avLst/>
              <a:gdLst/>
              <a:ahLst/>
              <a:cxnLst/>
              <a:rect l="l" t="t" r="r" b="b"/>
              <a:pathLst>
                <a:path w="1060" h="917" extrusionOk="0">
                  <a:moveTo>
                    <a:pt x="536" y="1"/>
                  </a:moveTo>
                  <a:cubicBezTo>
                    <a:pt x="246" y="1"/>
                    <a:pt x="0" y="290"/>
                    <a:pt x="104" y="603"/>
                  </a:cubicBezTo>
                  <a:cubicBezTo>
                    <a:pt x="162" y="779"/>
                    <a:pt x="320" y="902"/>
                    <a:pt x="505" y="915"/>
                  </a:cubicBezTo>
                  <a:cubicBezTo>
                    <a:pt x="515" y="916"/>
                    <a:pt x="525" y="916"/>
                    <a:pt x="535" y="916"/>
                  </a:cubicBezTo>
                  <a:cubicBezTo>
                    <a:pt x="709" y="916"/>
                    <a:pt x="867" y="819"/>
                    <a:pt x="946" y="663"/>
                  </a:cubicBezTo>
                  <a:cubicBezTo>
                    <a:pt x="1060" y="438"/>
                    <a:pt x="968" y="164"/>
                    <a:pt x="743" y="51"/>
                  </a:cubicBezTo>
                  <a:cubicBezTo>
                    <a:pt x="674" y="17"/>
                    <a:pt x="604" y="1"/>
                    <a:pt x="5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2633900" y="4716250"/>
              <a:ext cx="26500" cy="22925"/>
            </a:xfrm>
            <a:custGeom>
              <a:avLst/>
              <a:gdLst/>
              <a:ahLst/>
              <a:cxnLst/>
              <a:rect l="l" t="t" r="r" b="b"/>
              <a:pathLst>
                <a:path w="1060" h="917" extrusionOk="0">
                  <a:moveTo>
                    <a:pt x="536" y="1"/>
                  </a:moveTo>
                  <a:cubicBezTo>
                    <a:pt x="246" y="1"/>
                    <a:pt x="0" y="289"/>
                    <a:pt x="104" y="603"/>
                  </a:cubicBezTo>
                  <a:cubicBezTo>
                    <a:pt x="163" y="778"/>
                    <a:pt x="320" y="902"/>
                    <a:pt x="505" y="915"/>
                  </a:cubicBezTo>
                  <a:cubicBezTo>
                    <a:pt x="515" y="916"/>
                    <a:pt x="525" y="916"/>
                    <a:pt x="535" y="916"/>
                  </a:cubicBezTo>
                  <a:cubicBezTo>
                    <a:pt x="709" y="916"/>
                    <a:pt x="868" y="819"/>
                    <a:pt x="947" y="664"/>
                  </a:cubicBezTo>
                  <a:cubicBezTo>
                    <a:pt x="1060" y="437"/>
                    <a:pt x="968" y="164"/>
                    <a:pt x="743" y="51"/>
                  </a:cubicBezTo>
                  <a:cubicBezTo>
                    <a:pt x="674" y="16"/>
                    <a:pt x="604" y="1"/>
                    <a:pt x="5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2144150" y="4856875"/>
              <a:ext cx="35325" cy="30550"/>
            </a:xfrm>
            <a:custGeom>
              <a:avLst/>
              <a:gdLst/>
              <a:ahLst/>
              <a:cxnLst/>
              <a:rect l="l" t="t" r="r" b="b"/>
              <a:pathLst>
                <a:path w="1413" h="1222" extrusionOk="0">
                  <a:moveTo>
                    <a:pt x="716" y="0"/>
                  </a:moveTo>
                  <a:cubicBezTo>
                    <a:pt x="328" y="0"/>
                    <a:pt x="0" y="386"/>
                    <a:pt x="139" y="803"/>
                  </a:cubicBezTo>
                  <a:cubicBezTo>
                    <a:pt x="217" y="1038"/>
                    <a:pt x="428" y="1202"/>
                    <a:pt x="674" y="1220"/>
                  </a:cubicBezTo>
                  <a:cubicBezTo>
                    <a:pt x="688" y="1221"/>
                    <a:pt x="702" y="1221"/>
                    <a:pt x="716" y="1221"/>
                  </a:cubicBezTo>
                  <a:cubicBezTo>
                    <a:pt x="945" y="1221"/>
                    <a:pt x="1158" y="1092"/>
                    <a:pt x="1262" y="885"/>
                  </a:cubicBezTo>
                  <a:cubicBezTo>
                    <a:pt x="1412" y="584"/>
                    <a:pt x="1291" y="217"/>
                    <a:pt x="990" y="67"/>
                  </a:cubicBezTo>
                  <a:cubicBezTo>
                    <a:pt x="899" y="21"/>
                    <a:pt x="806" y="0"/>
                    <a:pt x="7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2884650" y="4950900"/>
              <a:ext cx="35300" cy="30525"/>
            </a:xfrm>
            <a:custGeom>
              <a:avLst/>
              <a:gdLst/>
              <a:ahLst/>
              <a:cxnLst/>
              <a:rect l="l" t="t" r="r" b="b"/>
              <a:pathLst>
                <a:path w="1412" h="1221" extrusionOk="0">
                  <a:moveTo>
                    <a:pt x="716" y="1"/>
                  </a:moveTo>
                  <a:cubicBezTo>
                    <a:pt x="329" y="1"/>
                    <a:pt x="1" y="385"/>
                    <a:pt x="140" y="803"/>
                  </a:cubicBezTo>
                  <a:cubicBezTo>
                    <a:pt x="216" y="1038"/>
                    <a:pt x="427" y="1201"/>
                    <a:pt x="673" y="1219"/>
                  </a:cubicBezTo>
                  <a:cubicBezTo>
                    <a:pt x="687" y="1220"/>
                    <a:pt x="701" y="1221"/>
                    <a:pt x="715" y="1221"/>
                  </a:cubicBezTo>
                  <a:cubicBezTo>
                    <a:pt x="944" y="1221"/>
                    <a:pt x="1158" y="1091"/>
                    <a:pt x="1261" y="884"/>
                  </a:cubicBezTo>
                  <a:cubicBezTo>
                    <a:pt x="1411" y="584"/>
                    <a:pt x="1290" y="217"/>
                    <a:pt x="989" y="67"/>
                  </a:cubicBezTo>
                  <a:cubicBezTo>
                    <a:pt x="898" y="21"/>
                    <a:pt x="806" y="1"/>
                    <a:pt x="71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1962650" y="4496700"/>
              <a:ext cx="17675" cy="15275"/>
            </a:xfrm>
            <a:custGeom>
              <a:avLst/>
              <a:gdLst/>
              <a:ahLst/>
              <a:cxnLst/>
              <a:rect l="l" t="t" r="r" b="b"/>
              <a:pathLst>
                <a:path w="707" h="611" extrusionOk="0">
                  <a:moveTo>
                    <a:pt x="358" y="1"/>
                  </a:moveTo>
                  <a:cubicBezTo>
                    <a:pt x="164" y="1"/>
                    <a:pt x="1" y="194"/>
                    <a:pt x="70" y="402"/>
                  </a:cubicBezTo>
                  <a:cubicBezTo>
                    <a:pt x="116" y="539"/>
                    <a:pt x="238" y="611"/>
                    <a:pt x="360" y="611"/>
                  </a:cubicBezTo>
                  <a:cubicBezTo>
                    <a:pt x="467" y="611"/>
                    <a:pt x="574" y="556"/>
                    <a:pt x="631" y="443"/>
                  </a:cubicBezTo>
                  <a:cubicBezTo>
                    <a:pt x="706" y="293"/>
                    <a:pt x="646" y="109"/>
                    <a:pt x="496" y="34"/>
                  </a:cubicBezTo>
                  <a:cubicBezTo>
                    <a:pt x="450" y="11"/>
                    <a:pt x="403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2402075" y="5272825"/>
              <a:ext cx="26500" cy="22875"/>
            </a:xfrm>
            <a:custGeom>
              <a:avLst/>
              <a:gdLst/>
              <a:ahLst/>
              <a:cxnLst/>
              <a:rect l="l" t="t" r="r" b="b"/>
              <a:pathLst>
                <a:path w="1060" h="915" extrusionOk="0">
                  <a:moveTo>
                    <a:pt x="537" y="0"/>
                  </a:moveTo>
                  <a:cubicBezTo>
                    <a:pt x="246" y="0"/>
                    <a:pt x="1" y="289"/>
                    <a:pt x="105" y="601"/>
                  </a:cubicBezTo>
                  <a:cubicBezTo>
                    <a:pt x="163" y="777"/>
                    <a:pt x="321" y="900"/>
                    <a:pt x="506" y="914"/>
                  </a:cubicBezTo>
                  <a:cubicBezTo>
                    <a:pt x="516" y="915"/>
                    <a:pt x="526" y="915"/>
                    <a:pt x="536" y="915"/>
                  </a:cubicBezTo>
                  <a:cubicBezTo>
                    <a:pt x="708" y="915"/>
                    <a:pt x="868" y="819"/>
                    <a:pt x="946" y="663"/>
                  </a:cubicBezTo>
                  <a:cubicBezTo>
                    <a:pt x="1059" y="437"/>
                    <a:pt x="969" y="162"/>
                    <a:pt x="742" y="50"/>
                  </a:cubicBezTo>
                  <a:cubicBezTo>
                    <a:pt x="674" y="15"/>
                    <a:pt x="604" y="0"/>
                    <a:pt x="53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2566625" y="5152450"/>
              <a:ext cx="17700" cy="15275"/>
            </a:xfrm>
            <a:custGeom>
              <a:avLst/>
              <a:gdLst/>
              <a:ahLst/>
              <a:cxnLst/>
              <a:rect l="l" t="t" r="r" b="b"/>
              <a:pathLst>
                <a:path w="708" h="611" extrusionOk="0">
                  <a:moveTo>
                    <a:pt x="358" y="0"/>
                  </a:moveTo>
                  <a:cubicBezTo>
                    <a:pt x="164" y="0"/>
                    <a:pt x="0" y="192"/>
                    <a:pt x="70" y="402"/>
                  </a:cubicBezTo>
                  <a:cubicBezTo>
                    <a:pt x="115" y="539"/>
                    <a:pt x="237" y="610"/>
                    <a:pt x="360" y="610"/>
                  </a:cubicBezTo>
                  <a:cubicBezTo>
                    <a:pt x="467" y="610"/>
                    <a:pt x="575" y="555"/>
                    <a:pt x="632" y="441"/>
                  </a:cubicBezTo>
                  <a:cubicBezTo>
                    <a:pt x="707" y="291"/>
                    <a:pt x="646" y="109"/>
                    <a:pt x="495" y="34"/>
                  </a:cubicBezTo>
                  <a:cubicBezTo>
                    <a:pt x="450" y="11"/>
                    <a:pt x="403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2249800" y="4395625"/>
              <a:ext cx="36350" cy="32775"/>
            </a:xfrm>
            <a:custGeom>
              <a:avLst/>
              <a:gdLst/>
              <a:ahLst/>
              <a:cxnLst/>
              <a:rect l="l" t="t" r="r" b="b"/>
              <a:pathLst>
                <a:path w="1454" h="1311" extrusionOk="0">
                  <a:moveTo>
                    <a:pt x="706" y="1"/>
                  </a:moveTo>
                  <a:cubicBezTo>
                    <a:pt x="551" y="1"/>
                    <a:pt x="398" y="55"/>
                    <a:pt x="277" y="160"/>
                  </a:cubicBezTo>
                  <a:cubicBezTo>
                    <a:pt x="75" y="333"/>
                    <a:pt x="0" y="611"/>
                    <a:pt x="84" y="862"/>
                  </a:cubicBezTo>
                  <a:cubicBezTo>
                    <a:pt x="167" y="1115"/>
                    <a:pt x="394" y="1291"/>
                    <a:pt x="658" y="1309"/>
                  </a:cubicBezTo>
                  <a:cubicBezTo>
                    <a:pt x="675" y="1310"/>
                    <a:pt x="691" y="1310"/>
                    <a:pt x="707" y="1310"/>
                  </a:cubicBezTo>
                  <a:cubicBezTo>
                    <a:pt x="953" y="1310"/>
                    <a:pt x="1180" y="1171"/>
                    <a:pt x="1291" y="949"/>
                  </a:cubicBezTo>
                  <a:cubicBezTo>
                    <a:pt x="1453" y="625"/>
                    <a:pt x="1323" y="232"/>
                    <a:pt x="1000" y="70"/>
                  </a:cubicBezTo>
                  <a:cubicBezTo>
                    <a:pt x="906" y="23"/>
                    <a:pt x="806" y="1"/>
                    <a:pt x="70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2420725" y="4436625"/>
              <a:ext cx="8225" cy="7100"/>
            </a:xfrm>
            <a:custGeom>
              <a:avLst/>
              <a:gdLst/>
              <a:ahLst/>
              <a:cxnLst/>
              <a:rect l="l" t="t" r="r" b="b"/>
              <a:pathLst>
                <a:path w="329" h="284" extrusionOk="0">
                  <a:moveTo>
                    <a:pt x="166" y="0"/>
                  </a:moveTo>
                  <a:cubicBezTo>
                    <a:pt x="76" y="0"/>
                    <a:pt x="0" y="90"/>
                    <a:pt x="32" y="187"/>
                  </a:cubicBezTo>
                  <a:cubicBezTo>
                    <a:pt x="54" y="251"/>
                    <a:pt x="110" y="284"/>
                    <a:pt x="166" y="284"/>
                  </a:cubicBezTo>
                  <a:cubicBezTo>
                    <a:pt x="216" y="284"/>
                    <a:pt x="267" y="258"/>
                    <a:pt x="293" y="205"/>
                  </a:cubicBezTo>
                  <a:cubicBezTo>
                    <a:pt x="328" y="136"/>
                    <a:pt x="300" y="50"/>
                    <a:pt x="230" y="16"/>
                  </a:cubicBezTo>
                  <a:cubicBezTo>
                    <a:pt x="209" y="5"/>
                    <a:pt x="187" y="0"/>
                    <a:pt x="16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2974525" y="4691150"/>
              <a:ext cx="24625" cy="21300"/>
            </a:xfrm>
            <a:custGeom>
              <a:avLst/>
              <a:gdLst/>
              <a:ahLst/>
              <a:cxnLst/>
              <a:rect l="l" t="t" r="r" b="b"/>
              <a:pathLst>
                <a:path w="985" h="852" extrusionOk="0">
                  <a:moveTo>
                    <a:pt x="499" y="0"/>
                  </a:moveTo>
                  <a:cubicBezTo>
                    <a:pt x="229" y="0"/>
                    <a:pt x="0" y="269"/>
                    <a:pt x="98" y="561"/>
                  </a:cubicBezTo>
                  <a:cubicBezTo>
                    <a:pt x="161" y="752"/>
                    <a:pt x="332" y="852"/>
                    <a:pt x="502" y="852"/>
                  </a:cubicBezTo>
                  <a:cubicBezTo>
                    <a:pt x="652" y="852"/>
                    <a:pt x="802" y="775"/>
                    <a:pt x="881" y="618"/>
                  </a:cubicBezTo>
                  <a:cubicBezTo>
                    <a:pt x="985" y="407"/>
                    <a:pt x="901" y="152"/>
                    <a:pt x="690" y="46"/>
                  </a:cubicBezTo>
                  <a:cubicBezTo>
                    <a:pt x="627" y="15"/>
                    <a:pt x="562" y="0"/>
                    <a:pt x="49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2550200" y="4847950"/>
              <a:ext cx="24750" cy="21350"/>
            </a:xfrm>
            <a:custGeom>
              <a:avLst/>
              <a:gdLst/>
              <a:ahLst/>
              <a:cxnLst/>
              <a:rect l="l" t="t" r="r" b="b"/>
              <a:pathLst>
                <a:path w="990" h="854" extrusionOk="0">
                  <a:moveTo>
                    <a:pt x="502" y="0"/>
                  </a:moveTo>
                  <a:cubicBezTo>
                    <a:pt x="230" y="0"/>
                    <a:pt x="1" y="269"/>
                    <a:pt x="99" y="562"/>
                  </a:cubicBezTo>
                  <a:cubicBezTo>
                    <a:pt x="163" y="754"/>
                    <a:pt x="333" y="854"/>
                    <a:pt x="504" y="854"/>
                  </a:cubicBezTo>
                  <a:cubicBezTo>
                    <a:pt x="654" y="854"/>
                    <a:pt x="805" y="777"/>
                    <a:pt x="885" y="618"/>
                  </a:cubicBezTo>
                  <a:cubicBezTo>
                    <a:pt x="990" y="407"/>
                    <a:pt x="904" y="152"/>
                    <a:pt x="694" y="47"/>
                  </a:cubicBezTo>
                  <a:cubicBezTo>
                    <a:pt x="630" y="15"/>
                    <a:pt x="565" y="0"/>
                    <a:pt x="50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2781650" y="4834125"/>
              <a:ext cx="16500" cy="14275"/>
            </a:xfrm>
            <a:custGeom>
              <a:avLst/>
              <a:gdLst/>
              <a:ahLst/>
              <a:cxnLst/>
              <a:rect l="l" t="t" r="r" b="b"/>
              <a:pathLst>
                <a:path w="660" h="571" extrusionOk="0">
                  <a:moveTo>
                    <a:pt x="335" y="1"/>
                  </a:moveTo>
                  <a:cubicBezTo>
                    <a:pt x="154" y="1"/>
                    <a:pt x="0" y="180"/>
                    <a:pt x="65" y="376"/>
                  </a:cubicBezTo>
                  <a:cubicBezTo>
                    <a:pt x="107" y="504"/>
                    <a:pt x="221" y="571"/>
                    <a:pt x="335" y="571"/>
                  </a:cubicBezTo>
                  <a:cubicBezTo>
                    <a:pt x="435" y="571"/>
                    <a:pt x="536" y="519"/>
                    <a:pt x="589" y="413"/>
                  </a:cubicBezTo>
                  <a:cubicBezTo>
                    <a:pt x="660" y="274"/>
                    <a:pt x="603" y="102"/>
                    <a:pt x="463" y="32"/>
                  </a:cubicBezTo>
                  <a:cubicBezTo>
                    <a:pt x="421" y="10"/>
                    <a:pt x="37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2406750" y="4807725"/>
              <a:ext cx="6400" cy="5550"/>
            </a:xfrm>
            <a:custGeom>
              <a:avLst/>
              <a:gdLst/>
              <a:ahLst/>
              <a:cxnLst/>
              <a:rect l="l" t="t" r="r" b="b"/>
              <a:pathLst>
                <a:path w="256" h="222" extrusionOk="0">
                  <a:moveTo>
                    <a:pt x="128" y="0"/>
                  </a:moveTo>
                  <a:cubicBezTo>
                    <a:pt x="58" y="0"/>
                    <a:pt x="0" y="70"/>
                    <a:pt x="24" y="147"/>
                  </a:cubicBezTo>
                  <a:cubicBezTo>
                    <a:pt x="41" y="196"/>
                    <a:pt x="85" y="222"/>
                    <a:pt x="129" y="222"/>
                  </a:cubicBezTo>
                  <a:cubicBezTo>
                    <a:pt x="168" y="222"/>
                    <a:pt x="207" y="202"/>
                    <a:pt x="227" y="160"/>
                  </a:cubicBezTo>
                  <a:cubicBezTo>
                    <a:pt x="256" y="106"/>
                    <a:pt x="233" y="40"/>
                    <a:pt x="179" y="13"/>
                  </a:cubicBezTo>
                  <a:cubicBezTo>
                    <a:pt x="162" y="4"/>
                    <a:pt x="145" y="0"/>
                    <a:pt x="1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2420825" y="4924325"/>
              <a:ext cx="6425" cy="5525"/>
            </a:xfrm>
            <a:custGeom>
              <a:avLst/>
              <a:gdLst/>
              <a:ahLst/>
              <a:cxnLst/>
              <a:rect l="l" t="t" r="r" b="b"/>
              <a:pathLst>
                <a:path w="257" h="221" extrusionOk="0">
                  <a:moveTo>
                    <a:pt x="130" y="0"/>
                  </a:moveTo>
                  <a:cubicBezTo>
                    <a:pt x="60" y="0"/>
                    <a:pt x="1" y="70"/>
                    <a:pt x="26" y="145"/>
                  </a:cubicBezTo>
                  <a:cubicBezTo>
                    <a:pt x="43" y="195"/>
                    <a:pt x="87" y="221"/>
                    <a:pt x="132" y="221"/>
                  </a:cubicBezTo>
                  <a:cubicBezTo>
                    <a:pt x="170" y="221"/>
                    <a:pt x="209" y="201"/>
                    <a:pt x="229" y="160"/>
                  </a:cubicBezTo>
                  <a:cubicBezTo>
                    <a:pt x="256" y="106"/>
                    <a:pt x="235" y="40"/>
                    <a:pt x="181" y="13"/>
                  </a:cubicBezTo>
                  <a:cubicBezTo>
                    <a:pt x="164" y="4"/>
                    <a:pt x="147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2697200" y="493310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0" y="0"/>
                  </a:moveTo>
                  <a:cubicBezTo>
                    <a:pt x="59" y="0"/>
                    <a:pt x="0" y="70"/>
                    <a:pt x="25" y="146"/>
                  </a:cubicBezTo>
                  <a:cubicBezTo>
                    <a:pt x="42" y="195"/>
                    <a:pt x="86" y="221"/>
                    <a:pt x="130" y="221"/>
                  </a:cubicBezTo>
                  <a:cubicBezTo>
                    <a:pt x="169" y="221"/>
                    <a:pt x="208" y="201"/>
                    <a:pt x="229" y="161"/>
                  </a:cubicBezTo>
                  <a:cubicBezTo>
                    <a:pt x="256" y="105"/>
                    <a:pt x="234" y="39"/>
                    <a:pt x="180" y="12"/>
                  </a:cubicBezTo>
                  <a:cubicBezTo>
                    <a:pt x="163" y="4"/>
                    <a:pt x="146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2113800" y="465955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0" y="0"/>
                  </a:moveTo>
                  <a:cubicBezTo>
                    <a:pt x="60" y="0"/>
                    <a:pt x="0" y="70"/>
                    <a:pt x="25" y="146"/>
                  </a:cubicBezTo>
                  <a:cubicBezTo>
                    <a:pt x="41" y="195"/>
                    <a:pt x="86" y="221"/>
                    <a:pt x="131" y="221"/>
                  </a:cubicBezTo>
                  <a:cubicBezTo>
                    <a:pt x="170" y="221"/>
                    <a:pt x="209" y="201"/>
                    <a:pt x="229" y="161"/>
                  </a:cubicBezTo>
                  <a:cubicBezTo>
                    <a:pt x="256" y="105"/>
                    <a:pt x="234" y="39"/>
                    <a:pt x="179" y="12"/>
                  </a:cubicBezTo>
                  <a:cubicBezTo>
                    <a:pt x="163" y="4"/>
                    <a:pt x="146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1900050" y="4807650"/>
              <a:ext cx="28800" cy="24900"/>
            </a:xfrm>
            <a:custGeom>
              <a:avLst/>
              <a:gdLst/>
              <a:ahLst/>
              <a:cxnLst/>
              <a:rect l="l" t="t" r="r" b="b"/>
              <a:pathLst>
                <a:path w="1152" h="996" extrusionOk="0">
                  <a:moveTo>
                    <a:pt x="583" y="1"/>
                  </a:moveTo>
                  <a:cubicBezTo>
                    <a:pt x="267" y="1"/>
                    <a:pt x="0" y="314"/>
                    <a:pt x="114" y="655"/>
                  </a:cubicBezTo>
                  <a:cubicBezTo>
                    <a:pt x="177" y="846"/>
                    <a:pt x="348" y="979"/>
                    <a:pt x="548" y="994"/>
                  </a:cubicBezTo>
                  <a:cubicBezTo>
                    <a:pt x="560" y="995"/>
                    <a:pt x="571" y="995"/>
                    <a:pt x="582" y="995"/>
                  </a:cubicBezTo>
                  <a:cubicBezTo>
                    <a:pt x="771" y="995"/>
                    <a:pt x="944" y="890"/>
                    <a:pt x="1029" y="721"/>
                  </a:cubicBezTo>
                  <a:cubicBezTo>
                    <a:pt x="1151" y="476"/>
                    <a:pt x="1052" y="177"/>
                    <a:pt x="807" y="55"/>
                  </a:cubicBezTo>
                  <a:cubicBezTo>
                    <a:pt x="732" y="18"/>
                    <a:pt x="656" y="1"/>
                    <a:pt x="58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2275350" y="4664200"/>
              <a:ext cx="13725" cy="13025"/>
            </a:xfrm>
            <a:custGeom>
              <a:avLst/>
              <a:gdLst/>
              <a:ahLst/>
              <a:cxnLst/>
              <a:rect l="l" t="t" r="r" b="b"/>
              <a:pathLst>
                <a:path w="549" h="521" extrusionOk="0">
                  <a:moveTo>
                    <a:pt x="283" y="1"/>
                  </a:moveTo>
                  <a:cubicBezTo>
                    <a:pt x="218" y="1"/>
                    <a:pt x="151" y="26"/>
                    <a:pt x="98" y="81"/>
                  </a:cubicBezTo>
                  <a:cubicBezTo>
                    <a:pt x="0" y="185"/>
                    <a:pt x="3" y="349"/>
                    <a:pt x="107" y="448"/>
                  </a:cubicBezTo>
                  <a:cubicBezTo>
                    <a:pt x="159" y="498"/>
                    <a:pt x="222" y="520"/>
                    <a:pt x="284" y="520"/>
                  </a:cubicBezTo>
                  <a:cubicBezTo>
                    <a:pt x="419" y="520"/>
                    <a:pt x="548" y="413"/>
                    <a:pt x="544" y="254"/>
                  </a:cubicBezTo>
                  <a:cubicBezTo>
                    <a:pt x="541" y="101"/>
                    <a:pt x="414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2071125" y="4460750"/>
              <a:ext cx="27400" cy="25950"/>
            </a:xfrm>
            <a:custGeom>
              <a:avLst/>
              <a:gdLst/>
              <a:ahLst/>
              <a:cxnLst/>
              <a:rect l="l" t="t" r="r" b="b"/>
              <a:pathLst>
                <a:path w="1096" h="1038" extrusionOk="0">
                  <a:moveTo>
                    <a:pt x="569" y="0"/>
                  </a:moveTo>
                  <a:cubicBezTo>
                    <a:pt x="438" y="0"/>
                    <a:pt x="305" y="50"/>
                    <a:pt x="198" y="162"/>
                  </a:cubicBezTo>
                  <a:cubicBezTo>
                    <a:pt x="0" y="369"/>
                    <a:pt x="8" y="697"/>
                    <a:pt x="215" y="894"/>
                  </a:cubicBezTo>
                  <a:cubicBezTo>
                    <a:pt x="313" y="988"/>
                    <a:pt x="442" y="1038"/>
                    <a:pt x="572" y="1038"/>
                  </a:cubicBezTo>
                  <a:cubicBezTo>
                    <a:pt x="643" y="1038"/>
                    <a:pt x="714" y="1023"/>
                    <a:pt x="782" y="993"/>
                  </a:cubicBezTo>
                  <a:cubicBezTo>
                    <a:pt x="974" y="909"/>
                    <a:pt x="1096" y="716"/>
                    <a:pt x="1090" y="507"/>
                  </a:cubicBezTo>
                  <a:cubicBezTo>
                    <a:pt x="1083" y="200"/>
                    <a:pt x="831" y="0"/>
                    <a:pt x="56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1994075" y="4159125"/>
              <a:ext cx="34275" cy="32400"/>
            </a:xfrm>
            <a:custGeom>
              <a:avLst/>
              <a:gdLst/>
              <a:ahLst/>
              <a:cxnLst/>
              <a:rect l="l" t="t" r="r" b="b"/>
              <a:pathLst>
                <a:path w="1371" h="1296" extrusionOk="0">
                  <a:moveTo>
                    <a:pt x="716" y="0"/>
                  </a:moveTo>
                  <a:cubicBezTo>
                    <a:pt x="543" y="0"/>
                    <a:pt x="372" y="70"/>
                    <a:pt x="247" y="201"/>
                  </a:cubicBezTo>
                  <a:cubicBezTo>
                    <a:pt x="1" y="459"/>
                    <a:pt x="10" y="870"/>
                    <a:pt x="270" y="1118"/>
                  </a:cubicBezTo>
                  <a:cubicBezTo>
                    <a:pt x="393" y="1234"/>
                    <a:pt x="553" y="1296"/>
                    <a:pt x="716" y="1296"/>
                  </a:cubicBezTo>
                  <a:cubicBezTo>
                    <a:pt x="805" y="1296"/>
                    <a:pt x="894" y="1278"/>
                    <a:pt x="978" y="1241"/>
                  </a:cubicBezTo>
                  <a:cubicBezTo>
                    <a:pt x="1218" y="1134"/>
                    <a:pt x="1370" y="895"/>
                    <a:pt x="1364" y="634"/>
                  </a:cubicBezTo>
                  <a:cubicBezTo>
                    <a:pt x="1358" y="371"/>
                    <a:pt x="1194" y="139"/>
                    <a:pt x="951" y="44"/>
                  </a:cubicBezTo>
                  <a:cubicBezTo>
                    <a:pt x="874" y="15"/>
                    <a:pt x="795" y="0"/>
                    <a:pt x="7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1457300" y="4801775"/>
              <a:ext cx="32200" cy="30475"/>
            </a:xfrm>
            <a:custGeom>
              <a:avLst/>
              <a:gdLst/>
              <a:ahLst/>
              <a:cxnLst/>
              <a:rect l="l" t="t" r="r" b="b"/>
              <a:pathLst>
                <a:path w="1288" h="1219" extrusionOk="0">
                  <a:moveTo>
                    <a:pt x="672" y="1"/>
                  </a:moveTo>
                  <a:cubicBezTo>
                    <a:pt x="509" y="1"/>
                    <a:pt x="349" y="66"/>
                    <a:pt x="232" y="189"/>
                  </a:cubicBezTo>
                  <a:cubicBezTo>
                    <a:pt x="1" y="433"/>
                    <a:pt x="10" y="817"/>
                    <a:pt x="252" y="1050"/>
                  </a:cubicBezTo>
                  <a:cubicBezTo>
                    <a:pt x="368" y="1161"/>
                    <a:pt x="519" y="1219"/>
                    <a:pt x="672" y="1219"/>
                  </a:cubicBezTo>
                  <a:cubicBezTo>
                    <a:pt x="756" y="1219"/>
                    <a:pt x="840" y="1202"/>
                    <a:pt x="919" y="1166"/>
                  </a:cubicBezTo>
                  <a:cubicBezTo>
                    <a:pt x="1145" y="1067"/>
                    <a:pt x="1287" y="842"/>
                    <a:pt x="1281" y="595"/>
                  </a:cubicBezTo>
                  <a:cubicBezTo>
                    <a:pt x="1275" y="349"/>
                    <a:pt x="1122" y="131"/>
                    <a:pt x="892" y="42"/>
                  </a:cubicBezTo>
                  <a:cubicBezTo>
                    <a:pt x="821" y="14"/>
                    <a:pt x="746" y="1"/>
                    <a:pt x="67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1340150" y="4337250"/>
              <a:ext cx="24175" cy="22900"/>
            </a:xfrm>
            <a:custGeom>
              <a:avLst/>
              <a:gdLst/>
              <a:ahLst/>
              <a:cxnLst/>
              <a:rect l="l" t="t" r="r" b="b"/>
              <a:pathLst>
                <a:path w="967" h="916" extrusionOk="0">
                  <a:moveTo>
                    <a:pt x="502" y="1"/>
                  </a:moveTo>
                  <a:cubicBezTo>
                    <a:pt x="386" y="1"/>
                    <a:pt x="268" y="45"/>
                    <a:pt x="175" y="143"/>
                  </a:cubicBezTo>
                  <a:cubicBezTo>
                    <a:pt x="0" y="325"/>
                    <a:pt x="6" y="613"/>
                    <a:pt x="190" y="788"/>
                  </a:cubicBezTo>
                  <a:cubicBezTo>
                    <a:pt x="282" y="876"/>
                    <a:pt x="392" y="915"/>
                    <a:pt x="501" y="915"/>
                  </a:cubicBezTo>
                  <a:cubicBezTo>
                    <a:pt x="739" y="915"/>
                    <a:pt x="967" y="726"/>
                    <a:pt x="961" y="447"/>
                  </a:cubicBezTo>
                  <a:cubicBezTo>
                    <a:pt x="955" y="176"/>
                    <a:pt x="733" y="1"/>
                    <a:pt x="50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2148400" y="4766725"/>
              <a:ext cx="32225" cy="30475"/>
            </a:xfrm>
            <a:custGeom>
              <a:avLst/>
              <a:gdLst/>
              <a:ahLst/>
              <a:cxnLst/>
              <a:rect l="l" t="t" r="r" b="b"/>
              <a:pathLst>
                <a:path w="1289" h="1219" extrusionOk="0">
                  <a:moveTo>
                    <a:pt x="674" y="1"/>
                  </a:moveTo>
                  <a:cubicBezTo>
                    <a:pt x="511" y="1"/>
                    <a:pt x="351" y="67"/>
                    <a:pt x="234" y="189"/>
                  </a:cubicBezTo>
                  <a:cubicBezTo>
                    <a:pt x="1" y="432"/>
                    <a:pt x="10" y="819"/>
                    <a:pt x="253" y="1050"/>
                  </a:cubicBezTo>
                  <a:cubicBezTo>
                    <a:pt x="370" y="1161"/>
                    <a:pt x="522" y="1219"/>
                    <a:pt x="676" y="1219"/>
                  </a:cubicBezTo>
                  <a:cubicBezTo>
                    <a:pt x="758" y="1219"/>
                    <a:pt x="842" y="1202"/>
                    <a:pt x="921" y="1167"/>
                  </a:cubicBezTo>
                  <a:cubicBezTo>
                    <a:pt x="1146" y="1067"/>
                    <a:pt x="1289" y="841"/>
                    <a:pt x="1283" y="595"/>
                  </a:cubicBezTo>
                  <a:cubicBezTo>
                    <a:pt x="1277" y="350"/>
                    <a:pt x="1124" y="130"/>
                    <a:pt x="894" y="42"/>
                  </a:cubicBezTo>
                  <a:cubicBezTo>
                    <a:pt x="822" y="14"/>
                    <a:pt x="748" y="1"/>
                    <a:pt x="67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1154900" y="4412825"/>
              <a:ext cx="16125" cy="15275"/>
            </a:xfrm>
            <a:custGeom>
              <a:avLst/>
              <a:gdLst/>
              <a:ahLst/>
              <a:cxnLst/>
              <a:rect l="l" t="t" r="r" b="b"/>
              <a:pathLst>
                <a:path w="645" h="611" extrusionOk="0">
                  <a:moveTo>
                    <a:pt x="334" y="0"/>
                  </a:moveTo>
                  <a:cubicBezTo>
                    <a:pt x="257" y="0"/>
                    <a:pt x="179" y="29"/>
                    <a:pt x="116" y="95"/>
                  </a:cubicBezTo>
                  <a:cubicBezTo>
                    <a:pt x="0" y="216"/>
                    <a:pt x="5" y="409"/>
                    <a:pt x="127" y="526"/>
                  </a:cubicBezTo>
                  <a:cubicBezTo>
                    <a:pt x="188" y="584"/>
                    <a:pt x="261" y="610"/>
                    <a:pt x="334" y="610"/>
                  </a:cubicBezTo>
                  <a:cubicBezTo>
                    <a:pt x="493" y="610"/>
                    <a:pt x="645" y="484"/>
                    <a:pt x="641" y="297"/>
                  </a:cubicBezTo>
                  <a:cubicBezTo>
                    <a:pt x="637" y="117"/>
                    <a:pt x="488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1075300" y="4701700"/>
              <a:ext cx="22625" cy="21400"/>
            </a:xfrm>
            <a:custGeom>
              <a:avLst/>
              <a:gdLst/>
              <a:ahLst/>
              <a:cxnLst/>
              <a:rect l="l" t="t" r="r" b="b"/>
              <a:pathLst>
                <a:path w="905" h="856" extrusionOk="0">
                  <a:moveTo>
                    <a:pt x="469" y="1"/>
                  </a:moveTo>
                  <a:cubicBezTo>
                    <a:pt x="361" y="1"/>
                    <a:pt x="251" y="42"/>
                    <a:pt x="163" y="134"/>
                  </a:cubicBezTo>
                  <a:cubicBezTo>
                    <a:pt x="1" y="304"/>
                    <a:pt x="7" y="574"/>
                    <a:pt x="178" y="737"/>
                  </a:cubicBezTo>
                  <a:cubicBezTo>
                    <a:pt x="264" y="819"/>
                    <a:pt x="368" y="855"/>
                    <a:pt x="470" y="855"/>
                  </a:cubicBezTo>
                  <a:cubicBezTo>
                    <a:pt x="692" y="855"/>
                    <a:pt x="904" y="679"/>
                    <a:pt x="898" y="418"/>
                  </a:cubicBezTo>
                  <a:cubicBezTo>
                    <a:pt x="892" y="165"/>
                    <a:pt x="685" y="1"/>
                    <a:pt x="46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16000" y="4800475"/>
              <a:ext cx="5875" cy="5525"/>
            </a:xfrm>
            <a:custGeom>
              <a:avLst/>
              <a:gdLst/>
              <a:ahLst/>
              <a:cxnLst/>
              <a:rect l="l" t="t" r="r" b="b"/>
              <a:pathLst>
                <a:path w="235" h="221" extrusionOk="0">
                  <a:moveTo>
                    <a:pt x="122" y="0"/>
                  </a:moveTo>
                  <a:cubicBezTo>
                    <a:pt x="94" y="0"/>
                    <a:pt x="65" y="11"/>
                    <a:pt x="42" y="35"/>
                  </a:cubicBezTo>
                  <a:cubicBezTo>
                    <a:pt x="0" y="79"/>
                    <a:pt x="2" y="148"/>
                    <a:pt x="47" y="190"/>
                  </a:cubicBezTo>
                  <a:cubicBezTo>
                    <a:pt x="69" y="211"/>
                    <a:pt x="96" y="221"/>
                    <a:pt x="122" y="221"/>
                  </a:cubicBezTo>
                  <a:cubicBezTo>
                    <a:pt x="180" y="221"/>
                    <a:pt x="234" y="176"/>
                    <a:pt x="233" y="109"/>
                  </a:cubicBezTo>
                  <a:cubicBezTo>
                    <a:pt x="231" y="43"/>
                    <a:pt x="177" y="0"/>
                    <a:pt x="1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36700" y="4684875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1" y="0"/>
                  </a:moveTo>
                  <a:cubicBezTo>
                    <a:pt x="93" y="0"/>
                    <a:pt x="65" y="11"/>
                    <a:pt x="43" y="34"/>
                  </a:cubicBezTo>
                  <a:cubicBezTo>
                    <a:pt x="0" y="78"/>
                    <a:pt x="2" y="149"/>
                    <a:pt x="47" y="191"/>
                  </a:cubicBezTo>
                  <a:cubicBezTo>
                    <a:pt x="69" y="212"/>
                    <a:pt x="96" y="221"/>
                    <a:pt x="122" y="221"/>
                  </a:cubicBezTo>
                  <a:cubicBezTo>
                    <a:pt x="179" y="221"/>
                    <a:pt x="234" y="175"/>
                    <a:pt x="233" y="108"/>
                  </a:cubicBezTo>
                  <a:cubicBezTo>
                    <a:pt x="231" y="43"/>
                    <a:pt x="177" y="0"/>
                    <a:pt x="12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975100" y="45954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2" y="0"/>
                  </a:moveTo>
                  <a:cubicBezTo>
                    <a:pt x="94" y="0"/>
                    <a:pt x="65" y="11"/>
                    <a:pt x="42" y="35"/>
                  </a:cubicBezTo>
                  <a:cubicBezTo>
                    <a:pt x="0" y="78"/>
                    <a:pt x="2" y="149"/>
                    <a:pt x="47" y="191"/>
                  </a:cubicBezTo>
                  <a:cubicBezTo>
                    <a:pt x="69" y="212"/>
                    <a:pt x="95" y="221"/>
                    <a:pt x="121" y="221"/>
                  </a:cubicBezTo>
                  <a:cubicBezTo>
                    <a:pt x="179" y="221"/>
                    <a:pt x="234" y="176"/>
                    <a:pt x="233" y="108"/>
                  </a:cubicBezTo>
                  <a:cubicBezTo>
                    <a:pt x="231" y="42"/>
                    <a:pt x="177" y="0"/>
                    <a:pt x="1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452525" y="50281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3" y="1"/>
                  </a:moveTo>
                  <a:cubicBezTo>
                    <a:pt x="94" y="1"/>
                    <a:pt x="66" y="12"/>
                    <a:pt x="43" y="36"/>
                  </a:cubicBezTo>
                  <a:cubicBezTo>
                    <a:pt x="1" y="79"/>
                    <a:pt x="4" y="148"/>
                    <a:pt x="48" y="191"/>
                  </a:cubicBezTo>
                  <a:cubicBezTo>
                    <a:pt x="70" y="212"/>
                    <a:pt x="97" y="221"/>
                    <a:pt x="123" y="221"/>
                  </a:cubicBezTo>
                  <a:cubicBezTo>
                    <a:pt x="180" y="221"/>
                    <a:pt x="235" y="176"/>
                    <a:pt x="234" y="108"/>
                  </a:cubicBezTo>
                  <a:cubicBezTo>
                    <a:pt x="232" y="43"/>
                    <a:pt x="178" y="1"/>
                    <a:pt x="12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681675" y="4926925"/>
              <a:ext cx="26300" cy="24875"/>
            </a:xfrm>
            <a:custGeom>
              <a:avLst/>
              <a:gdLst/>
              <a:ahLst/>
              <a:cxnLst/>
              <a:rect l="l" t="t" r="r" b="b"/>
              <a:pathLst>
                <a:path w="1052" h="995" extrusionOk="0">
                  <a:moveTo>
                    <a:pt x="545" y="1"/>
                  </a:moveTo>
                  <a:cubicBezTo>
                    <a:pt x="420" y="1"/>
                    <a:pt x="292" y="48"/>
                    <a:pt x="190" y="155"/>
                  </a:cubicBezTo>
                  <a:cubicBezTo>
                    <a:pt x="1" y="354"/>
                    <a:pt x="8" y="668"/>
                    <a:pt x="206" y="857"/>
                  </a:cubicBezTo>
                  <a:cubicBezTo>
                    <a:pt x="301" y="947"/>
                    <a:pt x="425" y="994"/>
                    <a:pt x="550" y="994"/>
                  </a:cubicBezTo>
                  <a:cubicBezTo>
                    <a:pt x="618" y="994"/>
                    <a:pt x="686" y="980"/>
                    <a:pt x="751" y="952"/>
                  </a:cubicBezTo>
                  <a:cubicBezTo>
                    <a:pt x="934" y="871"/>
                    <a:pt x="1051" y="687"/>
                    <a:pt x="1045" y="486"/>
                  </a:cubicBezTo>
                  <a:cubicBezTo>
                    <a:pt x="1038" y="192"/>
                    <a:pt x="796" y="1"/>
                    <a:pt x="54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2375600" y="4931600"/>
              <a:ext cx="46075" cy="41550"/>
            </a:xfrm>
            <a:custGeom>
              <a:avLst/>
              <a:gdLst/>
              <a:ahLst/>
              <a:cxnLst/>
              <a:rect l="l" t="t" r="r" b="b"/>
              <a:pathLst>
                <a:path w="1843" h="1662" extrusionOk="0">
                  <a:moveTo>
                    <a:pt x="895" y="1"/>
                  </a:moveTo>
                  <a:cubicBezTo>
                    <a:pt x="700" y="1"/>
                    <a:pt x="506" y="70"/>
                    <a:pt x="352" y="203"/>
                  </a:cubicBezTo>
                  <a:cubicBezTo>
                    <a:pt x="98" y="424"/>
                    <a:pt x="0" y="774"/>
                    <a:pt x="107" y="1094"/>
                  </a:cubicBezTo>
                  <a:cubicBezTo>
                    <a:pt x="214" y="1413"/>
                    <a:pt x="501" y="1635"/>
                    <a:pt x="836" y="1659"/>
                  </a:cubicBezTo>
                  <a:cubicBezTo>
                    <a:pt x="856" y="1661"/>
                    <a:pt x="876" y="1661"/>
                    <a:pt x="896" y="1661"/>
                  </a:cubicBezTo>
                  <a:cubicBezTo>
                    <a:pt x="1209" y="1661"/>
                    <a:pt x="1497" y="1486"/>
                    <a:pt x="1639" y="1204"/>
                  </a:cubicBezTo>
                  <a:cubicBezTo>
                    <a:pt x="1843" y="793"/>
                    <a:pt x="1678" y="294"/>
                    <a:pt x="1267" y="89"/>
                  </a:cubicBezTo>
                  <a:cubicBezTo>
                    <a:pt x="1149" y="29"/>
                    <a:pt x="1022" y="1"/>
                    <a:pt x="89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2231150" y="5026025"/>
              <a:ext cx="26525" cy="22900"/>
            </a:xfrm>
            <a:custGeom>
              <a:avLst/>
              <a:gdLst/>
              <a:ahLst/>
              <a:cxnLst/>
              <a:rect l="l" t="t" r="r" b="b"/>
              <a:pathLst>
                <a:path w="1061" h="916" extrusionOk="0">
                  <a:moveTo>
                    <a:pt x="538" y="0"/>
                  </a:moveTo>
                  <a:cubicBezTo>
                    <a:pt x="247" y="0"/>
                    <a:pt x="1" y="289"/>
                    <a:pt x="106" y="603"/>
                  </a:cubicBezTo>
                  <a:cubicBezTo>
                    <a:pt x="164" y="777"/>
                    <a:pt x="322" y="900"/>
                    <a:pt x="506" y="914"/>
                  </a:cubicBezTo>
                  <a:cubicBezTo>
                    <a:pt x="517" y="915"/>
                    <a:pt x="528" y="915"/>
                    <a:pt x="539" y="915"/>
                  </a:cubicBezTo>
                  <a:cubicBezTo>
                    <a:pt x="711" y="915"/>
                    <a:pt x="870" y="818"/>
                    <a:pt x="947" y="663"/>
                  </a:cubicBezTo>
                  <a:cubicBezTo>
                    <a:pt x="1060" y="437"/>
                    <a:pt x="969" y="162"/>
                    <a:pt x="743" y="50"/>
                  </a:cubicBezTo>
                  <a:cubicBezTo>
                    <a:pt x="675" y="15"/>
                    <a:pt x="605" y="0"/>
                    <a:pt x="53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877625" y="5200775"/>
              <a:ext cx="35325" cy="30500"/>
            </a:xfrm>
            <a:custGeom>
              <a:avLst/>
              <a:gdLst/>
              <a:ahLst/>
              <a:cxnLst/>
              <a:rect l="l" t="t" r="r" b="b"/>
              <a:pathLst>
                <a:path w="1413" h="1220" extrusionOk="0">
                  <a:moveTo>
                    <a:pt x="715" y="0"/>
                  </a:moveTo>
                  <a:cubicBezTo>
                    <a:pt x="327" y="0"/>
                    <a:pt x="0" y="385"/>
                    <a:pt x="139" y="803"/>
                  </a:cubicBezTo>
                  <a:cubicBezTo>
                    <a:pt x="217" y="1038"/>
                    <a:pt x="428" y="1202"/>
                    <a:pt x="673" y="1218"/>
                  </a:cubicBezTo>
                  <a:cubicBezTo>
                    <a:pt x="688" y="1219"/>
                    <a:pt x="703" y="1220"/>
                    <a:pt x="717" y="1220"/>
                  </a:cubicBezTo>
                  <a:cubicBezTo>
                    <a:pt x="947" y="1220"/>
                    <a:pt x="1157" y="1090"/>
                    <a:pt x="1262" y="883"/>
                  </a:cubicBezTo>
                  <a:cubicBezTo>
                    <a:pt x="1412" y="582"/>
                    <a:pt x="1291" y="217"/>
                    <a:pt x="990" y="67"/>
                  </a:cubicBezTo>
                  <a:cubicBezTo>
                    <a:pt x="898" y="21"/>
                    <a:pt x="805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696100" y="4840575"/>
              <a:ext cx="17700" cy="15300"/>
            </a:xfrm>
            <a:custGeom>
              <a:avLst/>
              <a:gdLst/>
              <a:ahLst/>
              <a:cxnLst/>
              <a:rect l="l" t="t" r="r" b="b"/>
              <a:pathLst>
                <a:path w="708" h="612" extrusionOk="0">
                  <a:moveTo>
                    <a:pt x="359" y="1"/>
                  </a:moveTo>
                  <a:cubicBezTo>
                    <a:pt x="165" y="1"/>
                    <a:pt x="0" y="193"/>
                    <a:pt x="70" y="402"/>
                  </a:cubicBezTo>
                  <a:cubicBezTo>
                    <a:pt x="115" y="540"/>
                    <a:pt x="238" y="611"/>
                    <a:pt x="360" y="611"/>
                  </a:cubicBezTo>
                  <a:cubicBezTo>
                    <a:pt x="467" y="611"/>
                    <a:pt x="575" y="556"/>
                    <a:pt x="632" y="442"/>
                  </a:cubicBezTo>
                  <a:cubicBezTo>
                    <a:pt x="707" y="292"/>
                    <a:pt x="645" y="110"/>
                    <a:pt x="495" y="34"/>
                  </a:cubicBezTo>
                  <a:cubicBezTo>
                    <a:pt x="450" y="11"/>
                    <a:pt x="404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983225" y="4739500"/>
              <a:ext cx="36350" cy="32775"/>
            </a:xfrm>
            <a:custGeom>
              <a:avLst/>
              <a:gdLst/>
              <a:ahLst/>
              <a:cxnLst/>
              <a:rect l="l" t="t" r="r" b="b"/>
              <a:pathLst>
                <a:path w="1454" h="1311" extrusionOk="0">
                  <a:moveTo>
                    <a:pt x="707" y="0"/>
                  </a:moveTo>
                  <a:cubicBezTo>
                    <a:pt x="552" y="0"/>
                    <a:pt x="399" y="55"/>
                    <a:pt x="277" y="161"/>
                  </a:cubicBezTo>
                  <a:cubicBezTo>
                    <a:pt x="77" y="334"/>
                    <a:pt x="0" y="611"/>
                    <a:pt x="85" y="863"/>
                  </a:cubicBezTo>
                  <a:cubicBezTo>
                    <a:pt x="169" y="1114"/>
                    <a:pt x="396" y="1290"/>
                    <a:pt x="660" y="1309"/>
                  </a:cubicBezTo>
                  <a:cubicBezTo>
                    <a:pt x="675" y="1310"/>
                    <a:pt x="691" y="1311"/>
                    <a:pt x="706" y="1311"/>
                  </a:cubicBezTo>
                  <a:cubicBezTo>
                    <a:pt x="953" y="1311"/>
                    <a:pt x="1181" y="1173"/>
                    <a:pt x="1293" y="949"/>
                  </a:cubicBezTo>
                  <a:cubicBezTo>
                    <a:pt x="1454" y="626"/>
                    <a:pt x="1323" y="232"/>
                    <a:pt x="1000" y="69"/>
                  </a:cubicBezTo>
                  <a:cubicBezTo>
                    <a:pt x="907" y="23"/>
                    <a:pt x="807" y="0"/>
                    <a:pt x="70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2154150" y="4780500"/>
              <a:ext cx="8250" cy="7150"/>
            </a:xfrm>
            <a:custGeom>
              <a:avLst/>
              <a:gdLst/>
              <a:ahLst/>
              <a:cxnLst/>
              <a:rect l="l" t="t" r="r" b="b"/>
              <a:pathLst>
                <a:path w="330" h="286" extrusionOk="0">
                  <a:moveTo>
                    <a:pt x="167" y="1"/>
                  </a:moveTo>
                  <a:cubicBezTo>
                    <a:pt x="77" y="1"/>
                    <a:pt x="1" y="91"/>
                    <a:pt x="34" y="188"/>
                  </a:cubicBezTo>
                  <a:cubicBezTo>
                    <a:pt x="55" y="252"/>
                    <a:pt x="112" y="286"/>
                    <a:pt x="168" y="286"/>
                  </a:cubicBezTo>
                  <a:cubicBezTo>
                    <a:pt x="218" y="286"/>
                    <a:pt x="268" y="260"/>
                    <a:pt x="294" y="208"/>
                  </a:cubicBezTo>
                  <a:cubicBezTo>
                    <a:pt x="330" y="137"/>
                    <a:pt x="301" y="51"/>
                    <a:pt x="231" y="17"/>
                  </a:cubicBezTo>
                  <a:cubicBezTo>
                    <a:pt x="209" y="6"/>
                    <a:pt x="188" y="1"/>
                    <a:pt x="16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2140175" y="515160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0" y="0"/>
                  </a:moveTo>
                  <a:cubicBezTo>
                    <a:pt x="60" y="0"/>
                    <a:pt x="1" y="70"/>
                    <a:pt x="26" y="146"/>
                  </a:cubicBezTo>
                  <a:cubicBezTo>
                    <a:pt x="42" y="196"/>
                    <a:pt x="86" y="221"/>
                    <a:pt x="130" y="221"/>
                  </a:cubicBezTo>
                  <a:cubicBezTo>
                    <a:pt x="169" y="221"/>
                    <a:pt x="208" y="202"/>
                    <a:pt x="229" y="161"/>
                  </a:cubicBezTo>
                  <a:cubicBezTo>
                    <a:pt x="256" y="105"/>
                    <a:pt x="234" y="39"/>
                    <a:pt x="180" y="12"/>
                  </a:cubicBezTo>
                  <a:cubicBezTo>
                    <a:pt x="163" y="4"/>
                    <a:pt x="147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847225" y="500340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1" y="0"/>
                  </a:moveTo>
                  <a:cubicBezTo>
                    <a:pt x="61" y="0"/>
                    <a:pt x="1" y="70"/>
                    <a:pt x="26" y="146"/>
                  </a:cubicBezTo>
                  <a:cubicBezTo>
                    <a:pt x="43" y="196"/>
                    <a:pt x="87" y="221"/>
                    <a:pt x="131" y="221"/>
                  </a:cubicBezTo>
                  <a:cubicBezTo>
                    <a:pt x="170" y="221"/>
                    <a:pt x="209" y="202"/>
                    <a:pt x="229" y="161"/>
                  </a:cubicBezTo>
                  <a:cubicBezTo>
                    <a:pt x="256" y="107"/>
                    <a:pt x="234" y="39"/>
                    <a:pt x="180" y="12"/>
                  </a:cubicBezTo>
                  <a:cubicBezTo>
                    <a:pt x="164" y="4"/>
                    <a:pt x="147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633475" y="5151525"/>
              <a:ext cx="28800" cy="24900"/>
            </a:xfrm>
            <a:custGeom>
              <a:avLst/>
              <a:gdLst/>
              <a:ahLst/>
              <a:cxnLst/>
              <a:rect l="l" t="t" r="r" b="b"/>
              <a:pathLst>
                <a:path w="1152" h="996" extrusionOk="0">
                  <a:moveTo>
                    <a:pt x="584" y="0"/>
                  </a:moveTo>
                  <a:cubicBezTo>
                    <a:pt x="268" y="0"/>
                    <a:pt x="1" y="315"/>
                    <a:pt x="114" y="656"/>
                  </a:cubicBezTo>
                  <a:cubicBezTo>
                    <a:pt x="177" y="846"/>
                    <a:pt x="349" y="980"/>
                    <a:pt x="550" y="994"/>
                  </a:cubicBezTo>
                  <a:cubicBezTo>
                    <a:pt x="563" y="995"/>
                    <a:pt x="575" y="995"/>
                    <a:pt x="587" y="995"/>
                  </a:cubicBezTo>
                  <a:cubicBezTo>
                    <a:pt x="773" y="995"/>
                    <a:pt x="945" y="889"/>
                    <a:pt x="1030" y="720"/>
                  </a:cubicBezTo>
                  <a:cubicBezTo>
                    <a:pt x="1151" y="475"/>
                    <a:pt x="1052" y="178"/>
                    <a:pt x="807" y="54"/>
                  </a:cubicBezTo>
                  <a:cubicBezTo>
                    <a:pt x="733" y="17"/>
                    <a:pt x="657" y="0"/>
                    <a:pt x="5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2008775" y="5008100"/>
              <a:ext cx="13750" cy="13000"/>
            </a:xfrm>
            <a:custGeom>
              <a:avLst/>
              <a:gdLst/>
              <a:ahLst/>
              <a:cxnLst/>
              <a:rect l="l" t="t" r="r" b="b"/>
              <a:pathLst>
                <a:path w="550" h="520" extrusionOk="0">
                  <a:moveTo>
                    <a:pt x="285" y="0"/>
                  </a:moveTo>
                  <a:cubicBezTo>
                    <a:pt x="220" y="0"/>
                    <a:pt x="153" y="25"/>
                    <a:pt x="100" y="81"/>
                  </a:cubicBezTo>
                  <a:cubicBezTo>
                    <a:pt x="1" y="185"/>
                    <a:pt x="4" y="349"/>
                    <a:pt x="107" y="448"/>
                  </a:cubicBezTo>
                  <a:cubicBezTo>
                    <a:pt x="159" y="498"/>
                    <a:pt x="222" y="520"/>
                    <a:pt x="284" y="520"/>
                  </a:cubicBezTo>
                  <a:cubicBezTo>
                    <a:pt x="419" y="520"/>
                    <a:pt x="549" y="412"/>
                    <a:pt x="546" y="254"/>
                  </a:cubicBezTo>
                  <a:cubicBezTo>
                    <a:pt x="542" y="100"/>
                    <a:pt x="416" y="0"/>
                    <a:pt x="28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804550" y="4804650"/>
              <a:ext cx="27425" cy="25950"/>
            </a:xfrm>
            <a:custGeom>
              <a:avLst/>
              <a:gdLst/>
              <a:ahLst/>
              <a:cxnLst/>
              <a:rect l="l" t="t" r="r" b="b"/>
              <a:pathLst>
                <a:path w="1097" h="1038" extrusionOk="0">
                  <a:moveTo>
                    <a:pt x="569" y="0"/>
                  </a:moveTo>
                  <a:cubicBezTo>
                    <a:pt x="438" y="0"/>
                    <a:pt x="305" y="50"/>
                    <a:pt x="199" y="161"/>
                  </a:cubicBezTo>
                  <a:cubicBezTo>
                    <a:pt x="0" y="369"/>
                    <a:pt x="8" y="696"/>
                    <a:pt x="215" y="895"/>
                  </a:cubicBezTo>
                  <a:cubicBezTo>
                    <a:pt x="314" y="988"/>
                    <a:pt x="442" y="1038"/>
                    <a:pt x="572" y="1038"/>
                  </a:cubicBezTo>
                  <a:cubicBezTo>
                    <a:pt x="643" y="1038"/>
                    <a:pt x="715" y="1023"/>
                    <a:pt x="782" y="993"/>
                  </a:cubicBezTo>
                  <a:cubicBezTo>
                    <a:pt x="974" y="908"/>
                    <a:pt x="1096" y="716"/>
                    <a:pt x="1090" y="507"/>
                  </a:cubicBezTo>
                  <a:cubicBezTo>
                    <a:pt x="1083" y="200"/>
                    <a:pt x="831" y="0"/>
                    <a:pt x="56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727525" y="4502975"/>
              <a:ext cx="34250" cy="32425"/>
            </a:xfrm>
            <a:custGeom>
              <a:avLst/>
              <a:gdLst/>
              <a:ahLst/>
              <a:cxnLst/>
              <a:rect l="l" t="t" r="r" b="b"/>
              <a:pathLst>
                <a:path w="1370" h="1297" extrusionOk="0">
                  <a:moveTo>
                    <a:pt x="716" y="1"/>
                  </a:moveTo>
                  <a:cubicBezTo>
                    <a:pt x="543" y="1"/>
                    <a:pt x="372" y="71"/>
                    <a:pt x="248" y="201"/>
                  </a:cubicBezTo>
                  <a:cubicBezTo>
                    <a:pt x="0" y="461"/>
                    <a:pt x="11" y="871"/>
                    <a:pt x="269" y="1118"/>
                  </a:cubicBezTo>
                  <a:cubicBezTo>
                    <a:pt x="392" y="1235"/>
                    <a:pt x="553" y="1297"/>
                    <a:pt x="716" y="1297"/>
                  </a:cubicBezTo>
                  <a:cubicBezTo>
                    <a:pt x="805" y="1297"/>
                    <a:pt x="894" y="1279"/>
                    <a:pt x="979" y="1241"/>
                  </a:cubicBezTo>
                  <a:cubicBezTo>
                    <a:pt x="1218" y="1136"/>
                    <a:pt x="1369" y="895"/>
                    <a:pt x="1363" y="634"/>
                  </a:cubicBezTo>
                  <a:cubicBezTo>
                    <a:pt x="1357" y="372"/>
                    <a:pt x="1195" y="139"/>
                    <a:pt x="950" y="45"/>
                  </a:cubicBezTo>
                  <a:cubicBezTo>
                    <a:pt x="874" y="15"/>
                    <a:pt x="795" y="1"/>
                    <a:pt x="71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2907700" y="4426125"/>
              <a:ext cx="20650" cy="19500"/>
            </a:xfrm>
            <a:custGeom>
              <a:avLst/>
              <a:gdLst/>
              <a:ahLst/>
              <a:cxnLst/>
              <a:rect l="l" t="t" r="r" b="b"/>
              <a:pathLst>
                <a:path w="826" h="780" extrusionOk="0">
                  <a:moveTo>
                    <a:pt x="428" y="0"/>
                  </a:moveTo>
                  <a:cubicBezTo>
                    <a:pt x="330" y="0"/>
                    <a:pt x="229" y="38"/>
                    <a:pt x="150" y="122"/>
                  </a:cubicBezTo>
                  <a:cubicBezTo>
                    <a:pt x="1" y="276"/>
                    <a:pt x="7" y="523"/>
                    <a:pt x="163" y="672"/>
                  </a:cubicBezTo>
                  <a:cubicBezTo>
                    <a:pt x="241" y="747"/>
                    <a:pt x="336" y="780"/>
                    <a:pt x="428" y="780"/>
                  </a:cubicBezTo>
                  <a:cubicBezTo>
                    <a:pt x="631" y="780"/>
                    <a:pt x="825" y="619"/>
                    <a:pt x="820" y="382"/>
                  </a:cubicBezTo>
                  <a:cubicBezTo>
                    <a:pt x="814" y="150"/>
                    <a:pt x="624" y="0"/>
                    <a:pt x="4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2777625" y="5193825"/>
              <a:ext cx="54800" cy="51850"/>
            </a:xfrm>
            <a:custGeom>
              <a:avLst/>
              <a:gdLst/>
              <a:ahLst/>
              <a:cxnLst/>
              <a:rect l="l" t="t" r="r" b="b"/>
              <a:pathLst>
                <a:path w="2192" h="2074" extrusionOk="0">
                  <a:moveTo>
                    <a:pt x="1147" y="1"/>
                  </a:moveTo>
                  <a:cubicBezTo>
                    <a:pt x="869" y="1"/>
                    <a:pt x="596" y="112"/>
                    <a:pt x="396" y="321"/>
                  </a:cubicBezTo>
                  <a:cubicBezTo>
                    <a:pt x="0" y="736"/>
                    <a:pt x="15" y="1391"/>
                    <a:pt x="430" y="1786"/>
                  </a:cubicBezTo>
                  <a:cubicBezTo>
                    <a:pt x="627" y="1974"/>
                    <a:pt x="885" y="2073"/>
                    <a:pt x="1146" y="2073"/>
                  </a:cubicBezTo>
                  <a:cubicBezTo>
                    <a:pt x="1288" y="2073"/>
                    <a:pt x="1430" y="2044"/>
                    <a:pt x="1565" y="1985"/>
                  </a:cubicBezTo>
                  <a:cubicBezTo>
                    <a:pt x="1948" y="1815"/>
                    <a:pt x="2192" y="1432"/>
                    <a:pt x="2181" y="1012"/>
                  </a:cubicBezTo>
                  <a:cubicBezTo>
                    <a:pt x="2172" y="593"/>
                    <a:pt x="1911" y="222"/>
                    <a:pt x="1520" y="70"/>
                  </a:cubicBezTo>
                  <a:cubicBezTo>
                    <a:pt x="1399" y="23"/>
                    <a:pt x="1272" y="1"/>
                    <a:pt x="11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2906425" y="3822250"/>
              <a:ext cx="31775" cy="31800"/>
            </a:xfrm>
            <a:custGeom>
              <a:avLst/>
              <a:gdLst/>
              <a:ahLst/>
              <a:cxnLst/>
              <a:rect l="l" t="t" r="r" b="b"/>
              <a:pathLst>
                <a:path w="1271" h="1272" extrusionOk="0">
                  <a:moveTo>
                    <a:pt x="637" y="1"/>
                  </a:moveTo>
                  <a:cubicBezTo>
                    <a:pt x="285" y="1"/>
                    <a:pt x="1" y="285"/>
                    <a:pt x="1" y="637"/>
                  </a:cubicBezTo>
                  <a:cubicBezTo>
                    <a:pt x="1" y="987"/>
                    <a:pt x="285" y="1271"/>
                    <a:pt x="637" y="1271"/>
                  </a:cubicBezTo>
                  <a:cubicBezTo>
                    <a:pt x="987" y="1271"/>
                    <a:pt x="1271" y="987"/>
                    <a:pt x="1271" y="637"/>
                  </a:cubicBezTo>
                  <a:cubicBezTo>
                    <a:pt x="1271" y="285"/>
                    <a:pt x="987" y="1"/>
                    <a:pt x="63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2215025" y="3802925"/>
              <a:ext cx="27300" cy="23375"/>
            </a:xfrm>
            <a:custGeom>
              <a:avLst/>
              <a:gdLst/>
              <a:ahLst/>
              <a:cxnLst/>
              <a:rect l="l" t="t" r="r" b="b"/>
              <a:pathLst>
                <a:path w="1092" h="935" extrusionOk="0">
                  <a:moveTo>
                    <a:pt x="471" y="0"/>
                  </a:moveTo>
                  <a:cubicBezTo>
                    <a:pt x="231" y="0"/>
                    <a:pt x="1" y="187"/>
                    <a:pt x="1" y="469"/>
                  </a:cubicBezTo>
                  <a:cubicBezTo>
                    <a:pt x="1" y="726"/>
                    <a:pt x="210" y="935"/>
                    <a:pt x="468" y="935"/>
                  </a:cubicBezTo>
                  <a:cubicBezTo>
                    <a:pt x="883" y="935"/>
                    <a:pt x="1092" y="433"/>
                    <a:pt x="797" y="138"/>
                  </a:cubicBezTo>
                  <a:cubicBezTo>
                    <a:pt x="703" y="43"/>
                    <a:pt x="586" y="0"/>
                    <a:pt x="47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2491325" y="3339825"/>
              <a:ext cx="72850" cy="70100"/>
            </a:xfrm>
            <a:custGeom>
              <a:avLst/>
              <a:gdLst/>
              <a:ahLst/>
              <a:cxnLst/>
              <a:rect l="l" t="t" r="r" b="b"/>
              <a:pathLst>
                <a:path w="2914" h="2804" extrusionOk="0">
                  <a:moveTo>
                    <a:pt x="1400" y="1"/>
                  </a:moveTo>
                  <a:cubicBezTo>
                    <a:pt x="1220" y="1"/>
                    <a:pt x="1038" y="36"/>
                    <a:pt x="865" y="107"/>
                  </a:cubicBezTo>
                  <a:cubicBezTo>
                    <a:pt x="342" y="325"/>
                    <a:pt x="1" y="836"/>
                    <a:pt x="1" y="1403"/>
                  </a:cubicBezTo>
                  <a:cubicBezTo>
                    <a:pt x="1" y="2177"/>
                    <a:pt x="627" y="2804"/>
                    <a:pt x="1401" y="2804"/>
                  </a:cubicBezTo>
                  <a:cubicBezTo>
                    <a:pt x="1968" y="2804"/>
                    <a:pt x="2479" y="2462"/>
                    <a:pt x="2696" y="1938"/>
                  </a:cubicBezTo>
                  <a:cubicBezTo>
                    <a:pt x="2914" y="1415"/>
                    <a:pt x="2793" y="812"/>
                    <a:pt x="2392" y="412"/>
                  </a:cubicBezTo>
                  <a:cubicBezTo>
                    <a:pt x="2124" y="143"/>
                    <a:pt x="1766" y="1"/>
                    <a:pt x="140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2339550" y="3382650"/>
              <a:ext cx="32375" cy="31150"/>
            </a:xfrm>
            <a:custGeom>
              <a:avLst/>
              <a:gdLst/>
              <a:ahLst/>
              <a:cxnLst/>
              <a:rect l="l" t="t" r="r" b="b"/>
              <a:pathLst>
                <a:path w="1295" h="1246" extrusionOk="0">
                  <a:moveTo>
                    <a:pt x="623" y="0"/>
                  </a:moveTo>
                  <a:cubicBezTo>
                    <a:pt x="543" y="0"/>
                    <a:pt x="462" y="16"/>
                    <a:pt x="386" y="47"/>
                  </a:cubicBezTo>
                  <a:cubicBezTo>
                    <a:pt x="153" y="145"/>
                    <a:pt x="1" y="372"/>
                    <a:pt x="1" y="623"/>
                  </a:cubicBezTo>
                  <a:cubicBezTo>
                    <a:pt x="1" y="967"/>
                    <a:pt x="279" y="1245"/>
                    <a:pt x="623" y="1245"/>
                  </a:cubicBezTo>
                  <a:cubicBezTo>
                    <a:pt x="876" y="1245"/>
                    <a:pt x="1103" y="1094"/>
                    <a:pt x="1199" y="862"/>
                  </a:cubicBezTo>
                  <a:cubicBezTo>
                    <a:pt x="1295" y="629"/>
                    <a:pt x="1242" y="362"/>
                    <a:pt x="1063" y="183"/>
                  </a:cubicBezTo>
                  <a:cubicBezTo>
                    <a:pt x="945" y="64"/>
                    <a:pt x="785" y="0"/>
                    <a:pt x="62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408075" y="3583625"/>
              <a:ext cx="108075" cy="104000"/>
            </a:xfrm>
            <a:custGeom>
              <a:avLst/>
              <a:gdLst/>
              <a:ahLst/>
              <a:cxnLst/>
              <a:rect l="l" t="t" r="r" b="b"/>
              <a:pathLst>
                <a:path w="4323" h="4160" extrusionOk="0">
                  <a:moveTo>
                    <a:pt x="2080" y="0"/>
                  </a:moveTo>
                  <a:cubicBezTo>
                    <a:pt x="1812" y="0"/>
                    <a:pt x="1542" y="52"/>
                    <a:pt x="1284" y="159"/>
                  </a:cubicBezTo>
                  <a:cubicBezTo>
                    <a:pt x="507" y="481"/>
                    <a:pt x="1" y="1239"/>
                    <a:pt x="1" y="2080"/>
                  </a:cubicBezTo>
                  <a:cubicBezTo>
                    <a:pt x="1" y="3227"/>
                    <a:pt x="931" y="4159"/>
                    <a:pt x="2080" y="4159"/>
                  </a:cubicBezTo>
                  <a:cubicBezTo>
                    <a:pt x="2921" y="4159"/>
                    <a:pt x="3679" y="3653"/>
                    <a:pt x="4000" y="2875"/>
                  </a:cubicBezTo>
                  <a:cubicBezTo>
                    <a:pt x="4322" y="2098"/>
                    <a:pt x="4145" y="1204"/>
                    <a:pt x="3550" y="609"/>
                  </a:cubicBezTo>
                  <a:cubicBezTo>
                    <a:pt x="3153" y="212"/>
                    <a:pt x="2621" y="0"/>
                    <a:pt x="208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456175" y="3479925"/>
              <a:ext cx="18225" cy="15600"/>
            </a:xfrm>
            <a:custGeom>
              <a:avLst/>
              <a:gdLst/>
              <a:ahLst/>
              <a:cxnLst/>
              <a:rect l="l" t="t" r="r" b="b"/>
              <a:pathLst>
                <a:path w="729" h="624" extrusionOk="0">
                  <a:moveTo>
                    <a:pt x="314" y="1"/>
                  </a:moveTo>
                  <a:cubicBezTo>
                    <a:pt x="154" y="1"/>
                    <a:pt x="1" y="125"/>
                    <a:pt x="1" y="312"/>
                  </a:cubicBezTo>
                  <a:cubicBezTo>
                    <a:pt x="1" y="485"/>
                    <a:pt x="139" y="623"/>
                    <a:pt x="312" y="623"/>
                  </a:cubicBezTo>
                  <a:cubicBezTo>
                    <a:pt x="588" y="623"/>
                    <a:pt x="728" y="288"/>
                    <a:pt x="531" y="93"/>
                  </a:cubicBezTo>
                  <a:cubicBezTo>
                    <a:pt x="468" y="29"/>
                    <a:pt x="390" y="1"/>
                    <a:pt x="3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292725" y="3596675"/>
              <a:ext cx="27300" cy="23375"/>
            </a:xfrm>
            <a:custGeom>
              <a:avLst/>
              <a:gdLst/>
              <a:ahLst/>
              <a:cxnLst/>
              <a:rect l="l" t="t" r="r" b="b"/>
              <a:pathLst>
                <a:path w="1092" h="935" extrusionOk="0">
                  <a:moveTo>
                    <a:pt x="471" y="0"/>
                  </a:moveTo>
                  <a:cubicBezTo>
                    <a:pt x="231" y="0"/>
                    <a:pt x="0" y="187"/>
                    <a:pt x="0" y="469"/>
                  </a:cubicBezTo>
                  <a:cubicBezTo>
                    <a:pt x="0" y="726"/>
                    <a:pt x="209" y="935"/>
                    <a:pt x="468" y="935"/>
                  </a:cubicBezTo>
                  <a:cubicBezTo>
                    <a:pt x="884" y="935"/>
                    <a:pt x="1092" y="431"/>
                    <a:pt x="797" y="138"/>
                  </a:cubicBezTo>
                  <a:cubicBezTo>
                    <a:pt x="702" y="43"/>
                    <a:pt x="586" y="0"/>
                    <a:pt x="47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708975" y="3514975"/>
              <a:ext cx="64775" cy="62325"/>
            </a:xfrm>
            <a:custGeom>
              <a:avLst/>
              <a:gdLst/>
              <a:ahLst/>
              <a:cxnLst/>
              <a:rect l="l" t="t" r="r" b="b"/>
              <a:pathLst>
                <a:path w="2591" h="2493" extrusionOk="0">
                  <a:moveTo>
                    <a:pt x="1247" y="1"/>
                  </a:moveTo>
                  <a:cubicBezTo>
                    <a:pt x="1086" y="1"/>
                    <a:pt x="924" y="32"/>
                    <a:pt x="770" y="96"/>
                  </a:cubicBezTo>
                  <a:cubicBezTo>
                    <a:pt x="304" y="289"/>
                    <a:pt x="1" y="743"/>
                    <a:pt x="1" y="1246"/>
                  </a:cubicBezTo>
                  <a:cubicBezTo>
                    <a:pt x="1" y="1934"/>
                    <a:pt x="558" y="2492"/>
                    <a:pt x="1247" y="2492"/>
                  </a:cubicBezTo>
                  <a:cubicBezTo>
                    <a:pt x="1750" y="2492"/>
                    <a:pt x="2204" y="2188"/>
                    <a:pt x="2397" y="1723"/>
                  </a:cubicBezTo>
                  <a:cubicBezTo>
                    <a:pt x="2590" y="1257"/>
                    <a:pt x="2484" y="722"/>
                    <a:pt x="2127" y="365"/>
                  </a:cubicBezTo>
                  <a:cubicBezTo>
                    <a:pt x="1889" y="127"/>
                    <a:pt x="1571" y="1"/>
                    <a:pt x="12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767375" y="3939150"/>
              <a:ext cx="40450" cy="38925"/>
            </a:xfrm>
            <a:custGeom>
              <a:avLst/>
              <a:gdLst/>
              <a:ahLst/>
              <a:cxnLst/>
              <a:rect l="l" t="t" r="r" b="b"/>
              <a:pathLst>
                <a:path w="1618" h="1557" extrusionOk="0">
                  <a:moveTo>
                    <a:pt x="779" y="0"/>
                  </a:moveTo>
                  <a:cubicBezTo>
                    <a:pt x="679" y="0"/>
                    <a:pt x="578" y="20"/>
                    <a:pt x="481" y="60"/>
                  </a:cubicBezTo>
                  <a:cubicBezTo>
                    <a:pt x="190" y="180"/>
                    <a:pt x="0" y="464"/>
                    <a:pt x="0" y="778"/>
                  </a:cubicBezTo>
                  <a:cubicBezTo>
                    <a:pt x="0" y="1208"/>
                    <a:pt x="349" y="1557"/>
                    <a:pt x="779" y="1557"/>
                  </a:cubicBezTo>
                  <a:cubicBezTo>
                    <a:pt x="1093" y="1557"/>
                    <a:pt x="1377" y="1367"/>
                    <a:pt x="1497" y="1077"/>
                  </a:cubicBezTo>
                  <a:cubicBezTo>
                    <a:pt x="1618" y="786"/>
                    <a:pt x="1552" y="450"/>
                    <a:pt x="1329" y="228"/>
                  </a:cubicBezTo>
                  <a:cubicBezTo>
                    <a:pt x="1180" y="79"/>
                    <a:pt x="981" y="0"/>
                    <a:pt x="77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343175" y="3853525"/>
              <a:ext cx="62300" cy="62300"/>
            </a:xfrm>
            <a:custGeom>
              <a:avLst/>
              <a:gdLst/>
              <a:ahLst/>
              <a:cxnLst/>
              <a:rect l="l" t="t" r="r" b="b"/>
              <a:pathLst>
                <a:path w="2492" h="2492" extrusionOk="0">
                  <a:moveTo>
                    <a:pt x="1247" y="0"/>
                  </a:moveTo>
                  <a:cubicBezTo>
                    <a:pt x="558" y="0"/>
                    <a:pt x="1" y="558"/>
                    <a:pt x="1" y="1247"/>
                  </a:cubicBezTo>
                  <a:cubicBezTo>
                    <a:pt x="1" y="1933"/>
                    <a:pt x="558" y="2491"/>
                    <a:pt x="1247" y="2491"/>
                  </a:cubicBezTo>
                  <a:cubicBezTo>
                    <a:pt x="1933" y="2491"/>
                    <a:pt x="2491" y="1933"/>
                    <a:pt x="2491" y="1247"/>
                  </a:cubicBezTo>
                  <a:cubicBezTo>
                    <a:pt x="2491" y="558"/>
                    <a:pt x="1933" y="0"/>
                    <a:pt x="124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323700" y="3666725"/>
              <a:ext cx="40500" cy="38950"/>
            </a:xfrm>
            <a:custGeom>
              <a:avLst/>
              <a:gdLst/>
              <a:ahLst/>
              <a:cxnLst/>
              <a:rect l="l" t="t" r="r" b="b"/>
              <a:pathLst>
                <a:path w="1620" h="1558" extrusionOk="0">
                  <a:moveTo>
                    <a:pt x="778" y="1"/>
                  </a:moveTo>
                  <a:cubicBezTo>
                    <a:pt x="679" y="1"/>
                    <a:pt x="578" y="20"/>
                    <a:pt x="482" y="59"/>
                  </a:cubicBezTo>
                  <a:cubicBezTo>
                    <a:pt x="192" y="181"/>
                    <a:pt x="1" y="464"/>
                    <a:pt x="1" y="779"/>
                  </a:cubicBezTo>
                  <a:cubicBezTo>
                    <a:pt x="1" y="1209"/>
                    <a:pt x="350" y="1558"/>
                    <a:pt x="780" y="1558"/>
                  </a:cubicBezTo>
                  <a:cubicBezTo>
                    <a:pt x="1095" y="1558"/>
                    <a:pt x="1379" y="1369"/>
                    <a:pt x="1499" y="1077"/>
                  </a:cubicBezTo>
                  <a:cubicBezTo>
                    <a:pt x="1620" y="787"/>
                    <a:pt x="1554" y="452"/>
                    <a:pt x="1330" y="229"/>
                  </a:cubicBezTo>
                  <a:cubicBezTo>
                    <a:pt x="1180" y="80"/>
                    <a:pt x="981" y="1"/>
                    <a:pt x="77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238075" y="3974125"/>
              <a:ext cx="27350" cy="23425"/>
            </a:xfrm>
            <a:custGeom>
              <a:avLst/>
              <a:gdLst/>
              <a:ahLst/>
              <a:cxnLst/>
              <a:rect l="l" t="t" r="r" b="b"/>
              <a:pathLst>
                <a:path w="1094" h="937" extrusionOk="0">
                  <a:moveTo>
                    <a:pt x="472" y="0"/>
                  </a:moveTo>
                  <a:cubicBezTo>
                    <a:pt x="231" y="0"/>
                    <a:pt x="1" y="187"/>
                    <a:pt x="2" y="469"/>
                  </a:cubicBezTo>
                  <a:cubicBezTo>
                    <a:pt x="2" y="727"/>
                    <a:pt x="211" y="936"/>
                    <a:pt x="469" y="936"/>
                  </a:cubicBezTo>
                  <a:cubicBezTo>
                    <a:pt x="886" y="935"/>
                    <a:pt x="1093" y="431"/>
                    <a:pt x="799" y="138"/>
                  </a:cubicBezTo>
                  <a:cubicBezTo>
                    <a:pt x="703" y="43"/>
                    <a:pt x="586" y="0"/>
                    <a:pt x="4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417250" y="3931350"/>
              <a:ext cx="18225" cy="15625"/>
            </a:xfrm>
            <a:custGeom>
              <a:avLst/>
              <a:gdLst/>
              <a:ahLst/>
              <a:cxnLst/>
              <a:rect l="l" t="t" r="r" b="b"/>
              <a:pathLst>
                <a:path w="729" h="625" extrusionOk="0">
                  <a:moveTo>
                    <a:pt x="314" y="1"/>
                  </a:moveTo>
                  <a:cubicBezTo>
                    <a:pt x="154" y="1"/>
                    <a:pt x="1" y="125"/>
                    <a:pt x="1" y="313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590" y="624"/>
                    <a:pt x="728" y="289"/>
                    <a:pt x="533" y="92"/>
                  </a:cubicBezTo>
                  <a:cubicBezTo>
                    <a:pt x="469" y="29"/>
                    <a:pt x="391" y="1"/>
                    <a:pt x="3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24700" y="4188175"/>
              <a:ext cx="18200" cy="15625"/>
            </a:xfrm>
            <a:custGeom>
              <a:avLst/>
              <a:gdLst/>
              <a:ahLst/>
              <a:cxnLst/>
              <a:rect l="l" t="t" r="r" b="b"/>
              <a:pathLst>
                <a:path w="728" h="625" extrusionOk="0">
                  <a:moveTo>
                    <a:pt x="314" y="1"/>
                  </a:moveTo>
                  <a:cubicBezTo>
                    <a:pt x="154" y="1"/>
                    <a:pt x="0" y="125"/>
                    <a:pt x="0" y="313"/>
                  </a:cubicBezTo>
                  <a:cubicBezTo>
                    <a:pt x="0" y="485"/>
                    <a:pt x="139" y="624"/>
                    <a:pt x="312" y="624"/>
                  </a:cubicBezTo>
                  <a:cubicBezTo>
                    <a:pt x="588" y="624"/>
                    <a:pt x="728" y="289"/>
                    <a:pt x="531" y="92"/>
                  </a:cubicBezTo>
                  <a:cubicBezTo>
                    <a:pt x="468" y="29"/>
                    <a:pt x="390" y="1"/>
                    <a:pt x="3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923150" y="3623925"/>
              <a:ext cx="40475" cy="38975"/>
            </a:xfrm>
            <a:custGeom>
              <a:avLst/>
              <a:gdLst/>
              <a:ahLst/>
              <a:cxnLst/>
              <a:rect l="l" t="t" r="r" b="b"/>
              <a:pathLst>
                <a:path w="1619" h="1559" extrusionOk="0">
                  <a:moveTo>
                    <a:pt x="779" y="0"/>
                  </a:moveTo>
                  <a:cubicBezTo>
                    <a:pt x="679" y="0"/>
                    <a:pt x="578" y="20"/>
                    <a:pt x="481" y="59"/>
                  </a:cubicBezTo>
                  <a:cubicBezTo>
                    <a:pt x="191" y="180"/>
                    <a:pt x="2" y="464"/>
                    <a:pt x="2" y="779"/>
                  </a:cubicBezTo>
                  <a:cubicBezTo>
                    <a:pt x="0" y="1209"/>
                    <a:pt x="349" y="1558"/>
                    <a:pt x="779" y="1558"/>
                  </a:cubicBezTo>
                  <a:cubicBezTo>
                    <a:pt x="1094" y="1558"/>
                    <a:pt x="1378" y="1367"/>
                    <a:pt x="1499" y="1077"/>
                  </a:cubicBezTo>
                  <a:cubicBezTo>
                    <a:pt x="1619" y="785"/>
                    <a:pt x="1553" y="452"/>
                    <a:pt x="1330" y="228"/>
                  </a:cubicBezTo>
                  <a:cubicBezTo>
                    <a:pt x="1181" y="79"/>
                    <a:pt x="982" y="0"/>
                    <a:pt x="77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612425" y="4592100"/>
              <a:ext cx="6600" cy="5675"/>
            </a:xfrm>
            <a:custGeom>
              <a:avLst/>
              <a:gdLst/>
              <a:ahLst/>
              <a:cxnLst/>
              <a:rect l="l" t="t" r="r" b="b"/>
              <a:pathLst>
                <a:path w="264" h="227" extrusionOk="0">
                  <a:moveTo>
                    <a:pt x="114" y="0"/>
                  </a:moveTo>
                  <a:cubicBezTo>
                    <a:pt x="56" y="0"/>
                    <a:pt x="0" y="46"/>
                    <a:pt x="0" y="114"/>
                  </a:cubicBezTo>
                  <a:cubicBezTo>
                    <a:pt x="0" y="176"/>
                    <a:pt x="50" y="227"/>
                    <a:pt x="113" y="227"/>
                  </a:cubicBezTo>
                  <a:cubicBezTo>
                    <a:pt x="212" y="227"/>
                    <a:pt x="263" y="105"/>
                    <a:pt x="193" y="33"/>
                  </a:cubicBezTo>
                  <a:cubicBezTo>
                    <a:pt x="170" y="10"/>
                    <a:pt x="142" y="0"/>
                    <a:pt x="1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324250" y="4674600"/>
              <a:ext cx="6650" cy="5650"/>
            </a:xfrm>
            <a:custGeom>
              <a:avLst/>
              <a:gdLst/>
              <a:ahLst/>
              <a:cxnLst/>
              <a:rect l="l" t="t" r="r" b="b"/>
              <a:pathLst>
                <a:path w="266" h="226" extrusionOk="0">
                  <a:moveTo>
                    <a:pt x="115" y="1"/>
                  </a:moveTo>
                  <a:cubicBezTo>
                    <a:pt x="57" y="1"/>
                    <a:pt x="1" y="46"/>
                    <a:pt x="1" y="115"/>
                  </a:cubicBezTo>
                  <a:cubicBezTo>
                    <a:pt x="2" y="176"/>
                    <a:pt x="52" y="226"/>
                    <a:pt x="113" y="226"/>
                  </a:cubicBezTo>
                  <a:cubicBezTo>
                    <a:pt x="214" y="226"/>
                    <a:pt x="265" y="104"/>
                    <a:pt x="193" y="34"/>
                  </a:cubicBezTo>
                  <a:cubicBezTo>
                    <a:pt x="170" y="11"/>
                    <a:pt x="142" y="1"/>
                    <a:pt x="1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962100" y="4316550"/>
              <a:ext cx="19650" cy="16850"/>
            </a:xfrm>
            <a:custGeom>
              <a:avLst/>
              <a:gdLst/>
              <a:ahLst/>
              <a:cxnLst/>
              <a:rect l="l" t="t" r="r" b="b"/>
              <a:pathLst>
                <a:path w="786" h="674" extrusionOk="0">
                  <a:moveTo>
                    <a:pt x="338" y="1"/>
                  </a:moveTo>
                  <a:cubicBezTo>
                    <a:pt x="166" y="1"/>
                    <a:pt x="1" y="134"/>
                    <a:pt x="1" y="337"/>
                  </a:cubicBezTo>
                  <a:cubicBezTo>
                    <a:pt x="1" y="523"/>
                    <a:pt x="151" y="673"/>
                    <a:pt x="336" y="673"/>
                  </a:cubicBezTo>
                  <a:cubicBezTo>
                    <a:pt x="635" y="673"/>
                    <a:pt x="785" y="311"/>
                    <a:pt x="573" y="99"/>
                  </a:cubicBezTo>
                  <a:cubicBezTo>
                    <a:pt x="505" y="31"/>
                    <a:pt x="421" y="1"/>
                    <a:pt x="33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875375" y="4334725"/>
              <a:ext cx="6600" cy="5700"/>
            </a:xfrm>
            <a:custGeom>
              <a:avLst/>
              <a:gdLst/>
              <a:ahLst/>
              <a:cxnLst/>
              <a:rect l="l" t="t" r="r" b="b"/>
              <a:pathLst>
                <a:path w="264" h="228" extrusionOk="0">
                  <a:moveTo>
                    <a:pt x="114" y="1"/>
                  </a:moveTo>
                  <a:cubicBezTo>
                    <a:pt x="56" y="1"/>
                    <a:pt x="1" y="46"/>
                    <a:pt x="1" y="115"/>
                  </a:cubicBezTo>
                  <a:cubicBezTo>
                    <a:pt x="1" y="176"/>
                    <a:pt x="50" y="227"/>
                    <a:pt x="113" y="227"/>
                  </a:cubicBezTo>
                  <a:cubicBezTo>
                    <a:pt x="213" y="227"/>
                    <a:pt x="264" y="106"/>
                    <a:pt x="193" y="34"/>
                  </a:cubicBezTo>
                  <a:cubicBezTo>
                    <a:pt x="170" y="11"/>
                    <a:pt x="142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2272600" y="4176675"/>
              <a:ext cx="6625" cy="5675"/>
            </a:xfrm>
            <a:custGeom>
              <a:avLst/>
              <a:gdLst/>
              <a:ahLst/>
              <a:cxnLst/>
              <a:rect l="l" t="t" r="r" b="b"/>
              <a:pathLst>
                <a:path w="265" h="227" extrusionOk="0">
                  <a:moveTo>
                    <a:pt x="114" y="1"/>
                  </a:moveTo>
                  <a:cubicBezTo>
                    <a:pt x="56" y="1"/>
                    <a:pt x="0" y="45"/>
                    <a:pt x="0" y="113"/>
                  </a:cubicBezTo>
                  <a:cubicBezTo>
                    <a:pt x="0" y="175"/>
                    <a:pt x="50" y="226"/>
                    <a:pt x="113" y="226"/>
                  </a:cubicBezTo>
                  <a:cubicBezTo>
                    <a:pt x="114" y="226"/>
                    <a:pt x="114" y="226"/>
                    <a:pt x="115" y="226"/>
                  </a:cubicBezTo>
                  <a:cubicBezTo>
                    <a:pt x="214" y="226"/>
                    <a:pt x="265" y="105"/>
                    <a:pt x="194" y="34"/>
                  </a:cubicBezTo>
                  <a:cubicBezTo>
                    <a:pt x="171" y="11"/>
                    <a:pt x="142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2405475" y="4158500"/>
              <a:ext cx="16350" cy="14025"/>
            </a:xfrm>
            <a:custGeom>
              <a:avLst/>
              <a:gdLst/>
              <a:ahLst/>
              <a:cxnLst/>
              <a:rect l="l" t="t" r="r" b="b"/>
              <a:pathLst>
                <a:path w="654" h="561" extrusionOk="0">
                  <a:moveTo>
                    <a:pt x="283" y="1"/>
                  </a:moveTo>
                  <a:cubicBezTo>
                    <a:pt x="139" y="1"/>
                    <a:pt x="0" y="112"/>
                    <a:pt x="0" y="281"/>
                  </a:cubicBezTo>
                  <a:cubicBezTo>
                    <a:pt x="0" y="436"/>
                    <a:pt x="126" y="561"/>
                    <a:pt x="281" y="561"/>
                  </a:cubicBezTo>
                  <a:cubicBezTo>
                    <a:pt x="529" y="561"/>
                    <a:pt x="654" y="259"/>
                    <a:pt x="478" y="83"/>
                  </a:cubicBezTo>
                  <a:cubicBezTo>
                    <a:pt x="421" y="26"/>
                    <a:pt x="351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2338350" y="4287175"/>
              <a:ext cx="13100" cy="11250"/>
            </a:xfrm>
            <a:custGeom>
              <a:avLst/>
              <a:gdLst/>
              <a:ahLst/>
              <a:cxnLst/>
              <a:rect l="l" t="t" r="r" b="b"/>
              <a:pathLst>
                <a:path w="524" h="450" extrusionOk="0">
                  <a:moveTo>
                    <a:pt x="225" y="1"/>
                  </a:moveTo>
                  <a:cubicBezTo>
                    <a:pt x="111" y="1"/>
                    <a:pt x="1" y="90"/>
                    <a:pt x="1" y="225"/>
                  </a:cubicBezTo>
                  <a:cubicBezTo>
                    <a:pt x="1" y="348"/>
                    <a:pt x="100" y="449"/>
                    <a:pt x="225" y="449"/>
                  </a:cubicBezTo>
                  <a:cubicBezTo>
                    <a:pt x="423" y="449"/>
                    <a:pt x="524" y="209"/>
                    <a:pt x="383" y="67"/>
                  </a:cubicBezTo>
                  <a:cubicBezTo>
                    <a:pt x="337" y="21"/>
                    <a:pt x="280" y="1"/>
                    <a:pt x="2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2136900" y="4291400"/>
              <a:ext cx="22425" cy="22425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449" y="0"/>
                  </a:moveTo>
                  <a:cubicBezTo>
                    <a:pt x="202" y="0"/>
                    <a:pt x="1" y="200"/>
                    <a:pt x="1" y="448"/>
                  </a:cubicBezTo>
                  <a:cubicBezTo>
                    <a:pt x="1" y="695"/>
                    <a:pt x="202" y="896"/>
                    <a:pt x="449" y="896"/>
                  </a:cubicBezTo>
                  <a:cubicBezTo>
                    <a:pt x="697" y="896"/>
                    <a:pt x="897" y="695"/>
                    <a:pt x="897" y="448"/>
                  </a:cubicBezTo>
                  <a:cubicBezTo>
                    <a:pt x="897" y="200"/>
                    <a:pt x="697" y="0"/>
                    <a:pt x="44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2078175" y="4273200"/>
              <a:ext cx="13100" cy="11225"/>
            </a:xfrm>
            <a:custGeom>
              <a:avLst/>
              <a:gdLst/>
              <a:ahLst/>
              <a:cxnLst/>
              <a:rect l="l" t="t" r="r" b="b"/>
              <a:pathLst>
                <a:path w="524" h="449" extrusionOk="0">
                  <a:moveTo>
                    <a:pt x="226" y="1"/>
                  </a:moveTo>
                  <a:cubicBezTo>
                    <a:pt x="111" y="1"/>
                    <a:pt x="1" y="90"/>
                    <a:pt x="1" y="225"/>
                  </a:cubicBezTo>
                  <a:cubicBezTo>
                    <a:pt x="1" y="348"/>
                    <a:pt x="101" y="449"/>
                    <a:pt x="225" y="449"/>
                  </a:cubicBezTo>
                  <a:cubicBezTo>
                    <a:pt x="424" y="449"/>
                    <a:pt x="524" y="208"/>
                    <a:pt x="382" y="67"/>
                  </a:cubicBezTo>
                  <a:cubicBezTo>
                    <a:pt x="337" y="21"/>
                    <a:pt x="281" y="1"/>
                    <a:pt x="22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2118725" y="4124925"/>
              <a:ext cx="30800" cy="30800"/>
            </a:xfrm>
            <a:custGeom>
              <a:avLst/>
              <a:gdLst/>
              <a:ahLst/>
              <a:cxnLst/>
              <a:rect l="l" t="t" r="r" b="b"/>
              <a:pathLst>
                <a:path w="1232" h="1232" extrusionOk="0">
                  <a:moveTo>
                    <a:pt x="617" y="1"/>
                  </a:moveTo>
                  <a:cubicBezTo>
                    <a:pt x="277" y="1"/>
                    <a:pt x="0" y="278"/>
                    <a:pt x="0" y="617"/>
                  </a:cubicBezTo>
                  <a:cubicBezTo>
                    <a:pt x="0" y="957"/>
                    <a:pt x="277" y="1232"/>
                    <a:pt x="617" y="1232"/>
                  </a:cubicBezTo>
                  <a:cubicBezTo>
                    <a:pt x="956" y="1232"/>
                    <a:pt x="1231" y="957"/>
                    <a:pt x="1231" y="617"/>
                  </a:cubicBezTo>
                  <a:cubicBezTo>
                    <a:pt x="1231" y="278"/>
                    <a:pt x="956" y="1"/>
                    <a:pt x="6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3079175" y="5008700"/>
              <a:ext cx="79825" cy="72000"/>
            </a:xfrm>
            <a:custGeom>
              <a:avLst/>
              <a:gdLst/>
              <a:ahLst/>
              <a:cxnLst/>
              <a:rect l="l" t="t" r="r" b="b"/>
              <a:pathLst>
                <a:path w="3193" h="2880" extrusionOk="0">
                  <a:moveTo>
                    <a:pt x="1640" y="0"/>
                  </a:moveTo>
                  <a:cubicBezTo>
                    <a:pt x="1082" y="0"/>
                    <a:pt x="572" y="323"/>
                    <a:pt x="335" y="834"/>
                  </a:cubicBezTo>
                  <a:cubicBezTo>
                    <a:pt x="0" y="1556"/>
                    <a:pt x="313" y="2411"/>
                    <a:pt x="1034" y="2746"/>
                  </a:cubicBezTo>
                  <a:cubicBezTo>
                    <a:pt x="1228" y="2836"/>
                    <a:pt x="1435" y="2880"/>
                    <a:pt x="1640" y="2880"/>
                  </a:cubicBezTo>
                  <a:cubicBezTo>
                    <a:pt x="1995" y="2880"/>
                    <a:pt x="2344" y="2749"/>
                    <a:pt x="2616" y="2500"/>
                  </a:cubicBezTo>
                  <a:cubicBezTo>
                    <a:pt x="3044" y="2106"/>
                    <a:pt x="3193" y="1493"/>
                    <a:pt x="2993" y="946"/>
                  </a:cubicBezTo>
                  <a:cubicBezTo>
                    <a:pt x="2793" y="398"/>
                    <a:pt x="2283" y="26"/>
                    <a:pt x="1700" y="2"/>
                  </a:cubicBezTo>
                  <a:cubicBezTo>
                    <a:pt x="1680" y="1"/>
                    <a:pt x="1660" y="0"/>
                    <a:pt x="164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2797125" y="5036075"/>
              <a:ext cx="46100" cy="41550"/>
            </a:xfrm>
            <a:custGeom>
              <a:avLst/>
              <a:gdLst/>
              <a:ahLst/>
              <a:cxnLst/>
              <a:rect l="l" t="t" r="r" b="b"/>
              <a:pathLst>
                <a:path w="1844" h="1662" extrusionOk="0">
                  <a:moveTo>
                    <a:pt x="948" y="0"/>
                  </a:moveTo>
                  <a:cubicBezTo>
                    <a:pt x="626" y="0"/>
                    <a:pt x="331" y="187"/>
                    <a:pt x="194" y="480"/>
                  </a:cubicBezTo>
                  <a:cubicBezTo>
                    <a:pt x="0" y="897"/>
                    <a:pt x="181" y="1391"/>
                    <a:pt x="597" y="1585"/>
                  </a:cubicBezTo>
                  <a:cubicBezTo>
                    <a:pt x="709" y="1637"/>
                    <a:pt x="828" y="1662"/>
                    <a:pt x="946" y="1662"/>
                  </a:cubicBezTo>
                  <a:cubicBezTo>
                    <a:pt x="1151" y="1662"/>
                    <a:pt x="1353" y="1586"/>
                    <a:pt x="1509" y="1442"/>
                  </a:cubicBezTo>
                  <a:cubicBezTo>
                    <a:pt x="1757" y="1215"/>
                    <a:pt x="1843" y="861"/>
                    <a:pt x="1727" y="545"/>
                  </a:cubicBezTo>
                  <a:cubicBezTo>
                    <a:pt x="1612" y="229"/>
                    <a:pt x="1317" y="14"/>
                    <a:pt x="982" y="1"/>
                  </a:cubicBezTo>
                  <a:cubicBezTo>
                    <a:pt x="971" y="0"/>
                    <a:pt x="959" y="0"/>
                    <a:pt x="94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2958550" y="4955800"/>
              <a:ext cx="26650" cy="22900"/>
            </a:xfrm>
            <a:custGeom>
              <a:avLst/>
              <a:gdLst/>
              <a:ahLst/>
              <a:cxnLst/>
              <a:rect l="l" t="t" r="r" b="b"/>
              <a:pathLst>
                <a:path w="1066" h="916" extrusionOk="0">
                  <a:moveTo>
                    <a:pt x="521" y="1"/>
                  </a:moveTo>
                  <a:cubicBezTo>
                    <a:pt x="356" y="1"/>
                    <a:pt x="190" y="88"/>
                    <a:pt x="107" y="266"/>
                  </a:cubicBezTo>
                  <a:cubicBezTo>
                    <a:pt x="0" y="494"/>
                    <a:pt x="100" y="765"/>
                    <a:pt x="330" y="872"/>
                  </a:cubicBezTo>
                  <a:cubicBezTo>
                    <a:pt x="394" y="902"/>
                    <a:pt x="460" y="915"/>
                    <a:pt x="523" y="915"/>
                  </a:cubicBezTo>
                  <a:cubicBezTo>
                    <a:pt x="819" y="915"/>
                    <a:pt x="1066" y="615"/>
                    <a:pt x="950" y="300"/>
                  </a:cubicBezTo>
                  <a:cubicBezTo>
                    <a:pt x="878" y="102"/>
                    <a:pt x="700" y="1"/>
                    <a:pt x="52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2821425" y="4925750"/>
              <a:ext cx="26650" cy="22875"/>
            </a:xfrm>
            <a:custGeom>
              <a:avLst/>
              <a:gdLst/>
              <a:ahLst/>
              <a:cxnLst/>
              <a:rect l="l" t="t" r="r" b="b"/>
              <a:pathLst>
                <a:path w="1066" h="915" extrusionOk="0">
                  <a:moveTo>
                    <a:pt x="520" y="0"/>
                  </a:moveTo>
                  <a:cubicBezTo>
                    <a:pt x="355" y="0"/>
                    <a:pt x="190" y="87"/>
                    <a:pt x="108" y="264"/>
                  </a:cubicBezTo>
                  <a:cubicBezTo>
                    <a:pt x="1" y="494"/>
                    <a:pt x="100" y="764"/>
                    <a:pt x="329" y="871"/>
                  </a:cubicBezTo>
                  <a:cubicBezTo>
                    <a:pt x="394" y="901"/>
                    <a:pt x="459" y="915"/>
                    <a:pt x="523" y="915"/>
                  </a:cubicBezTo>
                  <a:cubicBezTo>
                    <a:pt x="820" y="915"/>
                    <a:pt x="1066" y="615"/>
                    <a:pt x="949" y="300"/>
                  </a:cubicBezTo>
                  <a:cubicBezTo>
                    <a:pt x="877" y="102"/>
                    <a:pt x="699" y="0"/>
                    <a:pt x="5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2871450" y="5204375"/>
              <a:ext cx="67550" cy="60925"/>
            </a:xfrm>
            <a:custGeom>
              <a:avLst/>
              <a:gdLst/>
              <a:ahLst/>
              <a:cxnLst/>
              <a:rect l="l" t="t" r="r" b="b"/>
              <a:pathLst>
                <a:path w="2702" h="2437" extrusionOk="0">
                  <a:moveTo>
                    <a:pt x="1390" y="0"/>
                  </a:moveTo>
                  <a:cubicBezTo>
                    <a:pt x="917" y="0"/>
                    <a:pt x="484" y="274"/>
                    <a:pt x="283" y="706"/>
                  </a:cubicBezTo>
                  <a:cubicBezTo>
                    <a:pt x="0" y="1316"/>
                    <a:pt x="265" y="2041"/>
                    <a:pt x="875" y="2323"/>
                  </a:cubicBezTo>
                  <a:cubicBezTo>
                    <a:pt x="1039" y="2399"/>
                    <a:pt x="1214" y="2436"/>
                    <a:pt x="1388" y="2436"/>
                  </a:cubicBezTo>
                  <a:cubicBezTo>
                    <a:pt x="1687" y="2436"/>
                    <a:pt x="1984" y="2326"/>
                    <a:pt x="2213" y="2116"/>
                  </a:cubicBezTo>
                  <a:cubicBezTo>
                    <a:pt x="2575" y="1782"/>
                    <a:pt x="2701" y="1262"/>
                    <a:pt x="2532" y="801"/>
                  </a:cubicBezTo>
                  <a:cubicBezTo>
                    <a:pt x="2362" y="338"/>
                    <a:pt x="1932" y="22"/>
                    <a:pt x="1439" y="1"/>
                  </a:cubicBezTo>
                  <a:cubicBezTo>
                    <a:pt x="1423" y="0"/>
                    <a:pt x="1406" y="0"/>
                    <a:pt x="139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3297875" y="4763125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696" y="0"/>
                  </a:moveTo>
                  <a:cubicBezTo>
                    <a:pt x="458" y="0"/>
                    <a:pt x="240" y="137"/>
                    <a:pt x="141" y="354"/>
                  </a:cubicBezTo>
                  <a:cubicBezTo>
                    <a:pt x="0" y="659"/>
                    <a:pt x="132" y="1020"/>
                    <a:pt x="437" y="1163"/>
                  </a:cubicBezTo>
                  <a:cubicBezTo>
                    <a:pt x="524" y="1203"/>
                    <a:pt x="611" y="1221"/>
                    <a:pt x="696" y="1221"/>
                  </a:cubicBezTo>
                  <a:cubicBezTo>
                    <a:pt x="1091" y="1221"/>
                    <a:pt x="1419" y="820"/>
                    <a:pt x="1266" y="401"/>
                  </a:cubicBezTo>
                  <a:cubicBezTo>
                    <a:pt x="1180" y="169"/>
                    <a:pt x="965" y="11"/>
                    <a:pt x="718" y="1"/>
                  </a:cubicBezTo>
                  <a:cubicBezTo>
                    <a:pt x="711" y="0"/>
                    <a:pt x="703" y="0"/>
                    <a:pt x="69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2554900" y="4691150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694" y="1"/>
                  </a:moveTo>
                  <a:cubicBezTo>
                    <a:pt x="458" y="1"/>
                    <a:pt x="242" y="137"/>
                    <a:pt x="142" y="353"/>
                  </a:cubicBezTo>
                  <a:cubicBezTo>
                    <a:pt x="1" y="658"/>
                    <a:pt x="133" y="1020"/>
                    <a:pt x="438" y="1162"/>
                  </a:cubicBezTo>
                  <a:cubicBezTo>
                    <a:pt x="525" y="1202"/>
                    <a:pt x="612" y="1220"/>
                    <a:pt x="697" y="1220"/>
                  </a:cubicBezTo>
                  <a:cubicBezTo>
                    <a:pt x="1093" y="1220"/>
                    <a:pt x="1420" y="820"/>
                    <a:pt x="1266" y="400"/>
                  </a:cubicBezTo>
                  <a:cubicBezTo>
                    <a:pt x="1182" y="168"/>
                    <a:pt x="966" y="10"/>
                    <a:pt x="721" y="1"/>
                  </a:cubicBezTo>
                  <a:cubicBezTo>
                    <a:pt x="712" y="1"/>
                    <a:pt x="703" y="1"/>
                    <a:pt x="69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3507800" y="5132750"/>
              <a:ext cx="17800" cy="15275"/>
            </a:xfrm>
            <a:custGeom>
              <a:avLst/>
              <a:gdLst/>
              <a:ahLst/>
              <a:cxnLst/>
              <a:rect l="l" t="t" r="r" b="b"/>
              <a:pathLst>
                <a:path w="712" h="611" extrusionOk="0">
                  <a:moveTo>
                    <a:pt x="348" y="1"/>
                  </a:moveTo>
                  <a:cubicBezTo>
                    <a:pt x="237" y="1"/>
                    <a:pt x="127" y="59"/>
                    <a:pt x="73" y="177"/>
                  </a:cubicBezTo>
                  <a:cubicBezTo>
                    <a:pt x="1" y="329"/>
                    <a:pt x="68" y="511"/>
                    <a:pt x="220" y="581"/>
                  </a:cubicBezTo>
                  <a:cubicBezTo>
                    <a:pt x="263" y="601"/>
                    <a:pt x="307" y="611"/>
                    <a:pt x="349" y="611"/>
                  </a:cubicBezTo>
                  <a:cubicBezTo>
                    <a:pt x="547" y="611"/>
                    <a:pt x="712" y="410"/>
                    <a:pt x="635" y="201"/>
                  </a:cubicBezTo>
                  <a:cubicBezTo>
                    <a:pt x="586" y="68"/>
                    <a:pt x="467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3940975" y="4507625"/>
              <a:ext cx="35500" cy="30550"/>
            </a:xfrm>
            <a:custGeom>
              <a:avLst/>
              <a:gdLst/>
              <a:ahLst/>
              <a:cxnLst/>
              <a:rect l="l" t="t" r="r" b="b"/>
              <a:pathLst>
                <a:path w="1420" h="1222" extrusionOk="0">
                  <a:moveTo>
                    <a:pt x="693" y="1"/>
                  </a:moveTo>
                  <a:cubicBezTo>
                    <a:pt x="457" y="1"/>
                    <a:pt x="242" y="139"/>
                    <a:pt x="142" y="355"/>
                  </a:cubicBezTo>
                  <a:cubicBezTo>
                    <a:pt x="1" y="660"/>
                    <a:pt x="133" y="1021"/>
                    <a:pt x="438" y="1163"/>
                  </a:cubicBezTo>
                  <a:cubicBezTo>
                    <a:pt x="524" y="1204"/>
                    <a:pt x="612" y="1222"/>
                    <a:pt x="696" y="1222"/>
                  </a:cubicBezTo>
                  <a:cubicBezTo>
                    <a:pt x="1092" y="1222"/>
                    <a:pt x="1420" y="821"/>
                    <a:pt x="1266" y="401"/>
                  </a:cubicBezTo>
                  <a:cubicBezTo>
                    <a:pt x="1182" y="170"/>
                    <a:pt x="966" y="12"/>
                    <a:pt x="719" y="2"/>
                  </a:cubicBezTo>
                  <a:cubicBezTo>
                    <a:pt x="710" y="1"/>
                    <a:pt x="702" y="1"/>
                    <a:pt x="69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3204900" y="5225075"/>
              <a:ext cx="36325" cy="32775"/>
            </a:xfrm>
            <a:custGeom>
              <a:avLst/>
              <a:gdLst/>
              <a:ahLst/>
              <a:cxnLst/>
              <a:rect l="l" t="t" r="r" b="b"/>
              <a:pathLst>
                <a:path w="1453" h="1311" extrusionOk="0">
                  <a:moveTo>
                    <a:pt x="743" y="0"/>
                  </a:moveTo>
                  <a:cubicBezTo>
                    <a:pt x="490" y="0"/>
                    <a:pt x="259" y="148"/>
                    <a:pt x="152" y="380"/>
                  </a:cubicBezTo>
                  <a:cubicBezTo>
                    <a:pt x="0" y="708"/>
                    <a:pt x="143" y="1098"/>
                    <a:pt x="471" y="1250"/>
                  </a:cubicBezTo>
                  <a:cubicBezTo>
                    <a:pt x="559" y="1291"/>
                    <a:pt x="652" y="1311"/>
                    <a:pt x="746" y="1311"/>
                  </a:cubicBezTo>
                  <a:cubicBezTo>
                    <a:pt x="907" y="1311"/>
                    <a:pt x="1067" y="1251"/>
                    <a:pt x="1191" y="1137"/>
                  </a:cubicBezTo>
                  <a:cubicBezTo>
                    <a:pt x="1386" y="957"/>
                    <a:pt x="1452" y="679"/>
                    <a:pt x="1362" y="430"/>
                  </a:cubicBezTo>
                  <a:cubicBezTo>
                    <a:pt x="1271" y="182"/>
                    <a:pt x="1039" y="12"/>
                    <a:pt x="773" y="1"/>
                  </a:cubicBezTo>
                  <a:cubicBezTo>
                    <a:pt x="763" y="1"/>
                    <a:pt x="753" y="0"/>
                    <a:pt x="7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3061275" y="5214425"/>
              <a:ext cx="8300" cy="7125"/>
            </a:xfrm>
            <a:custGeom>
              <a:avLst/>
              <a:gdLst/>
              <a:ahLst/>
              <a:cxnLst/>
              <a:rect l="l" t="t" r="r" b="b"/>
              <a:pathLst>
                <a:path w="332" h="285" extrusionOk="0">
                  <a:moveTo>
                    <a:pt x="162" y="1"/>
                  </a:moveTo>
                  <a:cubicBezTo>
                    <a:pt x="111" y="1"/>
                    <a:pt x="59" y="28"/>
                    <a:pt x="34" y="83"/>
                  </a:cubicBezTo>
                  <a:cubicBezTo>
                    <a:pt x="1" y="154"/>
                    <a:pt x="32" y="238"/>
                    <a:pt x="103" y="271"/>
                  </a:cubicBezTo>
                  <a:cubicBezTo>
                    <a:pt x="123" y="280"/>
                    <a:pt x="143" y="284"/>
                    <a:pt x="163" y="284"/>
                  </a:cubicBezTo>
                  <a:cubicBezTo>
                    <a:pt x="255" y="284"/>
                    <a:pt x="331" y="191"/>
                    <a:pt x="295" y="93"/>
                  </a:cubicBezTo>
                  <a:cubicBezTo>
                    <a:pt x="273" y="32"/>
                    <a:pt x="218" y="1"/>
                    <a:pt x="16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2966750" y="5367725"/>
              <a:ext cx="8250" cy="7100"/>
            </a:xfrm>
            <a:custGeom>
              <a:avLst/>
              <a:gdLst/>
              <a:ahLst/>
              <a:cxnLst/>
              <a:rect l="l" t="t" r="r" b="b"/>
              <a:pathLst>
                <a:path w="330" h="284" extrusionOk="0">
                  <a:moveTo>
                    <a:pt x="160" y="0"/>
                  </a:moveTo>
                  <a:cubicBezTo>
                    <a:pt x="109" y="0"/>
                    <a:pt x="58" y="27"/>
                    <a:pt x="33" y="82"/>
                  </a:cubicBezTo>
                  <a:cubicBezTo>
                    <a:pt x="0" y="154"/>
                    <a:pt x="30" y="237"/>
                    <a:pt x="101" y="270"/>
                  </a:cubicBezTo>
                  <a:cubicBezTo>
                    <a:pt x="121" y="279"/>
                    <a:pt x="142" y="284"/>
                    <a:pt x="161" y="284"/>
                  </a:cubicBezTo>
                  <a:cubicBezTo>
                    <a:pt x="253" y="284"/>
                    <a:pt x="329" y="190"/>
                    <a:pt x="293" y="94"/>
                  </a:cubicBezTo>
                  <a:cubicBezTo>
                    <a:pt x="271" y="32"/>
                    <a:pt x="215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646375" y="5181125"/>
              <a:ext cx="12400" cy="10650"/>
            </a:xfrm>
            <a:custGeom>
              <a:avLst/>
              <a:gdLst/>
              <a:ahLst/>
              <a:cxnLst/>
              <a:rect l="l" t="t" r="r" b="b"/>
              <a:pathLst>
                <a:path w="496" h="426" extrusionOk="0">
                  <a:moveTo>
                    <a:pt x="242" y="0"/>
                  </a:moveTo>
                  <a:cubicBezTo>
                    <a:pt x="165" y="0"/>
                    <a:pt x="88" y="41"/>
                    <a:pt x="50" y="124"/>
                  </a:cubicBezTo>
                  <a:cubicBezTo>
                    <a:pt x="0" y="231"/>
                    <a:pt x="47" y="357"/>
                    <a:pt x="154" y="405"/>
                  </a:cubicBezTo>
                  <a:cubicBezTo>
                    <a:pt x="184" y="419"/>
                    <a:pt x="214" y="425"/>
                    <a:pt x="244" y="425"/>
                  </a:cubicBezTo>
                  <a:cubicBezTo>
                    <a:pt x="381" y="425"/>
                    <a:pt x="495" y="286"/>
                    <a:pt x="442" y="140"/>
                  </a:cubicBezTo>
                  <a:cubicBezTo>
                    <a:pt x="409" y="48"/>
                    <a:pt x="326" y="0"/>
                    <a:pt x="2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483575" y="4962500"/>
              <a:ext cx="24800" cy="21300"/>
            </a:xfrm>
            <a:custGeom>
              <a:avLst/>
              <a:gdLst/>
              <a:ahLst/>
              <a:cxnLst/>
              <a:rect l="l" t="t" r="r" b="b"/>
              <a:pathLst>
                <a:path w="992" h="852" extrusionOk="0">
                  <a:moveTo>
                    <a:pt x="484" y="0"/>
                  </a:moveTo>
                  <a:cubicBezTo>
                    <a:pt x="330" y="0"/>
                    <a:pt x="175" y="82"/>
                    <a:pt x="99" y="247"/>
                  </a:cubicBezTo>
                  <a:cubicBezTo>
                    <a:pt x="1" y="459"/>
                    <a:pt x="93" y="712"/>
                    <a:pt x="306" y="811"/>
                  </a:cubicBezTo>
                  <a:cubicBezTo>
                    <a:pt x="366" y="839"/>
                    <a:pt x="427" y="852"/>
                    <a:pt x="486" y="852"/>
                  </a:cubicBezTo>
                  <a:cubicBezTo>
                    <a:pt x="762" y="852"/>
                    <a:pt x="991" y="572"/>
                    <a:pt x="883" y="279"/>
                  </a:cubicBezTo>
                  <a:cubicBezTo>
                    <a:pt x="816" y="94"/>
                    <a:pt x="650" y="0"/>
                    <a:pt x="4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596325" y="5270275"/>
              <a:ext cx="16500" cy="14225"/>
            </a:xfrm>
            <a:custGeom>
              <a:avLst/>
              <a:gdLst/>
              <a:ahLst/>
              <a:cxnLst/>
              <a:rect l="l" t="t" r="r" b="b"/>
              <a:pathLst>
                <a:path w="660" h="569" extrusionOk="0">
                  <a:moveTo>
                    <a:pt x="322" y="0"/>
                  </a:moveTo>
                  <a:cubicBezTo>
                    <a:pt x="219" y="0"/>
                    <a:pt x="116" y="54"/>
                    <a:pt x="65" y="165"/>
                  </a:cubicBezTo>
                  <a:cubicBezTo>
                    <a:pt x="0" y="306"/>
                    <a:pt x="62" y="475"/>
                    <a:pt x="203" y="541"/>
                  </a:cubicBezTo>
                  <a:cubicBezTo>
                    <a:pt x="243" y="560"/>
                    <a:pt x="284" y="568"/>
                    <a:pt x="323" y="568"/>
                  </a:cubicBezTo>
                  <a:cubicBezTo>
                    <a:pt x="507" y="568"/>
                    <a:pt x="660" y="382"/>
                    <a:pt x="588" y="186"/>
                  </a:cubicBezTo>
                  <a:cubicBezTo>
                    <a:pt x="543" y="63"/>
                    <a:pt x="432" y="0"/>
                    <a:pt x="3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902925" y="4793150"/>
              <a:ext cx="24875" cy="21375"/>
            </a:xfrm>
            <a:custGeom>
              <a:avLst/>
              <a:gdLst/>
              <a:ahLst/>
              <a:cxnLst/>
              <a:rect l="l" t="t" r="r" b="b"/>
              <a:pathLst>
                <a:path w="995" h="855" extrusionOk="0">
                  <a:moveTo>
                    <a:pt x="486" y="1"/>
                  </a:moveTo>
                  <a:cubicBezTo>
                    <a:pt x="332" y="1"/>
                    <a:pt x="177" y="82"/>
                    <a:pt x="100" y="247"/>
                  </a:cubicBezTo>
                  <a:cubicBezTo>
                    <a:pt x="1" y="461"/>
                    <a:pt x="93" y="715"/>
                    <a:pt x="306" y="814"/>
                  </a:cubicBezTo>
                  <a:cubicBezTo>
                    <a:pt x="367" y="842"/>
                    <a:pt x="428" y="855"/>
                    <a:pt x="487" y="855"/>
                  </a:cubicBezTo>
                  <a:cubicBezTo>
                    <a:pt x="764" y="855"/>
                    <a:pt x="994" y="575"/>
                    <a:pt x="886" y="280"/>
                  </a:cubicBezTo>
                  <a:cubicBezTo>
                    <a:pt x="819" y="95"/>
                    <a:pt x="653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680325" y="4820775"/>
              <a:ext cx="16600" cy="14275"/>
            </a:xfrm>
            <a:custGeom>
              <a:avLst/>
              <a:gdLst/>
              <a:ahLst/>
              <a:cxnLst/>
              <a:rect l="l" t="t" r="r" b="b"/>
              <a:pathLst>
                <a:path w="664" h="571" extrusionOk="0">
                  <a:moveTo>
                    <a:pt x="325" y="1"/>
                  </a:moveTo>
                  <a:cubicBezTo>
                    <a:pt x="222" y="1"/>
                    <a:pt x="118" y="55"/>
                    <a:pt x="67" y="166"/>
                  </a:cubicBezTo>
                  <a:cubicBezTo>
                    <a:pt x="1" y="309"/>
                    <a:pt x="64" y="477"/>
                    <a:pt x="205" y="543"/>
                  </a:cubicBezTo>
                  <a:cubicBezTo>
                    <a:pt x="246" y="562"/>
                    <a:pt x="287" y="570"/>
                    <a:pt x="326" y="570"/>
                  </a:cubicBezTo>
                  <a:cubicBezTo>
                    <a:pt x="511" y="570"/>
                    <a:pt x="664" y="384"/>
                    <a:pt x="593" y="188"/>
                  </a:cubicBezTo>
                  <a:cubicBezTo>
                    <a:pt x="548" y="64"/>
                    <a:pt x="437" y="1"/>
                    <a:pt x="3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3066100" y="4844625"/>
              <a:ext cx="6475" cy="5525"/>
            </a:xfrm>
            <a:custGeom>
              <a:avLst/>
              <a:gdLst/>
              <a:ahLst/>
              <a:cxnLst/>
              <a:rect l="l" t="t" r="r" b="b"/>
              <a:pathLst>
                <a:path w="259" h="221" extrusionOk="0">
                  <a:moveTo>
                    <a:pt x="126" y="0"/>
                  </a:moveTo>
                  <a:cubicBezTo>
                    <a:pt x="86" y="0"/>
                    <a:pt x="46" y="21"/>
                    <a:pt x="26" y="64"/>
                  </a:cubicBezTo>
                  <a:cubicBezTo>
                    <a:pt x="0" y="120"/>
                    <a:pt x="24" y="184"/>
                    <a:pt x="80" y="210"/>
                  </a:cubicBezTo>
                  <a:cubicBezTo>
                    <a:pt x="96" y="217"/>
                    <a:pt x="112" y="221"/>
                    <a:pt x="127" y="221"/>
                  </a:cubicBezTo>
                  <a:cubicBezTo>
                    <a:pt x="199" y="221"/>
                    <a:pt x="259" y="148"/>
                    <a:pt x="230" y="73"/>
                  </a:cubicBezTo>
                  <a:cubicBezTo>
                    <a:pt x="212" y="25"/>
                    <a:pt x="169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3048500" y="4728475"/>
              <a:ext cx="6500" cy="5575"/>
            </a:xfrm>
            <a:custGeom>
              <a:avLst/>
              <a:gdLst/>
              <a:ahLst/>
              <a:cxnLst/>
              <a:rect l="l" t="t" r="r" b="b"/>
              <a:pathLst>
                <a:path w="260" h="223" extrusionOk="0">
                  <a:moveTo>
                    <a:pt x="127" y="1"/>
                  </a:moveTo>
                  <a:cubicBezTo>
                    <a:pt x="87" y="1"/>
                    <a:pt x="47" y="22"/>
                    <a:pt x="26" y="66"/>
                  </a:cubicBezTo>
                  <a:cubicBezTo>
                    <a:pt x="1" y="121"/>
                    <a:pt x="25" y="186"/>
                    <a:pt x="80" y="211"/>
                  </a:cubicBezTo>
                  <a:cubicBezTo>
                    <a:pt x="96" y="219"/>
                    <a:pt x="113" y="222"/>
                    <a:pt x="128" y="222"/>
                  </a:cubicBezTo>
                  <a:cubicBezTo>
                    <a:pt x="200" y="222"/>
                    <a:pt x="259" y="150"/>
                    <a:pt x="231" y="73"/>
                  </a:cubicBezTo>
                  <a:cubicBezTo>
                    <a:pt x="214" y="25"/>
                    <a:pt x="171" y="1"/>
                    <a:pt x="12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772050" y="4727925"/>
              <a:ext cx="6425" cy="5525"/>
            </a:xfrm>
            <a:custGeom>
              <a:avLst/>
              <a:gdLst/>
              <a:ahLst/>
              <a:cxnLst/>
              <a:rect l="l" t="t" r="r" b="b"/>
              <a:pathLst>
                <a:path w="257" h="221" extrusionOk="0">
                  <a:moveTo>
                    <a:pt x="126" y="0"/>
                  </a:moveTo>
                  <a:cubicBezTo>
                    <a:pt x="86" y="0"/>
                    <a:pt x="46" y="22"/>
                    <a:pt x="26" y="65"/>
                  </a:cubicBezTo>
                  <a:cubicBezTo>
                    <a:pt x="1" y="119"/>
                    <a:pt x="25" y="185"/>
                    <a:pt x="79" y="211"/>
                  </a:cubicBezTo>
                  <a:cubicBezTo>
                    <a:pt x="95" y="218"/>
                    <a:pt x="110" y="221"/>
                    <a:pt x="126" y="221"/>
                  </a:cubicBezTo>
                  <a:cubicBezTo>
                    <a:pt x="198" y="221"/>
                    <a:pt x="257" y="148"/>
                    <a:pt x="229" y="72"/>
                  </a:cubicBezTo>
                  <a:cubicBezTo>
                    <a:pt x="211" y="25"/>
                    <a:pt x="168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3363275" y="498405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26" y="0"/>
                  </a:moveTo>
                  <a:cubicBezTo>
                    <a:pt x="86" y="0"/>
                    <a:pt x="47" y="21"/>
                    <a:pt x="26" y="65"/>
                  </a:cubicBezTo>
                  <a:cubicBezTo>
                    <a:pt x="1" y="120"/>
                    <a:pt x="25" y="185"/>
                    <a:pt x="80" y="211"/>
                  </a:cubicBezTo>
                  <a:cubicBezTo>
                    <a:pt x="96" y="218"/>
                    <a:pt x="112" y="221"/>
                    <a:pt x="128" y="221"/>
                  </a:cubicBezTo>
                  <a:cubicBezTo>
                    <a:pt x="199" y="221"/>
                    <a:pt x="258" y="149"/>
                    <a:pt x="231" y="74"/>
                  </a:cubicBezTo>
                  <a:cubicBezTo>
                    <a:pt x="213" y="25"/>
                    <a:pt x="170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3549925" y="4810650"/>
              <a:ext cx="28950" cy="24900"/>
            </a:xfrm>
            <a:custGeom>
              <a:avLst/>
              <a:gdLst/>
              <a:ahLst/>
              <a:cxnLst/>
              <a:rect l="l" t="t" r="r" b="b"/>
              <a:pathLst>
                <a:path w="1158" h="996" extrusionOk="0">
                  <a:moveTo>
                    <a:pt x="565" y="0"/>
                  </a:moveTo>
                  <a:cubicBezTo>
                    <a:pt x="385" y="0"/>
                    <a:pt x="205" y="95"/>
                    <a:pt x="116" y="288"/>
                  </a:cubicBezTo>
                  <a:cubicBezTo>
                    <a:pt x="0" y="538"/>
                    <a:pt x="109" y="832"/>
                    <a:pt x="357" y="948"/>
                  </a:cubicBezTo>
                  <a:cubicBezTo>
                    <a:pt x="427" y="981"/>
                    <a:pt x="499" y="996"/>
                    <a:pt x="567" y="996"/>
                  </a:cubicBezTo>
                  <a:cubicBezTo>
                    <a:pt x="890" y="996"/>
                    <a:pt x="1158" y="669"/>
                    <a:pt x="1032" y="326"/>
                  </a:cubicBezTo>
                  <a:cubicBezTo>
                    <a:pt x="953" y="110"/>
                    <a:pt x="759" y="0"/>
                    <a:pt x="56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3986850" y="5267850"/>
              <a:ext cx="46850" cy="43925"/>
            </a:xfrm>
            <a:custGeom>
              <a:avLst/>
              <a:gdLst/>
              <a:ahLst/>
              <a:cxnLst/>
              <a:rect l="l" t="t" r="r" b="b"/>
              <a:pathLst>
                <a:path w="1874" h="1757" extrusionOk="0">
                  <a:moveTo>
                    <a:pt x="938" y="0"/>
                  </a:moveTo>
                  <a:cubicBezTo>
                    <a:pt x="629" y="0"/>
                    <a:pt x="340" y="163"/>
                    <a:pt x="180" y="435"/>
                  </a:cubicBezTo>
                  <a:cubicBezTo>
                    <a:pt x="1" y="742"/>
                    <a:pt x="23" y="1126"/>
                    <a:pt x="238" y="1409"/>
                  </a:cubicBezTo>
                  <a:cubicBezTo>
                    <a:pt x="407" y="1631"/>
                    <a:pt x="668" y="1756"/>
                    <a:pt x="938" y="1756"/>
                  </a:cubicBezTo>
                  <a:cubicBezTo>
                    <a:pt x="1012" y="1756"/>
                    <a:pt x="1086" y="1747"/>
                    <a:pt x="1160" y="1728"/>
                  </a:cubicBezTo>
                  <a:cubicBezTo>
                    <a:pt x="1504" y="1637"/>
                    <a:pt x="1759" y="1350"/>
                    <a:pt x="1808" y="999"/>
                  </a:cubicBezTo>
                  <a:cubicBezTo>
                    <a:pt x="1874" y="518"/>
                    <a:pt x="1538" y="74"/>
                    <a:pt x="1057" y="8"/>
                  </a:cubicBezTo>
                  <a:cubicBezTo>
                    <a:pt x="1018" y="3"/>
                    <a:pt x="978" y="0"/>
                    <a:pt x="93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4211300" y="4588625"/>
              <a:ext cx="44375" cy="41550"/>
            </a:xfrm>
            <a:custGeom>
              <a:avLst/>
              <a:gdLst/>
              <a:ahLst/>
              <a:cxnLst/>
              <a:rect l="l" t="t" r="r" b="b"/>
              <a:pathLst>
                <a:path w="1775" h="1662" extrusionOk="0">
                  <a:moveTo>
                    <a:pt x="889" y="0"/>
                  </a:moveTo>
                  <a:cubicBezTo>
                    <a:pt x="596" y="0"/>
                    <a:pt x="321" y="154"/>
                    <a:pt x="170" y="411"/>
                  </a:cubicBezTo>
                  <a:cubicBezTo>
                    <a:pt x="1" y="701"/>
                    <a:pt x="23" y="1065"/>
                    <a:pt x="226" y="1334"/>
                  </a:cubicBezTo>
                  <a:cubicBezTo>
                    <a:pt x="385" y="1544"/>
                    <a:pt x="631" y="1662"/>
                    <a:pt x="886" y="1662"/>
                  </a:cubicBezTo>
                  <a:cubicBezTo>
                    <a:pt x="957" y="1662"/>
                    <a:pt x="1028" y="1653"/>
                    <a:pt x="1098" y="1634"/>
                  </a:cubicBezTo>
                  <a:cubicBezTo>
                    <a:pt x="1424" y="1550"/>
                    <a:pt x="1666" y="1277"/>
                    <a:pt x="1711" y="944"/>
                  </a:cubicBezTo>
                  <a:cubicBezTo>
                    <a:pt x="1774" y="489"/>
                    <a:pt x="1455" y="70"/>
                    <a:pt x="1002" y="8"/>
                  </a:cubicBezTo>
                  <a:cubicBezTo>
                    <a:pt x="964" y="3"/>
                    <a:pt x="926" y="0"/>
                    <a:pt x="88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4100750" y="4727875"/>
              <a:ext cx="27075" cy="22875"/>
            </a:xfrm>
            <a:custGeom>
              <a:avLst/>
              <a:gdLst/>
              <a:ahLst/>
              <a:cxnLst/>
              <a:rect l="l" t="t" r="r" b="b"/>
              <a:pathLst>
                <a:path w="1083" h="915" extrusionOk="0">
                  <a:moveTo>
                    <a:pt x="592" y="1"/>
                  </a:moveTo>
                  <a:cubicBezTo>
                    <a:pt x="228" y="1"/>
                    <a:pt x="1" y="426"/>
                    <a:pt x="232" y="733"/>
                  </a:cubicBezTo>
                  <a:cubicBezTo>
                    <a:pt x="327" y="857"/>
                    <a:pt x="461" y="914"/>
                    <a:pt x="593" y="914"/>
                  </a:cubicBezTo>
                  <a:cubicBezTo>
                    <a:pt x="806" y="914"/>
                    <a:pt x="1014" y="768"/>
                    <a:pt x="1048" y="519"/>
                  </a:cubicBezTo>
                  <a:cubicBezTo>
                    <a:pt x="1083" y="270"/>
                    <a:pt x="908" y="38"/>
                    <a:pt x="659" y="5"/>
                  </a:cubicBezTo>
                  <a:cubicBezTo>
                    <a:pt x="636" y="2"/>
                    <a:pt x="614" y="1"/>
                    <a:pt x="59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4240650" y="4716375"/>
              <a:ext cx="27125" cy="22875"/>
            </a:xfrm>
            <a:custGeom>
              <a:avLst/>
              <a:gdLst/>
              <a:ahLst/>
              <a:cxnLst/>
              <a:rect l="l" t="t" r="r" b="b"/>
              <a:pathLst>
                <a:path w="1085" h="915" extrusionOk="0">
                  <a:moveTo>
                    <a:pt x="592" y="1"/>
                  </a:moveTo>
                  <a:cubicBezTo>
                    <a:pt x="227" y="1"/>
                    <a:pt x="1" y="428"/>
                    <a:pt x="233" y="733"/>
                  </a:cubicBezTo>
                  <a:cubicBezTo>
                    <a:pt x="327" y="857"/>
                    <a:pt x="461" y="914"/>
                    <a:pt x="594" y="914"/>
                  </a:cubicBezTo>
                  <a:cubicBezTo>
                    <a:pt x="806" y="914"/>
                    <a:pt x="1015" y="768"/>
                    <a:pt x="1050" y="519"/>
                  </a:cubicBezTo>
                  <a:cubicBezTo>
                    <a:pt x="1084" y="270"/>
                    <a:pt x="908" y="40"/>
                    <a:pt x="659" y="5"/>
                  </a:cubicBezTo>
                  <a:cubicBezTo>
                    <a:pt x="636" y="2"/>
                    <a:pt x="614" y="1"/>
                    <a:pt x="59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3778900" y="5094300"/>
              <a:ext cx="32550" cy="30475"/>
            </a:xfrm>
            <a:custGeom>
              <a:avLst/>
              <a:gdLst/>
              <a:ahLst/>
              <a:cxnLst/>
              <a:rect l="l" t="t" r="r" b="b"/>
              <a:pathLst>
                <a:path w="1302" h="1219" extrusionOk="0">
                  <a:moveTo>
                    <a:pt x="649" y="0"/>
                  </a:moveTo>
                  <a:cubicBezTo>
                    <a:pt x="435" y="0"/>
                    <a:pt x="236" y="113"/>
                    <a:pt x="126" y="301"/>
                  </a:cubicBezTo>
                  <a:cubicBezTo>
                    <a:pt x="1" y="514"/>
                    <a:pt x="18" y="780"/>
                    <a:pt x="166" y="977"/>
                  </a:cubicBezTo>
                  <a:cubicBezTo>
                    <a:pt x="283" y="1131"/>
                    <a:pt x="463" y="1218"/>
                    <a:pt x="650" y="1218"/>
                  </a:cubicBezTo>
                  <a:cubicBezTo>
                    <a:pt x="702" y="1218"/>
                    <a:pt x="754" y="1212"/>
                    <a:pt x="805" y="1198"/>
                  </a:cubicBezTo>
                  <a:cubicBezTo>
                    <a:pt x="1044" y="1136"/>
                    <a:pt x="1221" y="936"/>
                    <a:pt x="1255" y="691"/>
                  </a:cubicBezTo>
                  <a:cubicBezTo>
                    <a:pt x="1301" y="359"/>
                    <a:pt x="1067" y="51"/>
                    <a:pt x="734" y="6"/>
                  </a:cubicBezTo>
                  <a:cubicBezTo>
                    <a:pt x="706" y="2"/>
                    <a:pt x="678" y="0"/>
                    <a:pt x="64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4557675" y="4856275"/>
              <a:ext cx="32500" cy="30475"/>
            </a:xfrm>
            <a:custGeom>
              <a:avLst/>
              <a:gdLst/>
              <a:ahLst/>
              <a:cxnLst/>
              <a:rect l="l" t="t" r="r" b="b"/>
              <a:pathLst>
                <a:path w="1300" h="1219" extrusionOk="0">
                  <a:moveTo>
                    <a:pt x="649" y="1"/>
                  </a:moveTo>
                  <a:cubicBezTo>
                    <a:pt x="435" y="1"/>
                    <a:pt x="234" y="114"/>
                    <a:pt x="124" y="301"/>
                  </a:cubicBezTo>
                  <a:cubicBezTo>
                    <a:pt x="1" y="515"/>
                    <a:pt x="16" y="781"/>
                    <a:pt x="164" y="978"/>
                  </a:cubicBezTo>
                  <a:cubicBezTo>
                    <a:pt x="281" y="1132"/>
                    <a:pt x="461" y="1219"/>
                    <a:pt x="649" y="1219"/>
                  </a:cubicBezTo>
                  <a:cubicBezTo>
                    <a:pt x="701" y="1219"/>
                    <a:pt x="753" y="1212"/>
                    <a:pt x="805" y="1199"/>
                  </a:cubicBezTo>
                  <a:cubicBezTo>
                    <a:pt x="1042" y="1137"/>
                    <a:pt x="1220" y="937"/>
                    <a:pt x="1254" y="692"/>
                  </a:cubicBezTo>
                  <a:cubicBezTo>
                    <a:pt x="1299" y="360"/>
                    <a:pt x="1066" y="52"/>
                    <a:pt x="734" y="7"/>
                  </a:cubicBezTo>
                  <a:cubicBezTo>
                    <a:pt x="706" y="3"/>
                    <a:pt x="677" y="1"/>
                    <a:pt x="6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3533950" y="4726050"/>
              <a:ext cx="18100" cy="15250"/>
            </a:xfrm>
            <a:custGeom>
              <a:avLst/>
              <a:gdLst/>
              <a:ahLst/>
              <a:cxnLst/>
              <a:rect l="l" t="t" r="r" b="b"/>
              <a:pathLst>
                <a:path w="724" h="610" extrusionOk="0">
                  <a:moveTo>
                    <a:pt x="395" y="0"/>
                  </a:moveTo>
                  <a:cubicBezTo>
                    <a:pt x="153" y="0"/>
                    <a:pt x="1" y="285"/>
                    <a:pt x="155" y="489"/>
                  </a:cubicBezTo>
                  <a:cubicBezTo>
                    <a:pt x="218" y="572"/>
                    <a:pt x="308" y="610"/>
                    <a:pt x="396" y="610"/>
                  </a:cubicBezTo>
                  <a:cubicBezTo>
                    <a:pt x="538" y="610"/>
                    <a:pt x="678" y="512"/>
                    <a:pt x="701" y="346"/>
                  </a:cubicBezTo>
                  <a:cubicBezTo>
                    <a:pt x="724" y="179"/>
                    <a:pt x="606" y="26"/>
                    <a:pt x="440" y="3"/>
                  </a:cubicBezTo>
                  <a:cubicBezTo>
                    <a:pt x="424" y="1"/>
                    <a:pt x="410" y="0"/>
                    <a:pt x="39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4200150" y="5317900"/>
              <a:ext cx="27100" cy="22900"/>
            </a:xfrm>
            <a:custGeom>
              <a:avLst/>
              <a:gdLst/>
              <a:ahLst/>
              <a:cxnLst/>
              <a:rect l="l" t="t" r="r" b="b"/>
              <a:pathLst>
                <a:path w="1084" h="916" extrusionOk="0">
                  <a:moveTo>
                    <a:pt x="593" y="1"/>
                  </a:moveTo>
                  <a:cubicBezTo>
                    <a:pt x="227" y="1"/>
                    <a:pt x="0" y="428"/>
                    <a:pt x="233" y="734"/>
                  </a:cubicBezTo>
                  <a:cubicBezTo>
                    <a:pt x="328" y="859"/>
                    <a:pt x="462" y="916"/>
                    <a:pt x="595" y="916"/>
                  </a:cubicBezTo>
                  <a:cubicBezTo>
                    <a:pt x="808" y="916"/>
                    <a:pt x="1016" y="769"/>
                    <a:pt x="1051" y="521"/>
                  </a:cubicBezTo>
                  <a:cubicBezTo>
                    <a:pt x="1084" y="270"/>
                    <a:pt x="909" y="40"/>
                    <a:pt x="660" y="5"/>
                  </a:cubicBezTo>
                  <a:cubicBezTo>
                    <a:pt x="637" y="2"/>
                    <a:pt x="615" y="1"/>
                    <a:pt x="59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4392875" y="5255675"/>
              <a:ext cx="18100" cy="15275"/>
            </a:xfrm>
            <a:custGeom>
              <a:avLst/>
              <a:gdLst/>
              <a:ahLst/>
              <a:cxnLst/>
              <a:rect l="l" t="t" r="r" b="b"/>
              <a:pathLst>
                <a:path w="724" h="611" extrusionOk="0">
                  <a:moveTo>
                    <a:pt x="397" y="1"/>
                  </a:moveTo>
                  <a:cubicBezTo>
                    <a:pt x="153" y="1"/>
                    <a:pt x="0" y="285"/>
                    <a:pt x="157" y="489"/>
                  </a:cubicBezTo>
                  <a:cubicBezTo>
                    <a:pt x="219" y="572"/>
                    <a:pt x="309" y="610"/>
                    <a:pt x="397" y="610"/>
                  </a:cubicBezTo>
                  <a:cubicBezTo>
                    <a:pt x="539" y="610"/>
                    <a:pt x="678" y="513"/>
                    <a:pt x="701" y="348"/>
                  </a:cubicBezTo>
                  <a:cubicBezTo>
                    <a:pt x="723" y="181"/>
                    <a:pt x="607" y="26"/>
                    <a:pt x="441" y="4"/>
                  </a:cubicBezTo>
                  <a:cubicBezTo>
                    <a:pt x="426" y="2"/>
                    <a:pt x="411" y="1"/>
                    <a:pt x="39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3776800" y="4534700"/>
              <a:ext cx="34975" cy="32775"/>
            </a:xfrm>
            <a:custGeom>
              <a:avLst/>
              <a:gdLst/>
              <a:ahLst/>
              <a:cxnLst/>
              <a:rect l="l" t="t" r="r" b="b"/>
              <a:pathLst>
                <a:path w="1399" h="1311" extrusionOk="0">
                  <a:moveTo>
                    <a:pt x="698" y="0"/>
                  </a:moveTo>
                  <a:cubicBezTo>
                    <a:pt x="468" y="0"/>
                    <a:pt x="253" y="122"/>
                    <a:pt x="135" y="324"/>
                  </a:cubicBezTo>
                  <a:cubicBezTo>
                    <a:pt x="1" y="552"/>
                    <a:pt x="17" y="839"/>
                    <a:pt x="178" y="1051"/>
                  </a:cubicBezTo>
                  <a:cubicBezTo>
                    <a:pt x="303" y="1217"/>
                    <a:pt x="498" y="1310"/>
                    <a:pt x="700" y="1310"/>
                  </a:cubicBezTo>
                  <a:cubicBezTo>
                    <a:pt x="755" y="1310"/>
                    <a:pt x="811" y="1303"/>
                    <a:pt x="867" y="1289"/>
                  </a:cubicBezTo>
                  <a:cubicBezTo>
                    <a:pt x="1122" y="1223"/>
                    <a:pt x="1313" y="1006"/>
                    <a:pt x="1349" y="745"/>
                  </a:cubicBezTo>
                  <a:cubicBezTo>
                    <a:pt x="1399" y="385"/>
                    <a:pt x="1148" y="55"/>
                    <a:pt x="790" y="7"/>
                  </a:cubicBezTo>
                  <a:cubicBezTo>
                    <a:pt x="759" y="2"/>
                    <a:pt x="728" y="0"/>
                    <a:pt x="69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3947800" y="4523550"/>
              <a:ext cx="8450" cy="7100"/>
            </a:xfrm>
            <a:custGeom>
              <a:avLst/>
              <a:gdLst/>
              <a:ahLst/>
              <a:cxnLst/>
              <a:rect l="l" t="t" r="r" b="b"/>
              <a:pathLst>
                <a:path w="338" h="284" extrusionOk="0">
                  <a:moveTo>
                    <a:pt x="186" y="0"/>
                  </a:moveTo>
                  <a:cubicBezTo>
                    <a:pt x="72" y="0"/>
                    <a:pt x="1" y="132"/>
                    <a:pt x="73" y="227"/>
                  </a:cubicBezTo>
                  <a:cubicBezTo>
                    <a:pt x="103" y="266"/>
                    <a:pt x="144" y="283"/>
                    <a:pt x="185" y="283"/>
                  </a:cubicBezTo>
                  <a:cubicBezTo>
                    <a:pt x="251" y="283"/>
                    <a:pt x="316" y="238"/>
                    <a:pt x="326" y="161"/>
                  </a:cubicBezTo>
                  <a:cubicBezTo>
                    <a:pt x="338" y="84"/>
                    <a:pt x="282" y="12"/>
                    <a:pt x="206" y="2"/>
                  </a:cubicBezTo>
                  <a:cubicBezTo>
                    <a:pt x="199" y="1"/>
                    <a:pt x="192" y="0"/>
                    <a:pt x="18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4555000" y="4583375"/>
              <a:ext cx="25200" cy="21300"/>
            </a:xfrm>
            <a:custGeom>
              <a:avLst/>
              <a:gdLst/>
              <a:ahLst/>
              <a:cxnLst/>
              <a:rect l="l" t="t" r="r" b="b"/>
              <a:pathLst>
                <a:path w="1008" h="852" extrusionOk="0">
                  <a:moveTo>
                    <a:pt x="552" y="0"/>
                  </a:moveTo>
                  <a:cubicBezTo>
                    <a:pt x="212" y="0"/>
                    <a:pt x="0" y="397"/>
                    <a:pt x="216" y="683"/>
                  </a:cubicBezTo>
                  <a:cubicBezTo>
                    <a:pt x="304" y="798"/>
                    <a:pt x="429" y="851"/>
                    <a:pt x="552" y="851"/>
                  </a:cubicBezTo>
                  <a:cubicBezTo>
                    <a:pt x="750" y="851"/>
                    <a:pt x="944" y="715"/>
                    <a:pt x="976" y="484"/>
                  </a:cubicBezTo>
                  <a:cubicBezTo>
                    <a:pt x="1008" y="251"/>
                    <a:pt x="846" y="36"/>
                    <a:pt x="613" y="5"/>
                  </a:cubicBezTo>
                  <a:cubicBezTo>
                    <a:pt x="592" y="2"/>
                    <a:pt x="572" y="0"/>
                    <a:pt x="55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4324100" y="4801225"/>
              <a:ext cx="25275" cy="21350"/>
            </a:xfrm>
            <a:custGeom>
              <a:avLst/>
              <a:gdLst/>
              <a:ahLst/>
              <a:cxnLst/>
              <a:rect l="l" t="t" r="r" b="b"/>
              <a:pathLst>
                <a:path w="1011" h="854" extrusionOk="0">
                  <a:moveTo>
                    <a:pt x="551" y="1"/>
                  </a:moveTo>
                  <a:cubicBezTo>
                    <a:pt x="211" y="1"/>
                    <a:pt x="0" y="398"/>
                    <a:pt x="216" y="685"/>
                  </a:cubicBezTo>
                  <a:cubicBezTo>
                    <a:pt x="304" y="801"/>
                    <a:pt x="429" y="854"/>
                    <a:pt x="553" y="854"/>
                  </a:cubicBezTo>
                  <a:cubicBezTo>
                    <a:pt x="752" y="854"/>
                    <a:pt x="946" y="717"/>
                    <a:pt x="978" y="485"/>
                  </a:cubicBezTo>
                  <a:cubicBezTo>
                    <a:pt x="1011" y="252"/>
                    <a:pt x="847" y="37"/>
                    <a:pt x="614" y="5"/>
                  </a:cubicBezTo>
                  <a:cubicBezTo>
                    <a:pt x="593" y="2"/>
                    <a:pt x="572" y="1"/>
                    <a:pt x="55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4417875" y="4782325"/>
              <a:ext cx="16875" cy="14275"/>
            </a:xfrm>
            <a:custGeom>
              <a:avLst/>
              <a:gdLst/>
              <a:ahLst/>
              <a:cxnLst/>
              <a:rect l="l" t="t" r="r" b="b"/>
              <a:pathLst>
                <a:path w="675" h="571" extrusionOk="0">
                  <a:moveTo>
                    <a:pt x="370" y="1"/>
                  </a:moveTo>
                  <a:cubicBezTo>
                    <a:pt x="143" y="1"/>
                    <a:pt x="1" y="268"/>
                    <a:pt x="147" y="458"/>
                  </a:cubicBezTo>
                  <a:cubicBezTo>
                    <a:pt x="206" y="535"/>
                    <a:pt x="289" y="570"/>
                    <a:pt x="371" y="570"/>
                  </a:cubicBezTo>
                  <a:cubicBezTo>
                    <a:pt x="504" y="570"/>
                    <a:pt x="634" y="479"/>
                    <a:pt x="655" y="324"/>
                  </a:cubicBezTo>
                  <a:cubicBezTo>
                    <a:pt x="675" y="168"/>
                    <a:pt x="566" y="25"/>
                    <a:pt x="412" y="4"/>
                  </a:cubicBezTo>
                  <a:cubicBezTo>
                    <a:pt x="398" y="2"/>
                    <a:pt x="384" y="1"/>
                    <a:pt x="37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4053825" y="4879750"/>
              <a:ext cx="6550" cy="5525"/>
            </a:xfrm>
            <a:custGeom>
              <a:avLst/>
              <a:gdLst/>
              <a:ahLst/>
              <a:cxnLst/>
              <a:rect l="l" t="t" r="r" b="b"/>
              <a:pathLst>
                <a:path w="262" h="221" extrusionOk="0">
                  <a:moveTo>
                    <a:pt x="144" y="0"/>
                  </a:moveTo>
                  <a:cubicBezTo>
                    <a:pt x="56" y="0"/>
                    <a:pt x="1" y="103"/>
                    <a:pt x="57" y="177"/>
                  </a:cubicBezTo>
                  <a:cubicBezTo>
                    <a:pt x="80" y="207"/>
                    <a:pt x="112" y="221"/>
                    <a:pt x="145" y="221"/>
                  </a:cubicBezTo>
                  <a:cubicBezTo>
                    <a:pt x="196" y="221"/>
                    <a:pt x="246" y="186"/>
                    <a:pt x="254" y="126"/>
                  </a:cubicBezTo>
                  <a:cubicBezTo>
                    <a:pt x="262" y="66"/>
                    <a:pt x="220" y="10"/>
                    <a:pt x="160" y="1"/>
                  </a:cubicBezTo>
                  <a:cubicBezTo>
                    <a:pt x="154" y="0"/>
                    <a:pt x="149" y="0"/>
                    <a:pt x="14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4101650" y="4858775"/>
              <a:ext cx="6575" cy="5525"/>
            </a:xfrm>
            <a:custGeom>
              <a:avLst/>
              <a:gdLst/>
              <a:ahLst/>
              <a:cxnLst/>
              <a:rect l="l" t="t" r="r" b="b"/>
              <a:pathLst>
                <a:path w="263" h="221" extrusionOk="0">
                  <a:moveTo>
                    <a:pt x="144" y="0"/>
                  </a:moveTo>
                  <a:cubicBezTo>
                    <a:pt x="55" y="0"/>
                    <a:pt x="1" y="104"/>
                    <a:pt x="56" y="177"/>
                  </a:cubicBezTo>
                  <a:cubicBezTo>
                    <a:pt x="79" y="207"/>
                    <a:pt x="112" y="221"/>
                    <a:pt x="144" y="221"/>
                  </a:cubicBezTo>
                  <a:cubicBezTo>
                    <a:pt x="196" y="221"/>
                    <a:pt x="246" y="186"/>
                    <a:pt x="255" y="126"/>
                  </a:cubicBezTo>
                  <a:cubicBezTo>
                    <a:pt x="262" y="66"/>
                    <a:pt x="220" y="10"/>
                    <a:pt x="160" y="1"/>
                  </a:cubicBezTo>
                  <a:cubicBezTo>
                    <a:pt x="154" y="1"/>
                    <a:pt x="149" y="0"/>
                    <a:pt x="14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4640400" y="4929600"/>
              <a:ext cx="6550" cy="5550"/>
            </a:xfrm>
            <a:custGeom>
              <a:avLst/>
              <a:gdLst/>
              <a:ahLst/>
              <a:cxnLst/>
              <a:rect l="l" t="t" r="r" b="b"/>
              <a:pathLst>
                <a:path w="262" h="222" extrusionOk="0">
                  <a:moveTo>
                    <a:pt x="144" y="1"/>
                  </a:moveTo>
                  <a:cubicBezTo>
                    <a:pt x="56" y="1"/>
                    <a:pt x="0" y="104"/>
                    <a:pt x="57" y="178"/>
                  </a:cubicBezTo>
                  <a:cubicBezTo>
                    <a:pt x="80" y="208"/>
                    <a:pt x="112" y="222"/>
                    <a:pt x="144" y="222"/>
                  </a:cubicBezTo>
                  <a:cubicBezTo>
                    <a:pt x="195" y="222"/>
                    <a:pt x="246" y="186"/>
                    <a:pt x="254" y="126"/>
                  </a:cubicBezTo>
                  <a:cubicBezTo>
                    <a:pt x="261" y="66"/>
                    <a:pt x="221" y="11"/>
                    <a:pt x="161" y="2"/>
                  </a:cubicBezTo>
                  <a:cubicBezTo>
                    <a:pt x="155" y="1"/>
                    <a:pt x="150" y="1"/>
                    <a:pt x="14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3728800" y="4833675"/>
              <a:ext cx="6575" cy="5525"/>
            </a:xfrm>
            <a:custGeom>
              <a:avLst/>
              <a:gdLst/>
              <a:ahLst/>
              <a:cxnLst/>
              <a:rect l="l" t="t" r="r" b="b"/>
              <a:pathLst>
                <a:path w="263" h="221" extrusionOk="0">
                  <a:moveTo>
                    <a:pt x="145" y="0"/>
                  </a:moveTo>
                  <a:cubicBezTo>
                    <a:pt x="56" y="0"/>
                    <a:pt x="0" y="104"/>
                    <a:pt x="57" y="177"/>
                  </a:cubicBezTo>
                  <a:cubicBezTo>
                    <a:pt x="79" y="207"/>
                    <a:pt x="112" y="221"/>
                    <a:pt x="144" y="221"/>
                  </a:cubicBezTo>
                  <a:cubicBezTo>
                    <a:pt x="195" y="221"/>
                    <a:pt x="246" y="186"/>
                    <a:pt x="254" y="126"/>
                  </a:cubicBezTo>
                  <a:cubicBezTo>
                    <a:pt x="263" y="66"/>
                    <a:pt x="221" y="9"/>
                    <a:pt x="161" y="1"/>
                  </a:cubicBezTo>
                  <a:cubicBezTo>
                    <a:pt x="155" y="1"/>
                    <a:pt x="150" y="0"/>
                    <a:pt x="1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3575325" y="5038525"/>
              <a:ext cx="29450" cy="24850"/>
            </a:xfrm>
            <a:custGeom>
              <a:avLst/>
              <a:gdLst/>
              <a:ahLst/>
              <a:cxnLst/>
              <a:rect l="l" t="t" r="r" b="b"/>
              <a:pathLst>
                <a:path w="1178" h="994" extrusionOk="0">
                  <a:moveTo>
                    <a:pt x="644" y="0"/>
                  </a:moveTo>
                  <a:cubicBezTo>
                    <a:pt x="246" y="0"/>
                    <a:pt x="0" y="465"/>
                    <a:pt x="253" y="797"/>
                  </a:cubicBezTo>
                  <a:cubicBezTo>
                    <a:pt x="347" y="923"/>
                    <a:pt x="494" y="994"/>
                    <a:pt x="647" y="994"/>
                  </a:cubicBezTo>
                  <a:cubicBezTo>
                    <a:pt x="689" y="994"/>
                    <a:pt x="731" y="989"/>
                    <a:pt x="773" y="978"/>
                  </a:cubicBezTo>
                  <a:cubicBezTo>
                    <a:pt x="968" y="926"/>
                    <a:pt x="1113" y="764"/>
                    <a:pt x="1140" y="566"/>
                  </a:cubicBezTo>
                  <a:cubicBezTo>
                    <a:pt x="1177" y="294"/>
                    <a:pt x="988" y="43"/>
                    <a:pt x="716" y="5"/>
                  </a:cubicBezTo>
                  <a:cubicBezTo>
                    <a:pt x="692" y="2"/>
                    <a:pt x="668" y="0"/>
                    <a:pt x="64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3884400" y="4784725"/>
              <a:ext cx="15100" cy="13000"/>
            </a:xfrm>
            <a:custGeom>
              <a:avLst/>
              <a:gdLst/>
              <a:ahLst/>
              <a:cxnLst/>
              <a:rect l="l" t="t" r="r" b="b"/>
              <a:pathLst>
                <a:path w="604" h="520" extrusionOk="0">
                  <a:moveTo>
                    <a:pt x="294" y="1"/>
                  </a:moveTo>
                  <a:cubicBezTo>
                    <a:pt x="200" y="1"/>
                    <a:pt x="106" y="50"/>
                    <a:pt x="60" y="151"/>
                  </a:cubicBezTo>
                  <a:cubicBezTo>
                    <a:pt x="0" y="281"/>
                    <a:pt x="56" y="434"/>
                    <a:pt x="186" y="495"/>
                  </a:cubicBezTo>
                  <a:cubicBezTo>
                    <a:pt x="223" y="512"/>
                    <a:pt x="260" y="520"/>
                    <a:pt x="295" y="520"/>
                  </a:cubicBezTo>
                  <a:cubicBezTo>
                    <a:pt x="464" y="520"/>
                    <a:pt x="604" y="349"/>
                    <a:pt x="538" y="171"/>
                  </a:cubicBezTo>
                  <a:cubicBezTo>
                    <a:pt x="497" y="58"/>
                    <a:pt x="395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3627025" y="4655100"/>
              <a:ext cx="30225" cy="25975"/>
            </a:xfrm>
            <a:custGeom>
              <a:avLst/>
              <a:gdLst/>
              <a:ahLst/>
              <a:cxnLst/>
              <a:rect l="l" t="t" r="r" b="b"/>
              <a:pathLst>
                <a:path w="1209" h="1039" extrusionOk="0">
                  <a:moveTo>
                    <a:pt x="591" y="1"/>
                  </a:moveTo>
                  <a:cubicBezTo>
                    <a:pt x="403" y="1"/>
                    <a:pt x="215" y="99"/>
                    <a:pt x="121" y="301"/>
                  </a:cubicBezTo>
                  <a:cubicBezTo>
                    <a:pt x="1" y="560"/>
                    <a:pt x="113" y="868"/>
                    <a:pt x="373" y="988"/>
                  </a:cubicBezTo>
                  <a:cubicBezTo>
                    <a:pt x="448" y="1022"/>
                    <a:pt x="522" y="1038"/>
                    <a:pt x="594" y="1038"/>
                  </a:cubicBezTo>
                  <a:cubicBezTo>
                    <a:pt x="931" y="1038"/>
                    <a:pt x="1208" y="698"/>
                    <a:pt x="1078" y="340"/>
                  </a:cubicBezTo>
                  <a:cubicBezTo>
                    <a:pt x="996" y="116"/>
                    <a:pt x="794" y="1"/>
                    <a:pt x="5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3457825" y="4392925"/>
              <a:ext cx="35950" cy="32425"/>
            </a:xfrm>
            <a:custGeom>
              <a:avLst/>
              <a:gdLst/>
              <a:ahLst/>
              <a:cxnLst/>
              <a:rect l="l" t="t" r="r" b="b"/>
              <a:pathLst>
                <a:path w="1438" h="1297" extrusionOk="0">
                  <a:moveTo>
                    <a:pt x="739" y="0"/>
                  </a:moveTo>
                  <a:cubicBezTo>
                    <a:pt x="488" y="0"/>
                    <a:pt x="258" y="145"/>
                    <a:pt x="151" y="375"/>
                  </a:cubicBezTo>
                  <a:cubicBezTo>
                    <a:pt x="0" y="700"/>
                    <a:pt x="142" y="1086"/>
                    <a:pt x="466" y="1236"/>
                  </a:cubicBezTo>
                  <a:cubicBezTo>
                    <a:pt x="553" y="1276"/>
                    <a:pt x="646" y="1296"/>
                    <a:pt x="738" y="1296"/>
                  </a:cubicBezTo>
                  <a:cubicBezTo>
                    <a:pt x="898" y="1296"/>
                    <a:pt x="1055" y="1237"/>
                    <a:pt x="1177" y="1125"/>
                  </a:cubicBezTo>
                  <a:cubicBezTo>
                    <a:pt x="1370" y="948"/>
                    <a:pt x="1437" y="671"/>
                    <a:pt x="1347" y="426"/>
                  </a:cubicBezTo>
                  <a:cubicBezTo>
                    <a:pt x="1257" y="180"/>
                    <a:pt x="1029" y="11"/>
                    <a:pt x="766" y="1"/>
                  </a:cubicBezTo>
                  <a:cubicBezTo>
                    <a:pt x="757" y="0"/>
                    <a:pt x="748" y="0"/>
                    <a:pt x="73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3156100" y="5174450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692" y="1"/>
                  </a:moveTo>
                  <a:cubicBezTo>
                    <a:pt x="456" y="1"/>
                    <a:pt x="240" y="139"/>
                    <a:pt x="141" y="355"/>
                  </a:cubicBezTo>
                  <a:cubicBezTo>
                    <a:pt x="0" y="660"/>
                    <a:pt x="132" y="1021"/>
                    <a:pt x="437" y="1162"/>
                  </a:cubicBezTo>
                  <a:cubicBezTo>
                    <a:pt x="524" y="1203"/>
                    <a:pt x="612" y="1221"/>
                    <a:pt x="697" y="1221"/>
                  </a:cubicBezTo>
                  <a:cubicBezTo>
                    <a:pt x="1092" y="1221"/>
                    <a:pt x="1419" y="821"/>
                    <a:pt x="1266" y="400"/>
                  </a:cubicBezTo>
                  <a:cubicBezTo>
                    <a:pt x="1180" y="168"/>
                    <a:pt x="965" y="12"/>
                    <a:pt x="718" y="2"/>
                  </a:cubicBezTo>
                  <a:cubicBezTo>
                    <a:pt x="710" y="1"/>
                    <a:pt x="701" y="1"/>
                    <a:pt x="69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894850" y="4773875"/>
              <a:ext cx="26625" cy="22900"/>
            </a:xfrm>
            <a:custGeom>
              <a:avLst/>
              <a:gdLst/>
              <a:ahLst/>
              <a:cxnLst/>
              <a:rect l="l" t="t" r="r" b="b"/>
              <a:pathLst>
                <a:path w="1065" h="916" extrusionOk="0">
                  <a:moveTo>
                    <a:pt x="520" y="0"/>
                  </a:moveTo>
                  <a:cubicBezTo>
                    <a:pt x="354" y="0"/>
                    <a:pt x="188" y="87"/>
                    <a:pt x="106" y="265"/>
                  </a:cubicBezTo>
                  <a:cubicBezTo>
                    <a:pt x="1" y="494"/>
                    <a:pt x="100" y="766"/>
                    <a:pt x="328" y="872"/>
                  </a:cubicBezTo>
                  <a:cubicBezTo>
                    <a:pt x="393" y="902"/>
                    <a:pt x="459" y="916"/>
                    <a:pt x="522" y="916"/>
                  </a:cubicBezTo>
                  <a:cubicBezTo>
                    <a:pt x="819" y="916"/>
                    <a:pt x="1065" y="616"/>
                    <a:pt x="949" y="300"/>
                  </a:cubicBezTo>
                  <a:cubicBezTo>
                    <a:pt x="877" y="102"/>
                    <a:pt x="699" y="0"/>
                    <a:pt x="5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3721050" y="4680975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693" y="0"/>
                  </a:moveTo>
                  <a:cubicBezTo>
                    <a:pt x="456" y="0"/>
                    <a:pt x="240" y="138"/>
                    <a:pt x="142" y="354"/>
                  </a:cubicBezTo>
                  <a:cubicBezTo>
                    <a:pt x="0" y="659"/>
                    <a:pt x="133" y="1020"/>
                    <a:pt x="438" y="1161"/>
                  </a:cubicBezTo>
                  <a:cubicBezTo>
                    <a:pt x="525" y="1202"/>
                    <a:pt x="612" y="1220"/>
                    <a:pt x="697" y="1220"/>
                  </a:cubicBezTo>
                  <a:cubicBezTo>
                    <a:pt x="1092" y="1220"/>
                    <a:pt x="1419" y="820"/>
                    <a:pt x="1266" y="399"/>
                  </a:cubicBezTo>
                  <a:cubicBezTo>
                    <a:pt x="1182" y="168"/>
                    <a:pt x="965" y="12"/>
                    <a:pt x="719" y="1"/>
                  </a:cubicBezTo>
                  <a:cubicBezTo>
                    <a:pt x="710" y="1"/>
                    <a:pt x="701" y="0"/>
                    <a:pt x="69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742875" y="4906575"/>
              <a:ext cx="17750" cy="15275"/>
            </a:xfrm>
            <a:custGeom>
              <a:avLst/>
              <a:gdLst/>
              <a:ahLst/>
              <a:cxnLst/>
              <a:rect l="l" t="t" r="r" b="b"/>
              <a:pathLst>
                <a:path w="710" h="611" extrusionOk="0">
                  <a:moveTo>
                    <a:pt x="346" y="1"/>
                  </a:moveTo>
                  <a:cubicBezTo>
                    <a:pt x="236" y="1"/>
                    <a:pt x="126" y="59"/>
                    <a:pt x="71" y="177"/>
                  </a:cubicBezTo>
                  <a:cubicBezTo>
                    <a:pt x="0" y="331"/>
                    <a:pt x="66" y="511"/>
                    <a:pt x="218" y="582"/>
                  </a:cubicBezTo>
                  <a:cubicBezTo>
                    <a:pt x="261" y="602"/>
                    <a:pt x="305" y="611"/>
                    <a:pt x="347" y="611"/>
                  </a:cubicBezTo>
                  <a:cubicBezTo>
                    <a:pt x="545" y="611"/>
                    <a:pt x="710" y="411"/>
                    <a:pt x="633" y="201"/>
                  </a:cubicBezTo>
                  <a:cubicBezTo>
                    <a:pt x="584" y="69"/>
                    <a:pt x="465" y="1"/>
                    <a:pt x="34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761150" y="5204475"/>
              <a:ext cx="24850" cy="21375"/>
            </a:xfrm>
            <a:custGeom>
              <a:avLst/>
              <a:gdLst/>
              <a:ahLst/>
              <a:cxnLst/>
              <a:rect l="l" t="t" r="r" b="b"/>
              <a:pathLst>
                <a:path w="994" h="855" extrusionOk="0">
                  <a:moveTo>
                    <a:pt x="485" y="1"/>
                  </a:moveTo>
                  <a:cubicBezTo>
                    <a:pt x="331" y="1"/>
                    <a:pt x="177" y="82"/>
                    <a:pt x="100" y="248"/>
                  </a:cubicBezTo>
                  <a:cubicBezTo>
                    <a:pt x="1" y="461"/>
                    <a:pt x="93" y="714"/>
                    <a:pt x="306" y="813"/>
                  </a:cubicBezTo>
                  <a:cubicBezTo>
                    <a:pt x="367" y="842"/>
                    <a:pt x="428" y="854"/>
                    <a:pt x="488" y="854"/>
                  </a:cubicBezTo>
                  <a:cubicBezTo>
                    <a:pt x="764" y="854"/>
                    <a:pt x="994" y="574"/>
                    <a:pt x="886" y="281"/>
                  </a:cubicBezTo>
                  <a:cubicBezTo>
                    <a:pt x="819" y="96"/>
                    <a:pt x="652" y="1"/>
                    <a:pt x="48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924325" y="525595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26" y="0"/>
                  </a:moveTo>
                  <a:cubicBezTo>
                    <a:pt x="86" y="0"/>
                    <a:pt x="46" y="22"/>
                    <a:pt x="26" y="65"/>
                  </a:cubicBezTo>
                  <a:cubicBezTo>
                    <a:pt x="0" y="120"/>
                    <a:pt x="24" y="185"/>
                    <a:pt x="80" y="211"/>
                  </a:cubicBezTo>
                  <a:cubicBezTo>
                    <a:pt x="96" y="218"/>
                    <a:pt x="112" y="221"/>
                    <a:pt x="127" y="221"/>
                  </a:cubicBezTo>
                  <a:cubicBezTo>
                    <a:pt x="198" y="221"/>
                    <a:pt x="257" y="149"/>
                    <a:pt x="230" y="74"/>
                  </a:cubicBezTo>
                  <a:cubicBezTo>
                    <a:pt x="212" y="25"/>
                    <a:pt x="169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906725" y="5139825"/>
              <a:ext cx="6450" cy="5575"/>
            </a:xfrm>
            <a:custGeom>
              <a:avLst/>
              <a:gdLst/>
              <a:ahLst/>
              <a:cxnLst/>
              <a:rect l="l" t="t" r="r" b="b"/>
              <a:pathLst>
                <a:path w="258" h="223" extrusionOk="0">
                  <a:moveTo>
                    <a:pt x="127" y="1"/>
                  </a:moveTo>
                  <a:cubicBezTo>
                    <a:pt x="87" y="1"/>
                    <a:pt x="47" y="22"/>
                    <a:pt x="26" y="65"/>
                  </a:cubicBezTo>
                  <a:cubicBezTo>
                    <a:pt x="1" y="119"/>
                    <a:pt x="25" y="186"/>
                    <a:pt x="80" y="211"/>
                  </a:cubicBezTo>
                  <a:cubicBezTo>
                    <a:pt x="96" y="219"/>
                    <a:pt x="112" y="222"/>
                    <a:pt x="128" y="222"/>
                  </a:cubicBezTo>
                  <a:cubicBezTo>
                    <a:pt x="199" y="222"/>
                    <a:pt x="258" y="149"/>
                    <a:pt x="231" y="73"/>
                  </a:cubicBezTo>
                  <a:cubicBezTo>
                    <a:pt x="213" y="25"/>
                    <a:pt x="170" y="1"/>
                    <a:pt x="12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30250" y="5139275"/>
              <a:ext cx="6450" cy="5525"/>
            </a:xfrm>
            <a:custGeom>
              <a:avLst/>
              <a:gdLst/>
              <a:ahLst/>
              <a:cxnLst/>
              <a:rect l="l" t="t" r="r" b="b"/>
              <a:pathLst>
                <a:path w="258" h="221" extrusionOk="0">
                  <a:moveTo>
                    <a:pt x="126" y="0"/>
                  </a:moveTo>
                  <a:cubicBezTo>
                    <a:pt x="86" y="0"/>
                    <a:pt x="47" y="21"/>
                    <a:pt x="27" y="63"/>
                  </a:cubicBezTo>
                  <a:cubicBezTo>
                    <a:pt x="0" y="119"/>
                    <a:pt x="24" y="185"/>
                    <a:pt x="80" y="211"/>
                  </a:cubicBezTo>
                  <a:cubicBezTo>
                    <a:pt x="96" y="218"/>
                    <a:pt x="111" y="221"/>
                    <a:pt x="127" y="221"/>
                  </a:cubicBezTo>
                  <a:cubicBezTo>
                    <a:pt x="199" y="221"/>
                    <a:pt x="258" y="148"/>
                    <a:pt x="230" y="72"/>
                  </a:cubicBezTo>
                  <a:cubicBezTo>
                    <a:pt x="212" y="25"/>
                    <a:pt x="169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3221500" y="539540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27" y="0"/>
                  </a:moveTo>
                  <a:cubicBezTo>
                    <a:pt x="87" y="0"/>
                    <a:pt x="47" y="21"/>
                    <a:pt x="26" y="65"/>
                  </a:cubicBezTo>
                  <a:cubicBezTo>
                    <a:pt x="1" y="119"/>
                    <a:pt x="25" y="185"/>
                    <a:pt x="80" y="210"/>
                  </a:cubicBezTo>
                  <a:cubicBezTo>
                    <a:pt x="96" y="218"/>
                    <a:pt x="112" y="221"/>
                    <a:pt x="128" y="221"/>
                  </a:cubicBezTo>
                  <a:cubicBezTo>
                    <a:pt x="199" y="221"/>
                    <a:pt x="258" y="149"/>
                    <a:pt x="231" y="72"/>
                  </a:cubicBezTo>
                  <a:cubicBezTo>
                    <a:pt x="213" y="25"/>
                    <a:pt x="170" y="0"/>
                    <a:pt x="1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3408150" y="5222000"/>
              <a:ext cx="28975" cy="24875"/>
            </a:xfrm>
            <a:custGeom>
              <a:avLst/>
              <a:gdLst/>
              <a:ahLst/>
              <a:cxnLst/>
              <a:rect l="l" t="t" r="r" b="b"/>
              <a:pathLst>
                <a:path w="1159" h="995" extrusionOk="0">
                  <a:moveTo>
                    <a:pt x="566" y="0"/>
                  </a:moveTo>
                  <a:cubicBezTo>
                    <a:pt x="386" y="0"/>
                    <a:pt x="206" y="95"/>
                    <a:pt x="116" y="288"/>
                  </a:cubicBezTo>
                  <a:cubicBezTo>
                    <a:pt x="0" y="536"/>
                    <a:pt x="109" y="832"/>
                    <a:pt x="357" y="948"/>
                  </a:cubicBezTo>
                  <a:cubicBezTo>
                    <a:pt x="427" y="980"/>
                    <a:pt x="498" y="995"/>
                    <a:pt x="567" y="995"/>
                  </a:cubicBezTo>
                  <a:cubicBezTo>
                    <a:pt x="890" y="995"/>
                    <a:pt x="1158" y="669"/>
                    <a:pt x="1033" y="326"/>
                  </a:cubicBezTo>
                  <a:cubicBezTo>
                    <a:pt x="953" y="110"/>
                    <a:pt x="760" y="0"/>
                    <a:pt x="56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4145775" y="5160725"/>
              <a:ext cx="44325" cy="41575"/>
            </a:xfrm>
            <a:custGeom>
              <a:avLst/>
              <a:gdLst/>
              <a:ahLst/>
              <a:cxnLst/>
              <a:rect l="l" t="t" r="r" b="b"/>
              <a:pathLst>
                <a:path w="1773" h="1663" extrusionOk="0">
                  <a:moveTo>
                    <a:pt x="888" y="0"/>
                  </a:moveTo>
                  <a:cubicBezTo>
                    <a:pt x="596" y="0"/>
                    <a:pt x="321" y="155"/>
                    <a:pt x="170" y="412"/>
                  </a:cubicBezTo>
                  <a:cubicBezTo>
                    <a:pt x="0" y="702"/>
                    <a:pt x="21" y="1066"/>
                    <a:pt x="224" y="1334"/>
                  </a:cubicBezTo>
                  <a:cubicBezTo>
                    <a:pt x="384" y="1544"/>
                    <a:pt x="631" y="1662"/>
                    <a:pt x="888" y="1662"/>
                  </a:cubicBezTo>
                  <a:cubicBezTo>
                    <a:pt x="957" y="1662"/>
                    <a:pt x="1028" y="1654"/>
                    <a:pt x="1097" y="1636"/>
                  </a:cubicBezTo>
                  <a:cubicBezTo>
                    <a:pt x="1422" y="1550"/>
                    <a:pt x="1664" y="1278"/>
                    <a:pt x="1709" y="944"/>
                  </a:cubicBezTo>
                  <a:cubicBezTo>
                    <a:pt x="1772" y="490"/>
                    <a:pt x="1455" y="71"/>
                    <a:pt x="1000" y="8"/>
                  </a:cubicBezTo>
                  <a:cubicBezTo>
                    <a:pt x="962" y="3"/>
                    <a:pt x="925" y="0"/>
                    <a:pt x="88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958975" y="5139200"/>
              <a:ext cx="27075" cy="22900"/>
            </a:xfrm>
            <a:custGeom>
              <a:avLst/>
              <a:gdLst/>
              <a:ahLst/>
              <a:cxnLst/>
              <a:rect l="l" t="t" r="r" b="b"/>
              <a:pathLst>
                <a:path w="1083" h="916" extrusionOk="0">
                  <a:moveTo>
                    <a:pt x="593" y="0"/>
                  </a:moveTo>
                  <a:cubicBezTo>
                    <a:pt x="228" y="0"/>
                    <a:pt x="1" y="427"/>
                    <a:pt x="232" y="734"/>
                  </a:cubicBezTo>
                  <a:cubicBezTo>
                    <a:pt x="327" y="858"/>
                    <a:pt x="461" y="915"/>
                    <a:pt x="593" y="915"/>
                  </a:cubicBezTo>
                  <a:cubicBezTo>
                    <a:pt x="806" y="915"/>
                    <a:pt x="1014" y="768"/>
                    <a:pt x="1048" y="520"/>
                  </a:cubicBezTo>
                  <a:cubicBezTo>
                    <a:pt x="1083" y="271"/>
                    <a:pt x="908" y="39"/>
                    <a:pt x="659" y="5"/>
                  </a:cubicBezTo>
                  <a:cubicBezTo>
                    <a:pt x="636" y="2"/>
                    <a:pt x="614" y="0"/>
                    <a:pt x="59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2175" y="5137350"/>
              <a:ext cx="18100" cy="15275"/>
            </a:xfrm>
            <a:custGeom>
              <a:avLst/>
              <a:gdLst/>
              <a:ahLst/>
              <a:cxnLst/>
              <a:rect l="l" t="t" r="r" b="b"/>
              <a:pathLst>
                <a:path w="724" h="611" extrusionOk="0">
                  <a:moveTo>
                    <a:pt x="396" y="1"/>
                  </a:moveTo>
                  <a:cubicBezTo>
                    <a:pt x="152" y="1"/>
                    <a:pt x="1" y="286"/>
                    <a:pt x="155" y="491"/>
                  </a:cubicBezTo>
                  <a:cubicBezTo>
                    <a:pt x="218" y="573"/>
                    <a:pt x="308" y="611"/>
                    <a:pt x="396" y="611"/>
                  </a:cubicBezTo>
                  <a:cubicBezTo>
                    <a:pt x="538" y="611"/>
                    <a:pt x="677" y="514"/>
                    <a:pt x="700" y="348"/>
                  </a:cubicBezTo>
                  <a:cubicBezTo>
                    <a:pt x="724" y="181"/>
                    <a:pt x="606" y="28"/>
                    <a:pt x="440" y="4"/>
                  </a:cubicBezTo>
                  <a:cubicBezTo>
                    <a:pt x="425" y="2"/>
                    <a:pt x="410" y="1"/>
                    <a:pt x="39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635025" y="4946000"/>
              <a:ext cx="34975" cy="32775"/>
            </a:xfrm>
            <a:custGeom>
              <a:avLst/>
              <a:gdLst/>
              <a:ahLst/>
              <a:cxnLst/>
              <a:rect l="l" t="t" r="r" b="b"/>
              <a:pathLst>
                <a:path w="1399" h="1311" extrusionOk="0">
                  <a:moveTo>
                    <a:pt x="700" y="1"/>
                  </a:moveTo>
                  <a:cubicBezTo>
                    <a:pt x="469" y="1"/>
                    <a:pt x="253" y="122"/>
                    <a:pt x="135" y="324"/>
                  </a:cubicBezTo>
                  <a:cubicBezTo>
                    <a:pt x="1" y="554"/>
                    <a:pt x="17" y="841"/>
                    <a:pt x="178" y="1052"/>
                  </a:cubicBezTo>
                  <a:cubicBezTo>
                    <a:pt x="303" y="1218"/>
                    <a:pt x="497" y="1311"/>
                    <a:pt x="699" y="1311"/>
                  </a:cubicBezTo>
                  <a:cubicBezTo>
                    <a:pt x="755" y="1311"/>
                    <a:pt x="811" y="1304"/>
                    <a:pt x="867" y="1289"/>
                  </a:cubicBezTo>
                  <a:cubicBezTo>
                    <a:pt x="1122" y="1223"/>
                    <a:pt x="1313" y="1008"/>
                    <a:pt x="1349" y="745"/>
                  </a:cubicBezTo>
                  <a:cubicBezTo>
                    <a:pt x="1399" y="386"/>
                    <a:pt x="1148" y="57"/>
                    <a:pt x="790" y="7"/>
                  </a:cubicBezTo>
                  <a:cubicBezTo>
                    <a:pt x="760" y="3"/>
                    <a:pt x="730" y="1"/>
                    <a:pt x="70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"/>
            <p:cNvSpPr/>
            <p:nvPr/>
          </p:nvSpPr>
          <p:spPr>
            <a:xfrm>
              <a:off x="3806050" y="4934900"/>
              <a:ext cx="8400" cy="7100"/>
            </a:xfrm>
            <a:custGeom>
              <a:avLst/>
              <a:gdLst/>
              <a:ahLst/>
              <a:cxnLst/>
              <a:rect l="l" t="t" r="r" b="b"/>
              <a:pathLst>
                <a:path w="336" h="284" extrusionOk="0">
                  <a:moveTo>
                    <a:pt x="183" y="0"/>
                  </a:moveTo>
                  <a:cubicBezTo>
                    <a:pt x="71" y="0"/>
                    <a:pt x="0" y="132"/>
                    <a:pt x="72" y="227"/>
                  </a:cubicBezTo>
                  <a:cubicBezTo>
                    <a:pt x="102" y="266"/>
                    <a:pt x="143" y="283"/>
                    <a:pt x="184" y="283"/>
                  </a:cubicBezTo>
                  <a:cubicBezTo>
                    <a:pt x="250" y="283"/>
                    <a:pt x="315" y="238"/>
                    <a:pt x="325" y="161"/>
                  </a:cubicBezTo>
                  <a:cubicBezTo>
                    <a:pt x="335" y="83"/>
                    <a:pt x="281" y="12"/>
                    <a:pt x="205" y="2"/>
                  </a:cubicBezTo>
                  <a:cubicBezTo>
                    <a:pt x="197" y="1"/>
                    <a:pt x="190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"/>
            <p:cNvSpPr/>
            <p:nvPr/>
          </p:nvSpPr>
          <p:spPr>
            <a:xfrm>
              <a:off x="3912050" y="5291125"/>
              <a:ext cx="6550" cy="5525"/>
            </a:xfrm>
            <a:custGeom>
              <a:avLst/>
              <a:gdLst/>
              <a:ahLst/>
              <a:cxnLst/>
              <a:rect l="l" t="t" r="r" b="b"/>
              <a:pathLst>
                <a:path w="262" h="221" extrusionOk="0">
                  <a:moveTo>
                    <a:pt x="142" y="0"/>
                  </a:moveTo>
                  <a:cubicBezTo>
                    <a:pt x="54" y="0"/>
                    <a:pt x="1" y="103"/>
                    <a:pt x="57" y="176"/>
                  </a:cubicBezTo>
                  <a:cubicBezTo>
                    <a:pt x="80" y="207"/>
                    <a:pt x="112" y="220"/>
                    <a:pt x="144" y="220"/>
                  </a:cubicBezTo>
                  <a:cubicBezTo>
                    <a:pt x="196" y="220"/>
                    <a:pt x="246" y="185"/>
                    <a:pt x="254" y="125"/>
                  </a:cubicBezTo>
                  <a:cubicBezTo>
                    <a:pt x="262" y="65"/>
                    <a:pt x="220" y="9"/>
                    <a:pt x="160" y="2"/>
                  </a:cubicBezTo>
                  <a:cubicBezTo>
                    <a:pt x="154" y="1"/>
                    <a:pt x="148" y="0"/>
                    <a:pt x="1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"/>
            <p:cNvSpPr/>
            <p:nvPr/>
          </p:nvSpPr>
          <p:spPr>
            <a:xfrm>
              <a:off x="3587025" y="5245000"/>
              <a:ext cx="6575" cy="5550"/>
            </a:xfrm>
            <a:custGeom>
              <a:avLst/>
              <a:gdLst/>
              <a:ahLst/>
              <a:cxnLst/>
              <a:rect l="l" t="t" r="r" b="b"/>
              <a:pathLst>
                <a:path w="263" h="222" extrusionOk="0">
                  <a:moveTo>
                    <a:pt x="143" y="1"/>
                  </a:moveTo>
                  <a:cubicBezTo>
                    <a:pt x="55" y="1"/>
                    <a:pt x="1" y="103"/>
                    <a:pt x="57" y="178"/>
                  </a:cubicBezTo>
                  <a:cubicBezTo>
                    <a:pt x="79" y="208"/>
                    <a:pt x="111" y="222"/>
                    <a:pt x="143" y="222"/>
                  </a:cubicBezTo>
                  <a:cubicBezTo>
                    <a:pt x="195" y="222"/>
                    <a:pt x="246" y="186"/>
                    <a:pt x="254" y="126"/>
                  </a:cubicBezTo>
                  <a:cubicBezTo>
                    <a:pt x="263" y="65"/>
                    <a:pt x="221" y="10"/>
                    <a:pt x="161" y="2"/>
                  </a:cubicBezTo>
                  <a:cubicBezTo>
                    <a:pt x="155" y="1"/>
                    <a:pt x="149" y="1"/>
                    <a:pt x="14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"/>
            <p:cNvSpPr/>
            <p:nvPr/>
          </p:nvSpPr>
          <p:spPr>
            <a:xfrm>
              <a:off x="3742625" y="5196025"/>
              <a:ext cx="15100" cy="13025"/>
            </a:xfrm>
            <a:custGeom>
              <a:avLst/>
              <a:gdLst/>
              <a:ahLst/>
              <a:cxnLst/>
              <a:rect l="l" t="t" r="r" b="b"/>
              <a:pathLst>
                <a:path w="604" h="521" extrusionOk="0">
                  <a:moveTo>
                    <a:pt x="295" y="1"/>
                  </a:moveTo>
                  <a:cubicBezTo>
                    <a:pt x="201" y="1"/>
                    <a:pt x="106" y="50"/>
                    <a:pt x="60" y="152"/>
                  </a:cubicBezTo>
                  <a:cubicBezTo>
                    <a:pt x="0" y="281"/>
                    <a:pt x="56" y="434"/>
                    <a:pt x="186" y="496"/>
                  </a:cubicBezTo>
                  <a:cubicBezTo>
                    <a:pt x="223" y="513"/>
                    <a:pt x="260" y="520"/>
                    <a:pt x="295" y="520"/>
                  </a:cubicBezTo>
                  <a:cubicBezTo>
                    <a:pt x="464" y="520"/>
                    <a:pt x="604" y="350"/>
                    <a:pt x="538" y="171"/>
                  </a:cubicBezTo>
                  <a:cubicBezTo>
                    <a:pt x="497" y="58"/>
                    <a:pt x="396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"/>
            <p:cNvSpPr/>
            <p:nvPr/>
          </p:nvSpPr>
          <p:spPr>
            <a:xfrm>
              <a:off x="3485250" y="5066425"/>
              <a:ext cx="30225" cy="25975"/>
            </a:xfrm>
            <a:custGeom>
              <a:avLst/>
              <a:gdLst/>
              <a:ahLst/>
              <a:cxnLst/>
              <a:rect l="l" t="t" r="r" b="b"/>
              <a:pathLst>
                <a:path w="1209" h="1039" extrusionOk="0">
                  <a:moveTo>
                    <a:pt x="591" y="1"/>
                  </a:moveTo>
                  <a:cubicBezTo>
                    <a:pt x="403" y="1"/>
                    <a:pt x="215" y="99"/>
                    <a:pt x="121" y="300"/>
                  </a:cubicBezTo>
                  <a:cubicBezTo>
                    <a:pt x="1" y="560"/>
                    <a:pt x="113" y="869"/>
                    <a:pt x="373" y="989"/>
                  </a:cubicBezTo>
                  <a:cubicBezTo>
                    <a:pt x="447" y="1023"/>
                    <a:pt x="522" y="1038"/>
                    <a:pt x="593" y="1038"/>
                  </a:cubicBezTo>
                  <a:cubicBezTo>
                    <a:pt x="930" y="1038"/>
                    <a:pt x="1208" y="698"/>
                    <a:pt x="1078" y="341"/>
                  </a:cubicBezTo>
                  <a:cubicBezTo>
                    <a:pt x="996" y="116"/>
                    <a:pt x="794" y="1"/>
                    <a:pt x="5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"/>
            <p:cNvSpPr/>
            <p:nvPr/>
          </p:nvSpPr>
          <p:spPr>
            <a:xfrm>
              <a:off x="3316050" y="4804275"/>
              <a:ext cx="35950" cy="32400"/>
            </a:xfrm>
            <a:custGeom>
              <a:avLst/>
              <a:gdLst/>
              <a:ahLst/>
              <a:cxnLst/>
              <a:rect l="l" t="t" r="r" b="b"/>
              <a:pathLst>
                <a:path w="1438" h="1296" extrusionOk="0">
                  <a:moveTo>
                    <a:pt x="739" y="0"/>
                  </a:moveTo>
                  <a:cubicBezTo>
                    <a:pt x="488" y="0"/>
                    <a:pt x="258" y="145"/>
                    <a:pt x="152" y="375"/>
                  </a:cubicBezTo>
                  <a:cubicBezTo>
                    <a:pt x="0" y="699"/>
                    <a:pt x="142" y="1084"/>
                    <a:pt x="466" y="1236"/>
                  </a:cubicBezTo>
                  <a:cubicBezTo>
                    <a:pt x="553" y="1276"/>
                    <a:pt x="646" y="1296"/>
                    <a:pt x="739" y="1296"/>
                  </a:cubicBezTo>
                  <a:cubicBezTo>
                    <a:pt x="898" y="1296"/>
                    <a:pt x="1055" y="1237"/>
                    <a:pt x="1177" y="1125"/>
                  </a:cubicBezTo>
                  <a:cubicBezTo>
                    <a:pt x="1371" y="947"/>
                    <a:pt x="1437" y="671"/>
                    <a:pt x="1347" y="424"/>
                  </a:cubicBezTo>
                  <a:cubicBezTo>
                    <a:pt x="1257" y="179"/>
                    <a:pt x="1029" y="11"/>
                    <a:pt x="766" y="1"/>
                  </a:cubicBezTo>
                  <a:cubicBezTo>
                    <a:pt x="757" y="0"/>
                    <a:pt x="748" y="0"/>
                    <a:pt x="73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4407325" y="4354525"/>
              <a:ext cx="22700" cy="19475"/>
            </a:xfrm>
            <a:custGeom>
              <a:avLst/>
              <a:gdLst/>
              <a:ahLst/>
              <a:cxnLst/>
              <a:rect l="l" t="t" r="r" b="b"/>
              <a:pathLst>
                <a:path w="908" h="779" extrusionOk="0">
                  <a:moveTo>
                    <a:pt x="443" y="1"/>
                  </a:moveTo>
                  <a:cubicBezTo>
                    <a:pt x="302" y="1"/>
                    <a:pt x="161" y="75"/>
                    <a:pt x="91" y="226"/>
                  </a:cubicBezTo>
                  <a:cubicBezTo>
                    <a:pt x="1" y="420"/>
                    <a:pt x="85" y="651"/>
                    <a:pt x="280" y="742"/>
                  </a:cubicBezTo>
                  <a:cubicBezTo>
                    <a:pt x="336" y="767"/>
                    <a:pt x="392" y="779"/>
                    <a:pt x="446" y="779"/>
                  </a:cubicBezTo>
                  <a:cubicBezTo>
                    <a:pt x="698" y="779"/>
                    <a:pt x="907" y="524"/>
                    <a:pt x="808" y="256"/>
                  </a:cubicBezTo>
                  <a:cubicBezTo>
                    <a:pt x="746" y="87"/>
                    <a:pt x="595" y="1"/>
                    <a:pt x="44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4534750" y="5116650"/>
              <a:ext cx="57475" cy="51850"/>
            </a:xfrm>
            <a:custGeom>
              <a:avLst/>
              <a:gdLst/>
              <a:ahLst/>
              <a:cxnLst/>
              <a:rect l="l" t="t" r="r" b="b"/>
              <a:pathLst>
                <a:path w="2299" h="2074" extrusionOk="0">
                  <a:moveTo>
                    <a:pt x="1181" y="1"/>
                  </a:moveTo>
                  <a:cubicBezTo>
                    <a:pt x="779" y="1"/>
                    <a:pt x="412" y="233"/>
                    <a:pt x="243" y="600"/>
                  </a:cubicBezTo>
                  <a:cubicBezTo>
                    <a:pt x="1" y="1120"/>
                    <a:pt x="226" y="1736"/>
                    <a:pt x="746" y="1977"/>
                  </a:cubicBezTo>
                  <a:cubicBezTo>
                    <a:pt x="886" y="2042"/>
                    <a:pt x="1035" y="2074"/>
                    <a:pt x="1182" y="2074"/>
                  </a:cubicBezTo>
                  <a:cubicBezTo>
                    <a:pt x="1437" y="2074"/>
                    <a:pt x="1689" y="1979"/>
                    <a:pt x="1884" y="1800"/>
                  </a:cubicBezTo>
                  <a:cubicBezTo>
                    <a:pt x="2192" y="1515"/>
                    <a:pt x="2299" y="1074"/>
                    <a:pt x="2156" y="681"/>
                  </a:cubicBezTo>
                  <a:cubicBezTo>
                    <a:pt x="2012" y="287"/>
                    <a:pt x="1645" y="18"/>
                    <a:pt x="1226" y="2"/>
                  </a:cubicBezTo>
                  <a:cubicBezTo>
                    <a:pt x="1211" y="1"/>
                    <a:pt x="1196" y="1"/>
                    <a:pt x="118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3209100" y="4510775"/>
              <a:ext cx="18850" cy="15625"/>
            </a:xfrm>
            <a:custGeom>
              <a:avLst/>
              <a:gdLst/>
              <a:ahLst/>
              <a:cxnLst/>
              <a:rect l="l" t="t" r="r" b="b"/>
              <a:pathLst>
                <a:path w="754" h="625" extrusionOk="0">
                  <a:moveTo>
                    <a:pt x="368" y="1"/>
                  </a:moveTo>
                  <a:cubicBezTo>
                    <a:pt x="168" y="1"/>
                    <a:pt x="1" y="199"/>
                    <a:pt x="73" y="414"/>
                  </a:cubicBezTo>
                  <a:cubicBezTo>
                    <a:pt x="117" y="543"/>
                    <a:pt x="237" y="624"/>
                    <a:pt x="367" y="624"/>
                  </a:cubicBezTo>
                  <a:cubicBezTo>
                    <a:pt x="401" y="624"/>
                    <a:pt x="435" y="619"/>
                    <a:pt x="468" y="607"/>
                  </a:cubicBezTo>
                  <a:cubicBezTo>
                    <a:pt x="730" y="519"/>
                    <a:pt x="754" y="157"/>
                    <a:pt x="506" y="33"/>
                  </a:cubicBezTo>
                  <a:cubicBezTo>
                    <a:pt x="460" y="11"/>
                    <a:pt x="413" y="1"/>
                    <a:pt x="36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"/>
            <p:cNvSpPr/>
            <p:nvPr/>
          </p:nvSpPr>
          <p:spPr>
            <a:xfrm>
              <a:off x="3232250" y="4931200"/>
              <a:ext cx="6875" cy="5675"/>
            </a:xfrm>
            <a:custGeom>
              <a:avLst/>
              <a:gdLst/>
              <a:ahLst/>
              <a:cxnLst/>
              <a:rect l="l" t="t" r="r" b="b"/>
              <a:pathLst>
                <a:path w="275" h="227" extrusionOk="0">
                  <a:moveTo>
                    <a:pt x="134" y="1"/>
                  </a:moveTo>
                  <a:cubicBezTo>
                    <a:pt x="61" y="1"/>
                    <a:pt x="1" y="73"/>
                    <a:pt x="28" y="151"/>
                  </a:cubicBezTo>
                  <a:cubicBezTo>
                    <a:pt x="43" y="197"/>
                    <a:pt x="87" y="226"/>
                    <a:pt x="133" y="226"/>
                  </a:cubicBezTo>
                  <a:cubicBezTo>
                    <a:pt x="145" y="226"/>
                    <a:pt x="157" y="224"/>
                    <a:pt x="169" y="220"/>
                  </a:cubicBezTo>
                  <a:cubicBezTo>
                    <a:pt x="265" y="189"/>
                    <a:pt x="274" y="56"/>
                    <a:pt x="184" y="13"/>
                  </a:cubicBezTo>
                  <a:cubicBezTo>
                    <a:pt x="167" y="4"/>
                    <a:pt x="150" y="1"/>
                    <a:pt x="13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"/>
            <p:cNvSpPr/>
            <p:nvPr/>
          </p:nvSpPr>
          <p:spPr>
            <a:xfrm>
              <a:off x="2985950" y="5102025"/>
              <a:ext cx="6900" cy="5650"/>
            </a:xfrm>
            <a:custGeom>
              <a:avLst/>
              <a:gdLst/>
              <a:ahLst/>
              <a:cxnLst/>
              <a:rect l="l" t="t" r="r" b="b"/>
              <a:pathLst>
                <a:path w="276" h="226" extrusionOk="0">
                  <a:moveTo>
                    <a:pt x="133" y="0"/>
                  </a:moveTo>
                  <a:cubicBezTo>
                    <a:pt x="61" y="0"/>
                    <a:pt x="0" y="73"/>
                    <a:pt x="27" y="151"/>
                  </a:cubicBezTo>
                  <a:cubicBezTo>
                    <a:pt x="44" y="197"/>
                    <a:pt x="88" y="226"/>
                    <a:pt x="134" y="226"/>
                  </a:cubicBezTo>
                  <a:cubicBezTo>
                    <a:pt x="146" y="226"/>
                    <a:pt x="158" y="224"/>
                    <a:pt x="170" y="220"/>
                  </a:cubicBezTo>
                  <a:cubicBezTo>
                    <a:pt x="265" y="189"/>
                    <a:pt x="275" y="56"/>
                    <a:pt x="184" y="13"/>
                  </a:cubicBezTo>
                  <a:cubicBezTo>
                    <a:pt x="167" y="4"/>
                    <a:pt x="150" y="0"/>
                    <a:pt x="13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"/>
            <p:cNvSpPr/>
            <p:nvPr/>
          </p:nvSpPr>
          <p:spPr>
            <a:xfrm>
              <a:off x="3475225" y="4555750"/>
              <a:ext cx="20350" cy="16850"/>
            </a:xfrm>
            <a:custGeom>
              <a:avLst/>
              <a:gdLst/>
              <a:ahLst/>
              <a:cxnLst/>
              <a:rect l="l" t="t" r="r" b="b"/>
              <a:pathLst>
                <a:path w="814" h="674" extrusionOk="0">
                  <a:moveTo>
                    <a:pt x="395" y="1"/>
                  </a:moveTo>
                  <a:cubicBezTo>
                    <a:pt x="181" y="1"/>
                    <a:pt x="0" y="214"/>
                    <a:pt x="79" y="445"/>
                  </a:cubicBezTo>
                  <a:cubicBezTo>
                    <a:pt x="126" y="586"/>
                    <a:pt x="258" y="673"/>
                    <a:pt x="397" y="673"/>
                  </a:cubicBezTo>
                  <a:cubicBezTo>
                    <a:pt x="433" y="673"/>
                    <a:pt x="469" y="668"/>
                    <a:pt x="504" y="656"/>
                  </a:cubicBezTo>
                  <a:cubicBezTo>
                    <a:pt x="788" y="558"/>
                    <a:pt x="814" y="169"/>
                    <a:pt x="544" y="36"/>
                  </a:cubicBezTo>
                  <a:cubicBezTo>
                    <a:pt x="495" y="12"/>
                    <a:pt x="444" y="1"/>
                    <a:pt x="39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"/>
            <p:cNvSpPr/>
            <p:nvPr/>
          </p:nvSpPr>
          <p:spPr>
            <a:xfrm>
              <a:off x="3398450" y="4602950"/>
              <a:ext cx="6875" cy="5675"/>
            </a:xfrm>
            <a:custGeom>
              <a:avLst/>
              <a:gdLst/>
              <a:ahLst/>
              <a:cxnLst/>
              <a:rect l="l" t="t" r="r" b="b"/>
              <a:pathLst>
                <a:path w="275" h="227" extrusionOk="0">
                  <a:moveTo>
                    <a:pt x="134" y="0"/>
                  </a:moveTo>
                  <a:cubicBezTo>
                    <a:pt x="62" y="0"/>
                    <a:pt x="1" y="73"/>
                    <a:pt x="28" y="151"/>
                  </a:cubicBezTo>
                  <a:cubicBezTo>
                    <a:pt x="43" y="197"/>
                    <a:pt x="86" y="226"/>
                    <a:pt x="132" y="226"/>
                  </a:cubicBezTo>
                  <a:cubicBezTo>
                    <a:pt x="144" y="226"/>
                    <a:pt x="157" y="224"/>
                    <a:pt x="169" y="220"/>
                  </a:cubicBezTo>
                  <a:cubicBezTo>
                    <a:pt x="265" y="188"/>
                    <a:pt x="274" y="57"/>
                    <a:pt x="184" y="12"/>
                  </a:cubicBezTo>
                  <a:cubicBezTo>
                    <a:pt x="167" y="4"/>
                    <a:pt x="150" y="0"/>
                    <a:pt x="13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"/>
            <p:cNvSpPr/>
            <p:nvPr/>
          </p:nvSpPr>
          <p:spPr>
            <a:xfrm>
              <a:off x="3723750" y="4325500"/>
              <a:ext cx="6875" cy="5675"/>
            </a:xfrm>
            <a:custGeom>
              <a:avLst/>
              <a:gdLst/>
              <a:ahLst/>
              <a:cxnLst/>
              <a:rect l="l" t="t" r="r" b="b"/>
              <a:pathLst>
                <a:path w="275" h="227" extrusionOk="0">
                  <a:moveTo>
                    <a:pt x="135" y="0"/>
                  </a:moveTo>
                  <a:cubicBezTo>
                    <a:pt x="62" y="0"/>
                    <a:pt x="1" y="73"/>
                    <a:pt x="28" y="150"/>
                  </a:cubicBezTo>
                  <a:cubicBezTo>
                    <a:pt x="43" y="197"/>
                    <a:pt x="87" y="226"/>
                    <a:pt x="133" y="226"/>
                  </a:cubicBezTo>
                  <a:cubicBezTo>
                    <a:pt x="145" y="226"/>
                    <a:pt x="157" y="225"/>
                    <a:pt x="169" y="221"/>
                  </a:cubicBezTo>
                  <a:cubicBezTo>
                    <a:pt x="265" y="189"/>
                    <a:pt x="274" y="57"/>
                    <a:pt x="184" y="12"/>
                  </a:cubicBezTo>
                  <a:cubicBezTo>
                    <a:pt x="167" y="4"/>
                    <a:pt x="151" y="0"/>
                    <a:pt x="1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"/>
            <p:cNvSpPr/>
            <p:nvPr/>
          </p:nvSpPr>
          <p:spPr>
            <a:xfrm>
              <a:off x="3844100" y="4264000"/>
              <a:ext cx="16950" cy="14050"/>
            </a:xfrm>
            <a:custGeom>
              <a:avLst/>
              <a:gdLst/>
              <a:ahLst/>
              <a:cxnLst/>
              <a:rect l="l" t="t" r="r" b="b"/>
              <a:pathLst>
                <a:path w="678" h="562" extrusionOk="0">
                  <a:moveTo>
                    <a:pt x="329" y="1"/>
                  </a:moveTo>
                  <a:cubicBezTo>
                    <a:pt x="151" y="1"/>
                    <a:pt x="1" y="179"/>
                    <a:pt x="65" y="371"/>
                  </a:cubicBezTo>
                  <a:cubicBezTo>
                    <a:pt x="105" y="488"/>
                    <a:pt x="214" y="561"/>
                    <a:pt x="330" y="561"/>
                  </a:cubicBezTo>
                  <a:cubicBezTo>
                    <a:pt x="360" y="561"/>
                    <a:pt x="390" y="556"/>
                    <a:pt x="420" y="546"/>
                  </a:cubicBezTo>
                  <a:cubicBezTo>
                    <a:pt x="656" y="465"/>
                    <a:pt x="677" y="141"/>
                    <a:pt x="455" y="31"/>
                  </a:cubicBezTo>
                  <a:cubicBezTo>
                    <a:pt x="413" y="10"/>
                    <a:pt x="370" y="1"/>
                    <a:pt x="32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"/>
            <p:cNvSpPr/>
            <p:nvPr/>
          </p:nvSpPr>
          <p:spPr>
            <a:xfrm>
              <a:off x="3821775" y="4407975"/>
              <a:ext cx="13600" cy="11225"/>
            </a:xfrm>
            <a:custGeom>
              <a:avLst/>
              <a:gdLst/>
              <a:ahLst/>
              <a:cxnLst/>
              <a:rect l="l" t="t" r="r" b="b"/>
              <a:pathLst>
                <a:path w="544" h="449" extrusionOk="0">
                  <a:moveTo>
                    <a:pt x="266" y="1"/>
                  </a:moveTo>
                  <a:cubicBezTo>
                    <a:pt x="122" y="1"/>
                    <a:pt x="1" y="143"/>
                    <a:pt x="54" y="298"/>
                  </a:cubicBezTo>
                  <a:cubicBezTo>
                    <a:pt x="85" y="390"/>
                    <a:pt x="173" y="449"/>
                    <a:pt x="266" y="449"/>
                  </a:cubicBezTo>
                  <a:cubicBezTo>
                    <a:pt x="290" y="449"/>
                    <a:pt x="314" y="445"/>
                    <a:pt x="338" y="437"/>
                  </a:cubicBezTo>
                  <a:cubicBezTo>
                    <a:pt x="526" y="373"/>
                    <a:pt x="544" y="113"/>
                    <a:pt x="365" y="24"/>
                  </a:cubicBezTo>
                  <a:cubicBezTo>
                    <a:pt x="332" y="8"/>
                    <a:pt x="298" y="1"/>
                    <a:pt x="2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"/>
            <p:cNvSpPr/>
            <p:nvPr/>
          </p:nvSpPr>
          <p:spPr>
            <a:xfrm>
              <a:off x="3632925" y="4474625"/>
              <a:ext cx="27125" cy="22425"/>
            </a:xfrm>
            <a:custGeom>
              <a:avLst/>
              <a:gdLst/>
              <a:ahLst/>
              <a:cxnLst/>
              <a:rect l="l" t="t" r="r" b="b"/>
              <a:pathLst>
                <a:path w="1085" h="897" extrusionOk="0">
                  <a:moveTo>
                    <a:pt x="527" y="0"/>
                  </a:moveTo>
                  <a:cubicBezTo>
                    <a:pt x="241" y="0"/>
                    <a:pt x="0" y="286"/>
                    <a:pt x="104" y="593"/>
                  </a:cubicBezTo>
                  <a:cubicBezTo>
                    <a:pt x="168" y="780"/>
                    <a:pt x="343" y="897"/>
                    <a:pt x="530" y="897"/>
                  </a:cubicBezTo>
                  <a:cubicBezTo>
                    <a:pt x="577" y="897"/>
                    <a:pt x="625" y="889"/>
                    <a:pt x="673" y="874"/>
                  </a:cubicBezTo>
                  <a:cubicBezTo>
                    <a:pt x="1050" y="744"/>
                    <a:pt x="1084" y="224"/>
                    <a:pt x="727" y="48"/>
                  </a:cubicBezTo>
                  <a:cubicBezTo>
                    <a:pt x="660" y="15"/>
                    <a:pt x="592" y="0"/>
                    <a:pt x="5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"/>
            <p:cNvSpPr/>
            <p:nvPr/>
          </p:nvSpPr>
          <p:spPr>
            <a:xfrm>
              <a:off x="3570975" y="4478425"/>
              <a:ext cx="13550" cy="11225"/>
            </a:xfrm>
            <a:custGeom>
              <a:avLst/>
              <a:gdLst/>
              <a:ahLst/>
              <a:cxnLst/>
              <a:rect l="l" t="t" r="r" b="b"/>
              <a:pathLst>
                <a:path w="542" h="449" extrusionOk="0">
                  <a:moveTo>
                    <a:pt x="262" y="0"/>
                  </a:moveTo>
                  <a:cubicBezTo>
                    <a:pt x="120" y="0"/>
                    <a:pt x="0" y="142"/>
                    <a:pt x="53" y="296"/>
                  </a:cubicBezTo>
                  <a:cubicBezTo>
                    <a:pt x="84" y="389"/>
                    <a:pt x="171" y="448"/>
                    <a:pt x="263" y="448"/>
                  </a:cubicBezTo>
                  <a:cubicBezTo>
                    <a:pt x="287" y="448"/>
                    <a:pt x="311" y="444"/>
                    <a:pt x="335" y="436"/>
                  </a:cubicBezTo>
                  <a:cubicBezTo>
                    <a:pt x="525" y="371"/>
                    <a:pt x="541" y="111"/>
                    <a:pt x="362" y="24"/>
                  </a:cubicBezTo>
                  <a:cubicBezTo>
                    <a:pt x="329" y="8"/>
                    <a:pt x="295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"/>
            <p:cNvSpPr/>
            <p:nvPr/>
          </p:nvSpPr>
          <p:spPr>
            <a:xfrm>
              <a:off x="3562525" y="4321250"/>
              <a:ext cx="33975" cy="30850"/>
            </a:xfrm>
            <a:custGeom>
              <a:avLst/>
              <a:gdLst/>
              <a:ahLst/>
              <a:cxnLst/>
              <a:rect l="l" t="t" r="r" b="b"/>
              <a:pathLst>
                <a:path w="1359" h="1234" extrusionOk="0">
                  <a:moveTo>
                    <a:pt x="726" y="1"/>
                  </a:moveTo>
                  <a:cubicBezTo>
                    <a:pt x="333" y="1"/>
                    <a:pt x="1" y="394"/>
                    <a:pt x="144" y="816"/>
                  </a:cubicBezTo>
                  <a:cubicBezTo>
                    <a:pt x="232" y="1072"/>
                    <a:pt x="471" y="1234"/>
                    <a:pt x="728" y="1234"/>
                  </a:cubicBezTo>
                  <a:cubicBezTo>
                    <a:pt x="793" y="1234"/>
                    <a:pt x="860" y="1223"/>
                    <a:pt x="926" y="1201"/>
                  </a:cubicBezTo>
                  <a:cubicBezTo>
                    <a:pt x="1162" y="1121"/>
                    <a:pt x="1326" y="908"/>
                    <a:pt x="1342" y="658"/>
                  </a:cubicBezTo>
                  <a:cubicBezTo>
                    <a:pt x="1359" y="410"/>
                    <a:pt x="1223" y="177"/>
                    <a:pt x="999" y="66"/>
                  </a:cubicBezTo>
                  <a:cubicBezTo>
                    <a:pt x="908" y="21"/>
                    <a:pt x="816" y="1"/>
                    <a:pt x="72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"/>
            <p:cNvSpPr/>
            <p:nvPr/>
          </p:nvSpPr>
          <p:spPr>
            <a:xfrm>
              <a:off x="2173275" y="4024225"/>
              <a:ext cx="16375" cy="14000"/>
            </a:xfrm>
            <a:custGeom>
              <a:avLst/>
              <a:gdLst/>
              <a:ahLst/>
              <a:cxnLst/>
              <a:rect l="l" t="t" r="r" b="b"/>
              <a:pathLst>
                <a:path w="655" h="560" extrusionOk="0">
                  <a:moveTo>
                    <a:pt x="282" y="0"/>
                  </a:moveTo>
                  <a:cubicBezTo>
                    <a:pt x="139" y="0"/>
                    <a:pt x="1" y="112"/>
                    <a:pt x="1" y="280"/>
                  </a:cubicBezTo>
                  <a:cubicBezTo>
                    <a:pt x="1" y="435"/>
                    <a:pt x="126" y="560"/>
                    <a:pt x="280" y="560"/>
                  </a:cubicBezTo>
                  <a:cubicBezTo>
                    <a:pt x="530" y="560"/>
                    <a:pt x="655" y="259"/>
                    <a:pt x="479" y="83"/>
                  </a:cubicBezTo>
                  <a:cubicBezTo>
                    <a:pt x="422" y="26"/>
                    <a:pt x="351" y="0"/>
                    <a:pt x="28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"/>
            <p:cNvSpPr/>
            <p:nvPr/>
          </p:nvSpPr>
          <p:spPr>
            <a:xfrm>
              <a:off x="4690975" y="4411125"/>
              <a:ext cx="25075" cy="21650"/>
            </a:xfrm>
            <a:custGeom>
              <a:avLst/>
              <a:gdLst/>
              <a:ahLst/>
              <a:cxnLst/>
              <a:rect l="l" t="t" r="r" b="b"/>
              <a:pathLst>
                <a:path w="1003" h="866" extrusionOk="0">
                  <a:moveTo>
                    <a:pt x="508" y="1"/>
                  </a:moveTo>
                  <a:cubicBezTo>
                    <a:pt x="233" y="1"/>
                    <a:pt x="0" y="274"/>
                    <a:pt x="99" y="570"/>
                  </a:cubicBezTo>
                  <a:cubicBezTo>
                    <a:pt x="164" y="765"/>
                    <a:pt x="337" y="866"/>
                    <a:pt x="511" y="866"/>
                  </a:cubicBezTo>
                  <a:cubicBezTo>
                    <a:pt x="663" y="866"/>
                    <a:pt x="815" y="788"/>
                    <a:pt x="896" y="628"/>
                  </a:cubicBezTo>
                  <a:cubicBezTo>
                    <a:pt x="1002" y="414"/>
                    <a:pt x="917" y="155"/>
                    <a:pt x="703" y="48"/>
                  </a:cubicBezTo>
                  <a:cubicBezTo>
                    <a:pt x="638" y="16"/>
                    <a:pt x="572" y="1"/>
                    <a:pt x="5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"/>
            <p:cNvSpPr/>
            <p:nvPr/>
          </p:nvSpPr>
          <p:spPr>
            <a:xfrm>
              <a:off x="5098500" y="4267625"/>
              <a:ext cx="51600" cy="46550"/>
            </a:xfrm>
            <a:custGeom>
              <a:avLst/>
              <a:gdLst/>
              <a:ahLst/>
              <a:cxnLst/>
              <a:rect l="l" t="t" r="r" b="b"/>
              <a:pathLst>
                <a:path w="2064" h="1862" extrusionOk="0">
                  <a:moveTo>
                    <a:pt x="1003" y="1"/>
                  </a:moveTo>
                  <a:cubicBezTo>
                    <a:pt x="783" y="1"/>
                    <a:pt x="566" y="79"/>
                    <a:pt x="393" y="229"/>
                  </a:cubicBezTo>
                  <a:cubicBezTo>
                    <a:pt x="108" y="475"/>
                    <a:pt x="1" y="867"/>
                    <a:pt x="120" y="1225"/>
                  </a:cubicBezTo>
                  <a:cubicBezTo>
                    <a:pt x="238" y="1581"/>
                    <a:pt x="560" y="1832"/>
                    <a:pt x="936" y="1859"/>
                  </a:cubicBezTo>
                  <a:cubicBezTo>
                    <a:pt x="957" y="1861"/>
                    <a:pt x="978" y="1861"/>
                    <a:pt x="1000" y="1861"/>
                  </a:cubicBezTo>
                  <a:cubicBezTo>
                    <a:pt x="1350" y="1861"/>
                    <a:pt x="1674" y="1664"/>
                    <a:pt x="1833" y="1347"/>
                  </a:cubicBezTo>
                  <a:cubicBezTo>
                    <a:pt x="2063" y="888"/>
                    <a:pt x="1877" y="329"/>
                    <a:pt x="1418" y="99"/>
                  </a:cubicBezTo>
                  <a:cubicBezTo>
                    <a:pt x="1286" y="33"/>
                    <a:pt x="1144" y="1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"/>
            <p:cNvSpPr/>
            <p:nvPr/>
          </p:nvSpPr>
          <p:spPr>
            <a:xfrm>
              <a:off x="4844900" y="4360100"/>
              <a:ext cx="38900" cy="36800"/>
            </a:xfrm>
            <a:custGeom>
              <a:avLst/>
              <a:gdLst/>
              <a:ahLst/>
              <a:cxnLst/>
              <a:rect l="l" t="t" r="r" b="b"/>
              <a:pathLst>
                <a:path w="1556" h="1472" extrusionOk="0">
                  <a:moveTo>
                    <a:pt x="813" y="0"/>
                  </a:moveTo>
                  <a:cubicBezTo>
                    <a:pt x="615" y="0"/>
                    <a:pt x="422" y="79"/>
                    <a:pt x="280" y="229"/>
                  </a:cubicBezTo>
                  <a:cubicBezTo>
                    <a:pt x="1" y="522"/>
                    <a:pt x="11" y="988"/>
                    <a:pt x="305" y="1267"/>
                  </a:cubicBezTo>
                  <a:cubicBezTo>
                    <a:pt x="445" y="1401"/>
                    <a:pt x="628" y="1471"/>
                    <a:pt x="813" y="1471"/>
                  </a:cubicBezTo>
                  <a:cubicBezTo>
                    <a:pt x="914" y="1471"/>
                    <a:pt x="1015" y="1451"/>
                    <a:pt x="1110" y="1408"/>
                  </a:cubicBezTo>
                  <a:cubicBezTo>
                    <a:pt x="1382" y="1288"/>
                    <a:pt x="1555" y="1016"/>
                    <a:pt x="1548" y="718"/>
                  </a:cubicBezTo>
                  <a:cubicBezTo>
                    <a:pt x="1542" y="421"/>
                    <a:pt x="1357" y="156"/>
                    <a:pt x="1079" y="50"/>
                  </a:cubicBezTo>
                  <a:cubicBezTo>
                    <a:pt x="992" y="16"/>
                    <a:pt x="902" y="0"/>
                    <a:pt x="8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"/>
            <p:cNvSpPr/>
            <p:nvPr/>
          </p:nvSpPr>
          <p:spPr>
            <a:xfrm>
              <a:off x="4735600" y="3931975"/>
              <a:ext cx="48600" cy="46000"/>
            </a:xfrm>
            <a:custGeom>
              <a:avLst/>
              <a:gdLst/>
              <a:ahLst/>
              <a:cxnLst/>
              <a:rect l="l" t="t" r="r" b="b"/>
              <a:pathLst>
                <a:path w="1944" h="1840" extrusionOk="0">
                  <a:moveTo>
                    <a:pt x="1018" y="1"/>
                  </a:moveTo>
                  <a:cubicBezTo>
                    <a:pt x="771" y="1"/>
                    <a:pt x="528" y="101"/>
                    <a:pt x="351" y="286"/>
                  </a:cubicBezTo>
                  <a:cubicBezTo>
                    <a:pt x="1" y="653"/>
                    <a:pt x="14" y="1235"/>
                    <a:pt x="381" y="1585"/>
                  </a:cubicBezTo>
                  <a:cubicBezTo>
                    <a:pt x="555" y="1752"/>
                    <a:pt x="784" y="1839"/>
                    <a:pt x="1016" y="1839"/>
                  </a:cubicBezTo>
                  <a:cubicBezTo>
                    <a:pt x="1141" y="1839"/>
                    <a:pt x="1268" y="1814"/>
                    <a:pt x="1388" y="1761"/>
                  </a:cubicBezTo>
                  <a:cubicBezTo>
                    <a:pt x="1728" y="1611"/>
                    <a:pt x="1944" y="1271"/>
                    <a:pt x="1935" y="898"/>
                  </a:cubicBezTo>
                  <a:cubicBezTo>
                    <a:pt x="1926" y="527"/>
                    <a:pt x="1694" y="198"/>
                    <a:pt x="1347" y="62"/>
                  </a:cubicBezTo>
                  <a:cubicBezTo>
                    <a:pt x="1240" y="21"/>
                    <a:pt x="1128" y="1"/>
                    <a:pt x="10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"/>
            <p:cNvSpPr/>
            <p:nvPr/>
          </p:nvSpPr>
          <p:spPr>
            <a:xfrm>
              <a:off x="4690175" y="4155425"/>
              <a:ext cx="27875" cy="23875"/>
            </a:xfrm>
            <a:custGeom>
              <a:avLst/>
              <a:gdLst/>
              <a:ahLst/>
              <a:cxnLst/>
              <a:rect l="l" t="t" r="r" b="b"/>
              <a:pathLst>
                <a:path w="1115" h="955" extrusionOk="0">
                  <a:moveTo>
                    <a:pt x="481" y="1"/>
                  </a:moveTo>
                  <a:cubicBezTo>
                    <a:pt x="236" y="1"/>
                    <a:pt x="0" y="191"/>
                    <a:pt x="0" y="478"/>
                  </a:cubicBezTo>
                  <a:cubicBezTo>
                    <a:pt x="0" y="741"/>
                    <a:pt x="214" y="954"/>
                    <a:pt x="477" y="954"/>
                  </a:cubicBezTo>
                  <a:cubicBezTo>
                    <a:pt x="902" y="954"/>
                    <a:pt x="1114" y="442"/>
                    <a:pt x="813" y="141"/>
                  </a:cubicBezTo>
                  <a:cubicBezTo>
                    <a:pt x="717" y="44"/>
                    <a:pt x="598" y="1"/>
                    <a:pt x="48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"/>
            <p:cNvSpPr/>
            <p:nvPr/>
          </p:nvSpPr>
          <p:spPr>
            <a:xfrm>
              <a:off x="4567100" y="4181250"/>
              <a:ext cx="9325" cy="7975"/>
            </a:xfrm>
            <a:custGeom>
              <a:avLst/>
              <a:gdLst/>
              <a:ahLst/>
              <a:cxnLst/>
              <a:rect l="l" t="t" r="r" b="b"/>
              <a:pathLst>
                <a:path w="373" h="319" extrusionOk="0">
                  <a:moveTo>
                    <a:pt x="160" y="0"/>
                  </a:moveTo>
                  <a:cubicBezTo>
                    <a:pt x="79" y="0"/>
                    <a:pt x="1" y="64"/>
                    <a:pt x="1" y="160"/>
                  </a:cubicBezTo>
                  <a:cubicBezTo>
                    <a:pt x="1" y="248"/>
                    <a:pt x="72" y="318"/>
                    <a:pt x="160" y="318"/>
                  </a:cubicBezTo>
                  <a:cubicBezTo>
                    <a:pt x="301" y="318"/>
                    <a:pt x="372" y="148"/>
                    <a:pt x="271" y="48"/>
                  </a:cubicBezTo>
                  <a:cubicBezTo>
                    <a:pt x="239" y="15"/>
                    <a:pt x="199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"/>
            <p:cNvSpPr/>
            <p:nvPr/>
          </p:nvSpPr>
          <p:spPr>
            <a:xfrm>
              <a:off x="5130900" y="3956950"/>
              <a:ext cx="9275" cy="7975"/>
            </a:xfrm>
            <a:custGeom>
              <a:avLst/>
              <a:gdLst/>
              <a:ahLst/>
              <a:cxnLst/>
              <a:rect l="l" t="t" r="r" b="b"/>
              <a:pathLst>
                <a:path w="371" h="319" extrusionOk="0">
                  <a:moveTo>
                    <a:pt x="160" y="0"/>
                  </a:moveTo>
                  <a:cubicBezTo>
                    <a:pt x="79" y="0"/>
                    <a:pt x="1" y="63"/>
                    <a:pt x="1" y="159"/>
                  </a:cubicBezTo>
                  <a:cubicBezTo>
                    <a:pt x="1" y="246"/>
                    <a:pt x="71" y="319"/>
                    <a:pt x="158" y="319"/>
                  </a:cubicBezTo>
                  <a:cubicBezTo>
                    <a:pt x="300" y="319"/>
                    <a:pt x="370" y="147"/>
                    <a:pt x="271" y="46"/>
                  </a:cubicBezTo>
                  <a:cubicBezTo>
                    <a:pt x="239" y="14"/>
                    <a:pt x="199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"/>
            <p:cNvSpPr/>
            <p:nvPr/>
          </p:nvSpPr>
          <p:spPr>
            <a:xfrm>
              <a:off x="5224175" y="4113750"/>
              <a:ext cx="18625" cy="15900"/>
            </a:xfrm>
            <a:custGeom>
              <a:avLst/>
              <a:gdLst/>
              <a:ahLst/>
              <a:cxnLst/>
              <a:rect l="l" t="t" r="r" b="b"/>
              <a:pathLst>
                <a:path w="745" h="636" extrusionOk="0">
                  <a:moveTo>
                    <a:pt x="321" y="0"/>
                  </a:moveTo>
                  <a:cubicBezTo>
                    <a:pt x="158" y="0"/>
                    <a:pt x="2" y="128"/>
                    <a:pt x="2" y="319"/>
                  </a:cubicBezTo>
                  <a:cubicBezTo>
                    <a:pt x="0" y="495"/>
                    <a:pt x="143" y="636"/>
                    <a:pt x="319" y="636"/>
                  </a:cubicBezTo>
                  <a:cubicBezTo>
                    <a:pt x="601" y="636"/>
                    <a:pt x="744" y="295"/>
                    <a:pt x="543" y="95"/>
                  </a:cubicBezTo>
                  <a:cubicBezTo>
                    <a:pt x="478" y="30"/>
                    <a:pt x="399" y="0"/>
                    <a:pt x="32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"/>
            <p:cNvSpPr/>
            <p:nvPr/>
          </p:nvSpPr>
          <p:spPr>
            <a:xfrm>
              <a:off x="4938325" y="4119725"/>
              <a:ext cx="33025" cy="31775"/>
            </a:xfrm>
            <a:custGeom>
              <a:avLst/>
              <a:gdLst/>
              <a:ahLst/>
              <a:cxnLst/>
              <a:rect l="l" t="t" r="r" b="b"/>
              <a:pathLst>
                <a:path w="1321" h="1271" extrusionOk="0">
                  <a:moveTo>
                    <a:pt x="635" y="0"/>
                  </a:moveTo>
                  <a:cubicBezTo>
                    <a:pt x="554" y="0"/>
                    <a:pt x="471" y="16"/>
                    <a:pt x="393" y="48"/>
                  </a:cubicBezTo>
                  <a:cubicBezTo>
                    <a:pt x="155" y="146"/>
                    <a:pt x="0" y="379"/>
                    <a:pt x="0" y="636"/>
                  </a:cubicBezTo>
                  <a:cubicBezTo>
                    <a:pt x="0" y="986"/>
                    <a:pt x="285" y="1270"/>
                    <a:pt x="636" y="1270"/>
                  </a:cubicBezTo>
                  <a:cubicBezTo>
                    <a:pt x="893" y="1270"/>
                    <a:pt x="1125" y="1115"/>
                    <a:pt x="1222" y="878"/>
                  </a:cubicBezTo>
                  <a:cubicBezTo>
                    <a:pt x="1320" y="640"/>
                    <a:pt x="1266" y="368"/>
                    <a:pt x="1084" y="186"/>
                  </a:cubicBezTo>
                  <a:cubicBezTo>
                    <a:pt x="963" y="65"/>
                    <a:pt x="801" y="0"/>
                    <a:pt x="6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"/>
            <p:cNvSpPr/>
            <p:nvPr/>
          </p:nvSpPr>
          <p:spPr>
            <a:xfrm>
              <a:off x="4854950" y="4093900"/>
              <a:ext cx="18575" cy="15925"/>
            </a:xfrm>
            <a:custGeom>
              <a:avLst/>
              <a:gdLst/>
              <a:ahLst/>
              <a:cxnLst/>
              <a:rect l="l" t="t" r="r" b="b"/>
              <a:pathLst>
                <a:path w="743" h="637" extrusionOk="0">
                  <a:moveTo>
                    <a:pt x="321" y="0"/>
                  </a:moveTo>
                  <a:cubicBezTo>
                    <a:pt x="157" y="0"/>
                    <a:pt x="0" y="127"/>
                    <a:pt x="0" y="319"/>
                  </a:cubicBezTo>
                  <a:cubicBezTo>
                    <a:pt x="0" y="493"/>
                    <a:pt x="143" y="636"/>
                    <a:pt x="319" y="636"/>
                  </a:cubicBezTo>
                  <a:cubicBezTo>
                    <a:pt x="601" y="636"/>
                    <a:pt x="743" y="294"/>
                    <a:pt x="543" y="94"/>
                  </a:cubicBezTo>
                  <a:cubicBezTo>
                    <a:pt x="478" y="29"/>
                    <a:pt x="399" y="0"/>
                    <a:pt x="32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"/>
            <p:cNvSpPr/>
            <p:nvPr/>
          </p:nvSpPr>
          <p:spPr>
            <a:xfrm>
              <a:off x="4912500" y="3883500"/>
              <a:ext cx="45425" cy="43700"/>
            </a:xfrm>
            <a:custGeom>
              <a:avLst/>
              <a:gdLst/>
              <a:ahLst/>
              <a:cxnLst/>
              <a:rect l="l" t="t" r="r" b="b"/>
              <a:pathLst>
                <a:path w="1817" h="1748" extrusionOk="0">
                  <a:moveTo>
                    <a:pt x="874" y="1"/>
                  </a:moveTo>
                  <a:cubicBezTo>
                    <a:pt x="762" y="1"/>
                    <a:pt x="648" y="22"/>
                    <a:pt x="540" y="67"/>
                  </a:cubicBezTo>
                  <a:cubicBezTo>
                    <a:pt x="214" y="202"/>
                    <a:pt x="1" y="521"/>
                    <a:pt x="1" y="874"/>
                  </a:cubicBezTo>
                  <a:cubicBezTo>
                    <a:pt x="1" y="1357"/>
                    <a:pt x="392" y="1747"/>
                    <a:pt x="874" y="1747"/>
                  </a:cubicBezTo>
                  <a:cubicBezTo>
                    <a:pt x="1227" y="1747"/>
                    <a:pt x="1546" y="1534"/>
                    <a:pt x="1681" y="1208"/>
                  </a:cubicBezTo>
                  <a:cubicBezTo>
                    <a:pt x="1817" y="882"/>
                    <a:pt x="1741" y="506"/>
                    <a:pt x="1492" y="256"/>
                  </a:cubicBezTo>
                  <a:cubicBezTo>
                    <a:pt x="1325" y="89"/>
                    <a:pt x="1101" y="1"/>
                    <a:pt x="87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"/>
            <p:cNvSpPr/>
            <p:nvPr/>
          </p:nvSpPr>
          <p:spPr>
            <a:xfrm>
              <a:off x="4989950" y="3740550"/>
              <a:ext cx="23225" cy="19875"/>
            </a:xfrm>
            <a:custGeom>
              <a:avLst/>
              <a:gdLst/>
              <a:ahLst/>
              <a:cxnLst/>
              <a:rect l="l" t="t" r="r" b="b"/>
              <a:pathLst>
                <a:path w="929" h="795" extrusionOk="0">
                  <a:moveTo>
                    <a:pt x="401" y="0"/>
                  </a:moveTo>
                  <a:cubicBezTo>
                    <a:pt x="196" y="0"/>
                    <a:pt x="1" y="159"/>
                    <a:pt x="1" y="398"/>
                  </a:cubicBezTo>
                  <a:cubicBezTo>
                    <a:pt x="1" y="618"/>
                    <a:pt x="178" y="795"/>
                    <a:pt x="397" y="795"/>
                  </a:cubicBezTo>
                  <a:cubicBezTo>
                    <a:pt x="751" y="795"/>
                    <a:pt x="928" y="368"/>
                    <a:pt x="679" y="117"/>
                  </a:cubicBezTo>
                  <a:cubicBezTo>
                    <a:pt x="597" y="36"/>
                    <a:pt x="498" y="0"/>
                    <a:pt x="40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"/>
            <p:cNvSpPr/>
            <p:nvPr/>
          </p:nvSpPr>
          <p:spPr>
            <a:xfrm>
              <a:off x="4155475" y="4271450"/>
              <a:ext cx="22850" cy="22875"/>
            </a:xfrm>
            <a:custGeom>
              <a:avLst/>
              <a:gdLst/>
              <a:ahLst/>
              <a:cxnLst/>
              <a:rect l="l" t="t" r="r" b="b"/>
              <a:pathLst>
                <a:path w="914" h="915" extrusionOk="0">
                  <a:moveTo>
                    <a:pt x="457" y="0"/>
                  </a:moveTo>
                  <a:cubicBezTo>
                    <a:pt x="204" y="0"/>
                    <a:pt x="0" y="205"/>
                    <a:pt x="0" y="457"/>
                  </a:cubicBezTo>
                  <a:cubicBezTo>
                    <a:pt x="0" y="710"/>
                    <a:pt x="204" y="914"/>
                    <a:pt x="457" y="914"/>
                  </a:cubicBezTo>
                  <a:cubicBezTo>
                    <a:pt x="709" y="914"/>
                    <a:pt x="914" y="710"/>
                    <a:pt x="914" y="457"/>
                  </a:cubicBezTo>
                  <a:cubicBezTo>
                    <a:pt x="914" y="205"/>
                    <a:pt x="709" y="0"/>
                    <a:pt x="45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"/>
            <p:cNvSpPr/>
            <p:nvPr/>
          </p:nvSpPr>
          <p:spPr>
            <a:xfrm>
              <a:off x="4313500" y="4063875"/>
              <a:ext cx="22275" cy="19075"/>
            </a:xfrm>
            <a:custGeom>
              <a:avLst/>
              <a:gdLst/>
              <a:ahLst/>
              <a:cxnLst/>
              <a:rect l="l" t="t" r="r" b="b"/>
              <a:pathLst>
                <a:path w="891" h="763" extrusionOk="0">
                  <a:moveTo>
                    <a:pt x="385" y="0"/>
                  </a:moveTo>
                  <a:cubicBezTo>
                    <a:pt x="189" y="0"/>
                    <a:pt x="1" y="152"/>
                    <a:pt x="1" y="382"/>
                  </a:cubicBezTo>
                  <a:cubicBezTo>
                    <a:pt x="1" y="593"/>
                    <a:pt x="172" y="763"/>
                    <a:pt x="383" y="763"/>
                  </a:cubicBezTo>
                  <a:cubicBezTo>
                    <a:pt x="721" y="763"/>
                    <a:pt x="891" y="352"/>
                    <a:pt x="652" y="112"/>
                  </a:cubicBezTo>
                  <a:cubicBezTo>
                    <a:pt x="574" y="35"/>
                    <a:pt x="479" y="0"/>
                    <a:pt x="38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"/>
            <p:cNvSpPr/>
            <p:nvPr/>
          </p:nvSpPr>
          <p:spPr>
            <a:xfrm>
              <a:off x="3839400" y="4054375"/>
              <a:ext cx="8950" cy="7650"/>
            </a:xfrm>
            <a:custGeom>
              <a:avLst/>
              <a:gdLst/>
              <a:ahLst/>
              <a:cxnLst/>
              <a:rect l="l" t="t" r="r" b="b"/>
              <a:pathLst>
                <a:path w="358" h="306" extrusionOk="0">
                  <a:moveTo>
                    <a:pt x="154" y="0"/>
                  </a:moveTo>
                  <a:cubicBezTo>
                    <a:pt x="76" y="0"/>
                    <a:pt x="1" y="61"/>
                    <a:pt x="1" y="152"/>
                  </a:cubicBezTo>
                  <a:cubicBezTo>
                    <a:pt x="1" y="236"/>
                    <a:pt x="69" y="305"/>
                    <a:pt x="153" y="305"/>
                  </a:cubicBezTo>
                  <a:cubicBezTo>
                    <a:pt x="288" y="305"/>
                    <a:pt x="357" y="142"/>
                    <a:pt x="261" y="45"/>
                  </a:cubicBezTo>
                  <a:cubicBezTo>
                    <a:pt x="230" y="14"/>
                    <a:pt x="191" y="0"/>
                    <a:pt x="1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"/>
            <p:cNvSpPr/>
            <p:nvPr/>
          </p:nvSpPr>
          <p:spPr>
            <a:xfrm>
              <a:off x="3900325" y="3837250"/>
              <a:ext cx="8925" cy="7650"/>
            </a:xfrm>
            <a:custGeom>
              <a:avLst/>
              <a:gdLst/>
              <a:ahLst/>
              <a:cxnLst/>
              <a:rect l="l" t="t" r="r" b="b"/>
              <a:pathLst>
                <a:path w="357" h="306" extrusionOk="0">
                  <a:moveTo>
                    <a:pt x="154" y="1"/>
                  </a:moveTo>
                  <a:cubicBezTo>
                    <a:pt x="76" y="1"/>
                    <a:pt x="0" y="62"/>
                    <a:pt x="0" y="154"/>
                  </a:cubicBezTo>
                  <a:cubicBezTo>
                    <a:pt x="0" y="238"/>
                    <a:pt x="68" y="306"/>
                    <a:pt x="154" y="306"/>
                  </a:cubicBezTo>
                  <a:cubicBezTo>
                    <a:pt x="289" y="306"/>
                    <a:pt x="357" y="142"/>
                    <a:pt x="260" y="46"/>
                  </a:cubicBezTo>
                  <a:cubicBezTo>
                    <a:pt x="229" y="15"/>
                    <a:pt x="191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"/>
            <p:cNvSpPr/>
            <p:nvPr/>
          </p:nvSpPr>
          <p:spPr>
            <a:xfrm>
              <a:off x="3287200" y="4111475"/>
              <a:ext cx="22300" cy="19075"/>
            </a:xfrm>
            <a:custGeom>
              <a:avLst/>
              <a:gdLst/>
              <a:ahLst/>
              <a:cxnLst/>
              <a:rect l="l" t="t" r="r" b="b"/>
              <a:pathLst>
                <a:path w="892" h="763" extrusionOk="0">
                  <a:moveTo>
                    <a:pt x="384" y="1"/>
                  </a:moveTo>
                  <a:cubicBezTo>
                    <a:pt x="188" y="1"/>
                    <a:pt x="0" y="153"/>
                    <a:pt x="0" y="383"/>
                  </a:cubicBezTo>
                  <a:cubicBezTo>
                    <a:pt x="0" y="593"/>
                    <a:pt x="171" y="763"/>
                    <a:pt x="382" y="763"/>
                  </a:cubicBezTo>
                  <a:cubicBezTo>
                    <a:pt x="720" y="763"/>
                    <a:pt x="891" y="353"/>
                    <a:pt x="651" y="114"/>
                  </a:cubicBezTo>
                  <a:cubicBezTo>
                    <a:pt x="573" y="36"/>
                    <a:pt x="477" y="1"/>
                    <a:pt x="38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"/>
            <p:cNvSpPr/>
            <p:nvPr/>
          </p:nvSpPr>
          <p:spPr>
            <a:xfrm>
              <a:off x="3447150" y="3961075"/>
              <a:ext cx="19075" cy="19075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1" y="0"/>
                  </a:moveTo>
                  <a:cubicBezTo>
                    <a:pt x="170" y="0"/>
                    <a:pt x="1" y="170"/>
                    <a:pt x="1" y="380"/>
                  </a:cubicBezTo>
                  <a:cubicBezTo>
                    <a:pt x="1" y="591"/>
                    <a:pt x="170" y="762"/>
                    <a:pt x="381" y="762"/>
                  </a:cubicBezTo>
                  <a:cubicBezTo>
                    <a:pt x="591" y="762"/>
                    <a:pt x="763" y="591"/>
                    <a:pt x="763" y="380"/>
                  </a:cubicBezTo>
                  <a:cubicBezTo>
                    <a:pt x="763" y="170"/>
                    <a:pt x="591" y="0"/>
                    <a:pt x="38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"/>
            <p:cNvSpPr/>
            <p:nvPr/>
          </p:nvSpPr>
          <p:spPr>
            <a:xfrm>
              <a:off x="4109775" y="3945850"/>
              <a:ext cx="30500" cy="30450"/>
            </a:xfrm>
            <a:custGeom>
              <a:avLst/>
              <a:gdLst/>
              <a:ahLst/>
              <a:cxnLst/>
              <a:rect l="l" t="t" r="r" b="b"/>
              <a:pathLst>
                <a:path w="1220" h="1218" extrusionOk="0">
                  <a:moveTo>
                    <a:pt x="611" y="0"/>
                  </a:moveTo>
                  <a:cubicBezTo>
                    <a:pt x="274" y="0"/>
                    <a:pt x="0" y="273"/>
                    <a:pt x="0" y="609"/>
                  </a:cubicBezTo>
                  <a:cubicBezTo>
                    <a:pt x="0" y="946"/>
                    <a:pt x="274" y="1218"/>
                    <a:pt x="611" y="1218"/>
                  </a:cubicBezTo>
                  <a:cubicBezTo>
                    <a:pt x="946" y="1218"/>
                    <a:pt x="1219" y="946"/>
                    <a:pt x="1219" y="609"/>
                  </a:cubicBezTo>
                  <a:cubicBezTo>
                    <a:pt x="1219" y="273"/>
                    <a:pt x="946" y="0"/>
                    <a:pt x="61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"/>
            <p:cNvSpPr/>
            <p:nvPr/>
          </p:nvSpPr>
          <p:spPr>
            <a:xfrm>
              <a:off x="4414425" y="3801100"/>
              <a:ext cx="27725" cy="26700"/>
            </a:xfrm>
            <a:custGeom>
              <a:avLst/>
              <a:gdLst/>
              <a:ahLst/>
              <a:cxnLst/>
              <a:rect l="l" t="t" r="r" b="b"/>
              <a:pathLst>
                <a:path w="1109" h="1068" extrusionOk="0">
                  <a:moveTo>
                    <a:pt x="538" y="0"/>
                  </a:moveTo>
                  <a:cubicBezTo>
                    <a:pt x="264" y="0"/>
                    <a:pt x="1" y="213"/>
                    <a:pt x="1" y="534"/>
                  </a:cubicBezTo>
                  <a:cubicBezTo>
                    <a:pt x="1" y="829"/>
                    <a:pt x="240" y="1068"/>
                    <a:pt x="535" y="1068"/>
                  </a:cubicBezTo>
                  <a:cubicBezTo>
                    <a:pt x="750" y="1068"/>
                    <a:pt x="943" y="937"/>
                    <a:pt x="1026" y="739"/>
                  </a:cubicBezTo>
                  <a:cubicBezTo>
                    <a:pt x="1109" y="539"/>
                    <a:pt x="1064" y="310"/>
                    <a:pt x="910" y="157"/>
                  </a:cubicBezTo>
                  <a:cubicBezTo>
                    <a:pt x="802" y="49"/>
                    <a:pt x="669" y="0"/>
                    <a:pt x="53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"/>
            <p:cNvSpPr/>
            <p:nvPr/>
          </p:nvSpPr>
          <p:spPr>
            <a:xfrm>
              <a:off x="5545475" y="3934400"/>
              <a:ext cx="31700" cy="30475"/>
            </a:xfrm>
            <a:custGeom>
              <a:avLst/>
              <a:gdLst/>
              <a:ahLst/>
              <a:cxnLst/>
              <a:rect l="l" t="t" r="r" b="b"/>
              <a:pathLst>
                <a:path w="1268" h="1219" extrusionOk="0">
                  <a:moveTo>
                    <a:pt x="610" y="0"/>
                  </a:moveTo>
                  <a:cubicBezTo>
                    <a:pt x="531" y="0"/>
                    <a:pt x="452" y="15"/>
                    <a:pt x="376" y="47"/>
                  </a:cubicBezTo>
                  <a:cubicBezTo>
                    <a:pt x="148" y="141"/>
                    <a:pt x="1" y="364"/>
                    <a:pt x="1" y="610"/>
                  </a:cubicBezTo>
                  <a:cubicBezTo>
                    <a:pt x="1" y="947"/>
                    <a:pt x="273" y="1219"/>
                    <a:pt x="609" y="1219"/>
                  </a:cubicBezTo>
                  <a:cubicBezTo>
                    <a:pt x="856" y="1219"/>
                    <a:pt x="1078" y="1072"/>
                    <a:pt x="1173" y="843"/>
                  </a:cubicBezTo>
                  <a:cubicBezTo>
                    <a:pt x="1268" y="615"/>
                    <a:pt x="1215" y="353"/>
                    <a:pt x="1041" y="179"/>
                  </a:cubicBezTo>
                  <a:cubicBezTo>
                    <a:pt x="924" y="62"/>
                    <a:pt x="768" y="0"/>
                    <a:pt x="6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"/>
            <p:cNvSpPr/>
            <p:nvPr/>
          </p:nvSpPr>
          <p:spPr>
            <a:xfrm>
              <a:off x="5741600" y="4275200"/>
              <a:ext cx="26725" cy="22925"/>
            </a:xfrm>
            <a:custGeom>
              <a:avLst/>
              <a:gdLst/>
              <a:ahLst/>
              <a:cxnLst/>
              <a:rect l="l" t="t" r="r" b="b"/>
              <a:pathLst>
                <a:path w="1069" h="917" extrusionOk="0">
                  <a:moveTo>
                    <a:pt x="461" y="1"/>
                  </a:moveTo>
                  <a:cubicBezTo>
                    <a:pt x="226" y="1"/>
                    <a:pt x="1" y="184"/>
                    <a:pt x="2" y="459"/>
                  </a:cubicBezTo>
                  <a:cubicBezTo>
                    <a:pt x="2" y="712"/>
                    <a:pt x="206" y="916"/>
                    <a:pt x="458" y="916"/>
                  </a:cubicBezTo>
                  <a:cubicBezTo>
                    <a:pt x="866" y="916"/>
                    <a:pt x="1069" y="425"/>
                    <a:pt x="782" y="136"/>
                  </a:cubicBezTo>
                  <a:cubicBezTo>
                    <a:pt x="688" y="43"/>
                    <a:pt x="574" y="1"/>
                    <a:pt x="4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"/>
            <p:cNvSpPr/>
            <p:nvPr/>
          </p:nvSpPr>
          <p:spPr>
            <a:xfrm>
              <a:off x="6069100" y="3749700"/>
              <a:ext cx="15250" cy="15275"/>
            </a:xfrm>
            <a:custGeom>
              <a:avLst/>
              <a:gdLst/>
              <a:ahLst/>
              <a:cxnLst/>
              <a:rect l="l" t="t" r="r" b="b"/>
              <a:pathLst>
                <a:path w="610" h="611" extrusionOk="0">
                  <a:moveTo>
                    <a:pt x="306" y="1"/>
                  </a:moveTo>
                  <a:cubicBezTo>
                    <a:pt x="137" y="1"/>
                    <a:pt x="1" y="137"/>
                    <a:pt x="1" y="306"/>
                  </a:cubicBezTo>
                  <a:cubicBezTo>
                    <a:pt x="1" y="474"/>
                    <a:pt x="137" y="611"/>
                    <a:pt x="306" y="611"/>
                  </a:cubicBezTo>
                  <a:cubicBezTo>
                    <a:pt x="474" y="611"/>
                    <a:pt x="609" y="474"/>
                    <a:pt x="609" y="306"/>
                  </a:cubicBezTo>
                  <a:cubicBezTo>
                    <a:pt x="609" y="137"/>
                    <a:pt x="474" y="1"/>
                    <a:pt x="30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"/>
            <p:cNvSpPr/>
            <p:nvPr/>
          </p:nvSpPr>
          <p:spPr>
            <a:xfrm>
              <a:off x="1136025" y="3876925"/>
              <a:ext cx="28175" cy="27125"/>
            </a:xfrm>
            <a:custGeom>
              <a:avLst/>
              <a:gdLst/>
              <a:ahLst/>
              <a:cxnLst/>
              <a:rect l="l" t="t" r="r" b="b"/>
              <a:pathLst>
                <a:path w="1127" h="1085" extrusionOk="0">
                  <a:moveTo>
                    <a:pt x="546" y="1"/>
                  </a:moveTo>
                  <a:cubicBezTo>
                    <a:pt x="268" y="1"/>
                    <a:pt x="1" y="217"/>
                    <a:pt x="1" y="543"/>
                  </a:cubicBezTo>
                  <a:cubicBezTo>
                    <a:pt x="1" y="843"/>
                    <a:pt x="244" y="1085"/>
                    <a:pt x="543" y="1085"/>
                  </a:cubicBezTo>
                  <a:cubicBezTo>
                    <a:pt x="761" y="1085"/>
                    <a:pt x="960" y="952"/>
                    <a:pt x="1044" y="751"/>
                  </a:cubicBezTo>
                  <a:cubicBezTo>
                    <a:pt x="1127" y="548"/>
                    <a:pt x="1080" y="315"/>
                    <a:pt x="925" y="160"/>
                  </a:cubicBezTo>
                  <a:cubicBezTo>
                    <a:pt x="815" y="50"/>
                    <a:pt x="679" y="1"/>
                    <a:pt x="54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"/>
            <p:cNvSpPr/>
            <p:nvPr/>
          </p:nvSpPr>
          <p:spPr>
            <a:xfrm>
              <a:off x="1840100" y="3890475"/>
              <a:ext cx="42225" cy="40675"/>
            </a:xfrm>
            <a:custGeom>
              <a:avLst/>
              <a:gdLst/>
              <a:ahLst/>
              <a:cxnLst/>
              <a:rect l="l" t="t" r="r" b="b"/>
              <a:pathLst>
                <a:path w="1689" h="1627" extrusionOk="0">
                  <a:moveTo>
                    <a:pt x="813" y="1"/>
                  </a:moveTo>
                  <a:cubicBezTo>
                    <a:pt x="708" y="1"/>
                    <a:pt x="602" y="21"/>
                    <a:pt x="501" y="63"/>
                  </a:cubicBezTo>
                  <a:cubicBezTo>
                    <a:pt x="197" y="188"/>
                    <a:pt x="0" y="485"/>
                    <a:pt x="0" y="813"/>
                  </a:cubicBezTo>
                  <a:cubicBezTo>
                    <a:pt x="0" y="1263"/>
                    <a:pt x="364" y="1626"/>
                    <a:pt x="812" y="1626"/>
                  </a:cubicBezTo>
                  <a:cubicBezTo>
                    <a:pt x="1141" y="1626"/>
                    <a:pt x="1437" y="1428"/>
                    <a:pt x="1562" y="1124"/>
                  </a:cubicBezTo>
                  <a:cubicBezTo>
                    <a:pt x="1688" y="821"/>
                    <a:pt x="1619" y="472"/>
                    <a:pt x="1386" y="239"/>
                  </a:cubicBezTo>
                  <a:cubicBezTo>
                    <a:pt x="1232" y="83"/>
                    <a:pt x="1024" y="1"/>
                    <a:pt x="8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"/>
            <p:cNvSpPr/>
            <p:nvPr/>
          </p:nvSpPr>
          <p:spPr>
            <a:xfrm>
              <a:off x="2679550" y="4281750"/>
              <a:ext cx="9050" cy="7700"/>
            </a:xfrm>
            <a:custGeom>
              <a:avLst/>
              <a:gdLst/>
              <a:ahLst/>
              <a:cxnLst/>
              <a:rect l="l" t="t" r="r" b="b"/>
              <a:pathLst>
                <a:path w="362" h="308" extrusionOk="0">
                  <a:moveTo>
                    <a:pt x="206" y="0"/>
                  </a:moveTo>
                  <a:cubicBezTo>
                    <a:pt x="70" y="0"/>
                    <a:pt x="0" y="166"/>
                    <a:pt x="98" y="262"/>
                  </a:cubicBezTo>
                  <a:cubicBezTo>
                    <a:pt x="129" y="293"/>
                    <a:pt x="168" y="308"/>
                    <a:pt x="205" y="308"/>
                  </a:cubicBezTo>
                  <a:cubicBezTo>
                    <a:pt x="284" y="308"/>
                    <a:pt x="360" y="246"/>
                    <a:pt x="361" y="154"/>
                  </a:cubicBezTo>
                  <a:cubicBezTo>
                    <a:pt x="361" y="69"/>
                    <a:pt x="292" y="0"/>
                    <a:pt x="20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"/>
            <p:cNvSpPr/>
            <p:nvPr/>
          </p:nvSpPr>
          <p:spPr>
            <a:xfrm>
              <a:off x="2605600" y="4006650"/>
              <a:ext cx="32000" cy="30800"/>
            </a:xfrm>
            <a:custGeom>
              <a:avLst/>
              <a:gdLst/>
              <a:ahLst/>
              <a:cxnLst/>
              <a:rect l="l" t="t" r="r" b="b"/>
              <a:pathLst>
                <a:path w="1280" h="1232" extrusionOk="0">
                  <a:moveTo>
                    <a:pt x="663" y="0"/>
                  </a:moveTo>
                  <a:cubicBezTo>
                    <a:pt x="415" y="0"/>
                    <a:pt x="190" y="151"/>
                    <a:pt x="95" y="381"/>
                  </a:cubicBezTo>
                  <a:cubicBezTo>
                    <a:pt x="0" y="611"/>
                    <a:pt x="53" y="875"/>
                    <a:pt x="229" y="1051"/>
                  </a:cubicBezTo>
                  <a:cubicBezTo>
                    <a:pt x="347" y="1169"/>
                    <a:pt x="504" y="1231"/>
                    <a:pt x="664" y="1231"/>
                  </a:cubicBezTo>
                  <a:cubicBezTo>
                    <a:pt x="744" y="1231"/>
                    <a:pt x="823" y="1216"/>
                    <a:pt x="899" y="1185"/>
                  </a:cubicBezTo>
                  <a:cubicBezTo>
                    <a:pt x="1129" y="1090"/>
                    <a:pt x="1279" y="865"/>
                    <a:pt x="1279" y="617"/>
                  </a:cubicBezTo>
                  <a:cubicBezTo>
                    <a:pt x="1279" y="275"/>
                    <a:pt x="1004" y="0"/>
                    <a:pt x="66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"/>
            <p:cNvSpPr/>
            <p:nvPr/>
          </p:nvSpPr>
          <p:spPr>
            <a:xfrm>
              <a:off x="2979975" y="4187475"/>
              <a:ext cx="13500" cy="11575"/>
            </a:xfrm>
            <a:custGeom>
              <a:avLst/>
              <a:gdLst/>
              <a:ahLst/>
              <a:cxnLst/>
              <a:rect l="l" t="t" r="r" b="b"/>
              <a:pathLst>
                <a:path w="540" h="463" extrusionOk="0">
                  <a:moveTo>
                    <a:pt x="308" y="0"/>
                  </a:moveTo>
                  <a:cubicBezTo>
                    <a:pt x="102" y="0"/>
                    <a:pt x="0" y="250"/>
                    <a:pt x="145" y="394"/>
                  </a:cubicBezTo>
                  <a:cubicBezTo>
                    <a:pt x="192" y="441"/>
                    <a:pt x="250" y="462"/>
                    <a:pt x="307" y="462"/>
                  </a:cubicBezTo>
                  <a:cubicBezTo>
                    <a:pt x="426" y="462"/>
                    <a:pt x="540" y="371"/>
                    <a:pt x="540" y="232"/>
                  </a:cubicBezTo>
                  <a:cubicBezTo>
                    <a:pt x="540" y="104"/>
                    <a:pt x="436" y="0"/>
                    <a:pt x="30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"/>
            <p:cNvSpPr/>
            <p:nvPr/>
          </p:nvSpPr>
          <p:spPr>
            <a:xfrm>
              <a:off x="3079350" y="3975875"/>
              <a:ext cx="11300" cy="9650"/>
            </a:xfrm>
            <a:custGeom>
              <a:avLst/>
              <a:gdLst/>
              <a:ahLst/>
              <a:cxnLst/>
              <a:rect l="l" t="t" r="r" b="b"/>
              <a:pathLst>
                <a:path w="452" h="386" extrusionOk="0">
                  <a:moveTo>
                    <a:pt x="259" y="0"/>
                  </a:moveTo>
                  <a:cubicBezTo>
                    <a:pt x="86" y="0"/>
                    <a:pt x="1" y="208"/>
                    <a:pt x="123" y="330"/>
                  </a:cubicBezTo>
                  <a:cubicBezTo>
                    <a:pt x="162" y="368"/>
                    <a:pt x="210" y="386"/>
                    <a:pt x="257" y="386"/>
                  </a:cubicBezTo>
                  <a:cubicBezTo>
                    <a:pt x="356" y="386"/>
                    <a:pt x="452" y="309"/>
                    <a:pt x="452" y="193"/>
                  </a:cubicBezTo>
                  <a:cubicBezTo>
                    <a:pt x="450" y="86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"/>
            <p:cNvSpPr/>
            <p:nvPr/>
          </p:nvSpPr>
          <p:spPr>
            <a:xfrm>
              <a:off x="2526275" y="3866225"/>
              <a:ext cx="18025" cy="15450"/>
            </a:xfrm>
            <a:custGeom>
              <a:avLst/>
              <a:gdLst/>
              <a:ahLst/>
              <a:cxnLst/>
              <a:rect l="l" t="t" r="r" b="b"/>
              <a:pathLst>
                <a:path w="721" h="618" extrusionOk="0">
                  <a:moveTo>
                    <a:pt x="412" y="1"/>
                  </a:moveTo>
                  <a:cubicBezTo>
                    <a:pt x="139" y="1"/>
                    <a:pt x="0" y="333"/>
                    <a:pt x="194" y="527"/>
                  </a:cubicBezTo>
                  <a:cubicBezTo>
                    <a:pt x="257" y="589"/>
                    <a:pt x="335" y="617"/>
                    <a:pt x="410" y="617"/>
                  </a:cubicBezTo>
                  <a:cubicBezTo>
                    <a:pt x="569" y="617"/>
                    <a:pt x="720" y="494"/>
                    <a:pt x="720" y="309"/>
                  </a:cubicBezTo>
                  <a:cubicBezTo>
                    <a:pt x="720" y="139"/>
                    <a:pt x="582" y="1"/>
                    <a:pt x="4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"/>
            <p:cNvSpPr/>
            <p:nvPr/>
          </p:nvSpPr>
          <p:spPr>
            <a:xfrm>
              <a:off x="3144450" y="3755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"/>
            <p:cNvSpPr/>
            <p:nvPr/>
          </p:nvSpPr>
          <p:spPr>
            <a:xfrm>
              <a:off x="3158825" y="4274975"/>
              <a:ext cx="13550" cy="11625"/>
            </a:xfrm>
            <a:custGeom>
              <a:avLst/>
              <a:gdLst/>
              <a:ahLst/>
              <a:cxnLst/>
              <a:rect l="l" t="t" r="r" b="b"/>
              <a:pathLst>
                <a:path w="542" h="465" extrusionOk="0">
                  <a:moveTo>
                    <a:pt x="310" y="1"/>
                  </a:moveTo>
                  <a:cubicBezTo>
                    <a:pt x="104" y="1"/>
                    <a:pt x="1" y="250"/>
                    <a:pt x="147" y="396"/>
                  </a:cubicBezTo>
                  <a:cubicBezTo>
                    <a:pt x="194" y="443"/>
                    <a:pt x="251" y="464"/>
                    <a:pt x="308" y="464"/>
                  </a:cubicBezTo>
                  <a:cubicBezTo>
                    <a:pt x="427" y="464"/>
                    <a:pt x="541" y="372"/>
                    <a:pt x="542" y="232"/>
                  </a:cubicBezTo>
                  <a:cubicBezTo>
                    <a:pt x="542" y="104"/>
                    <a:pt x="438" y="1"/>
                    <a:pt x="31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"/>
            <p:cNvSpPr/>
            <p:nvPr/>
          </p:nvSpPr>
          <p:spPr>
            <a:xfrm>
              <a:off x="2737575" y="4140350"/>
              <a:ext cx="13500" cy="11575"/>
            </a:xfrm>
            <a:custGeom>
              <a:avLst/>
              <a:gdLst/>
              <a:ahLst/>
              <a:cxnLst/>
              <a:rect l="l" t="t" r="r" b="b"/>
              <a:pathLst>
                <a:path w="540" h="463" extrusionOk="0">
                  <a:moveTo>
                    <a:pt x="310" y="0"/>
                  </a:moveTo>
                  <a:cubicBezTo>
                    <a:pt x="104" y="0"/>
                    <a:pt x="0" y="248"/>
                    <a:pt x="146" y="394"/>
                  </a:cubicBezTo>
                  <a:cubicBezTo>
                    <a:pt x="193" y="441"/>
                    <a:pt x="251" y="463"/>
                    <a:pt x="308" y="463"/>
                  </a:cubicBezTo>
                  <a:cubicBezTo>
                    <a:pt x="427" y="463"/>
                    <a:pt x="540" y="371"/>
                    <a:pt x="540" y="232"/>
                  </a:cubicBezTo>
                  <a:cubicBezTo>
                    <a:pt x="540" y="104"/>
                    <a:pt x="437" y="0"/>
                    <a:pt x="3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"/>
            <p:cNvSpPr/>
            <p:nvPr/>
          </p:nvSpPr>
          <p:spPr>
            <a:xfrm>
              <a:off x="2669700" y="4472550"/>
              <a:ext cx="13925" cy="11950"/>
            </a:xfrm>
            <a:custGeom>
              <a:avLst/>
              <a:gdLst/>
              <a:ahLst/>
              <a:cxnLst/>
              <a:rect l="l" t="t" r="r" b="b"/>
              <a:pathLst>
                <a:path w="557" h="478" extrusionOk="0">
                  <a:moveTo>
                    <a:pt x="319" y="1"/>
                  </a:moveTo>
                  <a:cubicBezTo>
                    <a:pt x="107" y="1"/>
                    <a:pt x="1" y="258"/>
                    <a:pt x="151" y="408"/>
                  </a:cubicBezTo>
                  <a:cubicBezTo>
                    <a:pt x="199" y="456"/>
                    <a:pt x="259" y="478"/>
                    <a:pt x="317" y="478"/>
                  </a:cubicBezTo>
                  <a:cubicBezTo>
                    <a:pt x="440" y="478"/>
                    <a:pt x="557" y="383"/>
                    <a:pt x="557" y="238"/>
                  </a:cubicBezTo>
                  <a:cubicBezTo>
                    <a:pt x="557" y="107"/>
                    <a:pt x="450" y="1"/>
                    <a:pt x="3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"/>
            <p:cNvSpPr/>
            <p:nvPr/>
          </p:nvSpPr>
          <p:spPr>
            <a:xfrm>
              <a:off x="3038850" y="4551425"/>
              <a:ext cx="9275" cy="7900"/>
            </a:xfrm>
            <a:custGeom>
              <a:avLst/>
              <a:gdLst/>
              <a:ahLst/>
              <a:cxnLst/>
              <a:rect l="l" t="t" r="r" b="b"/>
              <a:pathLst>
                <a:path w="371" h="316" extrusionOk="0">
                  <a:moveTo>
                    <a:pt x="212" y="1"/>
                  </a:moveTo>
                  <a:cubicBezTo>
                    <a:pt x="71" y="1"/>
                    <a:pt x="1" y="170"/>
                    <a:pt x="101" y="270"/>
                  </a:cubicBezTo>
                  <a:cubicBezTo>
                    <a:pt x="133" y="302"/>
                    <a:pt x="173" y="316"/>
                    <a:pt x="211" y="316"/>
                  </a:cubicBezTo>
                  <a:cubicBezTo>
                    <a:pt x="292" y="316"/>
                    <a:pt x="370" y="253"/>
                    <a:pt x="370" y="158"/>
                  </a:cubicBezTo>
                  <a:cubicBezTo>
                    <a:pt x="370" y="71"/>
                    <a:pt x="300" y="1"/>
                    <a:pt x="2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"/>
            <p:cNvSpPr/>
            <p:nvPr/>
          </p:nvSpPr>
          <p:spPr>
            <a:xfrm>
              <a:off x="3392325" y="4244950"/>
              <a:ext cx="11525" cy="9900"/>
            </a:xfrm>
            <a:custGeom>
              <a:avLst/>
              <a:gdLst/>
              <a:ahLst/>
              <a:cxnLst/>
              <a:rect l="l" t="t" r="r" b="b"/>
              <a:pathLst>
                <a:path w="461" h="396" extrusionOk="0">
                  <a:moveTo>
                    <a:pt x="264" y="1"/>
                  </a:moveTo>
                  <a:cubicBezTo>
                    <a:pt x="88" y="1"/>
                    <a:pt x="1" y="213"/>
                    <a:pt x="124" y="337"/>
                  </a:cubicBezTo>
                  <a:cubicBezTo>
                    <a:pt x="164" y="377"/>
                    <a:pt x="214" y="395"/>
                    <a:pt x="262" y="395"/>
                  </a:cubicBezTo>
                  <a:cubicBezTo>
                    <a:pt x="363" y="395"/>
                    <a:pt x="461" y="317"/>
                    <a:pt x="461" y="198"/>
                  </a:cubicBezTo>
                  <a:cubicBezTo>
                    <a:pt x="461" y="89"/>
                    <a:pt x="372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"/>
            <p:cNvSpPr/>
            <p:nvPr/>
          </p:nvSpPr>
          <p:spPr>
            <a:xfrm>
              <a:off x="3641950" y="4021275"/>
              <a:ext cx="9275" cy="7900"/>
            </a:xfrm>
            <a:custGeom>
              <a:avLst/>
              <a:gdLst/>
              <a:ahLst/>
              <a:cxnLst/>
              <a:rect l="l" t="t" r="r" b="b"/>
              <a:pathLst>
                <a:path w="371" h="316" extrusionOk="0">
                  <a:moveTo>
                    <a:pt x="212" y="0"/>
                  </a:moveTo>
                  <a:cubicBezTo>
                    <a:pt x="71" y="0"/>
                    <a:pt x="0" y="170"/>
                    <a:pt x="100" y="269"/>
                  </a:cubicBezTo>
                  <a:cubicBezTo>
                    <a:pt x="132" y="301"/>
                    <a:pt x="172" y="315"/>
                    <a:pt x="211" y="315"/>
                  </a:cubicBezTo>
                  <a:cubicBezTo>
                    <a:pt x="292" y="315"/>
                    <a:pt x="370" y="253"/>
                    <a:pt x="370" y="158"/>
                  </a:cubicBezTo>
                  <a:cubicBezTo>
                    <a:pt x="370" y="71"/>
                    <a:pt x="299" y="0"/>
                    <a:pt x="21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"/>
            <p:cNvSpPr/>
            <p:nvPr/>
          </p:nvSpPr>
          <p:spPr>
            <a:xfrm>
              <a:off x="4192475" y="4411500"/>
              <a:ext cx="11550" cy="9875"/>
            </a:xfrm>
            <a:custGeom>
              <a:avLst/>
              <a:gdLst/>
              <a:ahLst/>
              <a:cxnLst/>
              <a:rect l="l" t="t" r="r" b="b"/>
              <a:pathLst>
                <a:path w="462" h="395" extrusionOk="0">
                  <a:moveTo>
                    <a:pt x="265" y="0"/>
                  </a:moveTo>
                  <a:cubicBezTo>
                    <a:pt x="89" y="0"/>
                    <a:pt x="1" y="212"/>
                    <a:pt x="125" y="337"/>
                  </a:cubicBezTo>
                  <a:cubicBezTo>
                    <a:pt x="166" y="377"/>
                    <a:pt x="215" y="395"/>
                    <a:pt x="263" y="395"/>
                  </a:cubicBezTo>
                  <a:cubicBezTo>
                    <a:pt x="365" y="395"/>
                    <a:pt x="462" y="316"/>
                    <a:pt x="462" y="197"/>
                  </a:cubicBezTo>
                  <a:cubicBezTo>
                    <a:pt x="462" y="89"/>
                    <a:pt x="373" y="0"/>
                    <a:pt x="26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"/>
            <p:cNvSpPr/>
            <p:nvPr/>
          </p:nvSpPr>
          <p:spPr>
            <a:xfrm>
              <a:off x="4365300" y="4206525"/>
              <a:ext cx="9225" cy="7900"/>
            </a:xfrm>
            <a:custGeom>
              <a:avLst/>
              <a:gdLst/>
              <a:ahLst/>
              <a:cxnLst/>
              <a:rect l="l" t="t" r="r" b="b"/>
              <a:pathLst>
                <a:path w="369" h="316" extrusionOk="0">
                  <a:moveTo>
                    <a:pt x="210" y="0"/>
                  </a:moveTo>
                  <a:cubicBezTo>
                    <a:pt x="71" y="0"/>
                    <a:pt x="0" y="170"/>
                    <a:pt x="99" y="269"/>
                  </a:cubicBezTo>
                  <a:cubicBezTo>
                    <a:pt x="131" y="301"/>
                    <a:pt x="171" y="316"/>
                    <a:pt x="209" y="316"/>
                  </a:cubicBezTo>
                  <a:cubicBezTo>
                    <a:pt x="290" y="316"/>
                    <a:pt x="368" y="253"/>
                    <a:pt x="368" y="158"/>
                  </a:cubicBezTo>
                  <a:cubicBezTo>
                    <a:pt x="368" y="71"/>
                    <a:pt x="298" y="0"/>
                    <a:pt x="2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"/>
            <p:cNvSpPr/>
            <p:nvPr/>
          </p:nvSpPr>
          <p:spPr>
            <a:xfrm>
              <a:off x="4526225" y="3984825"/>
              <a:ext cx="27650" cy="27600"/>
            </a:xfrm>
            <a:custGeom>
              <a:avLst/>
              <a:gdLst/>
              <a:ahLst/>
              <a:cxnLst/>
              <a:rect l="l" t="t" r="r" b="b"/>
              <a:pathLst>
                <a:path w="1106" h="1104" extrusionOk="0">
                  <a:moveTo>
                    <a:pt x="554" y="0"/>
                  </a:moveTo>
                  <a:cubicBezTo>
                    <a:pt x="249" y="0"/>
                    <a:pt x="1" y="247"/>
                    <a:pt x="1" y="552"/>
                  </a:cubicBezTo>
                  <a:cubicBezTo>
                    <a:pt x="1" y="855"/>
                    <a:pt x="249" y="1103"/>
                    <a:pt x="554" y="1103"/>
                  </a:cubicBezTo>
                  <a:cubicBezTo>
                    <a:pt x="857" y="1103"/>
                    <a:pt x="1105" y="855"/>
                    <a:pt x="1105" y="552"/>
                  </a:cubicBezTo>
                  <a:cubicBezTo>
                    <a:pt x="1105" y="247"/>
                    <a:pt x="857" y="0"/>
                    <a:pt x="5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"/>
            <p:cNvSpPr/>
            <p:nvPr/>
          </p:nvSpPr>
          <p:spPr>
            <a:xfrm>
              <a:off x="3987200" y="4120800"/>
              <a:ext cx="6925" cy="5950"/>
            </a:xfrm>
            <a:custGeom>
              <a:avLst/>
              <a:gdLst/>
              <a:ahLst/>
              <a:cxnLst/>
              <a:rect l="l" t="t" r="r" b="b"/>
              <a:pathLst>
                <a:path w="277" h="238" extrusionOk="0">
                  <a:moveTo>
                    <a:pt x="156" y="1"/>
                  </a:moveTo>
                  <a:cubicBezTo>
                    <a:pt x="52" y="1"/>
                    <a:pt x="1" y="127"/>
                    <a:pt x="74" y="202"/>
                  </a:cubicBezTo>
                  <a:cubicBezTo>
                    <a:pt x="98" y="226"/>
                    <a:pt x="128" y="237"/>
                    <a:pt x="157" y="237"/>
                  </a:cubicBezTo>
                  <a:cubicBezTo>
                    <a:pt x="218" y="237"/>
                    <a:pt x="277" y="189"/>
                    <a:pt x="277" y="118"/>
                  </a:cubicBezTo>
                  <a:cubicBezTo>
                    <a:pt x="277" y="53"/>
                    <a:pt x="224" y="1"/>
                    <a:pt x="158" y="1"/>
                  </a:cubicBezTo>
                  <a:cubicBezTo>
                    <a:pt x="158" y="1"/>
                    <a:pt x="157" y="1"/>
                    <a:pt x="15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"/>
            <p:cNvSpPr/>
            <p:nvPr/>
          </p:nvSpPr>
          <p:spPr>
            <a:xfrm>
              <a:off x="4903275" y="4700950"/>
              <a:ext cx="13550" cy="11575"/>
            </a:xfrm>
            <a:custGeom>
              <a:avLst/>
              <a:gdLst/>
              <a:ahLst/>
              <a:cxnLst/>
              <a:rect l="l" t="t" r="r" b="b"/>
              <a:pathLst>
                <a:path w="542" h="463" extrusionOk="0">
                  <a:moveTo>
                    <a:pt x="310" y="0"/>
                  </a:moveTo>
                  <a:cubicBezTo>
                    <a:pt x="104" y="0"/>
                    <a:pt x="0" y="250"/>
                    <a:pt x="146" y="394"/>
                  </a:cubicBezTo>
                  <a:cubicBezTo>
                    <a:pt x="193" y="441"/>
                    <a:pt x="251" y="462"/>
                    <a:pt x="309" y="462"/>
                  </a:cubicBezTo>
                  <a:cubicBezTo>
                    <a:pt x="427" y="462"/>
                    <a:pt x="541" y="371"/>
                    <a:pt x="541" y="232"/>
                  </a:cubicBezTo>
                  <a:cubicBezTo>
                    <a:pt x="541" y="104"/>
                    <a:pt x="438" y="0"/>
                    <a:pt x="3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"/>
            <p:cNvSpPr/>
            <p:nvPr/>
          </p:nvSpPr>
          <p:spPr>
            <a:xfrm>
              <a:off x="5112075" y="4527575"/>
              <a:ext cx="16225" cy="13925"/>
            </a:xfrm>
            <a:custGeom>
              <a:avLst/>
              <a:gdLst/>
              <a:ahLst/>
              <a:cxnLst/>
              <a:rect l="l" t="t" r="r" b="b"/>
              <a:pathLst>
                <a:path w="649" h="557" extrusionOk="0">
                  <a:moveTo>
                    <a:pt x="372" y="0"/>
                  </a:moveTo>
                  <a:cubicBezTo>
                    <a:pt x="124" y="0"/>
                    <a:pt x="1" y="299"/>
                    <a:pt x="175" y="475"/>
                  </a:cubicBezTo>
                  <a:cubicBezTo>
                    <a:pt x="231" y="531"/>
                    <a:pt x="300" y="556"/>
                    <a:pt x="368" y="556"/>
                  </a:cubicBezTo>
                  <a:cubicBezTo>
                    <a:pt x="511" y="556"/>
                    <a:pt x="648" y="445"/>
                    <a:pt x="648" y="278"/>
                  </a:cubicBezTo>
                  <a:cubicBezTo>
                    <a:pt x="648" y="125"/>
                    <a:pt x="525" y="0"/>
                    <a:pt x="3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5325925" y="3880350"/>
              <a:ext cx="16175" cy="16225"/>
            </a:xfrm>
            <a:custGeom>
              <a:avLst/>
              <a:gdLst/>
              <a:ahLst/>
              <a:cxnLst/>
              <a:rect l="l" t="t" r="r" b="b"/>
              <a:pathLst>
                <a:path w="647" h="649" extrusionOk="0">
                  <a:moveTo>
                    <a:pt x="324" y="1"/>
                  </a:moveTo>
                  <a:cubicBezTo>
                    <a:pt x="145" y="1"/>
                    <a:pt x="0" y="146"/>
                    <a:pt x="0" y="324"/>
                  </a:cubicBezTo>
                  <a:cubicBezTo>
                    <a:pt x="0" y="503"/>
                    <a:pt x="145" y="648"/>
                    <a:pt x="324" y="648"/>
                  </a:cubicBezTo>
                  <a:cubicBezTo>
                    <a:pt x="502" y="648"/>
                    <a:pt x="647" y="503"/>
                    <a:pt x="647" y="324"/>
                  </a:cubicBezTo>
                  <a:cubicBezTo>
                    <a:pt x="647" y="146"/>
                    <a:pt x="502" y="1"/>
                    <a:pt x="32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"/>
            <p:cNvSpPr/>
            <p:nvPr/>
          </p:nvSpPr>
          <p:spPr>
            <a:xfrm>
              <a:off x="3048275" y="2974200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cubicBezTo>
                    <a:pt x="110" y="1"/>
                    <a:pt x="1" y="112"/>
                    <a:pt x="1" y="247"/>
                  </a:cubicBezTo>
                  <a:cubicBezTo>
                    <a:pt x="1" y="384"/>
                    <a:pt x="110" y="494"/>
                    <a:pt x="247" y="494"/>
                  </a:cubicBezTo>
                  <a:cubicBezTo>
                    <a:pt x="384" y="494"/>
                    <a:pt x="494" y="384"/>
                    <a:pt x="494" y="247"/>
                  </a:cubicBezTo>
                  <a:cubicBezTo>
                    <a:pt x="494" y="112"/>
                    <a:pt x="384" y="1"/>
                    <a:pt x="2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"/>
            <p:cNvSpPr/>
            <p:nvPr/>
          </p:nvSpPr>
          <p:spPr>
            <a:xfrm>
              <a:off x="2222925" y="2651550"/>
              <a:ext cx="17800" cy="17775"/>
            </a:xfrm>
            <a:custGeom>
              <a:avLst/>
              <a:gdLst/>
              <a:ahLst/>
              <a:cxnLst/>
              <a:rect l="l" t="t" r="r" b="b"/>
              <a:pathLst>
                <a:path w="712" h="711" extrusionOk="0">
                  <a:moveTo>
                    <a:pt x="355" y="0"/>
                  </a:moveTo>
                  <a:cubicBezTo>
                    <a:pt x="160" y="0"/>
                    <a:pt x="0" y="159"/>
                    <a:pt x="0" y="355"/>
                  </a:cubicBezTo>
                  <a:cubicBezTo>
                    <a:pt x="0" y="552"/>
                    <a:pt x="160" y="711"/>
                    <a:pt x="355" y="711"/>
                  </a:cubicBezTo>
                  <a:cubicBezTo>
                    <a:pt x="552" y="711"/>
                    <a:pt x="711" y="552"/>
                    <a:pt x="711" y="355"/>
                  </a:cubicBezTo>
                  <a:cubicBezTo>
                    <a:pt x="711" y="159"/>
                    <a:pt x="552" y="0"/>
                    <a:pt x="35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"/>
            <p:cNvSpPr/>
            <p:nvPr/>
          </p:nvSpPr>
          <p:spPr>
            <a:xfrm>
              <a:off x="2134100" y="2230525"/>
              <a:ext cx="21350" cy="21375"/>
            </a:xfrm>
            <a:custGeom>
              <a:avLst/>
              <a:gdLst/>
              <a:ahLst/>
              <a:cxnLst/>
              <a:rect l="l" t="t" r="r" b="b"/>
              <a:pathLst>
                <a:path w="854" h="855" extrusionOk="0">
                  <a:moveTo>
                    <a:pt x="427" y="1"/>
                  </a:moveTo>
                  <a:cubicBezTo>
                    <a:pt x="191" y="1"/>
                    <a:pt x="0" y="192"/>
                    <a:pt x="0" y="428"/>
                  </a:cubicBezTo>
                  <a:cubicBezTo>
                    <a:pt x="0" y="664"/>
                    <a:pt x="191" y="855"/>
                    <a:pt x="427" y="855"/>
                  </a:cubicBezTo>
                  <a:cubicBezTo>
                    <a:pt x="663" y="855"/>
                    <a:pt x="854" y="664"/>
                    <a:pt x="854" y="428"/>
                  </a:cubicBezTo>
                  <a:cubicBezTo>
                    <a:pt x="854" y="192"/>
                    <a:pt x="663" y="1"/>
                    <a:pt x="42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"/>
            <p:cNvSpPr/>
            <p:nvPr/>
          </p:nvSpPr>
          <p:spPr>
            <a:xfrm>
              <a:off x="1537350" y="3038750"/>
              <a:ext cx="44350" cy="42675"/>
            </a:xfrm>
            <a:custGeom>
              <a:avLst/>
              <a:gdLst/>
              <a:ahLst/>
              <a:cxnLst/>
              <a:rect l="l" t="t" r="r" b="b"/>
              <a:pathLst>
                <a:path w="1774" h="1707" extrusionOk="0">
                  <a:moveTo>
                    <a:pt x="920" y="1"/>
                  </a:moveTo>
                  <a:cubicBezTo>
                    <a:pt x="576" y="1"/>
                    <a:pt x="265" y="210"/>
                    <a:pt x="133" y="529"/>
                  </a:cubicBezTo>
                  <a:cubicBezTo>
                    <a:pt x="0" y="847"/>
                    <a:pt x="74" y="1212"/>
                    <a:pt x="317" y="1457"/>
                  </a:cubicBezTo>
                  <a:cubicBezTo>
                    <a:pt x="480" y="1620"/>
                    <a:pt x="699" y="1707"/>
                    <a:pt x="921" y="1707"/>
                  </a:cubicBezTo>
                  <a:cubicBezTo>
                    <a:pt x="1030" y="1707"/>
                    <a:pt x="1141" y="1686"/>
                    <a:pt x="1246" y="1642"/>
                  </a:cubicBezTo>
                  <a:cubicBezTo>
                    <a:pt x="1565" y="1510"/>
                    <a:pt x="1772" y="1199"/>
                    <a:pt x="1774" y="855"/>
                  </a:cubicBezTo>
                  <a:cubicBezTo>
                    <a:pt x="1774" y="383"/>
                    <a:pt x="1392" y="1"/>
                    <a:pt x="92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"/>
            <p:cNvSpPr/>
            <p:nvPr/>
          </p:nvSpPr>
          <p:spPr>
            <a:xfrm>
              <a:off x="1115075" y="2704825"/>
              <a:ext cx="8325" cy="7125"/>
            </a:xfrm>
            <a:custGeom>
              <a:avLst/>
              <a:gdLst/>
              <a:ahLst/>
              <a:cxnLst/>
              <a:rect l="l" t="t" r="r" b="b"/>
              <a:pathLst>
                <a:path w="333" h="285" extrusionOk="0">
                  <a:moveTo>
                    <a:pt x="191" y="0"/>
                  </a:moveTo>
                  <a:cubicBezTo>
                    <a:pt x="63" y="0"/>
                    <a:pt x="0" y="154"/>
                    <a:pt x="90" y="242"/>
                  </a:cubicBezTo>
                  <a:cubicBezTo>
                    <a:pt x="119" y="272"/>
                    <a:pt x="155" y="285"/>
                    <a:pt x="190" y="285"/>
                  </a:cubicBezTo>
                  <a:cubicBezTo>
                    <a:pt x="262" y="285"/>
                    <a:pt x="332" y="228"/>
                    <a:pt x="332" y="143"/>
                  </a:cubicBezTo>
                  <a:cubicBezTo>
                    <a:pt x="332" y="64"/>
                    <a:pt x="269" y="0"/>
                    <a:pt x="1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"/>
            <p:cNvSpPr/>
            <p:nvPr/>
          </p:nvSpPr>
          <p:spPr>
            <a:xfrm>
              <a:off x="3462775" y="2326475"/>
              <a:ext cx="17800" cy="17800"/>
            </a:xfrm>
            <a:custGeom>
              <a:avLst/>
              <a:gdLst/>
              <a:ahLst/>
              <a:cxnLst/>
              <a:rect l="l" t="t" r="r" b="b"/>
              <a:pathLst>
                <a:path w="712" h="712" extrusionOk="0">
                  <a:moveTo>
                    <a:pt x="357" y="0"/>
                  </a:moveTo>
                  <a:cubicBezTo>
                    <a:pt x="160" y="0"/>
                    <a:pt x="1" y="160"/>
                    <a:pt x="1" y="355"/>
                  </a:cubicBezTo>
                  <a:cubicBezTo>
                    <a:pt x="1" y="552"/>
                    <a:pt x="160" y="711"/>
                    <a:pt x="357" y="711"/>
                  </a:cubicBezTo>
                  <a:cubicBezTo>
                    <a:pt x="552" y="711"/>
                    <a:pt x="712" y="552"/>
                    <a:pt x="712" y="355"/>
                  </a:cubicBezTo>
                  <a:cubicBezTo>
                    <a:pt x="712" y="160"/>
                    <a:pt x="552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"/>
            <p:cNvSpPr/>
            <p:nvPr/>
          </p:nvSpPr>
          <p:spPr>
            <a:xfrm>
              <a:off x="4942450" y="2898450"/>
              <a:ext cx="12500" cy="10675"/>
            </a:xfrm>
            <a:custGeom>
              <a:avLst/>
              <a:gdLst/>
              <a:ahLst/>
              <a:cxnLst/>
              <a:rect l="l" t="t" r="r" b="b"/>
              <a:pathLst>
                <a:path w="500" h="427" extrusionOk="0">
                  <a:moveTo>
                    <a:pt x="286" y="1"/>
                  </a:moveTo>
                  <a:cubicBezTo>
                    <a:pt x="95" y="1"/>
                    <a:pt x="1" y="231"/>
                    <a:pt x="135" y="364"/>
                  </a:cubicBezTo>
                  <a:cubicBezTo>
                    <a:pt x="178" y="408"/>
                    <a:pt x="232" y="427"/>
                    <a:pt x="285" y="427"/>
                  </a:cubicBezTo>
                  <a:cubicBezTo>
                    <a:pt x="395" y="427"/>
                    <a:pt x="500" y="342"/>
                    <a:pt x="500" y="214"/>
                  </a:cubicBezTo>
                  <a:cubicBezTo>
                    <a:pt x="500" y="95"/>
                    <a:pt x="404" y="1"/>
                    <a:pt x="28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"/>
            <p:cNvSpPr/>
            <p:nvPr/>
          </p:nvSpPr>
          <p:spPr>
            <a:xfrm>
              <a:off x="4086250" y="3019250"/>
              <a:ext cx="24925" cy="21375"/>
            </a:xfrm>
            <a:custGeom>
              <a:avLst/>
              <a:gdLst/>
              <a:ahLst/>
              <a:cxnLst/>
              <a:rect l="l" t="t" r="r" b="b"/>
              <a:pathLst>
                <a:path w="997" h="855" extrusionOk="0">
                  <a:moveTo>
                    <a:pt x="570" y="1"/>
                  </a:moveTo>
                  <a:cubicBezTo>
                    <a:pt x="191" y="1"/>
                    <a:pt x="0" y="459"/>
                    <a:pt x="269" y="728"/>
                  </a:cubicBezTo>
                  <a:cubicBezTo>
                    <a:pt x="356" y="815"/>
                    <a:pt x="463" y="854"/>
                    <a:pt x="567" y="854"/>
                  </a:cubicBezTo>
                  <a:cubicBezTo>
                    <a:pt x="786" y="854"/>
                    <a:pt x="997" y="684"/>
                    <a:pt x="997" y="428"/>
                  </a:cubicBezTo>
                  <a:cubicBezTo>
                    <a:pt x="997" y="192"/>
                    <a:pt x="806" y="1"/>
                    <a:pt x="57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2"/>
          <p:cNvGrpSpPr/>
          <p:nvPr/>
        </p:nvGrpSpPr>
        <p:grpSpPr>
          <a:xfrm>
            <a:off x="-128548" y="-596017"/>
            <a:ext cx="9357872" cy="6281452"/>
            <a:chOff x="235375" y="458950"/>
            <a:chExt cx="7145050" cy="4796100"/>
          </a:xfrm>
        </p:grpSpPr>
        <p:sp>
          <p:nvSpPr>
            <p:cNvPr id="599" name="Google Shape;599;p2"/>
            <p:cNvSpPr/>
            <p:nvPr/>
          </p:nvSpPr>
          <p:spPr>
            <a:xfrm>
              <a:off x="5384200" y="3239925"/>
              <a:ext cx="62500" cy="60125"/>
            </a:xfrm>
            <a:custGeom>
              <a:avLst/>
              <a:gdLst/>
              <a:ahLst/>
              <a:cxnLst/>
              <a:rect l="l" t="t" r="r" b="b"/>
              <a:pathLst>
                <a:path w="2500" h="2405" extrusionOk="0">
                  <a:moveTo>
                    <a:pt x="1298" y="1"/>
                  </a:moveTo>
                  <a:cubicBezTo>
                    <a:pt x="812" y="1"/>
                    <a:pt x="373" y="294"/>
                    <a:pt x="187" y="742"/>
                  </a:cubicBezTo>
                  <a:cubicBezTo>
                    <a:pt x="0" y="1192"/>
                    <a:pt x="103" y="1708"/>
                    <a:pt x="447" y="2052"/>
                  </a:cubicBezTo>
                  <a:cubicBezTo>
                    <a:pt x="678" y="2282"/>
                    <a:pt x="986" y="2404"/>
                    <a:pt x="1299" y="2404"/>
                  </a:cubicBezTo>
                  <a:cubicBezTo>
                    <a:pt x="1453" y="2404"/>
                    <a:pt x="1609" y="2375"/>
                    <a:pt x="1757" y="2314"/>
                  </a:cubicBezTo>
                  <a:cubicBezTo>
                    <a:pt x="2207" y="2127"/>
                    <a:pt x="2500" y="1689"/>
                    <a:pt x="2500" y="1203"/>
                  </a:cubicBezTo>
                  <a:cubicBezTo>
                    <a:pt x="2500" y="539"/>
                    <a:pt x="1962" y="1"/>
                    <a:pt x="1298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"/>
            <p:cNvSpPr/>
            <p:nvPr/>
          </p:nvSpPr>
          <p:spPr>
            <a:xfrm>
              <a:off x="5904750" y="3502875"/>
              <a:ext cx="15150" cy="12975"/>
            </a:xfrm>
            <a:custGeom>
              <a:avLst/>
              <a:gdLst/>
              <a:ahLst/>
              <a:cxnLst/>
              <a:rect l="l" t="t" r="r" b="b"/>
              <a:pathLst>
                <a:path w="606" h="519" extrusionOk="0">
                  <a:moveTo>
                    <a:pt x="350" y="1"/>
                  </a:moveTo>
                  <a:cubicBezTo>
                    <a:pt x="349" y="1"/>
                    <a:pt x="348" y="1"/>
                    <a:pt x="347" y="1"/>
                  </a:cubicBezTo>
                  <a:cubicBezTo>
                    <a:pt x="347" y="1"/>
                    <a:pt x="346" y="1"/>
                    <a:pt x="345" y="1"/>
                  </a:cubicBezTo>
                  <a:cubicBezTo>
                    <a:pt x="116" y="1"/>
                    <a:pt x="1" y="279"/>
                    <a:pt x="163" y="442"/>
                  </a:cubicBezTo>
                  <a:cubicBezTo>
                    <a:pt x="216" y="495"/>
                    <a:pt x="281" y="518"/>
                    <a:pt x="345" y="518"/>
                  </a:cubicBezTo>
                  <a:cubicBezTo>
                    <a:pt x="478" y="518"/>
                    <a:pt x="606" y="415"/>
                    <a:pt x="606" y="259"/>
                  </a:cubicBezTo>
                  <a:cubicBezTo>
                    <a:pt x="606" y="117"/>
                    <a:pt x="492" y="1"/>
                    <a:pt x="350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"/>
            <p:cNvSpPr/>
            <p:nvPr/>
          </p:nvSpPr>
          <p:spPr>
            <a:xfrm>
              <a:off x="6050000" y="2816825"/>
              <a:ext cx="25250" cy="21600"/>
            </a:xfrm>
            <a:custGeom>
              <a:avLst/>
              <a:gdLst/>
              <a:ahLst/>
              <a:cxnLst/>
              <a:rect l="l" t="t" r="r" b="b"/>
              <a:pathLst>
                <a:path w="1010" h="864" extrusionOk="0">
                  <a:moveTo>
                    <a:pt x="578" y="0"/>
                  </a:moveTo>
                  <a:cubicBezTo>
                    <a:pt x="194" y="0"/>
                    <a:pt x="1" y="465"/>
                    <a:pt x="273" y="737"/>
                  </a:cubicBezTo>
                  <a:cubicBezTo>
                    <a:pt x="361" y="824"/>
                    <a:pt x="469" y="864"/>
                    <a:pt x="575" y="864"/>
                  </a:cubicBezTo>
                  <a:cubicBezTo>
                    <a:pt x="797" y="864"/>
                    <a:pt x="1010" y="692"/>
                    <a:pt x="1010" y="431"/>
                  </a:cubicBezTo>
                  <a:cubicBezTo>
                    <a:pt x="1010" y="193"/>
                    <a:pt x="816" y="0"/>
                    <a:pt x="578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"/>
            <p:cNvSpPr/>
            <p:nvPr/>
          </p:nvSpPr>
          <p:spPr>
            <a:xfrm>
              <a:off x="6132000" y="2538500"/>
              <a:ext cx="25225" cy="21625"/>
            </a:xfrm>
            <a:custGeom>
              <a:avLst/>
              <a:gdLst/>
              <a:ahLst/>
              <a:cxnLst/>
              <a:rect l="l" t="t" r="r" b="b"/>
              <a:pathLst>
                <a:path w="1009" h="865" extrusionOk="0">
                  <a:moveTo>
                    <a:pt x="578" y="1"/>
                  </a:moveTo>
                  <a:cubicBezTo>
                    <a:pt x="192" y="1"/>
                    <a:pt x="1" y="466"/>
                    <a:pt x="273" y="738"/>
                  </a:cubicBezTo>
                  <a:cubicBezTo>
                    <a:pt x="360" y="825"/>
                    <a:pt x="468" y="864"/>
                    <a:pt x="574" y="864"/>
                  </a:cubicBezTo>
                  <a:cubicBezTo>
                    <a:pt x="795" y="864"/>
                    <a:pt x="1008" y="693"/>
                    <a:pt x="1008" y="433"/>
                  </a:cubicBezTo>
                  <a:cubicBezTo>
                    <a:pt x="1008" y="194"/>
                    <a:pt x="815" y="1"/>
                    <a:pt x="578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"/>
            <p:cNvSpPr/>
            <p:nvPr/>
          </p:nvSpPr>
          <p:spPr>
            <a:xfrm>
              <a:off x="5738675" y="2286100"/>
              <a:ext cx="21575" cy="21600"/>
            </a:xfrm>
            <a:custGeom>
              <a:avLst/>
              <a:gdLst/>
              <a:ahLst/>
              <a:cxnLst/>
              <a:rect l="l" t="t" r="r" b="b"/>
              <a:pathLst>
                <a:path w="863" h="864" extrusionOk="0">
                  <a:moveTo>
                    <a:pt x="432" y="0"/>
                  </a:moveTo>
                  <a:cubicBezTo>
                    <a:pt x="193" y="0"/>
                    <a:pt x="0" y="193"/>
                    <a:pt x="0" y="431"/>
                  </a:cubicBezTo>
                  <a:cubicBezTo>
                    <a:pt x="0" y="670"/>
                    <a:pt x="193" y="863"/>
                    <a:pt x="432" y="863"/>
                  </a:cubicBezTo>
                  <a:cubicBezTo>
                    <a:pt x="670" y="863"/>
                    <a:pt x="863" y="670"/>
                    <a:pt x="863" y="431"/>
                  </a:cubicBezTo>
                  <a:cubicBezTo>
                    <a:pt x="863" y="193"/>
                    <a:pt x="670" y="0"/>
                    <a:pt x="432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"/>
            <p:cNvSpPr/>
            <p:nvPr/>
          </p:nvSpPr>
          <p:spPr>
            <a:xfrm>
              <a:off x="6554150" y="2214875"/>
              <a:ext cx="15175" cy="13000"/>
            </a:xfrm>
            <a:custGeom>
              <a:avLst/>
              <a:gdLst/>
              <a:ahLst/>
              <a:cxnLst/>
              <a:rect l="l" t="t" r="r" b="b"/>
              <a:pathLst>
                <a:path w="607" h="520" extrusionOk="0">
                  <a:moveTo>
                    <a:pt x="346" y="0"/>
                  </a:moveTo>
                  <a:cubicBezTo>
                    <a:pt x="116" y="0"/>
                    <a:pt x="1" y="280"/>
                    <a:pt x="164" y="443"/>
                  </a:cubicBezTo>
                  <a:cubicBezTo>
                    <a:pt x="216" y="496"/>
                    <a:pt x="281" y="519"/>
                    <a:pt x="345" y="519"/>
                  </a:cubicBezTo>
                  <a:cubicBezTo>
                    <a:pt x="478" y="519"/>
                    <a:pt x="606" y="416"/>
                    <a:pt x="606" y="260"/>
                  </a:cubicBezTo>
                  <a:cubicBezTo>
                    <a:pt x="606" y="117"/>
                    <a:pt x="490" y="0"/>
                    <a:pt x="346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"/>
            <p:cNvSpPr/>
            <p:nvPr/>
          </p:nvSpPr>
          <p:spPr>
            <a:xfrm>
              <a:off x="6904675" y="2633425"/>
              <a:ext cx="31400" cy="30225"/>
            </a:xfrm>
            <a:custGeom>
              <a:avLst/>
              <a:gdLst/>
              <a:ahLst/>
              <a:cxnLst/>
              <a:rect l="l" t="t" r="r" b="b"/>
              <a:pathLst>
                <a:path w="1256" h="1209" extrusionOk="0">
                  <a:moveTo>
                    <a:pt x="652" y="1"/>
                  </a:moveTo>
                  <a:cubicBezTo>
                    <a:pt x="407" y="1"/>
                    <a:pt x="187" y="147"/>
                    <a:pt x="94" y="373"/>
                  </a:cubicBezTo>
                  <a:cubicBezTo>
                    <a:pt x="0" y="599"/>
                    <a:pt x="52" y="859"/>
                    <a:pt x="224" y="1032"/>
                  </a:cubicBezTo>
                  <a:cubicBezTo>
                    <a:pt x="340" y="1147"/>
                    <a:pt x="495" y="1209"/>
                    <a:pt x="652" y="1209"/>
                  </a:cubicBezTo>
                  <a:cubicBezTo>
                    <a:pt x="730" y="1209"/>
                    <a:pt x="809" y="1194"/>
                    <a:pt x="884" y="1162"/>
                  </a:cubicBezTo>
                  <a:cubicBezTo>
                    <a:pt x="1109" y="1070"/>
                    <a:pt x="1256" y="848"/>
                    <a:pt x="1256" y="605"/>
                  </a:cubicBezTo>
                  <a:cubicBezTo>
                    <a:pt x="1256" y="271"/>
                    <a:pt x="985" y="1"/>
                    <a:pt x="652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"/>
            <p:cNvSpPr/>
            <p:nvPr/>
          </p:nvSpPr>
          <p:spPr>
            <a:xfrm>
              <a:off x="7056950" y="3198675"/>
              <a:ext cx="53850" cy="51800"/>
            </a:xfrm>
            <a:custGeom>
              <a:avLst/>
              <a:gdLst/>
              <a:ahLst/>
              <a:cxnLst/>
              <a:rect l="l" t="t" r="r" b="b"/>
              <a:pathLst>
                <a:path w="2154" h="2072" extrusionOk="0">
                  <a:moveTo>
                    <a:pt x="1117" y="1"/>
                  </a:moveTo>
                  <a:cubicBezTo>
                    <a:pt x="699" y="1"/>
                    <a:pt x="321" y="253"/>
                    <a:pt x="161" y="639"/>
                  </a:cubicBezTo>
                  <a:cubicBezTo>
                    <a:pt x="1" y="1026"/>
                    <a:pt x="89" y="1472"/>
                    <a:pt x="385" y="1768"/>
                  </a:cubicBezTo>
                  <a:cubicBezTo>
                    <a:pt x="584" y="1966"/>
                    <a:pt x="850" y="2072"/>
                    <a:pt x="1120" y="2072"/>
                  </a:cubicBezTo>
                  <a:cubicBezTo>
                    <a:pt x="1253" y="2072"/>
                    <a:pt x="1386" y="2046"/>
                    <a:pt x="1513" y="1993"/>
                  </a:cubicBezTo>
                  <a:cubicBezTo>
                    <a:pt x="1901" y="1832"/>
                    <a:pt x="2153" y="1455"/>
                    <a:pt x="2153" y="1037"/>
                  </a:cubicBezTo>
                  <a:cubicBezTo>
                    <a:pt x="2153" y="464"/>
                    <a:pt x="1690" y="1"/>
                    <a:pt x="1117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"/>
            <p:cNvSpPr/>
            <p:nvPr/>
          </p:nvSpPr>
          <p:spPr>
            <a:xfrm>
              <a:off x="6537700" y="3064925"/>
              <a:ext cx="35900" cy="34525"/>
            </a:xfrm>
            <a:custGeom>
              <a:avLst/>
              <a:gdLst/>
              <a:ahLst/>
              <a:cxnLst/>
              <a:rect l="l" t="t" r="r" b="b"/>
              <a:pathLst>
                <a:path w="1436" h="1381" extrusionOk="0">
                  <a:moveTo>
                    <a:pt x="745" y="1"/>
                  </a:moveTo>
                  <a:cubicBezTo>
                    <a:pt x="466" y="1"/>
                    <a:pt x="215" y="168"/>
                    <a:pt x="107" y="427"/>
                  </a:cubicBezTo>
                  <a:cubicBezTo>
                    <a:pt x="1" y="684"/>
                    <a:pt x="59" y="981"/>
                    <a:pt x="257" y="1178"/>
                  </a:cubicBezTo>
                  <a:cubicBezTo>
                    <a:pt x="390" y="1310"/>
                    <a:pt x="566" y="1381"/>
                    <a:pt x="746" y="1381"/>
                  </a:cubicBezTo>
                  <a:cubicBezTo>
                    <a:pt x="835" y="1381"/>
                    <a:pt x="924" y="1364"/>
                    <a:pt x="1010" y="1328"/>
                  </a:cubicBezTo>
                  <a:cubicBezTo>
                    <a:pt x="1267" y="1222"/>
                    <a:pt x="1436" y="969"/>
                    <a:pt x="1436" y="690"/>
                  </a:cubicBezTo>
                  <a:cubicBezTo>
                    <a:pt x="1436" y="308"/>
                    <a:pt x="1127" y="1"/>
                    <a:pt x="745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"/>
            <p:cNvSpPr/>
            <p:nvPr/>
          </p:nvSpPr>
          <p:spPr>
            <a:xfrm>
              <a:off x="7198475" y="2260200"/>
              <a:ext cx="20200" cy="17275"/>
            </a:xfrm>
            <a:custGeom>
              <a:avLst/>
              <a:gdLst/>
              <a:ahLst/>
              <a:cxnLst/>
              <a:rect l="l" t="t" r="r" b="b"/>
              <a:pathLst>
                <a:path w="808" h="691" extrusionOk="0">
                  <a:moveTo>
                    <a:pt x="463" y="1"/>
                  </a:moveTo>
                  <a:cubicBezTo>
                    <a:pt x="155" y="1"/>
                    <a:pt x="1" y="373"/>
                    <a:pt x="219" y="590"/>
                  </a:cubicBezTo>
                  <a:cubicBezTo>
                    <a:pt x="289" y="660"/>
                    <a:pt x="375" y="691"/>
                    <a:pt x="460" y="691"/>
                  </a:cubicBezTo>
                  <a:cubicBezTo>
                    <a:pt x="637" y="691"/>
                    <a:pt x="808" y="553"/>
                    <a:pt x="808" y="346"/>
                  </a:cubicBezTo>
                  <a:cubicBezTo>
                    <a:pt x="808" y="155"/>
                    <a:pt x="652" y="1"/>
                    <a:pt x="463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"/>
            <p:cNvSpPr/>
            <p:nvPr/>
          </p:nvSpPr>
          <p:spPr>
            <a:xfrm>
              <a:off x="6321625" y="1971100"/>
              <a:ext cx="44875" cy="43175"/>
            </a:xfrm>
            <a:custGeom>
              <a:avLst/>
              <a:gdLst/>
              <a:ahLst/>
              <a:cxnLst/>
              <a:rect l="l" t="t" r="r" b="b"/>
              <a:pathLst>
                <a:path w="1795" h="1727" extrusionOk="0">
                  <a:moveTo>
                    <a:pt x="932" y="0"/>
                  </a:moveTo>
                  <a:cubicBezTo>
                    <a:pt x="582" y="0"/>
                    <a:pt x="268" y="211"/>
                    <a:pt x="134" y="534"/>
                  </a:cubicBezTo>
                  <a:cubicBezTo>
                    <a:pt x="1" y="855"/>
                    <a:pt x="74" y="1228"/>
                    <a:pt x="321" y="1474"/>
                  </a:cubicBezTo>
                  <a:cubicBezTo>
                    <a:pt x="486" y="1639"/>
                    <a:pt x="707" y="1727"/>
                    <a:pt x="932" y="1727"/>
                  </a:cubicBezTo>
                  <a:cubicBezTo>
                    <a:pt x="1043" y="1727"/>
                    <a:pt x="1155" y="1705"/>
                    <a:pt x="1262" y="1661"/>
                  </a:cubicBezTo>
                  <a:cubicBezTo>
                    <a:pt x="1584" y="1528"/>
                    <a:pt x="1794" y="1213"/>
                    <a:pt x="1794" y="864"/>
                  </a:cubicBezTo>
                  <a:cubicBezTo>
                    <a:pt x="1794" y="387"/>
                    <a:pt x="1409" y="0"/>
                    <a:pt x="932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"/>
            <p:cNvSpPr/>
            <p:nvPr/>
          </p:nvSpPr>
          <p:spPr>
            <a:xfrm>
              <a:off x="6606925" y="1576300"/>
              <a:ext cx="31425" cy="30225"/>
            </a:xfrm>
            <a:custGeom>
              <a:avLst/>
              <a:gdLst/>
              <a:ahLst/>
              <a:cxnLst/>
              <a:rect l="l" t="t" r="r" b="b"/>
              <a:pathLst>
                <a:path w="1257" h="1209" extrusionOk="0">
                  <a:moveTo>
                    <a:pt x="652" y="1"/>
                  </a:moveTo>
                  <a:cubicBezTo>
                    <a:pt x="407" y="1"/>
                    <a:pt x="187" y="147"/>
                    <a:pt x="93" y="373"/>
                  </a:cubicBezTo>
                  <a:cubicBezTo>
                    <a:pt x="0" y="598"/>
                    <a:pt x="51" y="859"/>
                    <a:pt x="225" y="1032"/>
                  </a:cubicBezTo>
                  <a:cubicBezTo>
                    <a:pt x="340" y="1147"/>
                    <a:pt x="494" y="1208"/>
                    <a:pt x="651" y="1208"/>
                  </a:cubicBezTo>
                  <a:cubicBezTo>
                    <a:pt x="729" y="1208"/>
                    <a:pt x="808" y="1193"/>
                    <a:pt x="882" y="1162"/>
                  </a:cubicBezTo>
                  <a:cubicBezTo>
                    <a:pt x="1108" y="1069"/>
                    <a:pt x="1256" y="848"/>
                    <a:pt x="1256" y="604"/>
                  </a:cubicBezTo>
                  <a:cubicBezTo>
                    <a:pt x="1256" y="271"/>
                    <a:pt x="986" y="1"/>
                    <a:pt x="652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"/>
            <p:cNvSpPr/>
            <p:nvPr/>
          </p:nvSpPr>
          <p:spPr>
            <a:xfrm>
              <a:off x="5795425" y="1742425"/>
              <a:ext cx="25250" cy="21625"/>
            </a:xfrm>
            <a:custGeom>
              <a:avLst/>
              <a:gdLst/>
              <a:ahLst/>
              <a:cxnLst/>
              <a:rect l="l" t="t" r="r" b="b"/>
              <a:pathLst>
                <a:path w="1010" h="865" extrusionOk="0">
                  <a:moveTo>
                    <a:pt x="578" y="0"/>
                  </a:moveTo>
                  <a:cubicBezTo>
                    <a:pt x="194" y="0"/>
                    <a:pt x="1" y="465"/>
                    <a:pt x="273" y="737"/>
                  </a:cubicBezTo>
                  <a:cubicBezTo>
                    <a:pt x="361" y="825"/>
                    <a:pt x="469" y="864"/>
                    <a:pt x="575" y="864"/>
                  </a:cubicBezTo>
                  <a:cubicBezTo>
                    <a:pt x="797" y="864"/>
                    <a:pt x="1010" y="692"/>
                    <a:pt x="1010" y="432"/>
                  </a:cubicBezTo>
                  <a:cubicBezTo>
                    <a:pt x="1010" y="193"/>
                    <a:pt x="816" y="0"/>
                    <a:pt x="578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"/>
            <p:cNvSpPr/>
            <p:nvPr/>
          </p:nvSpPr>
          <p:spPr>
            <a:xfrm>
              <a:off x="5348125" y="1789875"/>
              <a:ext cx="15175" cy="13000"/>
            </a:xfrm>
            <a:custGeom>
              <a:avLst/>
              <a:gdLst/>
              <a:ahLst/>
              <a:cxnLst/>
              <a:rect l="l" t="t" r="r" b="b"/>
              <a:pathLst>
                <a:path w="607" h="520" extrusionOk="0">
                  <a:moveTo>
                    <a:pt x="348" y="1"/>
                  </a:moveTo>
                  <a:cubicBezTo>
                    <a:pt x="117" y="1"/>
                    <a:pt x="1" y="280"/>
                    <a:pt x="164" y="443"/>
                  </a:cubicBezTo>
                  <a:cubicBezTo>
                    <a:pt x="217" y="496"/>
                    <a:pt x="282" y="519"/>
                    <a:pt x="346" y="519"/>
                  </a:cubicBezTo>
                  <a:cubicBezTo>
                    <a:pt x="479" y="519"/>
                    <a:pt x="606" y="416"/>
                    <a:pt x="606" y="259"/>
                  </a:cubicBezTo>
                  <a:cubicBezTo>
                    <a:pt x="606" y="117"/>
                    <a:pt x="491" y="1"/>
                    <a:pt x="348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"/>
            <p:cNvSpPr/>
            <p:nvPr/>
          </p:nvSpPr>
          <p:spPr>
            <a:xfrm>
              <a:off x="6226225" y="1205225"/>
              <a:ext cx="15150" cy="12975"/>
            </a:xfrm>
            <a:custGeom>
              <a:avLst/>
              <a:gdLst/>
              <a:ahLst/>
              <a:cxnLst/>
              <a:rect l="l" t="t" r="r" b="b"/>
              <a:pathLst>
                <a:path w="606" h="519" extrusionOk="0">
                  <a:moveTo>
                    <a:pt x="345" y="1"/>
                  </a:moveTo>
                  <a:cubicBezTo>
                    <a:pt x="115" y="1"/>
                    <a:pt x="1" y="279"/>
                    <a:pt x="163" y="442"/>
                  </a:cubicBezTo>
                  <a:cubicBezTo>
                    <a:pt x="216" y="495"/>
                    <a:pt x="281" y="518"/>
                    <a:pt x="345" y="518"/>
                  </a:cubicBezTo>
                  <a:cubicBezTo>
                    <a:pt x="478" y="518"/>
                    <a:pt x="606" y="415"/>
                    <a:pt x="606" y="260"/>
                  </a:cubicBezTo>
                  <a:cubicBezTo>
                    <a:pt x="606" y="116"/>
                    <a:pt x="489" y="1"/>
                    <a:pt x="347" y="1"/>
                  </a:cubicBezTo>
                  <a:cubicBezTo>
                    <a:pt x="346" y="1"/>
                    <a:pt x="346" y="1"/>
                    <a:pt x="345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"/>
            <p:cNvSpPr/>
            <p:nvPr/>
          </p:nvSpPr>
          <p:spPr>
            <a:xfrm>
              <a:off x="6473175" y="883775"/>
              <a:ext cx="31400" cy="30200"/>
            </a:xfrm>
            <a:custGeom>
              <a:avLst/>
              <a:gdLst/>
              <a:ahLst/>
              <a:cxnLst/>
              <a:rect l="l" t="t" r="r" b="b"/>
              <a:pathLst>
                <a:path w="1256" h="1208" extrusionOk="0">
                  <a:moveTo>
                    <a:pt x="652" y="0"/>
                  </a:moveTo>
                  <a:cubicBezTo>
                    <a:pt x="407" y="0"/>
                    <a:pt x="187" y="147"/>
                    <a:pt x="93" y="372"/>
                  </a:cubicBezTo>
                  <a:cubicBezTo>
                    <a:pt x="0" y="598"/>
                    <a:pt x="51" y="858"/>
                    <a:pt x="225" y="1032"/>
                  </a:cubicBezTo>
                  <a:cubicBezTo>
                    <a:pt x="339" y="1147"/>
                    <a:pt x="494" y="1208"/>
                    <a:pt x="651" y="1208"/>
                  </a:cubicBezTo>
                  <a:cubicBezTo>
                    <a:pt x="729" y="1208"/>
                    <a:pt x="807" y="1193"/>
                    <a:pt x="882" y="1162"/>
                  </a:cubicBezTo>
                  <a:cubicBezTo>
                    <a:pt x="1108" y="1069"/>
                    <a:pt x="1256" y="849"/>
                    <a:pt x="1256" y="604"/>
                  </a:cubicBezTo>
                  <a:cubicBezTo>
                    <a:pt x="1256" y="271"/>
                    <a:pt x="985" y="0"/>
                    <a:pt x="652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"/>
            <p:cNvSpPr/>
            <p:nvPr/>
          </p:nvSpPr>
          <p:spPr>
            <a:xfrm>
              <a:off x="5013025" y="648625"/>
              <a:ext cx="20200" cy="17275"/>
            </a:xfrm>
            <a:custGeom>
              <a:avLst/>
              <a:gdLst/>
              <a:ahLst/>
              <a:cxnLst/>
              <a:rect l="l" t="t" r="r" b="b"/>
              <a:pathLst>
                <a:path w="808" h="691" extrusionOk="0">
                  <a:moveTo>
                    <a:pt x="465" y="0"/>
                  </a:moveTo>
                  <a:cubicBezTo>
                    <a:pt x="464" y="0"/>
                    <a:pt x="463" y="0"/>
                    <a:pt x="462" y="0"/>
                  </a:cubicBezTo>
                  <a:cubicBezTo>
                    <a:pt x="154" y="0"/>
                    <a:pt x="0" y="371"/>
                    <a:pt x="217" y="589"/>
                  </a:cubicBezTo>
                  <a:cubicBezTo>
                    <a:pt x="288" y="659"/>
                    <a:pt x="374" y="691"/>
                    <a:pt x="459" y="691"/>
                  </a:cubicBezTo>
                  <a:cubicBezTo>
                    <a:pt x="637" y="691"/>
                    <a:pt x="808" y="553"/>
                    <a:pt x="808" y="346"/>
                  </a:cubicBezTo>
                  <a:cubicBezTo>
                    <a:pt x="808" y="155"/>
                    <a:pt x="654" y="0"/>
                    <a:pt x="465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"/>
            <p:cNvSpPr/>
            <p:nvPr/>
          </p:nvSpPr>
          <p:spPr>
            <a:xfrm>
              <a:off x="4640500" y="952800"/>
              <a:ext cx="30250" cy="25925"/>
            </a:xfrm>
            <a:custGeom>
              <a:avLst/>
              <a:gdLst/>
              <a:ahLst/>
              <a:cxnLst/>
              <a:rect l="l" t="t" r="r" b="b"/>
              <a:pathLst>
                <a:path w="1210" h="1037" extrusionOk="0">
                  <a:moveTo>
                    <a:pt x="693" y="0"/>
                  </a:moveTo>
                  <a:cubicBezTo>
                    <a:pt x="231" y="0"/>
                    <a:pt x="0" y="558"/>
                    <a:pt x="326" y="885"/>
                  </a:cubicBezTo>
                  <a:cubicBezTo>
                    <a:pt x="425" y="984"/>
                    <a:pt x="558" y="1036"/>
                    <a:pt x="692" y="1036"/>
                  </a:cubicBezTo>
                  <a:cubicBezTo>
                    <a:pt x="759" y="1036"/>
                    <a:pt x="826" y="1023"/>
                    <a:pt x="890" y="997"/>
                  </a:cubicBezTo>
                  <a:cubicBezTo>
                    <a:pt x="1084" y="917"/>
                    <a:pt x="1210" y="728"/>
                    <a:pt x="1210" y="519"/>
                  </a:cubicBezTo>
                  <a:cubicBezTo>
                    <a:pt x="1210" y="232"/>
                    <a:pt x="978" y="0"/>
                    <a:pt x="693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"/>
            <p:cNvSpPr/>
            <p:nvPr/>
          </p:nvSpPr>
          <p:spPr>
            <a:xfrm>
              <a:off x="4626850" y="493275"/>
              <a:ext cx="20175" cy="17300"/>
            </a:xfrm>
            <a:custGeom>
              <a:avLst/>
              <a:gdLst/>
              <a:ahLst/>
              <a:cxnLst/>
              <a:rect l="l" t="t" r="r" b="b"/>
              <a:pathLst>
                <a:path w="807" h="692" extrusionOk="0">
                  <a:moveTo>
                    <a:pt x="461" y="0"/>
                  </a:moveTo>
                  <a:cubicBezTo>
                    <a:pt x="155" y="0"/>
                    <a:pt x="1" y="373"/>
                    <a:pt x="218" y="589"/>
                  </a:cubicBezTo>
                  <a:cubicBezTo>
                    <a:pt x="288" y="660"/>
                    <a:pt x="375" y="692"/>
                    <a:pt x="460" y="692"/>
                  </a:cubicBezTo>
                  <a:cubicBezTo>
                    <a:pt x="637" y="692"/>
                    <a:pt x="807" y="554"/>
                    <a:pt x="807" y="346"/>
                  </a:cubicBezTo>
                  <a:cubicBezTo>
                    <a:pt x="807" y="154"/>
                    <a:pt x="653" y="0"/>
                    <a:pt x="461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"/>
            <p:cNvSpPr/>
            <p:nvPr/>
          </p:nvSpPr>
          <p:spPr>
            <a:xfrm>
              <a:off x="4328400" y="1084425"/>
              <a:ext cx="25225" cy="21625"/>
            </a:xfrm>
            <a:custGeom>
              <a:avLst/>
              <a:gdLst/>
              <a:ahLst/>
              <a:cxnLst/>
              <a:rect l="l" t="t" r="r" b="b"/>
              <a:pathLst>
                <a:path w="1009" h="865" extrusionOk="0">
                  <a:moveTo>
                    <a:pt x="578" y="0"/>
                  </a:moveTo>
                  <a:cubicBezTo>
                    <a:pt x="192" y="0"/>
                    <a:pt x="1" y="465"/>
                    <a:pt x="271" y="737"/>
                  </a:cubicBezTo>
                  <a:cubicBezTo>
                    <a:pt x="359" y="825"/>
                    <a:pt x="468" y="864"/>
                    <a:pt x="574" y="864"/>
                  </a:cubicBezTo>
                  <a:cubicBezTo>
                    <a:pt x="796" y="864"/>
                    <a:pt x="1008" y="692"/>
                    <a:pt x="1008" y="432"/>
                  </a:cubicBezTo>
                  <a:cubicBezTo>
                    <a:pt x="1008" y="194"/>
                    <a:pt x="816" y="0"/>
                    <a:pt x="578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"/>
            <p:cNvSpPr/>
            <p:nvPr/>
          </p:nvSpPr>
          <p:spPr>
            <a:xfrm>
              <a:off x="4862850" y="1464100"/>
              <a:ext cx="53850" cy="51825"/>
            </a:xfrm>
            <a:custGeom>
              <a:avLst/>
              <a:gdLst/>
              <a:ahLst/>
              <a:cxnLst/>
              <a:rect l="l" t="t" r="r" b="b"/>
              <a:pathLst>
                <a:path w="2154" h="2073" extrusionOk="0">
                  <a:moveTo>
                    <a:pt x="1119" y="1"/>
                  </a:moveTo>
                  <a:cubicBezTo>
                    <a:pt x="699" y="1"/>
                    <a:pt x="322" y="254"/>
                    <a:pt x="162" y="641"/>
                  </a:cubicBezTo>
                  <a:cubicBezTo>
                    <a:pt x="1" y="1026"/>
                    <a:pt x="91" y="1472"/>
                    <a:pt x="387" y="1769"/>
                  </a:cubicBezTo>
                  <a:cubicBezTo>
                    <a:pt x="585" y="1967"/>
                    <a:pt x="849" y="2072"/>
                    <a:pt x="1119" y="2072"/>
                  </a:cubicBezTo>
                  <a:cubicBezTo>
                    <a:pt x="1252" y="2072"/>
                    <a:pt x="1387" y="2047"/>
                    <a:pt x="1515" y="1994"/>
                  </a:cubicBezTo>
                  <a:cubicBezTo>
                    <a:pt x="1902" y="1834"/>
                    <a:pt x="2154" y="1455"/>
                    <a:pt x="2154" y="1037"/>
                  </a:cubicBezTo>
                  <a:cubicBezTo>
                    <a:pt x="2154" y="464"/>
                    <a:pt x="1690" y="1"/>
                    <a:pt x="1119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"/>
            <p:cNvSpPr/>
            <p:nvPr/>
          </p:nvSpPr>
          <p:spPr>
            <a:xfrm>
              <a:off x="4354975" y="2022900"/>
              <a:ext cx="20200" cy="17275"/>
            </a:xfrm>
            <a:custGeom>
              <a:avLst/>
              <a:gdLst/>
              <a:ahLst/>
              <a:cxnLst/>
              <a:rect l="l" t="t" r="r" b="b"/>
              <a:pathLst>
                <a:path w="808" h="691" extrusionOk="0">
                  <a:moveTo>
                    <a:pt x="463" y="0"/>
                  </a:moveTo>
                  <a:cubicBezTo>
                    <a:pt x="155" y="0"/>
                    <a:pt x="1" y="371"/>
                    <a:pt x="219" y="589"/>
                  </a:cubicBezTo>
                  <a:cubicBezTo>
                    <a:pt x="289" y="659"/>
                    <a:pt x="375" y="690"/>
                    <a:pt x="460" y="690"/>
                  </a:cubicBezTo>
                  <a:cubicBezTo>
                    <a:pt x="637" y="690"/>
                    <a:pt x="808" y="553"/>
                    <a:pt x="808" y="345"/>
                  </a:cubicBezTo>
                  <a:cubicBezTo>
                    <a:pt x="808" y="154"/>
                    <a:pt x="654" y="0"/>
                    <a:pt x="463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"/>
            <p:cNvSpPr/>
            <p:nvPr/>
          </p:nvSpPr>
          <p:spPr>
            <a:xfrm>
              <a:off x="3940075" y="1638850"/>
              <a:ext cx="10125" cy="8675"/>
            </a:xfrm>
            <a:custGeom>
              <a:avLst/>
              <a:gdLst/>
              <a:ahLst/>
              <a:cxnLst/>
              <a:rect l="l" t="t" r="r" b="b"/>
              <a:pathLst>
                <a:path w="405" h="347" extrusionOk="0">
                  <a:moveTo>
                    <a:pt x="232" y="1"/>
                  </a:moveTo>
                  <a:cubicBezTo>
                    <a:pt x="78" y="1"/>
                    <a:pt x="1" y="186"/>
                    <a:pt x="110" y="295"/>
                  </a:cubicBezTo>
                  <a:cubicBezTo>
                    <a:pt x="145" y="331"/>
                    <a:pt x="188" y="346"/>
                    <a:pt x="231" y="346"/>
                  </a:cubicBezTo>
                  <a:cubicBezTo>
                    <a:pt x="319" y="346"/>
                    <a:pt x="404" y="277"/>
                    <a:pt x="404" y="174"/>
                  </a:cubicBezTo>
                  <a:cubicBezTo>
                    <a:pt x="404" y="79"/>
                    <a:pt x="327" y="1"/>
                    <a:pt x="232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"/>
            <p:cNvSpPr/>
            <p:nvPr/>
          </p:nvSpPr>
          <p:spPr>
            <a:xfrm>
              <a:off x="3146875" y="2059550"/>
              <a:ext cx="20150" cy="17300"/>
            </a:xfrm>
            <a:custGeom>
              <a:avLst/>
              <a:gdLst/>
              <a:ahLst/>
              <a:cxnLst/>
              <a:rect l="l" t="t" r="r" b="b"/>
              <a:pathLst>
                <a:path w="806" h="692" extrusionOk="0">
                  <a:moveTo>
                    <a:pt x="462" y="1"/>
                  </a:moveTo>
                  <a:cubicBezTo>
                    <a:pt x="154" y="1"/>
                    <a:pt x="0" y="373"/>
                    <a:pt x="217" y="590"/>
                  </a:cubicBezTo>
                  <a:cubicBezTo>
                    <a:pt x="288" y="660"/>
                    <a:pt x="374" y="692"/>
                    <a:pt x="459" y="692"/>
                  </a:cubicBezTo>
                  <a:cubicBezTo>
                    <a:pt x="636" y="692"/>
                    <a:pt x="806" y="554"/>
                    <a:pt x="806" y="346"/>
                  </a:cubicBezTo>
                  <a:cubicBezTo>
                    <a:pt x="806" y="155"/>
                    <a:pt x="652" y="1"/>
                    <a:pt x="462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"/>
            <p:cNvSpPr/>
            <p:nvPr/>
          </p:nvSpPr>
          <p:spPr>
            <a:xfrm>
              <a:off x="3446725" y="2821100"/>
              <a:ext cx="20225" cy="17325"/>
            </a:xfrm>
            <a:custGeom>
              <a:avLst/>
              <a:gdLst/>
              <a:ahLst/>
              <a:cxnLst/>
              <a:rect l="l" t="t" r="r" b="b"/>
              <a:pathLst>
                <a:path w="809" h="693" extrusionOk="0">
                  <a:moveTo>
                    <a:pt x="463" y="1"/>
                  </a:moveTo>
                  <a:cubicBezTo>
                    <a:pt x="155" y="1"/>
                    <a:pt x="1" y="373"/>
                    <a:pt x="218" y="591"/>
                  </a:cubicBezTo>
                  <a:cubicBezTo>
                    <a:pt x="288" y="661"/>
                    <a:pt x="375" y="693"/>
                    <a:pt x="459" y="693"/>
                  </a:cubicBezTo>
                  <a:cubicBezTo>
                    <a:pt x="637" y="693"/>
                    <a:pt x="808" y="555"/>
                    <a:pt x="808" y="346"/>
                  </a:cubicBezTo>
                  <a:cubicBezTo>
                    <a:pt x="808" y="156"/>
                    <a:pt x="653" y="1"/>
                    <a:pt x="463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"/>
            <p:cNvSpPr/>
            <p:nvPr/>
          </p:nvSpPr>
          <p:spPr>
            <a:xfrm>
              <a:off x="2694550" y="2510450"/>
              <a:ext cx="51800" cy="51825"/>
            </a:xfrm>
            <a:custGeom>
              <a:avLst/>
              <a:gdLst/>
              <a:ahLst/>
              <a:cxnLst/>
              <a:rect l="l" t="t" r="r" b="b"/>
              <a:pathLst>
                <a:path w="2072" h="2073" extrusionOk="0">
                  <a:moveTo>
                    <a:pt x="1037" y="0"/>
                  </a:moveTo>
                  <a:cubicBezTo>
                    <a:pt x="464" y="0"/>
                    <a:pt x="1" y="465"/>
                    <a:pt x="1" y="1036"/>
                  </a:cubicBezTo>
                  <a:cubicBezTo>
                    <a:pt x="1" y="1609"/>
                    <a:pt x="464" y="2072"/>
                    <a:pt x="1037" y="2072"/>
                  </a:cubicBezTo>
                  <a:cubicBezTo>
                    <a:pt x="1608" y="2072"/>
                    <a:pt x="2071" y="1609"/>
                    <a:pt x="2071" y="1036"/>
                  </a:cubicBezTo>
                  <a:cubicBezTo>
                    <a:pt x="2071" y="465"/>
                    <a:pt x="1608" y="0"/>
                    <a:pt x="1037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"/>
            <p:cNvSpPr/>
            <p:nvPr/>
          </p:nvSpPr>
          <p:spPr>
            <a:xfrm>
              <a:off x="4996775" y="2693300"/>
              <a:ext cx="17650" cy="17625"/>
            </a:xfrm>
            <a:custGeom>
              <a:avLst/>
              <a:gdLst/>
              <a:ahLst/>
              <a:cxnLst/>
              <a:rect l="l" t="t" r="r" b="b"/>
              <a:pathLst>
                <a:path w="706" h="705" extrusionOk="0">
                  <a:moveTo>
                    <a:pt x="353" y="1"/>
                  </a:moveTo>
                  <a:cubicBezTo>
                    <a:pt x="158" y="1"/>
                    <a:pt x="0" y="158"/>
                    <a:pt x="0" y="353"/>
                  </a:cubicBezTo>
                  <a:cubicBezTo>
                    <a:pt x="0" y="548"/>
                    <a:pt x="158" y="705"/>
                    <a:pt x="353" y="705"/>
                  </a:cubicBezTo>
                  <a:cubicBezTo>
                    <a:pt x="547" y="705"/>
                    <a:pt x="706" y="548"/>
                    <a:pt x="706" y="353"/>
                  </a:cubicBezTo>
                  <a:cubicBezTo>
                    <a:pt x="706" y="158"/>
                    <a:pt x="547" y="1"/>
                    <a:pt x="353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"/>
            <p:cNvSpPr/>
            <p:nvPr/>
          </p:nvSpPr>
          <p:spPr>
            <a:xfrm>
              <a:off x="3748875" y="2038450"/>
              <a:ext cx="23275" cy="19950"/>
            </a:xfrm>
            <a:custGeom>
              <a:avLst/>
              <a:gdLst/>
              <a:ahLst/>
              <a:cxnLst/>
              <a:rect l="l" t="t" r="r" b="b"/>
              <a:pathLst>
                <a:path w="931" h="798" extrusionOk="0">
                  <a:moveTo>
                    <a:pt x="533" y="0"/>
                  </a:moveTo>
                  <a:cubicBezTo>
                    <a:pt x="179" y="0"/>
                    <a:pt x="1" y="429"/>
                    <a:pt x="252" y="680"/>
                  </a:cubicBezTo>
                  <a:cubicBezTo>
                    <a:pt x="333" y="761"/>
                    <a:pt x="432" y="797"/>
                    <a:pt x="530" y="797"/>
                  </a:cubicBezTo>
                  <a:cubicBezTo>
                    <a:pt x="734" y="797"/>
                    <a:pt x="931" y="639"/>
                    <a:pt x="931" y="399"/>
                  </a:cubicBezTo>
                  <a:cubicBezTo>
                    <a:pt x="931" y="179"/>
                    <a:pt x="753" y="0"/>
                    <a:pt x="533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"/>
            <p:cNvSpPr/>
            <p:nvPr/>
          </p:nvSpPr>
          <p:spPr>
            <a:xfrm>
              <a:off x="3556600" y="1237750"/>
              <a:ext cx="11650" cy="9975"/>
            </a:xfrm>
            <a:custGeom>
              <a:avLst/>
              <a:gdLst/>
              <a:ahLst/>
              <a:cxnLst/>
              <a:rect l="l" t="t" r="r" b="b"/>
              <a:pathLst>
                <a:path w="466" h="399" extrusionOk="0">
                  <a:moveTo>
                    <a:pt x="267" y="1"/>
                  </a:moveTo>
                  <a:cubicBezTo>
                    <a:pt x="89" y="1"/>
                    <a:pt x="1" y="214"/>
                    <a:pt x="125" y="340"/>
                  </a:cubicBezTo>
                  <a:cubicBezTo>
                    <a:pt x="165" y="380"/>
                    <a:pt x="215" y="398"/>
                    <a:pt x="264" y="398"/>
                  </a:cubicBezTo>
                  <a:cubicBezTo>
                    <a:pt x="367" y="398"/>
                    <a:pt x="466" y="319"/>
                    <a:pt x="466" y="199"/>
                  </a:cubicBezTo>
                  <a:cubicBezTo>
                    <a:pt x="466" y="89"/>
                    <a:pt x="376" y="1"/>
                    <a:pt x="267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"/>
            <p:cNvSpPr/>
            <p:nvPr/>
          </p:nvSpPr>
          <p:spPr>
            <a:xfrm>
              <a:off x="3670175" y="817475"/>
              <a:ext cx="44800" cy="44800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896" y="0"/>
                  </a:moveTo>
                  <a:cubicBezTo>
                    <a:pt x="401" y="0"/>
                    <a:pt x="1" y="402"/>
                    <a:pt x="1" y="896"/>
                  </a:cubicBezTo>
                  <a:cubicBezTo>
                    <a:pt x="1" y="1390"/>
                    <a:pt x="401" y="1791"/>
                    <a:pt x="896" y="1791"/>
                  </a:cubicBezTo>
                  <a:cubicBezTo>
                    <a:pt x="1389" y="1791"/>
                    <a:pt x="1792" y="1390"/>
                    <a:pt x="1792" y="896"/>
                  </a:cubicBezTo>
                  <a:cubicBezTo>
                    <a:pt x="1792" y="402"/>
                    <a:pt x="1389" y="0"/>
                    <a:pt x="896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"/>
            <p:cNvSpPr/>
            <p:nvPr/>
          </p:nvSpPr>
          <p:spPr>
            <a:xfrm>
              <a:off x="3305425" y="718025"/>
              <a:ext cx="11700" cy="9975"/>
            </a:xfrm>
            <a:custGeom>
              <a:avLst/>
              <a:gdLst/>
              <a:ahLst/>
              <a:cxnLst/>
              <a:rect l="l" t="t" r="r" b="b"/>
              <a:pathLst>
                <a:path w="468" h="399" extrusionOk="0">
                  <a:moveTo>
                    <a:pt x="268" y="0"/>
                  </a:moveTo>
                  <a:cubicBezTo>
                    <a:pt x="90" y="0"/>
                    <a:pt x="1" y="214"/>
                    <a:pt x="126" y="340"/>
                  </a:cubicBezTo>
                  <a:cubicBezTo>
                    <a:pt x="167" y="380"/>
                    <a:pt x="217" y="399"/>
                    <a:pt x="266" y="399"/>
                  </a:cubicBezTo>
                  <a:cubicBezTo>
                    <a:pt x="369" y="399"/>
                    <a:pt x="467" y="319"/>
                    <a:pt x="467" y="199"/>
                  </a:cubicBezTo>
                  <a:cubicBezTo>
                    <a:pt x="467" y="89"/>
                    <a:pt x="378" y="0"/>
                    <a:pt x="268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"/>
            <p:cNvSpPr/>
            <p:nvPr/>
          </p:nvSpPr>
          <p:spPr>
            <a:xfrm>
              <a:off x="3719925" y="558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"/>
            <p:cNvSpPr/>
            <p:nvPr/>
          </p:nvSpPr>
          <p:spPr>
            <a:xfrm>
              <a:off x="2934100" y="1347125"/>
              <a:ext cx="29900" cy="29900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9" y="1"/>
                  </a:moveTo>
                  <a:cubicBezTo>
                    <a:pt x="268" y="1"/>
                    <a:pt x="1" y="269"/>
                    <a:pt x="1" y="599"/>
                  </a:cubicBezTo>
                  <a:cubicBezTo>
                    <a:pt x="1" y="928"/>
                    <a:pt x="268" y="1195"/>
                    <a:pt x="599" y="1195"/>
                  </a:cubicBezTo>
                  <a:cubicBezTo>
                    <a:pt x="928" y="1195"/>
                    <a:pt x="1195" y="928"/>
                    <a:pt x="1195" y="599"/>
                  </a:cubicBezTo>
                  <a:cubicBezTo>
                    <a:pt x="1195" y="269"/>
                    <a:pt x="928" y="1"/>
                    <a:pt x="599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"/>
            <p:cNvSpPr/>
            <p:nvPr/>
          </p:nvSpPr>
          <p:spPr>
            <a:xfrm>
              <a:off x="2790675" y="1896725"/>
              <a:ext cx="29050" cy="24875"/>
            </a:xfrm>
            <a:custGeom>
              <a:avLst/>
              <a:gdLst/>
              <a:ahLst/>
              <a:cxnLst/>
              <a:rect l="l" t="t" r="r" b="b"/>
              <a:pathLst>
                <a:path w="1162" h="995" extrusionOk="0">
                  <a:moveTo>
                    <a:pt x="666" y="0"/>
                  </a:moveTo>
                  <a:cubicBezTo>
                    <a:pt x="222" y="0"/>
                    <a:pt x="0" y="536"/>
                    <a:pt x="313" y="850"/>
                  </a:cubicBezTo>
                  <a:cubicBezTo>
                    <a:pt x="409" y="945"/>
                    <a:pt x="536" y="995"/>
                    <a:pt x="666" y="995"/>
                  </a:cubicBezTo>
                  <a:cubicBezTo>
                    <a:pt x="730" y="995"/>
                    <a:pt x="794" y="982"/>
                    <a:pt x="856" y="957"/>
                  </a:cubicBezTo>
                  <a:cubicBezTo>
                    <a:pt x="1041" y="879"/>
                    <a:pt x="1162" y="699"/>
                    <a:pt x="1162" y="497"/>
                  </a:cubicBezTo>
                  <a:cubicBezTo>
                    <a:pt x="1162" y="223"/>
                    <a:pt x="939" y="0"/>
                    <a:pt x="666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"/>
            <p:cNvSpPr/>
            <p:nvPr/>
          </p:nvSpPr>
          <p:spPr>
            <a:xfrm>
              <a:off x="2849575" y="824950"/>
              <a:ext cx="9975" cy="9950"/>
            </a:xfrm>
            <a:custGeom>
              <a:avLst/>
              <a:gdLst/>
              <a:ahLst/>
              <a:cxnLst/>
              <a:rect l="l" t="t" r="r" b="b"/>
              <a:pathLst>
                <a:path w="399" h="398" extrusionOk="0">
                  <a:moveTo>
                    <a:pt x="199" y="0"/>
                  </a:moveTo>
                  <a:cubicBezTo>
                    <a:pt x="89" y="0"/>
                    <a:pt x="0" y="90"/>
                    <a:pt x="0" y="199"/>
                  </a:cubicBezTo>
                  <a:cubicBezTo>
                    <a:pt x="0" y="310"/>
                    <a:pt x="89" y="398"/>
                    <a:pt x="199" y="398"/>
                  </a:cubicBezTo>
                  <a:cubicBezTo>
                    <a:pt x="310" y="398"/>
                    <a:pt x="398" y="310"/>
                    <a:pt x="398" y="199"/>
                  </a:cubicBezTo>
                  <a:cubicBezTo>
                    <a:pt x="398" y="90"/>
                    <a:pt x="310" y="0"/>
                    <a:pt x="199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"/>
            <p:cNvSpPr/>
            <p:nvPr/>
          </p:nvSpPr>
          <p:spPr>
            <a:xfrm>
              <a:off x="2483100" y="1029400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5" y="1"/>
                  </a:moveTo>
                  <a:cubicBezTo>
                    <a:pt x="116" y="1"/>
                    <a:pt x="1" y="277"/>
                    <a:pt x="164" y="439"/>
                  </a:cubicBezTo>
                  <a:cubicBezTo>
                    <a:pt x="216" y="491"/>
                    <a:pt x="280" y="515"/>
                    <a:pt x="344" y="515"/>
                  </a:cubicBezTo>
                  <a:cubicBezTo>
                    <a:pt x="475" y="515"/>
                    <a:pt x="602" y="412"/>
                    <a:pt x="602" y="258"/>
                  </a:cubicBezTo>
                  <a:cubicBezTo>
                    <a:pt x="602" y="116"/>
                    <a:pt x="487" y="1"/>
                    <a:pt x="345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"/>
            <p:cNvSpPr/>
            <p:nvPr/>
          </p:nvSpPr>
          <p:spPr>
            <a:xfrm>
              <a:off x="2228725" y="735325"/>
              <a:ext cx="7525" cy="6475"/>
            </a:xfrm>
            <a:custGeom>
              <a:avLst/>
              <a:gdLst/>
              <a:ahLst/>
              <a:cxnLst/>
              <a:rect l="l" t="t" r="r" b="b"/>
              <a:pathLst>
                <a:path w="301" h="259" extrusionOk="0">
                  <a:moveTo>
                    <a:pt x="172" y="1"/>
                  </a:moveTo>
                  <a:cubicBezTo>
                    <a:pt x="57" y="1"/>
                    <a:pt x="0" y="140"/>
                    <a:pt x="81" y="220"/>
                  </a:cubicBezTo>
                  <a:cubicBezTo>
                    <a:pt x="107" y="246"/>
                    <a:pt x="139" y="258"/>
                    <a:pt x="171" y="258"/>
                  </a:cubicBezTo>
                  <a:cubicBezTo>
                    <a:pt x="237" y="258"/>
                    <a:pt x="301" y="207"/>
                    <a:pt x="301" y="129"/>
                  </a:cubicBezTo>
                  <a:cubicBezTo>
                    <a:pt x="301" y="59"/>
                    <a:pt x="242" y="1"/>
                    <a:pt x="172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"/>
            <p:cNvSpPr/>
            <p:nvPr/>
          </p:nvSpPr>
          <p:spPr>
            <a:xfrm>
              <a:off x="2298875" y="507175"/>
              <a:ext cx="25725" cy="25725"/>
            </a:xfrm>
            <a:custGeom>
              <a:avLst/>
              <a:gdLst/>
              <a:ahLst/>
              <a:cxnLst/>
              <a:rect l="l" t="t" r="r" b="b"/>
              <a:pathLst>
                <a:path w="1029" h="1029" extrusionOk="0">
                  <a:moveTo>
                    <a:pt x="514" y="0"/>
                  </a:moveTo>
                  <a:cubicBezTo>
                    <a:pt x="232" y="0"/>
                    <a:pt x="0" y="231"/>
                    <a:pt x="0" y="515"/>
                  </a:cubicBezTo>
                  <a:cubicBezTo>
                    <a:pt x="0" y="799"/>
                    <a:pt x="232" y="1029"/>
                    <a:pt x="514" y="1029"/>
                  </a:cubicBezTo>
                  <a:cubicBezTo>
                    <a:pt x="798" y="1029"/>
                    <a:pt x="1028" y="799"/>
                    <a:pt x="1028" y="515"/>
                  </a:cubicBezTo>
                  <a:cubicBezTo>
                    <a:pt x="1028" y="231"/>
                    <a:pt x="798" y="0"/>
                    <a:pt x="514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"/>
            <p:cNvSpPr/>
            <p:nvPr/>
          </p:nvSpPr>
          <p:spPr>
            <a:xfrm>
              <a:off x="1734850" y="762650"/>
              <a:ext cx="43450" cy="41800"/>
            </a:xfrm>
            <a:custGeom>
              <a:avLst/>
              <a:gdLst/>
              <a:ahLst/>
              <a:cxnLst/>
              <a:rect l="l" t="t" r="r" b="b"/>
              <a:pathLst>
                <a:path w="1738" h="1672" extrusionOk="0">
                  <a:moveTo>
                    <a:pt x="902" y="0"/>
                  </a:moveTo>
                  <a:cubicBezTo>
                    <a:pt x="564" y="0"/>
                    <a:pt x="259" y="205"/>
                    <a:pt x="129" y="516"/>
                  </a:cubicBezTo>
                  <a:cubicBezTo>
                    <a:pt x="0" y="828"/>
                    <a:pt x="72" y="1189"/>
                    <a:pt x="310" y="1428"/>
                  </a:cubicBezTo>
                  <a:cubicBezTo>
                    <a:pt x="470" y="1587"/>
                    <a:pt x="685" y="1672"/>
                    <a:pt x="903" y="1672"/>
                  </a:cubicBezTo>
                  <a:cubicBezTo>
                    <a:pt x="1010" y="1672"/>
                    <a:pt x="1119" y="1651"/>
                    <a:pt x="1222" y="1609"/>
                  </a:cubicBezTo>
                  <a:cubicBezTo>
                    <a:pt x="1533" y="1479"/>
                    <a:pt x="1738" y="1174"/>
                    <a:pt x="1738" y="836"/>
                  </a:cubicBezTo>
                  <a:cubicBezTo>
                    <a:pt x="1738" y="375"/>
                    <a:pt x="1362" y="0"/>
                    <a:pt x="902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"/>
            <p:cNvSpPr/>
            <p:nvPr/>
          </p:nvSpPr>
          <p:spPr>
            <a:xfrm>
              <a:off x="1896025" y="1100100"/>
              <a:ext cx="30075" cy="25750"/>
            </a:xfrm>
            <a:custGeom>
              <a:avLst/>
              <a:gdLst/>
              <a:ahLst/>
              <a:cxnLst/>
              <a:rect l="l" t="t" r="r" b="b"/>
              <a:pathLst>
                <a:path w="1203" h="1030" extrusionOk="0">
                  <a:moveTo>
                    <a:pt x="688" y="1"/>
                  </a:moveTo>
                  <a:cubicBezTo>
                    <a:pt x="231" y="1"/>
                    <a:pt x="1" y="556"/>
                    <a:pt x="325" y="878"/>
                  </a:cubicBezTo>
                  <a:cubicBezTo>
                    <a:pt x="424" y="977"/>
                    <a:pt x="555" y="1030"/>
                    <a:pt x="689" y="1030"/>
                  </a:cubicBezTo>
                  <a:cubicBezTo>
                    <a:pt x="755" y="1030"/>
                    <a:pt x="822" y="1017"/>
                    <a:pt x="886" y="991"/>
                  </a:cubicBezTo>
                  <a:cubicBezTo>
                    <a:pt x="1079" y="911"/>
                    <a:pt x="1203" y="723"/>
                    <a:pt x="1203" y="515"/>
                  </a:cubicBezTo>
                  <a:cubicBezTo>
                    <a:pt x="1203" y="231"/>
                    <a:pt x="972" y="1"/>
                    <a:pt x="688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"/>
            <p:cNvSpPr/>
            <p:nvPr/>
          </p:nvSpPr>
          <p:spPr>
            <a:xfrm>
              <a:off x="2136075" y="831750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3" y="0"/>
                  </a:moveTo>
                  <a:cubicBezTo>
                    <a:pt x="114" y="2"/>
                    <a:pt x="0" y="278"/>
                    <a:pt x="162" y="440"/>
                  </a:cubicBezTo>
                  <a:cubicBezTo>
                    <a:pt x="214" y="492"/>
                    <a:pt x="278" y="515"/>
                    <a:pt x="341" y="515"/>
                  </a:cubicBezTo>
                  <a:cubicBezTo>
                    <a:pt x="473" y="515"/>
                    <a:pt x="600" y="412"/>
                    <a:pt x="601" y="257"/>
                  </a:cubicBezTo>
                  <a:cubicBezTo>
                    <a:pt x="601" y="115"/>
                    <a:pt x="485" y="0"/>
                    <a:pt x="343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"/>
            <p:cNvSpPr/>
            <p:nvPr/>
          </p:nvSpPr>
          <p:spPr>
            <a:xfrm>
              <a:off x="1499100" y="1175600"/>
              <a:ext cx="30125" cy="28975"/>
            </a:xfrm>
            <a:custGeom>
              <a:avLst/>
              <a:gdLst/>
              <a:ahLst/>
              <a:cxnLst/>
              <a:rect l="l" t="t" r="r" b="b"/>
              <a:pathLst>
                <a:path w="1205" h="1159" extrusionOk="0">
                  <a:moveTo>
                    <a:pt x="626" y="1"/>
                  </a:moveTo>
                  <a:cubicBezTo>
                    <a:pt x="391" y="1"/>
                    <a:pt x="180" y="141"/>
                    <a:pt x="91" y="358"/>
                  </a:cubicBezTo>
                  <a:cubicBezTo>
                    <a:pt x="1" y="575"/>
                    <a:pt x="50" y="823"/>
                    <a:pt x="215" y="989"/>
                  </a:cubicBezTo>
                  <a:cubicBezTo>
                    <a:pt x="326" y="1100"/>
                    <a:pt x="475" y="1159"/>
                    <a:pt x="627" y="1159"/>
                  </a:cubicBezTo>
                  <a:cubicBezTo>
                    <a:pt x="701" y="1159"/>
                    <a:pt x="776" y="1145"/>
                    <a:pt x="847" y="1116"/>
                  </a:cubicBezTo>
                  <a:cubicBezTo>
                    <a:pt x="1064" y="1026"/>
                    <a:pt x="1204" y="814"/>
                    <a:pt x="1204" y="581"/>
                  </a:cubicBezTo>
                  <a:cubicBezTo>
                    <a:pt x="1204" y="261"/>
                    <a:pt x="946" y="1"/>
                    <a:pt x="626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"/>
            <p:cNvSpPr/>
            <p:nvPr/>
          </p:nvSpPr>
          <p:spPr>
            <a:xfrm>
              <a:off x="1381800" y="1570875"/>
              <a:ext cx="30100" cy="29000"/>
            </a:xfrm>
            <a:custGeom>
              <a:avLst/>
              <a:gdLst/>
              <a:ahLst/>
              <a:cxnLst/>
              <a:rect l="l" t="t" r="r" b="b"/>
              <a:pathLst>
                <a:path w="1204" h="1160" extrusionOk="0">
                  <a:moveTo>
                    <a:pt x="625" y="1"/>
                  </a:moveTo>
                  <a:cubicBezTo>
                    <a:pt x="391" y="1"/>
                    <a:pt x="180" y="143"/>
                    <a:pt x="90" y="358"/>
                  </a:cubicBezTo>
                  <a:cubicBezTo>
                    <a:pt x="0" y="575"/>
                    <a:pt x="50" y="824"/>
                    <a:pt x="216" y="990"/>
                  </a:cubicBezTo>
                  <a:cubicBezTo>
                    <a:pt x="327" y="1101"/>
                    <a:pt x="475" y="1160"/>
                    <a:pt x="626" y="1160"/>
                  </a:cubicBezTo>
                  <a:cubicBezTo>
                    <a:pt x="700" y="1160"/>
                    <a:pt x="775" y="1145"/>
                    <a:pt x="847" y="1116"/>
                  </a:cubicBezTo>
                  <a:cubicBezTo>
                    <a:pt x="1063" y="1026"/>
                    <a:pt x="1204" y="814"/>
                    <a:pt x="1204" y="581"/>
                  </a:cubicBezTo>
                  <a:cubicBezTo>
                    <a:pt x="1204" y="261"/>
                    <a:pt x="945" y="1"/>
                    <a:pt x="625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"/>
            <p:cNvSpPr/>
            <p:nvPr/>
          </p:nvSpPr>
          <p:spPr>
            <a:xfrm>
              <a:off x="2023800" y="1768575"/>
              <a:ext cx="50150" cy="48200"/>
            </a:xfrm>
            <a:custGeom>
              <a:avLst/>
              <a:gdLst/>
              <a:ahLst/>
              <a:cxnLst/>
              <a:rect l="l" t="t" r="r" b="b"/>
              <a:pathLst>
                <a:path w="2006" h="1928" extrusionOk="0">
                  <a:moveTo>
                    <a:pt x="1041" y="1"/>
                  </a:moveTo>
                  <a:cubicBezTo>
                    <a:pt x="651" y="1"/>
                    <a:pt x="300" y="235"/>
                    <a:pt x="150" y="596"/>
                  </a:cubicBezTo>
                  <a:cubicBezTo>
                    <a:pt x="1" y="956"/>
                    <a:pt x="83" y="1370"/>
                    <a:pt x="360" y="1646"/>
                  </a:cubicBezTo>
                  <a:cubicBezTo>
                    <a:pt x="543" y="1830"/>
                    <a:pt x="790" y="1928"/>
                    <a:pt x="1041" y="1928"/>
                  </a:cubicBezTo>
                  <a:cubicBezTo>
                    <a:pt x="1165" y="1928"/>
                    <a:pt x="1291" y="1904"/>
                    <a:pt x="1410" y="1854"/>
                  </a:cubicBezTo>
                  <a:cubicBezTo>
                    <a:pt x="1771" y="1706"/>
                    <a:pt x="2005" y="1353"/>
                    <a:pt x="2005" y="965"/>
                  </a:cubicBezTo>
                  <a:cubicBezTo>
                    <a:pt x="2005" y="431"/>
                    <a:pt x="1573" y="1"/>
                    <a:pt x="1041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"/>
            <p:cNvSpPr/>
            <p:nvPr/>
          </p:nvSpPr>
          <p:spPr>
            <a:xfrm>
              <a:off x="2256550" y="1542000"/>
              <a:ext cx="15050" cy="12875"/>
            </a:xfrm>
            <a:custGeom>
              <a:avLst/>
              <a:gdLst/>
              <a:ahLst/>
              <a:cxnLst/>
              <a:rect l="l" t="t" r="r" b="b"/>
              <a:pathLst>
                <a:path w="602" h="515" extrusionOk="0">
                  <a:moveTo>
                    <a:pt x="345" y="0"/>
                  </a:moveTo>
                  <a:cubicBezTo>
                    <a:pt x="114" y="0"/>
                    <a:pt x="1" y="277"/>
                    <a:pt x="162" y="438"/>
                  </a:cubicBezTo>
                  <a:cubicBezTo>
                    <a:pt x="215" y="491"/>
                    <a:pt x="279" y="515"/>
                    <a:pt x="343" y="515"/>
                  </a:cubicBezTo>
                  <a:cubicBezTo>
                    <a:pt x="475" y="515"/>
                    <a:pt x="602" y="412"/>
                    <a:pt x="602" y="257"/>
                  </a:cubicBezTo>
                  <a:cubicBezTo>
                    <a:pt x="602" y="115"/>
                    <a:pt x="487" y="0"/>
                    <a:pt x="345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"/>
            <p:cNvSpPr/>
            <p:nvPr/>
          </p:nvSpPr>
          <p:spPr>
            <a:xfrm>
              <a:off x="2414000" y="2012800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5" y="1"/>
                  </a:moveTo>
                  <a:cubicBezTo>
                    <a:pt x="116" y="1"/>
                    <a:pt x="1" y="277"/>
                    <a:pt x="162" y="440"/>
                  </a:cubicBezTo>
                  <a:cubicBezTo>
                    <a:pt x="215" y="492"/>
                    <a:pt x="279" y="515"/>
                    <a:pt x="342" y="515"/>
                  </a:cubicBezTo>
                  <a:cubicBezTo>
                    <a:pt x="475" y="515"/>
                    <a:pt x="602" y="413"/>
                    <a:pt x="602" y="258"/>
                  </a:cubicBezTo>
                  <a:cubicBezTo>
                    <a:pt x="602" y="116"/>
                    <a:pt x="487" y="1"/>
                    <a:pt x="345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"/>
            <p:cNvSpPr/>
            <p:nvPr/>
          </p:nvSpPr>
          <p:spPr>
            <a:xfrm>
              <a:off x="1959825" y="2199175"/>
              <a:ext cx="25750" cy="25725"/>
            </a:xfrm>
            <a:custGeom>
              <a:avLst/>
              <a:gdLst/>
              <a:ahLst/>
              <a:cxnLst/>
              <a:rect l="l" t="t" r="r" b="b"/>
              <a:pathLst>
                <a:path w="1030" h="1029" extrusionOk="0">
                  <a:moveTo>
                    <a:pt x="515" y="0"/>
                  </a:moveTo>
                  <a:cubicBezTo>
                    <a:pt x="231" y="0"/>
                    <a:pt x="1" y="231"/>
                    <a:pt x="1" y="515"/>
                  </a:cubicBezTo>
                  <a:cubicBezTo>
                    <a:pt x="1" y="799"/>
                    <a:pt x="231" y="1029"/>
                    <a:pt x="515" y="1029"/>
                  </a:cubicBezTo>
                  <a:cubicBezTo>
                    <a:pt x="799" y="1029"/>
                    <a:pt x="1029" y="799"/>
                    <a:pt x="1029" y="515"/>
                  </a:cubicBezTo>
                  <a:cubicBezTo>
                    <a:pt x="1029" y="231"/>
                    <a:pt x="799" y="0"/>
                    <a:pt x="515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"/>
            <p:cNvSpPr/>
            <p:nvPr/>
          </p:nvSpPr>
          <p:spPr>
            <a:xfrm>
              <a:off x="1470775" y="2351825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5" y="1"/>
                  </a:moveTo>
                  <a:cubicBezTo>
                    <a:pt x="116" y="1"/>
                    <a:pt x="1" y="278"/>
                    <a:pt x="164" y="440"/>
                  </a:cubicBezTo>
                  <a:cubicBezTo>
                    <a:pt x="216" y="493"/>
                    <a:pt x="280" y="516"/>
                    <a:pt x="343" y="516"/>
                  </a:cubicBezTo>
                  <a:cubicBezTo>
                    <a:pt x="475" y="516"/>
                    <a:pt x="602" y="413"/>
                    <a:pt x="602" y="258"/>
                  </a:cubicBezTo>
                  <a:cubicBezTo>
                    <a:pt x="602" y="116"/>
                    <a:pt x="487" y="1"/>
                    <a:pt x="345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"/>
            <p:cNvSpPr/>
            <p:nvPr/>
          </p:nvSpPr>
          <p:spPr>
            <a:xfrm>
              <a:off x="978475" y="2015975"/>
              <a:ext cx="30125" cy="29000"/>
            </a:xfrm>
            <a:custGeom>
              <a:avLst/>
              <a:gdLst/>
              <a:ahLst/>
              <a:cxnLst/>
              <a:rect l="l" t="t" r="r" b="b"/>
              <a:pathLst>
                <a:path w="1205" h="1160" extrusionOk="0">
                  <a:moveTo>
                    <a:pt x="626" y="1"/>
                  </a:moveTo>
                  <a:cubicBezTo>
                    <a:pt x="391" y="1"/>
                    <a:pt x="180" y="143"/>
                    <a:pt x="91" y="358"/>
                  </a:cubicBezTo>
                  <a:cubicBezTo>
                    <a:pt x="1" y="575"/>
                    <a:pt x="50" y="824"/>
                    <a:pt x="216" y="990"/>
                  </a:cubicBezTo>
                  <a:cubicBezTo>
                    <a:pt x="327" y="1100"/>
                    <a:pt x="476" y="1160"/>
                    <a:pt x="626" y="1160"/>
                  </a:cubicBezTo>
                  <a:cubicBezTo>
                    <a:pt x="701" y="1160"/>
                    <a:pt x="775" y="1145"/>
                    <a:pt x="847" y="1116"/>
                  </a:cubicBezTo>
                  <a:cubicBezTo>
                    <a:pt x="1064" y="1026"/>
                    <a:pt x="1204" y="814"/>
                    <a:pt x="1204" y="581"/>
                  </a:cubicBezTo>
                  <a:cubicBezTo>
                    <a:pt x="1204" y="261"/>
                    <a:pt x="946" y="1"/>
                    <a:pt x="626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"/>
            <p:cNvSpPr/>
            <p:nvPr/>
          </p:nvSpPr>
          <p:spPr>
            <a:xfrm>
              <a:off x="566650" y="2208825"/>
              <a:ext cx="22550" cy="19325"/>
            </a:xfrm>
            <a:custGeom>
              <a:avLst/>
              <a:gdLst/>
              <a:ahLst/>
              <a:cxnLst/>
              <a:rect l="l" t="t" r="r" b="b"/>
              <a:pathLst>
                <a:path w="902" h="773" extrusionOk="0">
                  <a:moveTo>
                    <a:pt x="516" y="0"/>
                  </a:moveTo>
                  <a:cubicBezTo>
                    <a:pt x="172" y="0"/>
                    <a:pt x="0" y="416"/>
                    <a:pt x="244" y="659"/>
                  </a:cubicBezTo>
                  <a:cubicBezTo>
                    <a:pt x="322" y="738"/>
                    <a:pt x="419" y="773"/>
                    <a:pt x="513" y="773"/>
                  </a:cubicBezTo>
                  <a:cubicBezTo>
                    <a:pt x="711" y="773"/>
                    <a:pt x="902" y="619"/>
                    <a:pt x="902" y="386"/>
                  </a:cubicBezTo>
                  <a:cubicBezTo>
                    <a:pt x="902" y="174"/>
                    <a:pt x="730" y="0"/>
                    <a:pt x="516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"/>
            <p:cNvSpPr/>
            <p:nvPr/>
          </p:nvSpPr>
          <p:spPr>
            <a:xfrm>
              <a:off x="275850" y="2425750"/>
              <a:ext cx="22525" cy="22525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1" y="1"/>
                  </a:moveTo>
                  <a:cubicBezTo>
                    <a:pt x="203" y="1"/>
                    <a:pt x="1" y="203"/>
                    <a:pt x="1" y="451"/>
                  </a:cubicBezTo>
                  <a:cubicBezTo>
                    <a:pt x="1" y="699"/>
                    <a:pt x="203" y="901"/>
                    <a:pt x="451" y="901"/>
                  </a:cubicBezTo>
                  <a:cubicBezTo>
                    <a:pt x="699" y="901"/>
                    <a:pt x="901" y="699"/>
                    <a:pt x="901" y="451"/>
                  </a:cubicBezTo>
                  <a:cubicBezTo>
                    <a:pt x="901" y="203"/>
                    <a:pt x="699" y="1"/>
                    <a:pt x="451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"/>
            <p:cNvSpPr/>
            <p:nvPr/>
          </p:nvSpPr>
          <p:spPr>
            <a:xfrm>
              <a:off x="388300" y="1696225"/>
              <a:ext cx="22575" cy="19325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7" y="1"/>
                  </a:moveTo>
                  <a:cubicBezTo>
                    <a:pt x="173" y="1"/>
                    <a:pt x="1" y="416"/>
                    <a:pt x="243" y="660"/>
                  </a:cubicBezTo>
                  <a:cubicBezTo>
                    <a:pt x="322" y="738"/>
                    <a:pt x="418" y="773"/>
                    <a:pt x="513" y="773"/>
                  </a:cubicBezTo>
                  <a:cubicBezTo>
                    <a:pt x="712" y="773"/>
                    <a:pt x="902" y="619"/>
                    <a:pt x="902" y="386"/>
                  </a:cubicBezTo>
                  <a:cubicBezTo>
                    <a:pt x="902" y="174"/>
                    <a:pt x="729" y="1"/>
                    <a:pt x="517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"/>
            <p:cNvSpPr/>
            <p:nvPr/>
          </p:nvSpPr>
          <p:spPr>
            <a:xfrm>
              <a:off x="762700" y="1699450"/>
              <a:ext cx="11300" cy="9675"/>
            </a:xfrm>
            <a:custGeom>
              <a:avLst/>
              <a:gdLst/>
              <a:ahLst/>
              <a:cxnLst/>
              <a:rect l="l" t="t" r="r" b="b"/>
              <a:pathLst>
                <a:path w="452" h="387" extrusionOk="0">
                  <a:moveTo>
                    <a:pt x="259" y="0"/>
                  </a:moveTo>
                  <a:cubicBezTo>
                    <a:pt x="87" y="0"/>
                    <a:pt x="0" y="208"/>
                    <a:pt x="123" y="330"/>
                  </a:cubicBezTo>
                  <a:cubicBezTo>
                    <a:pt x="162" y="369"/>
                    <a:pt x="210" y="387"/>
                    <a:pt x="257" y="387"/>
                  </a:cubicBezTo>
                  <a:cubicBezTo>
                    <a:pt x="356" y="387"/>
                    <a:pt x="452" y="309"/>
                    <a:pt x="452" y="193"/>
                  </a:cubicBezTo>
                  <a:cubicBezTo>
                    <a:pt x="452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"/>
            <p:cNvSpPr/>
            <p:nvPr/>
          </p:nvSpPr>
          <p:spPr>
            <a:xfrm>
              <a:off x="445075" y="1320225"/>
              <a:ext cx="18825" cy="16125"/>
            </a:xfrm>
            <a:custGeom>
              <a:avLst/>
              <a:gdLst/>
              <a:ahLst/>
              <a:cxnLst/>
              <a:rect l="l" t="t" r="r" b="b"/>
              <a:pathLst>
                <a:path w="753" h="645" extrusionOk="0">
                  <a:moveTo>
                    <a:pt x="431" y="1"/>
                  </a:moveTo>
                  <a:cubicBezTo>
                    <a:pt x="144" y="1"/>
                    <a:pt x="1" y="347"/>
                    <a:pt x="202" y="549"/>
                  </a:cubicBezTo>
                  <a:cubicBezTo>
                    <a:pt x="268" y="615"/>
                    <a:pt x="349" y="645"/>
                    <a:pt x="428" y="645"/>
                  </a:cubicBezTo>
                  <a:cubicBezTo>
                    <a:pt x="593" y="645"/>
                    <a:pt x="751" y="516"/>
                    <a:pt x="752" y="322"/>
                  </a:cubicBezTo>
                  <a:cubicBezTo>
                    <a:pt x="751" y="144"/>
                    <a:pt x="607" y="1"/>
                    <a:pt x="431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"/>
            <p:cNvSpPr/>
            <p:nvPr/>
          </p:nvSpPr>
          <p:spPr>
            <a:xfrm>
              <a:off x="385650" y="1104925"/>
              <a:ext cx="18800" cy="16125"/>
            </a:xfrm>
            <a:custGeom>
              <a:avLst/>
              <a:gdLst/>
              <a:ahLst/>
              <a:cxnLst/>
              <a:rect l="l" t="t" r="r" b="b"/>
              <a:pathLst>
                <a:path w="752" h="645" extrusionOk="0">
                  <a:moveTo>
                    <a:pt x="430" y="1"/>
                  </a:moveTo>
                  <a:cubicBezTo>
                    <a:pt x="144" y="1"/>
                    <a:pt x="1" y="346"/>
                    <a:pt x="203" y="549"/>
                  </a:cubicBezTo>
                  <a:cubicBezTo>
                    <a:pt x="268" y="615"/>
                    <a:pt x="348" y="644"/>
                    <a:pt x="427" y="644"/>
                  </a:cubicBezTo>
                  <a:cubicBezTo>
                    <a:pt x="593" y="644"/>
                    <a:pt x="751" y="516"/>
                    <a:pt x="751" y="322"/>
                  </a:cubicBezTo>
                  <a:cubicBezTo>
                    <a:pt x="751" y="144"/>
                    <a:pt x="608" y="1"/>
                    <a:pt x="430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"/>
            <p:cNvSpPr/>
            <p:nvPr/>
          </p:nvSpPr>
          <p:spPr>
            <a:xfrm>
              <a:off x="287100" y="704800"/>
              <a:ext cx="16100" cy="16100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22" y="0"/>
                  </a:moveTo>
                  <a:cubicBezTo>
                    <a:pt x="144" y="0"/>
                    <a:pt x="1" y="145"/>
                    <a:pt x="1" y="322"/>
                  </a:cubicBezTo>
                  <a:cubicBezTo>
                    <a:pt x="1" y="500"/>
                    <a:pt x="144" y="643"/>
                    <a:pt x="322" y="643"/>
                  </a:cubicBezTo>
                  <a:cubicBezTo>
                    <a:pt x="499" y="643"/>
                    <a:pt x="644" y="500"/>
                    <a:pt x="644" y="322"/>
                  </a:cubicBezTo>
                  <a:cubicBezTo>
                    <a:pt x="644" y="145"/>
                    <a:pt x="499" y="0"/>
                    <a:pt x="322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"/>
            <p:cNvSpPr/>
            <p:nvPr/>
          </p:nvSpPr>
          <p:spPr>
            <a:xfrm>
              <a:off x="757925" y="984400"/>
              <a:ext cx="25725" cy="25750"/>
            </a:xfrm>
            <a:custGeom>
              <a:avLst/>
              <a:gdLst/>
              <a:ahLst/>
              <a:cxnLst/>
              <a:rect l="l" t="t" r="r" b="b"/>
              <a:pathLst>
                <a:path w="1029" h="1030" extrusionOk="0">
                  <a:moveTo>
                    <a:pt x="514" y="1"/>
                  </a:moveTo>
                  <a:cubicBezTo>
                    <a:pt x="230" y="1"/>
                    <a:pt x="0" y="231"/>
                    <a:pt x="0" y="515"/>
                  </a:cubicBezTo>
                  <a:cubicBezTo>
                    <a:pt x="0" y="799"/>
                    <a:pt x="230" y="1029"/>
                    <a:pt x="514" y="1029"/>
                  </a:cubicBezTo>
                  <a:cubicBezTo>
                    <a:pt x="798" y="1029"/>
                    <a:pt x="1029" y="799"/>
                    <a:pt x="1029" y="515"/>
                  </a:cubicBezTo>
                  <a:cubicBezTo>
                    <a:pt x="1029" y="231"/>
                    <a:pt x="798" y="1"/>
                    <a:pt x="514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"/>
            <p:cNvSpPr/>
            <p:nvPr/>
          </p:nvSpPr>
          <p:spPr>
            <a:xfrm>
              <a:off x="864175" y="709650"/>
              <a:ext cx="36775" cy="35350"/>
            </a:xfrm>
            <a:custGeom>
              <a:avLst/>
              <a:gdLst/>
              <a:ahLst/>
              <a:cxnLst/>
              <a:rect l="l" t="t" r="r" b="b"/>
              <a:pathLst>
                <a:path w="1471" h="1414" extrusionOk="0">
                  <a:moveTo>
                    <a:pt x="767" y="1"/>
                  </a:moveTo>
                  <a:cubicBezTo>
                    <a:pt x="766" y="1"/>
                    <a:pt x="765" y="1"/>
                    <a:pt x="764" y="1"/>
                  </a:cubicBezTo>
                  <a:cubicBezTo>
                    <a:pt x="477" y="1"/>
                    <a:pt x="220" y="172"/>
                    <a:pt x="109" y="437"/>
                  </a:cubicBezTo>
                  <a:cubicBezTo>
                    <a:pt x="0" y="700"/>
                    <a:pt x="61" y="1005"/>
                    <a:pt x="263" y="1207"/>
                  </a:cubicBezTo>
                  <a:cubicBezTo>
                    <a:pt x="398" y="1342"/>
                    <a:pt x="579" y="1414"/>
                    <a:pt x="763" y="1414"/>
                  </a:cubicBezTo>
                  <a:cubicBezTo>
                    <a:pt x="854" y="1414"/>
                    <a:pt x="947" y="1396"/>
                    <a:pt x="1034" y="1359"/>
                  </a:cubicBezTo>
                  <a:cubicBezTo>
                    <a:pt x="1298" y="1250"/>
                    <a:pt x="1471" y="993"/>
                    <a:pt x="1471" y="706"/>
                  </a:cubicBezTo>
                  <a:cubicBezTo>
                    <a:pt x="1469" y="317"/>
                    <a:pt x="1156" y="1"/>
                    <a:pt x="767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"/>
            <p:cNvSpPr/>
            <p:nvPr/>
          </p:nvSpPr>
          <p:spPr>
            <a:xfrm>
              <a:off x="421825" y="458950"/>
              <a:ext cx="19775" cy="19325"/>
            </a:xfrm>
            <a:custGeom>
              <a:avLst/>
              <a:gdLst/>
              <a:ahLst/>
              <a:cxnLst/>
              <a:rect l="l" t="t" r="r" b="b"/>
              <a:pathLst>
                <a:path w="791" h="773" extrusionOk="0">
                  <a:moveTo>
                    <a:pt x="397" y="1"/>
                  </a:moveTo>
                  <a:cubicBezTo>
                    <a:pt x="190" y="1"/>
                    <a:pt x="20" y="162"/>
                    <a:pt x="10" y="369"/>
                  </a:cubicBezTo>
                  <a:cubicBezTo>
                    <a:pt x="1" y="583"/>
                    <a:pt x="165" y="762"/>
                    <a:pt x="377" y="772"/>
                  </a:cubicBezTo>
                  <a:cubicBezTo>
                    <a:pt x="383" y="773"/>
                    <a:pt x="389" y="773"/>
                    <a:pt x="394" y="773"/>
                  </a:cubicBezTo>
                  <a:cubicBezTo>
                    <a:pt x="600" y="773"/>
                    <a:pt x="771" y="611"/>
                    <a:pt x="781" y="405"/>
                  </a:cubicBezTo>
                  <a:cubicBezTo>
                    <a:pt x="790" y="191"/>
                    <a:pt x="626" y="11"/>
                    <a:pt x="413" y="1"/>
                  </a:cubicBezTo>
                  <a:cubicBezTo>
                    <a:pt x="408" y="1"/>
                    <a:pt x="402" y="1"/>
                    <a:pt x="397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"/>
            <p:cNvSpPr/>
            <p:nvPr/>
          </p:nvSpPr>
          <p:spPr>
            <a:xfrm>
              <a:off x="1335825" y="646975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5" y="1"/>
                  </a:moveTo>
                  <a:cubicBezTo>
                    <a:pt x="116" y="1"/>
                    <a:pt x="1" y="277"/>
                    <a:pt x="162" y="439"/>
                  </a:cubicBezTo>
                  <a:cubicBezTo>
                    <a:pt x="215" y="491"/>
                    <a:pt x="280" y="515"/>
                    <a:pt x="343" y="515"/>
                  </a:cubicBezTo>
                  <a:cubicBezTo>
                    <a:pt x="475" y="515"/>
                    <a:pt x="602" y="412"/>
                    <a:pt x="602" y="258"/>
                  </a:cubicBezTo>
                  <a:cubicBezTo>
                    <a:pt x="602" y="116"/>
                    <a:pt x="487" y="1"/>
                    <a:pt x="345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"/>
            <p:cNvSpPr/>
            <p:nvPr/>
          </p:nvSpPr>
          <p:spPr>
            <a:xfrm>
              <a:off x="1087650" y="1081175"/>
              <a:ext cx="22775" cy="19525"/>
            </a:xfrm>
            <a:custGeom>
              <a:avLst/>
              <a:gdLst/>
              <a:ahLst/>
              <a:cxnLst/>
              <a:rect l="l" t="t" r="r" b="b"/>
              <a:pathLst>
                <a:path w="911" h="781" extrusionOk="0">
                  <a:moveTo>
                    <a:pt x="521" y="0"/>
                  </a:moveTo>
                  <a:cubicBezTo>
                    <a:pt x="174" y="0"/>
                    <a:pt x="0" y="420"/>
                    <a:pt x="245" y="665"/>
                  </a:cubicBezTo>
                  <a:cubicBezTo>
                    <a:pt x="325" y="745"/>
                    <a:pt x="422" y="781"/>
                    <a:pt x="518" y="781"/>
                  </a:cubicBezTo>
                  <a:cubicBezTo>
                    <a:pt x="719" y="781"/>
                    <a:pt x="911" y="625"/>
                    <a:pt x="911" y="390"/>
                  </a:cubicBezTo>
                  <a:cubicBezTo>
                    <a:pt x="911" y="175"/>
                    <a:pt x="736" y="0"/>
                    <a:pt x="521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"/>
            <p:cNvSpPr/>
            <p:nvPr/>
          </p:nvSpPr>
          <p:spPr>
            <a:xfrm>
              <a:off x="934200" y="1486675"/>
              <a:ext cx="31300" cy="26825"/>
            </a:xfrm>
            <a:custGeom>
              <a:avLst/>
              <a:gdLst/>
              <a:ahLst/>
              <a:cxnLst/>
              <a:rect l="l" t="t" r="r" b="b"/>
              <a:pathLst>
                <a:path w="1252" h="1073" extrusionOk="0">
                  <a:moveTo>
                    <a:pt x="716" y="1"/>
                  </a:moveTo>
                  <a:cubicBezTo>
                    <a:pt x="240" y="1"/>
                    <a:pt x="0" y="578"/>
                    <a:pt x="337" y="916"/>
                  </a:cubicBezTo>
                  <a:cubicBezTo>
                    <a:pt x="440" y="1018"/>
                    <a:pt x="578" y="1072"/>
                    <a:pt x="717" y="1072"/>
                  </a:cubicBezTo>
                  <a:cubicBezTo>
                    <a:pt x="786" y="1072"/>
                    <a:pt x="855" y="1059"/>
                    <a:pt x="921" y="1032"/>
                  </a:cubicBezTo>
                  <a:cubicBezTo>
                    <a:pt x="1122" y="949"/>
                    <a:pt x="1252" y="754"/>
                    <a:pt x="1252" y="537"/>
                  </a:cubicBezTo>
                  <a:cubicBezTo>
                    <a:pt x="1252" y="241"/>
                    <a:pt x="1012" y="1"/>
                    <a:pt x="716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"/>
            <p:cNvSpPr/>
            <p:nvPr/>
          </p:nvSpPr>
          <p:spPr>
            <a:xfrm>
              <a:off x="1678000" y="2882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"/>
            <p:cNvSpPr/>
            <p:nvPr/>
          </p:nvSpPr>
          <p:spPr>
            <a:xfrm>
              <a:off x="1618800" y="3163775"/>
              <a:ext cx="36775" cy="36750"/>
            </a:xfrm>
            <a:custGeom>
              <a:avLst/>
              <a:gdLst/>
              <a:ahLst/>
              <a:cxnLst/>
              <a:rect l="l" t="t" r="r" b="b"/>
              <a:pathLst>
                <a:path w="1471" h="1470" extrusionOk="0">
                  <a:moveTo>
                    <a:pt x="735" y="0"/>
                  </a:moveTo>
                  <a:cubicBezTo>
                    <a:pt x="330" y="0"/>
                    <a:pt x="1" y="329"/>
                    <a:pt x="1" y="734"/>
                  </a:cubicBezTo>
                  <a:cubicBezTo>
                    <a:pt x="1" y="1141"/>
                    <a:pt x="330" y="1470"/>
                    <a:pt x="735" y="1470"/>
                  </a:cubicBezTo>
                  <a:cubicBezTo>
                    <a:pt x="1141" y="1470"/>
                    <a:pt x="1470" y="1141"/>
                    <a:pt x="1470" y="734"/>
                  </a:cubicBezTo>
                  <a:cubicBezTo>
                    <a:pt x="1470" y="329"/>
                    <a:pt x="1141" y="0"/>
                    <a:pt x="735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"/>
            <p:cNvSpPr/>
            <p:nvPr/>
          </p:nvSpPr>
          <p:spPr>
            <a:xfrm>
              <a:off x="1289500" y="2859650"/>
              <a:ext cx="19075" cy="16375"/>
            </a:xfrm>
            <a:custGeom>
              <a:avLst/>
              <a:gdLst/>
              <a:ahLst/>
              <a:cxnLst/>
              <a:rect l="l" t="t" r="r" b="b"/>
              <a:pathLst>
                <a:path w="763" h="655" extrusionOk="0">
                  <a:moveTo>
                    <a:pt x="437" y="0"/>
                  </a:moveTo>
                  <a:cubicBezTo>
                    <a:pt x="145" y="0"/>
                    <a:pt x="0" y="353"/>
                    <a:pt x="205" y="558"/>
                  </a:cubicBezTo>
                  <a:cubicBezTo>
                    <a:pt x="272" y="625"/>
                    <a:pt x="354" y="654"/>
                    <a:pt x="434" y="654"/>
                  </a:cubicBezTo>
                  <a:cubicBezTo>
                    <a:pt x="602" y="654"/>
                    <a:pt x="763" y="524"/>
                    <a:pt x="763" y="328"/>
                  </a:cubicBezTo>
                  <a:cubicBezTo>
                    <a:pt x="763" y="147"/>
                    <a:pt x="616" y="0"/>
                    <a:pt x="437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"/>
            <p:cNvSpPr/>
            <p:nvPr/>
          </p:nvSpPr>
          <p:spPr>
            <a:xfrm>
              <a:off x="689850" y="2728250"/>
              <a:ext cx="17725" cy="15200"/>
            </a:xfrm>
            <a:custGeom>
              <a:avLst/>
              <a:gdLst/>
              <a:ahLst/>
              <a:cxnLst/>
              <a:rect l="l" t="t" r="r" b="b"/>
              <a:pathLst>
                <a:path w="709" h="608" extrusionOk="0">
                  <a:moveTo>
                    <a:pt x="406" y="0"/>
                  </a:moveTo>
                  <a:cubicBezTo>
                    <a:pt x="136" y="0"/>
                    <a:pt x="1" y="328"/>
                    <a:pt x="191" y="517"/>
                  </a:cubicBezTo>
                  <a:cubicBezTo>
                    <a:pt x="253" y="580"/>
                    <a:pt x="329" y="607"/>
                    <a:pt x="404" y="607"/>
                  </a:cubicBezTo>
                  <a:cubicBezTo>
                    <a:pt x="559" y="607"/>
                    <a:pt x="708" y="487"/>
                    <a:pt x="708" y="304"/>
                  </a:cubicBezTo>
                  <a:cubicBezTo>
                    <a:pt x="708" y="136"/>
                    <a:pt x="573" y="0"/>
                    <a:pt x="406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"/>
            <p:cNvSpPr/>
            <p:nvPr/>
          </p:nvSpPr>
          <p:spPr>
            <a:xfrm>
              <a:off x="330800" y="2772200"/>
              <a:ext cx="17725" cy="15175"/>
            </a:xfrm>
            <a:custGeom>
              <a:avLst/>
              <a:gdLst/>
              <a:ahLst/>
              <a:cxnLst/>
              <a:rect l="l" t="t" r="r" b="b"/>
              <a:pathLst>
                <a:path w="709" h="607" extrusionOk="0">
                  <a:moveTo>
                    <a:pt x="405" y="0"/>
                  </a:moveTo>
                  <a:cubicBezTo>
                    <a:pt x="135" y="0"/>
                    <a:pt x="0" y="326"/>
                    <a:pt x="192" y="517"/>
                  </a:cubicBezTo>
                  <a:cubicBezTo>
                    <a:pt x="253" y="579"/>
                    <a:pt x="329" y="607"/>
                    <a:pt x="403" y="607"/>
                  </a:cubicBezTo>
                  <a:cubicBezTo>
                    <a:pt x="559" y="607"/>
                    <a:pt x="709" y="486"/>
                    <a:pt x="709" y="304"/>
                  </a:cubicBezTo>
                  <a:cubicBezTo>
                    <a:pt x="709" y="136"/>
                    <a:pt x="573" y="0"/>
                    <a:pt x="405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"/>
            <p:cNvSpPr/>
            <p:nvPr/>
          </p:nvSpPr>
          <p:spPr>
            <a:xfrm>
              <a:off x="506250" y="3244875"/>
              <a:ext cx="34675" cy="33350"/>
            </a:xfrm>
            <a:custGeom>
              <a:avLst/>
              <a:gdLst/>
              <a:ahLst/>
              <a:cxnLst/>
              <a:rect l="l" t="t" r="r" b="b"/>
              <a:pathLst>
                <a:path w="1387" h="1334" extrusionOk="0">
                  <a:moveTo>
                    <a:pt x="720" y="0"/>
                  </a:moveTo>
                  <a:cubicBezTo>
                    <a:pt x="451" y="0"/>
                    <a:pt x="207" y="163"/>
                    <a:pt x="104" y="413"/>
                  </a:cubicBezTo>
                  <a:cubicBezTo>
                    <a:pt x="1" y="661"/>
                    <a:pt x="57" y="948"/>
                    <a:pt x="249" y="1139"/>
                  </a:cubicBezTo>
                  <a:cubicBezTo>
                    <a:pt x="376" y="1266"/>
                    <a:pt x="546" y="1334"/>
                    <a:pt x="720" y="1334"/>
                  </a:cubicBezTo>
                  <a:cubicBezTo>
                    <a:pt x="806" y="1334"/>
                    <a:pt x="893" y="1317"/>
                    <a:pt x="975" y="1283"/>
                  </a:cubicBezTo>
                  <a:cubicBezTo>
                    <a:pt x="1225" y="1180"/>
                    <a:pt x="1386" y="938"/>
                    <a:pt x="1386" y="667"/>
                  </a:cubicBezTo>
                  <a:cubicBezTo>
                    <a:pt x="1386" y="299"/>
                    <a:pt x="1087" y="0"/>
                    <a:pt x="720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"/>
            <p:cNvSpPr/>
            <p:nvPr/>
          </p:nvSpPr>
          <p:spPr>
            <a:xfrm>
              <a:off x="918625" y="2935800"/>
              <a:ext cx="17725" cy="15200"/>
            </a:xfrm>
            <a:custGeom>
              <a:avLst/>
              <a:gdLst/>
              <a:ahLst/>
              <a:cxnLst/>
              <a:rect l="l" t="t" r="r" b="b"/>
              <a:pathLst>
                <a:path w="709" h="608" extrusionOk="0">
                  <a:moveTo>
                    <a:pt x="405" y="1"/>
                  </a:moveTo>
                  <a:cubicBezTo>
                    <a:pt x="135" y="1"/>
                    <a:pt x="0" y="328"/>
                    <a:pt x="191" y="518"/>
                  </a:cubicBezTo>
                  <a:cubicBezTo>
                    <a:pt x="253" y="580"/>
                    <a:pt x="329" y="608"/>
                    <a:pt x="404" y="608"/>
                  </a:cubicBezTo>
                  <a:cubicBezTo>
                    <a:pt x="559" y="608"/>
                    <a:pt x="709" y="487"/>
                    <a:pt x="709" y="304"/>
                  </a:cubicBezTo>
                  <a:cubicBezTo>
                    <a:pt x="709" y="137"/>
                    <a:pt x="573" y="1"/>
                    <a:pt x="405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"/>
            <p:cNvSpPr/>
            <p:nvPr/>
          </p:nvSpPr>
          <p:spPr>
            <a:xfrm>
              <a:off x="1306450" y="3403950"/>
              <a:ext cx="28350" cy="24300"/>
            </a:xfrm>
            <a:custGeom>
              <a:avLst/>
              <a:gdLst/>
              <a:ahLst/>
              <a:cxnLst/>
              <a:rect l="l" t="t" r="r" b="b"/>
              <a:pathLst>
                <a:path w="1134" h="972" extrusionOk="0">
                  <a:moveTo>
                    <a:pt x="648" y="1"/>
                  </a:moveTo>
                  <a:cubicBezTo>
                    <a:pt x="216" y="1"/>
                    <a:pt x="1" y="523"/>
                    <a:pt x="306" y="829"/>
                  </a:cubicBezTo>
                  <a:cubicBezTo>
                    <a:pt x="404" y="928"/>
                    <a:pt x="525" y="972"/>
                    <a:pt x="644" y="972"/>
                  </a:cubicBezTo>
                  <a:cubicBezTo>
                    <a:pt x="894" y="972"/>
                    <a:pt x="1134" y="778"/>
                    <a:pt x="1134" y="485"/>
                  </a:cubicBezTo>
                  <a:cubicBezTo>
                    <a:pt x="1132" y="218"/>
                    <a:pt x="916" y="1"/>
                    <a:pt x="648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"/>
            <p:cNvSpPr/>
            <p:nvPr/>
          </p:nvSpPr>
          <p:spPr>
            <a:xfrm>
              <a:off x="1115575" y="3525150"/>
              <a:ext cx="17725" cy="15200"/>
            </a:xfrm>
            <a:custGeom>
              <a:avLst/>
              <a:gdLst/>
              <a:ahLst/>
              <a:cxnLst/>
              <a:rect l="l" t="t" r="r" b="b"/>
              <a:pathLst>
                <a:path w="709" h="608" extrusionOk="0">
                  <a:moveTo>
                    <a:pt x="405" y="1"/>
                  </a:moveTo>
                  <a:cubicBezTo>
                    <a:pt x="136" y="1"/>
                    <a:pt x="0" y="328"/>
                    <a:pt x="191" y="518"/>
                  </a:cubicBezTo>
                  <a:cubicBezTo>
                    <a:pt x="253" y="580"/>
                    <a:pt x="330" y="608"/>
                    <a:pt x="404" y="608"/>
                  </a:cubicBezTo>
                  <a:cubicBezTo>
                    <a:pt x="560" y="608"/>
                    <a:pt x="709" y="487"/>
                    <a:pt x="709" y="304"/>
                  </a:cubicBezTo>
                  <a:cubicBezTo>
                    <a:pt x="709" y="137"/>
                    <a:pt x="573" y="1"/>
                    <a:pt x="405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"/>
            <p:cNvSpPr/>
            <p:nvPr/>
          </p:nvSpPr>
          <p:spPr>
            <a:xfrm>
              <a:off x="1168600" y="3809975"/>
              <a:ext cx="28350" cy="24275"/>
            </a:xfrm>
            <a:custGeom>
              <a:avLst/>
              <a:gdLst/>
              <a:ahLst/>
              <a:cxnLst/>
              <a:rect l="l" t="t" r="r" b="b"/>
              <a:pathLst>
                <a:path w="1134" h="971" extrusionOk="0">
                  <a:moveTo>
                    <a:pt x="648" y="0"/>
                  </a:moveTo>
                  <a:cubicBezTo>
                    <a:pt x="215" y="0"/>
                    <a:pt x="0" y="522"/>
                    <a:pt x="305" y="827"/>
                  </a:cubicBezTo>
                  <a:cubicBezTo>
                    <a:pt x="404" y="926"/>
                    <a:pt x="526" y="971"/>
                    <a:pt x="645" y="971"/>
                  </a:cubicBezTo>
                  <a:cubicBezTo>
                    <a:pt x="894" y="971"/>
                    <a:pt x="1132" y="778"/>
                    <a:pt x="1133" y="486"/>
                  </a:cubicBezTo>
                  <a:cubicBezTo>
                    <a:pt x="1133" y="218"/>
                    <a:pt x="917" y="0"/>
                    <a:pt x="648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"/>
            <p:cNvSpPr/>
            <p:nvPr/>
          </p:nvSpPr>
          <p:spPr>
            <a:xfrm>
              <a:off x="1609950" y="3531200"/>
              <a:ext cx="14225" cy="12200"/>
            </a:xfrm>
            <a:custGeom>
              <a:avLst/>
              <a:gdLst/>
              <a:ahLst/>
              <a:cxnLst/>
              <a:rect l="l" t="t" r="r" b="b"/>
              <a:pathLst>
                <a:path w="569" h="488" extrusionOk="0">
                  <a:moveTo>
                    <a:pt x="325" y="1"/>
                  </a:moveTo>
                  <a:cubicBezTo>
                    <a:pt x="108" y="1"/>
                    <a:pt x="1" y="263"/>
                    <a:pt x="153" y="415"/>
                  </a:cubicBezTo>
                  <a:cubicBezTo>
                    <a:pt x="202" y="465"/>
                    <a:pt x="263" y="487"/>
                    <a:pt x="323" y="487"/>
                  </a:cubicBezTo>
                  <a:cubicBezTo>
                    <a:pt x="448" y="487"/>
                    <a:pt x="569" y="390"/>
                    <a:pt x="569" y="243"/>
                  </a:cubicBezTo>
                  <a:cubicBezTo>
                    <a:pt x="569" y="110"/>
                    <a:pt x="460" y="1"/>
                    <a:pt x="325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"/>
            <p:cNvSpPr/>
            <p:nvPr/>
          </p:nvSpPr>
          <p:spPr>
            <a:xfrm>
              <a:off x="1412025" y="396452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1"/>
                  </a:moveTo>
                  <a:cubicBezTo>
                    <a:pt x="83" y="1"/>
                    <a:pt x="1" y="82"/>
                    <a:pt x="1" y="182"/>
                  </a:cubicBezTo>
                  <a:cubicBezTo>
                    <a:pt x="1" y="282"/>
                    <a:pt x="83" y="364"/>
                    <a:pt x="183" y="364"/>
                  </a:cubicBezTo>
                  <a:cubicBezTo>
                    <a:pt x="283" y="364"/>
                    <a:pt x="364" y="282"/>
                    <a:pt x="364" y="182"/>
                  </a:cubicBezTo>
                  <a:cubicBezTo>
                    <a:pt x="364" y="82"/>
                    <a:pt x="283" y="1"/>
                    <a:pt x="183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"/>
            <p:cNvSpPr/>
            <p:nvPr/>
          </p:nvSpPr>
          <p:spPr>
            <a:xfrm>
              <a:off x="1274175" y="4335700"/>
              <a:ext cx="24275" cy="24250"/>
            </a:xfrm>
            <a:custGeom>
              <a:avLst/>
              <a:gdLst/>
              <a:ahLst/>
              <a:cxnLst/>
              <a:rect l="l" t="t" r="r" b="b"/>
              <a:pathLst>
                <a:path w="971" h="970" extrusionOk="0">
                  <a:moveTo>
                    <a:pt x="486" y="1"/>
                  </a:moveTo>
                  <a:cubicBezTo>
                    <a:pt x="217" y="1"/>
                    <a:pt x="0" y="218"/>
                    <a:pt x="0" y="485"/>
                  </a:cubicBezTo>
                  <a:cubicBezTo>
                    <a:pt x="0" y="753"/>
                    <a:pt x="217" y="970"/>
                    <a:pt x="486" y="970"/>
                  </a:cubicBezTo>
                  <a:cubicBezTo>
                    <a:pt x="754" y="970"/>
                    <a:pt x="970" y="753"/>
                    <a:pt x="970" y="485"/>
                  </a:cubicBezTo>
                  <a:cubicBezTo>
                    <a:pt x="970" y="218"/>
                    <a:pt x="754" y="1"/>
                    <a:pt x="486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"/>
            <p:cNvSpPr/>
            <p:nvPr/>
          </p:nvSpPr>
          <p:spPr>
            <a:xfrm>
              <a:off x="723650" y="4026600"/>
              <a:ext cx="14225" cy="12200"/>
            </a:xfrm>
            <a:custGeom>
              <a:avLst/>
              <a:gdLst/>
              <a:ahLst/>
              <a:cxnLst/>
              <a:rect l="l" t="t" r="r" b="b"/>
              <a:pathLst>
                <a:path w="569" h="488" extrusionOk="0">
                  <a:moveTo>
                    <a:pt x="326" y="1"/>
                  </a:moveTo>
                  <a:cubicBezTo>
                    <a:pt x="109" y="1"/>
                    <a:pt x="0" y="262"/>
                    <a:pt x="154" y="416"/>
                  </a:cubicBezTo>
                  <a:cubicBezTo>
                    <a:pt x="204" y="466"/>
                    <a:pt x="264" y="488"/>
                    <a:pt x="324" y="488"/>
                  </a:cubicBezTo>
                  <a:cubicBezTo>
                    <a:pt x="449" y="488"/>
                    <a:pt x="568" y="391"/>
                    <a:pt x="568" y="245"/>
                  </a:cubicBezTo>
                  <a:cubicBezTo>
                    <a:pt x="568" y="110"/>
                    <a:pt x="459" y="1"/>
                    <a:pt x="326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"/>
            <p:cNvSpPr/>
            <p:nvPr/>
          </p:nvSpPr>
          <p:spPr>
            <a:xfrm>
              <a:off x="454500" y="4240275"/>
              <a:ext cx="21275" cy="18200"/>
            </a:xfrm>
            <a:custGeom>
              <a:avLst/>
              <a:gdLst/>
              <a:ahLst/>
              <a:cxnLst/>
              <a:rect l="l" t="t" r="r" b="b"/>
              <a:pathLst>
                <a:path w="851" h="728" extrusionOk="0">
                  <a:moveTo>
                    <a:pt x="488" y="0"/>
                  </a:moveTo>
                  <a:cubicBezTo>
                    <a:pt x="163" y="0"/>
                    <a:pt x="0" y="392"/>
                    <a:pt x="230" y="620"/>
                  </a:cubicBezTo>
                  <a:cubicBezTo>
                    <a:pt x="305" y="694"/>
                    <a:pt x="396" y="728"/>
                    <a:pt x="485" y="728"/>
                  </a:cubicBezTo>
                  <a:cubicBezTo>
                    <a:pt x="672" y="728"/>
                    <a:pt x="851" y="583"/>
                    <a:pt x="851" y="363"/>
                  </a:cubicBezTo>
                  <a:cubicBezTo>
                    <a:pt x="851" y="163"/>
                    <a:pt x="688" y="0"/>
                    <a:pt x="488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"/>
            <p:cNvSpPr/>
            <p:nvPr/>
          </p:nvSpPr>
          <p:spPr>
            <a:xfrm>
              <a:off x="236850" y="4090250"/>
              <a:ext cx="28350" cy="24300"/>
            </a:xfrm>
            <a:custGeom>
              <a:avLst/>
              <a:gdLst/>
              <a:ahLst/>
              <a:cxnLst/>
              <a:rect l="l" t="t" r="r" b="b"/>
              <a:pathLst>
                <a:path w="1134" h="972" extrusionOk="0">
                  <a:moveTo>
                    <a:pt x="649" y="1"/>
                  </a:moveTo>
                  <a:cubicBezTo>
                    <a:pt x="217" y="1"/>
                    <a:pt x="0" y="522"/>
                    <a:pt x="305" y="829"/>
                  </a:cubicBezTo>
                  <a:cubicBezTo>
                    <a:pt x="398" y="922"/>
                    <a:pt x="521" y="971"/>
                    <a:pt x="647" y="971"/>
                  </a:cubicBezTo>
                  <a:cubicBezTo>
                    <a:pt x="710" y="971"/>
                    <a:pt x="774" y="959"/>
                    <a:pt x="834" y="933"/>
                  </a:cubicBezTo>
                  <a:cubicBezTo>
                    <a:pt x="1015" y="859"/>
                    <a:pt x="1133" y="682"/>
                    <a:pt x="1133" y="486"/>
                  </a:cubicBezTo>
                  <a:cubicBezTo>
                    <a:pt x="1133" y="219"/>
                    <a:pt x="917" y="2"/>
                    <a:pt x="649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"/>
            <p:cNvSpPr/>
            <p:nvPr/>
          </p:nvSpPr>
          <p:spPr>
            <a:xfrm>
              <a:off x="536350" y="4519025"/>
              <a:ext cx="10625" cy="9125"/>
            </a:xfrm>
            <a:custGeom>
              <a:avLst/>
              <a:gdLst/>
              <a:ahLst/>
              <a:cxnLst/>
              <a:rect l="l" t="t" r="r" b="b"/>
              <a:pathLst>
                <a:path w="425" h="365" extrusionOk="0">
                  <a:moveTo>
                    <a:pt x="244" y="0"/>
                  </a:moveTo>
                  <a:cubicBezTo>
                    <a:pt x="81" y="0"/>
                    <a:pt x="0" y="196"/>
                    <a:pt x="115" y="311"/>
                  </a:cubicBezTo>
                  <a:cubicBezTo>
                    <a:pt x="152" y="348"/>
                    <a:pt x="197" y="364"/>
                    <a:pt x="242" y="364"/>
                  </a:cubicBezTo>
                  <a:cubicBezTo>
                    <a:pt x="335" y="364"/>
                    <a:pt x="425" y="292"/>
                    <a:pt x="425" y="183"/>
                  </a:cubicBezTo>
                  <a:cubicBezTo>
                    <a:pt x="425" y="81"/>
                    <a:pt x="344" y="0"/>
                    <a:pt x="244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"/>
            <p:cNvSpPr/>
            <p:nvPr/>
          </p:nvSpPr>
          <p:spPr>
            <a:xfrm>
              <a:off x="245425" y="4572050"/>
              <a:ext cx="10700" cy="9125"/>
            </a:xfrm>
            <a:custGeom>
              <a:avLst/>
              <a:gdLst/>
              <a:ahLst/>
              <a:cxnLst/>
              <a:rect l="l" t="t" r="r" b="b"/>
              <a:pathLst>
                <a:path w="428" h="365" extrusionOk="0">
                  <a:moveTo>
                    <a:pt x="245" y="0"/>
                  </a:moveTo>
                  <a:cubicBezTo>
                    <a:pt x="83" y="0"/>
                    <a:pt x="1" y="196"/>
                    <a:pt x="116" y="310"/>
                  </a:cubicBezTo>
                  <a:cubicBezTo>
                    <a:pt x="153" y="347"/>
                    <a:pt x="199" y="364"/>
                    <a:pt x="244" y="364"/>
                  </a:cubicBezTo>
                  <a:cubicBezTo>
                    <a:pt x="338" y="364"/>
                    <a:pt x="427" y="292"/>
                    <a:pt x="427" y="183"/>
                  </a:cubicBezTo>
                  <a:cubicBezTo>
                    <a:pt x="427" y="81"/>
                    <a:pt x="345" y="0"/>
                    <a:pt x="245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"/>
            <p:cNvSpPr/>
            <p:nvPr/>
          </p:nvSpPr>
          <p:spPr>
            <a:xfrm>
              <a:off x="235375" y="4881600"/>
              <a:ext cx="19025" cy="16275"/>
            </a:xfrm>
            <a:custGeom>
              <a:avLst/>
              <a:gdLst/>
              <a:ahLst/>
              <a:cxnLst/>
              <a:rect l="l" t="t" r="r" b="b"/>
              <a:pathLst>
                <a:path w="761" h="651" extrusionOk="0">
                  <a:moveTo>
                    <a:pt x="434" y="0"/>
                  </a:moveTo>
                  <a:cubicBezTo>
                    <a:pt x="146" y="0"/>
                    <a:pt x="1" y="352"/>
                    <a:pt x="206" y="555"/>
                  </a:cubicBezTo>
                  <a:cubicBezTo>
                    <a:pt x="272" y="621"/>
                    <a:pt x="353" y="651"/>
                    <a:pt x="433" y="651"/>
                  </a:cubicBezTo>
                  <a:cubicBezTo>
                    <a:pt x="600" y="651"/>
                    <a:pt x="760" y="521"/>
                    <a:pt x="760" y="326"/>
                  </a:cubicBezTo>
                  <a:cubicBezTo>
                    <a:pt x="760" y="147"/>
                    <a:pt x="614" y="0"/>
                    <a:pt x="434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"/>
            <p:cNvSpPr/>
            <p:nvPr/>
          </p:nvSpPr>
          <p:spPr>
            <a:xfrm>
              <a:off x="423750" y="4878125"/>
              <a:ext cx="4650" cy="4700"/>
            </a:xfrm>
            <a:custGeom>
              <a:avLst/>
              <a:gdLst/>
              <a:ahLst/>
              <a:cxnLst/>
              <a:rect l="l" t="t" r="r" b="b"/>
              <a:pathLst>
                <a:path w="186" h="188" extrusionOk="0">
                  <a:moveTo>
                    <a:pt x="93" y="0"/>
                  </a:moveTo>
                  <a:cubicBezTo>
                    <a:pt x="42" y="0"/>
                    <a:pt x="0" y="42"/>
                    <a:pt x="0" y="93"/>
                  </a:cubicBezTo>
                  <a:cubicBezTo>
                    <a:pt x="0" y="145"/>
                    <a:pt x="42" y="187"/>
                    <a:pt x="93" y="187"/>
                  </a:cubicBezTo>
                  <a:cubicBezTo>
                    <a:pt x="145" y="187"/>
                    <a:pt x="185" y="145"/>
                    <a:pt x="185" y="93"/>
                  </a:cubicBezTo>
                  <a:cubicBezTo>
                    <a:pt x="185" y="42"/>
                    <a:pt x="145" y="0"/>
                    <a:pt x="93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"/>
            <p:cNvSpPr/>
            <p:nvPr/>
          </p:nvSpPr>
          <p:spPr>
            <a:xfrm>
              <a:off x="617850" y="4660025"/>
              <a:ext cx="13575" cy="11600"/>
            </a:xfrm>
            <a:custGeom>
              <a:avLst/>
              <a:gdLst/>
              <a:ahLst/>
              <a:cxnLst/>
              <a:rect l="l" t="t" r="r" b="b"/>
              <a:pathLst>
                <a:path w="543" h="464" extrusionOk="0">
                  <a:moveTo>
                    <a:pt x="309" y="0"/>
                  </a:moveTo>
                  <a:cubicBezTo>
                    <a:pt x="104" y="0"/>
                    <a:pt x="1" y="249"/>
                    <a:pt x="147" y="395"/>
                  </a:cubicBezTo>
                  <a:cubicBezTo>
                    <a:pt x="194" y="443"/>
                    <a:pt x="252" y="464"/>
                    <a:pt x="309" y="464"/>
                  </a:cubicBezTo>
                  <a:cubicBezTo>
                    <a:pt x="428" y="464"/>
                    <a:pt x="543" y="371"/>
                    <a:pt x="543" y="232"/>
                  </a:cubicBezTo>
                  <a:cubicBezTo>
                    <a:pt x="543" y="104"/>
                    <a:pt x="440" y="0"/>
                    <a:pt x="311" y="0"/>
                  </a:cubicBezTo>
                  <a:cubicBezTo>
                    <a:pt x="311" y="0"/>
                    <a:pt x="310" y="0"/>
                    <a:pt x="309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"/>
            <p:cNvSpPr/>
            <p:nvPr/>
          </p:nvSpPr>
          <p:spPr>
            <a:xfrm>
              <a:off x="678575" y="4892075"/>
              <a:ext cx="19000" cy="16275"/>
            </a:xfrm>
            <a:custGeom>
              <a:avLst/>
              <a:gdLst/>
              <a:ahLst/>
              <a:cxnLst/>
              <a:rect l="l" t="t" r="r" b="b"/>
              <a:pathLst>
                <a:path w="760" h="651" extrusionOk="0">
                  <a:moveTo>
                    <a:pt x="434" y="0"/>
                  </a:moveTo>
                  <a:cubicBezTo>
                    <a:pt x="146" y="0"/>
                    <a:pt x="1" y="350"/>
                    <a:pt x="205" y="555"/>
                  </a:cubicBezTo>
                  <a:cubicBezTo>
                    <a:pt x="271" y="621"/>
                    <a:pt x="352" y="650"/>
                    <a:pt x="432" y="650"/>
                  </a:cubicBezTo>
                  <a:cubicBezTo>
                    <a:pt x="599" y="650"/>
                    <a:pt x="760" y="521"/>
                    <a:pt x="760" y="324"/>
                  </a:cubicBezTo>
                  <a:cubicBezTo>
                    <a:pt x="760" y="145"/>
                    <a:pt x="613" y="0"/>
                    <a:pt x="434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"/>
            <p:cNvSpPr/>
            <p:nvPr/>
          </p:nvSpPr>
          <p:spPr>
            <a:xfrm>
              <a:off x="895925" y="4734275"/>
              <a:ext cx="25550" cy="25550"/>
            </a:xfrm>
            <a:custGeom>
              <a:avLst/>
              <a:gdLst/>
              <a:ahLst/>
              <a:cxnLst/>
              <a:rect l="l" t="t" r="r" b="b"/>
              <a:pathLst>
                <a:path w="1022" h="1022" extrusionOk="0">
                  <a:moveTo>
                    <a:pt x="512" y="1"/>
                  </a:moveTo>
                  <a:cubicBezTo>
                    <a:pt x="229" y="1"/>
                    <a:pt x="1" y="229"/>
                    <a:pt x="1" y="510"/>
                  </a:cubicBezTo>
                  <a:cubicBezTo>
                    <a:pt x="1" y="793"/>
                    <a:pt x="229" y="1022"/>
                    <a:pt x="512" y="1022"/>
                  </a:cubicBezTo>
                  <a:cubicBezTo>
                    <a:pt x="793" y="1022"/>
                    <a:pt x="1022" y="793"/>
                    <a:pt x="1022" y="510"/>
                  </a:cubicBezTo>
                  <a:cubicBezTo>
                    <a:pt x="1022" y="229"/>
                    <a:pt x="793" y="1"/>
                    <a:pt x="512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"/>
            <p:cNvSpPr/>
            <p:nvPr/>
          </p:nvSpPr>
          <p:spPr>
            <a:xfrm>
              <a:off x="988525" y="4540500"/>
              <a:ext cx="36200" cy="34875"/>
            </a:xfrm>
            <a:custGeom>
              <a:avLst/>
              <a:gdLst/>
              <a:ahLst/>
              <a:cxnLst/>
              <a:rect l="l" t="t" r="r" b="b"/>
              <a:pathLst>
                <a:path w="1448" h="1395" extrusionOk="0">
                  <a:moveTo>
                    <a:pt x="751" y="1"/>
                  </a:moveTo>
                  <a:cubicBezTo>
                    <a:pt x="470" y="1"/>
                    <a:pt x="216" y="171"/>
                    <a:pt x="109" y="431"/>
                  </a:cubicBezTo>
                  <a:cubicBezTo>
                    <a:pt x="1" y="691"/>
                    <a:pt x="61" y="990"/>
                    <a:pt x="260" y="1189"/>
                  </a:cubicBezTo>
                  <a:cubicBezTo>
                    <a:pt x="392" y="1323"/>
                    <a:pt x="570" y="1394"/>
                    <a:pt x="752" y="1394"/>
                  </a:cubicBezTo>
                  <a:cubicBezTo>
                    <a:pt x="842" y="1394"/>
                    <a:pt x="933" y="1376"/>
                    <a:pt x="1019" y="1340"/>
                  </a:cubicBezTo>
                  <a:cubicBezTo>
                    <a:pt x="1279" y="1233"/>
                    <a:pt x="1448" y="978"/>
                    <a:pt x="1448" y="697"/>
                  </a:cubicBezTo>
                  <a:cubicBezTo>
                    <a:pt x="1448" y="313"/>
                    <a:pt x="1137" y="1"/>
                    <a:pt x="751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"/>
            <p:cNvSpPr/>
            <p:nvPr/>
          </p:nvSpPr>
          <p:spPr>
            <a:xfrm>
              <a:off x="1067625" y="4755175"/>
              <a:ext cx="16275" cy="13925"/>
            </a:xfrm>
            <a:custGeom>
              <a:avLst/>
              <a:gdLst/>
              <a:ahLst/>
              <a:cxnLst/>
              <a:rect l="l" t="t" r="r" b="b"/>
              <a:pathLst>
                <a:path w="651" h="557" extrusionOk="0">
                  <a:moveTo>
                    <a:pt x="372" y="0"/>
                  </a:moveTo>
                  <a:cubicBezTo>
                    <a:pt x="124" y="0"/>
                    <a:pt x="0" y="299"/>
                    <a:pt x="175" y="474"/>
                  </a:cubicBezTo>
                  <a:cubicBezTo>
                    <a:pt x="232" y="531"/>
                    <a:pt x="302" y="557"/>
                    <a:pt x="371" y="557"/>
                  </a:cubicBezTo>
                  <a:cubicBezTo>
                    <a:pt x="514" y="557"/>
                    <a:pt x="650" y="446"/>
                    <a:pt x="650" y="278"/>
                  </a:cubicBezTo>
                  <a:cubicBezTo>
                    <a:pt x="650" y="124"/>
                    <a:pt x="526" y="0"/>
                    <a:pt x="372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"/>
            <p:cNvSpPr/>
            <p:nvPr/>
          </p:nvSpPr>
          <p:spPr>
            <a:xfrm>
              <a:off x="371525" y="5222700"/>
              <a:ext cx="18600" cy="18600"/>
            </a:xfrm>
            <a:custGeom>
              <a:avLst/>
              <a:gdLst/>
              <a:ahLst/>
              <a:cxnLst/>
              <a:rect l="l" t="t" r="r" b="b"/>
              <a:pathLst>
                <a:path w="744" h="744" extrusionOk="0">
                  <a:moveTo>
                    <a:pt x="373" y="0"/>
                  </a:moveTo>
                  <a:cubicBezTo>
                    <a:pt x="167" y="0"/>
                    <a:pt x="1" y="168"/>
                    <a:pt x="1" y="372"/>
                  </a:cubicBezTo>
                  <a:cubicBezTo>
                    <a:pt x="1" y="577"/>
                    <a:pt x="167" y="743"/>
                    <a:pt x="373" y="743"/>
                  </a:cubicBezTo>
                  <a:cubicBezTo>
                    <a:pt x="578" y="743"/>
                    <a:pt x="744" y="577"/>
                    <a:pt x="744" y="372"/>
                  </a:cubicBezTo>
                  <a:cubicBezTo>
                    <a:pt x="744" y="168"/>
                    <a:pt x="578" y="0"/>
                    <a:pt x="373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"/>
            <p:cNvSpPr/>
            <p:nvPr/>
          </p:nvSpPr>
          <p:spPr>
            <a:xfrm>
              <a:off x="1132600" y="5088125"/>
              <a:ext cx="8175" cy="6975"/>
            </a:xfrm>
            <a:custGeom>
              <a:avLst/>
              <a:gdLst/>
              <a:ahLst/>
              <a:cxnLst/>
              <a:rect l="l" t="t" r="r" b="b"/>
              <a:pathLst>
                <a:path w="327" h="279" extrusionOk="0">
                  <a:moveTo>
                    <a:pt x="186" y="0"/>
                  </a:moveTo>
                  <a:cubicBezTo>
                    <a:pt x="62" y="0"/>
                    <a:pt x="1" y="151"/>
                    <a:pt x="89" y="238"/>
                  </a:cubicBezTo>
                  <a:cubicBezTo>
                    <a:pt x="117" y="266"/>
                    <a:pt x="152" y="279"/>
                    <a:pt x="186" y="279"/>
                  </a:cubicBezTo>
                  <a:cubicBezTo>
                    <a:pt x="257" y="279"/>
                    <a:pt x="327" y="223"/>
                    <a:pt x="327" y="139"/>
                  </a:cubicBezTo>
                  <a:cubicBezTo>
                    <a:pt x="327" y="63"/>
                    <a:pt x="264" y="0"/>
                    <a:pt x="186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"/>
            <p:cNvSpPr/>
            <p:nvPr/>
          </p:nvSpPr>
          <p:spPr>
            <a:xfrm>
              <a:off x="1497275" y="4735450"/>
              <a:ext cx="13600" cy="11625"/>
            </a:xfrm>
            <a:custGeom>
              <a:avLst/>
              <a:gdLst/>
              <a:ahLst/>
              <a:cxnLst/>
              <a:rect l="l" t="t" r="r" b="b"/>
              <a:pathLst>
                <a:path w="544" h="465" extrusionOk="0">
                  <a:moveTo>
                    <a:pt x="312" y="0"/>
                  </a:moveTo>
                  <a:cubicBezTo>
                    <a:pt x="104" y="0"/>
                    <a:pt x="1" y="250"/>
                    <a:pt x="147" y="396"/>
                  </a:cubicBezTo>
                  <a:cubicBezTo>
                    <a:pt x="194" y="443"/>
                    <a:pt x="252" y="465"/>
                    <a:pt x="309" y="465"/>
                  </a:cubicBezTo>
                  <a:cubicBezTo>
                    <a:pt x="429" y="465"/>
                    <a:pt x="543" y="371"/>
                    <a:pt x="543" y="232"/>
                  </a:cubicBezTo>
                  <a:cubicBezTo>
                    <a:pt x="543" y="103"/>
                    <a:pt x="439" y="0"/>
                    <a:pt x="312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"/>
            <p:cNvSpPr/>
            <p:nvPr/>
          </p:nvSpPr>
          <p:spPr>
            <a:xfrm>
              <a:off x="1373500" y="4972125"/>
              <a:ext cx="19000" cy="16275"/>
            </a:xfrm>
            <a:custGeom>
              <a:avLst/>
              <a:gdLst/>
              <a:ahLst/>
              <a:cxnLst/>
              <a:rect l="l" t="t" r="r" b="b"/>
              <a:pathLst>
                <a:path w="760" h="651" extrusionOk="0">
                  <a:moveTo>
                    <a:pt x="436" y="0"/>
                  </a:moveTo>
                  <a:cubicBezTo>
                    <a:pt x="146" y="0"/>
                    <a:pt x="1" y="350"/>
                    <a:pt x="205" y="555"/>
                  </a:cubicBezTo>
                  <a:cubicBezTo>
                    <a:pt x="272" y="621"/>
                    <a:pt x="353" y="650"/>
                    <a:pt x="433" y="650"/>
                  </a:cubicBezTo>
                  <a:cubicBezTo>
                    <a:pt x="600" y="650"/>
                    <a:pt x="760" y="521"/>
                    <a:pt x="760" y="324"/>
                  </a:cubicBezTo>
                  <a:cubicBezTo>
                    <a:pt x="760" y="145"/>
                    <a:pt x="615" y="0"/>
                    <a:pt x="436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"/>
            <p:cNvSpPr/>
            <p:nvPr/>
          </p:nvSpPr>
          <p:spPr>
            <a:xfrm>
              <a:off x="1658950" y="5074200"/>
              <a:ext cx="10850" cy="9325"/>
            </a:xfrm>
            <a:custGeom>
              <a:avLst/>
              <a:gdLst/>
              <a:ahLst/>
              <a:cxnLst/>
              <a:rect l="l" t="t" r="r" b="b"/>
              <a:pathLst>
                <a:path w="434" h="373" extrusionOk="0">
                  <a:moveTo>
                    <a:pt x="249" y="1"/>
                  </a:moveTo>
                  <a:cubicBezTo>
                    <a:pt x="83" y="1"/>
                    <a:pt x="0" y="200"/>
                    <a:pt x="117" y="318"/>
                  </a:cubicBezTo>
                  <a:cubicBezTo>
                    <a:pt x="155" y="355"/>
                    <a:pt x="201" y="372"/>
                    <a:pt x="246" y="372"/>
                  </a:cubicBezTo>
                  <a:cubicBezTo>
                    <a:pt x="342" y="372"/>
                    <a:pt x="434" y="298"/>
                    <a:pt x="434" y="186"/>
                  </a:cubicBezTo>
                  <a:cubicBezTo>
                    <a:pt x="434" y="83"/>
                    <a:pt x="350" y="1"/>
                    <a:pt x="249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"/>
            <p:cNvSpPr/>
            <p:nvPr/>
          </p:nvSpPr>
          <p:spPr>
            <a:xfrm>
              <a:off x="1755250" y="4939625"/>
              <a:ext cx="41025" cy="39475"/>
            </a:xfrm>
            <a:custGeom>
              <a:avLst/>
              <a:gdLst/>
              <a:ahLst/>
              <a:cxnLst/>
              <a:rect l="l" t="t" r="r" b="b"/>
              <a:pathLst>
                <a:path w="1641" h="1579" extrusionOk="0">
                  <a:moveTo>
                    <a:pt x="851" y="1"/>
                  </a:moveTo>
                  <a:cubicBezTo>
                    <a:pt x="531" y="1"/>
                    <a:pt x="244" y="192"/>
                    <a:pt x="122" y="487"/>
                  </a:cubicBezTo>
                  <a:cubicBezTo>
                    <a:pt x="1" y="783"/>
                    <a:pt x="68" y="1122"/>
                    <a:pt x="294" y="1348"/>
                  </a:cubicBezTo>
                  <a:cubicBezTo>
                    <a:pt x="445" y="1498"/>
                    <a:pt x="647" y="1578"/>
                    <a:pt x="852" y="1578"/>
                  </a:cubicBezTo>
                  <a:cubicBezTo>
                    <a:pt x="954" y="1578"/>
                    <a:pt x="1056" y="1559"/>
                    <a:pt x="1153" y="1518"/>
                  </a:cubicBezTo>
                  <a:cubicBezTo>
                    <a:pt x="1448" y="1396"/>
                    <a:pt x="1641" y="1109"/>
                    <a:pt x="1641" y="789"/>
                  </a:cubicBezTo>
                  <a:cubicBezTo>
                    <a:pt x="1641" y="354"/>
                    <a:pt x="1286" y="1"/>
                    <a:pt x="851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"/>
            <p:cNvSpPr/>
            <p:nvPr/>
          </p:nvSpPr>
          <p:spPr>
            <a:xfrm>
              <a:off x="1802050" y="4726175"/>
              <a:ext cx="20900" cy="20875"/>
            </a:xfrm>
            <a:custGeom>
              <a:avLst/>
              <a:gdLst/>
              <a:ahLst/>
              <a:cxnLst/>
              <a:rect l="l" t="t" r="r" b="b"/>
              <a:pathLst>
                <a:path w="836" h="835" extrusionOk="0">
                  <a:moveTo>
                    <a:pt x="417" y="0"/>
                  </a:moveTo>
                  <a:cubicBezTo>
                    <a:pt x="187" y="0"/>
                    <a:pt x="0" y="187"/>
                    <a:pt x="0" y="417"/>
                  </a:cubicBezTo>
                  <a:cubicBezTo>
                    <a:pt x="0" y="648"/>
                    <a:pt x="187" y="834"/>
                    <a:pt x="417" y="834"/>
                  </a:cubicBezTo>
                  <a:cubicBezTo>
                    <a:pt x="649" y="834"/>
                    <a:pt x="836" y="648"/>
                    <a:pt x="836" y="417"/>
                  </a:cubicBezTo>
                  <a:cubicBezTo>
                    <a:pt x="836" y="187"/>
                    <a:pt x="649" y="0"/>
                    <a:pt x="417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"/>
            <p:cNvSpPr/>
            <p:nvPr/>
          </p:nvSpPr>
          <p:spPr>
            <a:xfrm>
              <a:off x="1413350" y="4412925"/>
              <a:ext cx="16300" cy="13950"/>
            </a:xfrm>
            <a:custGeom>
              <a:avLst/>
              <a:gdLst/>
              <a:ahLst/>
              <a:cxnLst/>
              <a:rect l="l" t="t" r="r" b="b"/>
              <a:pathLst>
                <a:path w="652" h="558" extrusionOk="0">
                  <a:moveTo>
                    <a:pt x="370" y="0"/>
                  </a:moveTo>
                  <a:cubicBezTo>
                    <a:pt x="124" y="0"/>
                    <a:pt x="1" y="300"/>
                    <a:pt x="175" y="476"/>
                  </a:cubicBezTo>
                  <a:cubicBezTo>
                    <a:pt x="232" y="532"/>
                    <a:pt x="302" y="557"/>
                    <a:pt x="370" y="557"/>
                  </a:cubicBezTo>
                  <a:cubicBezTo>
                    <a:pt x="514" y="557"/>
                    <a:pt x="652" y="446"/>
                    <a:pt x="652" y="278"/>
                  </a:cubicBezTo>
                  <a:cubicBezTo>
                    <a:pt x="652" y="124"/>
                    <a:pt x="526" y="0"/>
                    <a:pt x="372" y="0"/>
                  </a:cubicBezTo>
                  <a:cubicBezTo>
                    <a:pt x="372" y="0"/>
                    <a:pt x="371" y="0"/>
                    <a:pt x="370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"/>
            <p:cNvSpPr/>
            <p:nvPr/>
          </p:nvSpPr>
          <p:spPr>
            <a:xfrm>
              <a:off x="1800475" y="4169250"/>
              <a:ext cx="10850" cy="9325"/>
            </a:xfrm>
            <a:custGeom>
              <a:avLst/>
              <a:gdLst/>
              <a:ahLst/>
              <a:cxnLst/>
              <a:rect l="l" t="t" r="r" b="b"/>
              <a:pathLst>
                <a:path w="434" h="373" extrusionOk="0">
                  <a:moveTo>
                    <a:pt x="249" y="1"/>
                  </a:moveTo>
                  <a:cubicBezTo>
                    <a:pt x="83" y="1"/>
                    <a:pt x="0" y="201"/>
                    <a:pt x="117" y="318"/>
                  </a:cubicBezTo>
                  <a:cubicBezTo>
                    <a:pt x="155" y="356"/>
                    <a:pt x="202" y="373"/>
                    <a:pt x="248" y="373"/>
                  </a:cubicBezTo>
                  <a:cubicBezTo>
                    <a:pt x="343" y="373"/>
                    <a:pt x="434" y="298"/>
                    <a:pt x="434" y="186"/>
                  </a:cubicBezTo>
                  <a:cubicBezTo>
                    <a:pt x="434" y="85"/>
                    <a:pt x="352" y="1"/>
                    <a:pt x="249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"/>
            <p:cNvSpPr/>
            <p:nvPr/>
          </p:nvSpPr>
          <p:spPr>
            <a:xfrm>
              <a:off x="1934275" y="4357200"/>
              <a:ext cx="16300" cy="13950"/>
            </a:xfrm>
            <a:custGeom>
              <a:avLst/>
              <a:gdLst/>
              <a:ahLst/>
              <a:cxnLst/>
              <a:rect l="l" t="t" r="r" b="b"/>
              <a:pathLst>
                <a:path w="652" h="558" extrusionOk="0">
                  <a:moveTo>
                    <a:pt x="372" y="0"/>
                  </a:moveTo>
                  <a:cubicBezTo>
                    <a:pt x="124" y="0"/>
                    <a:pt x="0" y="301"/>
                    <a:pt x="176" y="476"/>
                  </a:cubicBezTo>
                  <a:cubicBezTo>
                    <a:pt x="233" y="533"/>
                    <a:pt x="303" y="558"/>
                    <a:pt x="371" y="558"/>
                  </a:cubicBezTo>
                  <a:cubicBezTo>
                    <a:pt x="514" y="558"/>
                    <a:pt x="651" y="448"/>
                    <a:pt x="652" y="280"/>
                  </a:cubicBezTo>
                  <a:cubicBezTo>
                    <a:pt x="652" y="126"/>
                    <a:pt x="526" y="0"/>
                    <a:pt x="372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"/>
            <p:cNvSpPr/>
            <p:nvPr/>
          </p:nvSpPr>
          <p:spPr>
            <a:xfrm>
              <a:off x="1658150" y="3950000"/>
              <a:ext cx="16300" cy="13950"/>
            </a:xfrm>
            <a:custGeom>
              <a:avLst/>
              <a:gdLst/>
              <a:ahLst/>
              <a:cxnLst/>
              <a:rect l="l" t="t" r="r" b="b"/>
              <a:pathLst>
                <a:path w="652" h="558" extrusionOk="0">
                  <a:moveTo>
                    <a:pt x="373" y="0"/>
                  </a:moveTo>
                  <a:cubicBezTo>
                    <a:pt x="125" y="0"/>
                    <a:pt x="1" y="299"/>
                    <a:pt x="176" y="476"/>
                  </a:cubicBezTo>
                  <a:cubicBezTo>
                    <a:pt x="232" y="532"/>
                    <a:pt x="302" y="558"/>
                    <a:pt x="370" y="558"/>
                  </a:cubicBezTo>
                  <a:cubicBezTo>
                    <a:pt x="514" y="558"/>
                    <a:pt x="651" y="446"/>
                    <a:pt x="651" y="278"/>
                  </a:cubicBezTo>
                  <a:cubicBezTo>
                    <a:pt x="651" y="124"/>
                    <a:pt x="527" y="0"/>
                    <a:pt x="373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"/>
            <p:cNvSpPr/>
            <p:nvPr/>
          </p:nvSpPr>
          <p:spPr>
            <a:xfrm>
              <a:off x="2462100" y="3900600"/>
              <a:ext cx="19650" cy="19625"/>
            </a:xfrm>
            <a:custGeom>
              <a:avLst/>
              <a:gdLst/>
              <a:ahLst/>
              <a:cxnLst/>
              <a:rect l="l" t="t" r="r" b="b"/>
              <a:pathLst>
                <a:path w="786" h="785" extrusionOk="0">
                  <a:moveTo>
                    <a:pt x="394" y="0"/>
                  </a:moveTo>
                  <a:cubicBezTo>
                    <a:pt x="177" y="0"/>
                    <a:pt x="1" y="175"/>
                    <a:pt x="1" y="392"/>
                  </a:cubicBezTo>
                  <a:cubicBezTo>
                    <a:pt x="1" y="609"/>
                    <a:pt x="177" y="785"/>
                    <a:pt x="394" y="785"/>
                  </a:cubicBezTo>
                  <a:cubicBezTo>
                    <a:pt x="611" y="785"/>
                    <a:pt x="785" y="609"/>
                    <a:pt x="785" y="392"/>
                  </a:cubicBezTo>
                  <a:cubicBezTo>
                    <a:pt x="785" y="175"/>
                    <a:pt x="611" y="0"/>
                    <a:pt x="394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"/>
            <p:cNvSpPr/>
            <p:nvPr/>
          </p:nvSpPr>
          <p:spPr>
            <a:xfrm>
              <a:off x="2563500" y="420305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2" y="0"/>
                  </a:moveTo>
                  <a:cubicBezTo>
                    <a:pt x="175" y="0"/>
                    <a:pt x="0" y="177"/>
                    <a:pt x="0" y="393"/>
                  </a:cubicBezTo>
                  <a:cubicBezTo>
                    <a:pt x="0" y="610"/>
                    <a:pt x="175" y="785"/>
                    <a:pt x="392" y="785"/>
                  </a:cubicBezTo>
                  <a:cubicBezTo>
                    <a:pt x="609" y="785"/>
                    <a:pt x="785" y="610"/>
                    <a:pt x="785" y="393"/>
                  </a:cubicBezTo>
                  <a:cubicBezTo>
                    <a:pt x="785" y="177"/>
                    <a:pt x="609" y="0"/>
                    <a:pt x="392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"/>
            <p:cNvSpPr/>
            <p:nvPr/>
          </p:nvSpPr>
          <p:spPr>
            <a:xfrm>
              <a:off x="2720450" y="4516975"/>
              <a:ext cx="26200" cy="26175"/>
            </a:xfrm>
            <a:custGeom>
              <a:avLst/>
              <a:gdLst/>
              <a:ahLst/>
              <a:cxnLst/>
              <a:rect l="l" t="t" r="r" b="b"/>
              <a:pathLst>
                <a:path w="1048" h="1047" extrusionOk="0">
                  <a:moveTo>
                    <a:pt x="524" y="0"/>
                  </a:moveTo>
                  <a:cubicBezTo>
                    <a:pt x="235" y="0"/>
                    <a:pt x="1" y="235"/>
                    <a:pt x="1" y="523"/>
                  </a:cubicBezTo>
                  <a:cubicBezTo>
                    <a:pt x="1" y="813"/>
                    <a:pt x="235" y="1046"/>
                    <a:pt x="524" y="1046"/>
                  </a:cubicBezTo>
                  <a:cubicBezTo>
                    <a:pt x="812" y="1046"/>
                    <a:pt x="1047" y="813"/>
                    <a:pt x="1047" y="523"/>
                  </a:cubicBezTo>
                  <a:cubicBezTo>
                    <a:pt x="1047" y="235"/>
                    <a:pt x="812" y="0"/>
                    <a:pt x="524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"/>
            <p:cNvSpPr/>
            <p:nvPr/>
          </p:nvSpPr>
          <p:spPr>
            <a:xfrm>
              <a:off x="2368900" y="4718100"/>
              <a:ext cx="36000" cy="35975"/>
            </a:xfrm>
            <a:custGeom>
              <a:avLst/>
              <a:gdLst/>
              <a:ahLst/>
              <a:cxnLst/>
              <a:rect l="l" t="t" r="r" b="b"/>
              <a:pathLst>
                <a:path w="1440" h="1439" extrusionOk="0">
                  <a:moveTo>
                    <a:pt x="721" y="0"/>
                  </a:moveTo>
                  <a:cubicBezTo>
                    <a:pt x="323" y="0"/>
                    <a:pt x="0" y="322"/>
                    <a:pt x="0" y="719"/>
                  </a:cubicBezTo>
                  <a:cubicBezTo>
                    <a:pt x="0" y="1117"/>
                    <a:pt x="323" y="1438"/>
                    <a:pt x="721" y="1438"/>
                  </a:cubicBezTo>
                  <a:cubicBezTo>
                    <a:pt x="1119" y="1438"/>
                    <a:pt x="1440" y="1117"/>
                    <a:pt x="1440" y="719"/>
                  </a:cubicBezTo>
                  <a:cubicBezTo>
                    <a:pt x="1440" y="322"/>
                    <a:pt x="1119" y="0"/>
                    <a:pt x="721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"/>
            <p:cNvSpPr/>
            <p:nvPr/>
          </p:nvSpPr>
          <p:spPr>
            <a:xfrm>
              <a:off x="2207575" y="4351850"/>
              <a:ext cx="19100" cy="16375"/>
            </a:xfrm>
            <a:custGeom>
              <a:avLst/>
              <a:gdLst/>
              <a:ahLst/>
              <a:cxnLst/>
              <a:rect l="l" t="t" r="r" b="b"/>
              <a:pathLst>
                <a:path w="764" h="655" extrusionOk="0">
                  <a:moveTo>
                    <a:pt x="437" y="1"/>
                  </a:moveTo>
                  <a:cubicBezTo>
                    <a:pt x="145" y="1"/>
                    <a:pt x="0" y="352"/>
                    <a:pt x="206" y="558"/>
                  </a:cubicBezTo>
                  <a:cubicBezTo>
                    <a:pt x="273" y="625"/>
                    <a:pt x="355" y="655"/>
                    <a:pt x="435" y="655"/>
                  </a:cubicBezTo>
                  <a:cubicBezTo>
                    <a:pt x="603" y="655"/>
                    <a:pt x="764" y="524"/>
                    <a:pt x="764" y="328"/>
                  </a:cubicBezTo>
                  <a:cubicBezTo>
                    <a:pt x="764" y="147"/>
                    <a:pt x="617" y="1"/>
                    <a:pt x="437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"/>
            <p:cNvSpPr/>
            <p:nvPr/>
          </p:nvSpPr>
          <p:spPr>
            <a:xfrm>
              <a:off x="2638125" y="4976450"/>
              <a:ext cx="26750" cy="22925"/>
            </a:xfrm>
            <a:custGeom>
              <a:avLst/>
              <a:gdLst/>
              <a:ahLst/>
              <a:cxnLst/>
              <a:rect l="l" t="t" r="r" b="b"/>
              <a:pathLst>
                <a:path w="1070" h="917" extrusionOk="0">
                  <a:moveTo>
                    <a:pt x="612" y="0"/>
                  </a:moveTo>
                  <a:cubicBezTo>
                    <a:pt x="204" y="0"/>
                    <a:pt x="0" y="492"/>
                    <a:pt x="289" y="781"/>
                  </a:cubicBezTo>
                  <a:cubicBezTo>
                    <a:pt x="382" y="874"/>
                    <a:pt x="497" y="916"/>
                    <a:pt x="610" y="916"/>
                  </a:cubicBezTo>
                  <a:cubicBezTo>
                    <a:pt x="844" y="916"/>
                    <a:pt x="1069" y="734"/>
                    <a:pt x="1069" y="458"/>
                  </a:cubicBezTo>
                  <a:cubicBezTo>
                    <a:pt x="1069" y="205"/>
                    <a:pt x="864" y="0"/>
                    <a:pt x="612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"/>
            <p:cNvSpPr/>
            <p:nvPr/>
          </p:nvSpPr>
          <p:spPr>
            <a:xfrm>
              <a:off x="2025650" y="5192275"/>
              <a:ext cx="40825" cy="39250"/>
            </a:xfrm>
            <a:custGeom>
              <a:avLst/>
              <a:gdLst/>
              <a:ahLst/>
              <a:cxnLst/>
              <a:rect l="l" t="t" r="r" b="b"/>
              <a:pathLst>
                <a:path w="1633" h="1570" extrusionOk="0">
                  <a:moveTo>
                    <a:pt x="848" y="0"/>
                  </a:moveTo>
                  <a:cubicBezTo>
                    <a:pt x="529" y="0"/>
                    <a:pt x="244" y="190"/>
                    <a:pt x="123" y="485"/>
                  </a:cubicBezTo>
                  <a:cubicBezTo>
                    <a:pt x="0" y="778"/>
                    <a:pt x="67" y="1115"/>
                    <a:pt x="292" y="1340"/>
                  </a:cubicBezTo>
                  <a:cubicBezTo>
                    <a:pt x="443" y="1490"/>
                    <a:pt x="643" y="1570"/>
                    <a:pt x="848" y="1570"/>
                  </a:cubicBezTo>
                  <a:cubicBezTo>
                    <a:pt x="949" y="1570"/>
                    <a:pt x="1051" y="1550"/>
                    <a:pt x="1148" y="1510"/>
                  </a:cubicBezTo>
                  <a:cubicBezTo>
                    <a:pt x="1441" y="1387"/>
                    <a:pt x="1632" y="1102"/>
                    <a:pt x="1632" y="785"/>
                  </a:cubicBezTo>
                  <a:cubicBezTo>
                    <a:pt x="1632" y="352"/>
                    <a:pt x="1281" y="0"/>
                    <a:pt x="848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"/>
            <p:cNvSpPr/>
            <p:nvPr/>
          </p:nvSpPr>
          <p:spPr>
            <a:xfrm>
              <a:off x="2883350" y="4786750"/>
              <a:ext cx="26800" cy="22950"/>
            </a:xfrm>
            <a:custGeom>
              <a:avLst/>
              <a:gdLst/>
              <a:ahLst/>
              <a:cxnLst/>
              <a:rect l="l" t="t" r="r" b="b"/>
              <a:pathLst>
                <a:path w="1072" h="918" extrusionOk="0">
                  <a:moveTo>
                    <a:pt x="614" y="0"/>
                  </a:moveTo>
                  <a:cubicBezTo>
                    <a:pt x="206" y="0"/>
                    <a:pt x="1" y="494"/>
                    <a:pt x="289" y="782"/>
                  </a:cubicBezTo>
                  <a:cubicBezTo>
                    <a:pt x="383" y="876"/>
                    <a:pt x="497" y="917"/>
                    <a:pt x="610" y="917"/>
                  </a:cubicBezTo>
                  <a:cubicBezTo>
                    <a:pt x="845" y="917"/>
                    <a:pt x="1071" y="735"/>
                    <a:pt x="1071" y="459"/>
                  </a:cubicBezTo>
                  <a:cubicBezTo>
                    <a:pt x="1071" y="205"/>
                    <a:pt x="866" y="0"/>
                    <a:pt x="614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"/>
            <p:cNvSpPr/>
            <p:nvPr/>
          </p:nvSpPr>
          <p:spPr>
            <a:xfrm>
              <a:off x="3026200" y="5107250"/>
              <a:ext cx="42550" cy="42525"/>
            </a:xfrm>
            <a:custGeom>
              <a:avLst/>
              <a:gdLst/>
              <a:ahLst/>
              <a:cxnLst/>
              <a:rect l="l" t="t" r="r" b="b"/>
              <a:pathLst>
                <a:path w="1702" h="1701" extrusionOk="0">
                  <a:moveTo>
                    <a:pt x="851" y="0"/>
                  </a:moveTo>
                  <a:cubicBezTo>
                    <a:pt x="381" y="0"/>
                    <a:pt x="0" y="380"/>
                    <a:pt x="0" y="850"/>
                  </a:cubicBezTo>
                  <a:cubicBezTo>
                    <a:pt x="0" y="1319"/>
                    <a:pt x="381" y="1700"/>
                    <a:pt x="851" y="1700"/>
                  </a:cubicBezTo>
                  <a:cubicBezTo>
                    <a:pt x="1320" y="1700"/>
                    <a:pt x="1701" y="1319"/>
                    <a:pt x="1701" y="850"/>
                  </a:cubicBezTo>
                  <a:cubicBezTo>
                    <a:pt x="1701" y="380"/>
                    <a:pt x="1320" y="0"/>
                    <a:pt x="851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"/>
            <p:cNvSpPr/>
            <p:nvPr/>
          </p:nvSpPr>
          <p:spPr>
            <a:xfrm>
              <a:off x="3206400" y="4654350"/>
              <a:ext cx="34025" cy="32700"/>
            </a:xfrm>
            <a:custGeom>
              <a:avLst/>
              <a:gdLst/>
              <a:ahLst/>
              <a:cxnLst/>
              <a:rect l="l" t="t" r="r" b="b"/>
              <a:pathLst>
                <a:path w="1361" h="1308" extrusionOk="0">
                  <a:moveTo>
                    <a:pt x="706" y="0"/>
                  </a:moveTo>
                  <a:cubicBezTo>
                    <a:pt x="441" y="0"/>
                    <a:pt x="204" y="159"/>
                    <a:pt x="102" y="404"/>
                  </a:cubicBezTo>
                  <a:cubicBezTo>
                    <a:pt x="0" y="647"/>
                    <a:pt x="57" y="928"/>
                    <a:pt x="244" y="1115"/>
                  </a:cubicBezTo>
                  <a:cubicBezTo>
                    <a:pt x="369" y="1241"/>
                    <a:pt x="536" y="1308"/>
                    <a:pt x="705" y="1308"/>
                  </a:cubicBezTo>
                  <a:cubicBezTo>
                    <a:pt x="790" y="1308"/>
                    <a:pt x="875" y="1291"/>
                    <a:pt x="956" y="1257"/>
                  </a:cubicBezTo>
                  <a:cubicBezTo>
                    <a:pt x="1201" y="1157"/>
                    <a:pt x="1361" y="918"/>
                    <a:pt x="1361" y="653"/>
                  </a:cubicBezTo>
                  <a:cubicBezTo>
                    <a:pt x="1361" y="293"/>
                    <a:pt x="1068" y="0"/>
                    <a:pt x="706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"/>
            <p:cNvSpPr/>
            <p:nvPr/>
          </p:nvSpPr>
          <p:spPr>
            <a:xfrm>
              <a:off x="2963475" y="4283175"/>
              <a:ext cx="26800" cy="22925"/>
            </a:xfrm>
            <a:custGeom>
              <a:avLst/>
              <a:gdLst/>
              <a:ahLst/>
              <a:cxnLst/>
              <a:rect l="l" t="t" r="r" b="b"/>
              <a:pathLst>
                <a:path w="1072" h="917" extrusionOk="0">
                  <a:moveTo>
                    <a:pt x="614" y="0"/>
                  </a:moveTo>
                  <a:cubicBezTo>
                    <a:pt x="206" y="0"/>
                    <a:pt x="1" y="493"/>
                    <a:pt x="289" y="782"/>
                  </a:cubicBezTo>
                  <a:cubicBezTo>
                    <a:pt x="383" y="875"/>
                    <a:pt x="497" y="917"/>
                    <a:pt x="610" y="917"/>
                  </a:cubicBezTo>
                  <a:cubicBezTo>
                    <a:pt x="845" y="917"/>
                    <a:pt x="1071" y="734"/>
                    <a:pt x="1071" y="459"/>
                  </a:cubicBezTo>
                  <a:cubicBezTo>
                    <a:pt x="1071" y="205"/>
                    <a:pt x="866" y="0"/>
                    <a:pt x="614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"/>
            <p:cNvSpPr/>
            <p:nvPr/>
          </p:nvSpPr>
          <p:spPr>
            <a:xfrm>
              <a:off x="3384275" y="5113800"/>
              <a:ext cx="26200" cy="26175"/>
            </a:xfrm>
            <a:custGeom>
              <a:avLst/>
              <a:gdLst/>
              <a:ahLst/>
              <a:cxnLst/>
              <a:rect l="l" t="t" r="r" b="b"/>
              <a:pathLst>
                <a:path w="1048" h="1047" extrusionOk="0">
                  <a:moveTo>
                    <a:pt x="524" y="0"/>
                  </a:moveTo>
                  <a:cubicBezTo>
                    <a:pt x="234" y="0"/>
                    <a:pt x="1" y="233"/>
                    <a:pt x="1" y="523"/>
                  </a:cubicBezTo>
                  <a:cubicBezTo>
                    <a:pt x="1" y="812"/>
                    <a:pt x="234" y="1046"/>
                    <a:pt x="524" y="1046"/>
                  </a:cubicBezTo>
                  <a:cubicBezTo>
                    <a:pt x="813" y="1046"/>
                    <a:pt x="1047" y="812"/>
                    <a:pt x="1047" y="523"/>
                  </a:cubicBezTo>
                  <a:cubicBezTo>
                    <a:pt x="1047" y="233"/>
                    <a:pt x="813" y="0"/>
                    <a:pt x="524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"/>
            <p:cNvSpPr/>
            <p:nvPr/>
          </p:nvSpPr>
          <p:spPr>
            <a:xfrm>
              <a:off x="3474275" y="4366575"/>
              <a:ext cx="40825" cy="39250"/>
            </a:xfrm>
            <a:custGeom>
              <a:avLst/>
              <a:gdLst/>
              <a:ahLst/>
              <a:cxnLst/>
              <a:rect l="l" t="t" r="r" b="b"/>
              <a:pathLst>
                <a:path w="1633" h="1570" extrusionOk="0">
                  <a:moveTo>
                    <a:pt x="848" y="1"/>
                  </a:moveTo>
                  <a:cubicBezTo>
                    <a:pt x="530" y="1"/>
                    <a:pt x="244" y="191"/>
                    <a:pt x="123" y="485"/>
                  </a:cubicBezTo>
                  <a:cubicBezTo>
                    <a:pt x="1" y="778"/>
                    <a:pt x="68" y="1116"/>
                    <a:pt x="292" y="1340"/>
                  </a:cubicBezTo>
                  <a:cubicBezTo>
                    <a:pt x="443" y="1490"/>
                    <a:pt x="644" y="1570"/>
                    <a:pt x="848" y="1570"/>
                  </a:cubicBezTo>
                  <a:cubicBezTo>
                    <a:pt x="949" y="1570"/>
                    <a:pt x="1051" y="1551"/>
                    <a:pt x="1149" y="1511"/>
                  </a:cubicBezTo>
                  <a:cubicBezTo>
                    <a:pt x="1442" y="1388"/>
                    <a:pt x="1633" y="1102"/>
                    <a:pt x="1633" y="785"/>
                  </a:cubicBezTo>
                  <a:cubicBezTo>
                    <a:pt x="1633" y="352"/>
                    <a:pt x="1282" y="1"/>
                    <a:pt x="848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"/>
            <p:cNvSpPr/>
            <p:nvPr/>
          </p:nvSpPr>
          <p:spPr>
            <a:xfrm>
              <a:off x="3092150" y="3936550"/>
              <a:ext cx="7650" cy="6575"/>
            </a:xfrm>
            <a:custGeom>
              <a:avLst/>
              <a:gdLst/>
              <a:ahLst/>
              <a:cxnLst/>
              <a:rect l="l" t="t" r="r" b="b"/>
              <a:pathLst>
                <a:path w="306" h="263" extrusionOk="0">
                  <a:moveTo>
                    <a:pt x="175" y="0"/>
                  </a:moveTo>
                  <a:cubicBezTo>
                    <a:pt x="59" y="0"/>
                    <a:pt x="1" y="141"/>
                    <a:pt x="83" y="223"/>
                  </a:cubicBezTo>
                  <a:cubicBezTo>
                    <a:pt x="110" y="250"/>
                    <a:pt x="143" y="262"/>
                    <a:pt x="175" y="262"/>
                  </a:cubicBezTo>
                  <a:cubicBezTo>
                    <a:pt x="242" y="262"/>
                    <a:pt x="306" y="210"/>
                    <a:pt x="306" y="132"/>
                  </a:cubicBezTo>
                  <a:cubicBezTo>
                    <a:pt x="306" y="59"/>
                    <a:pt x="247" y="0"/>
                    <a:pt x="175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"/>
            <p:cNvSpPr/>
            <p:nvPr/>
          </p:nvSpPr>
          <p:spPr>
            <a:xfrm>
              <a:off x="2818525" y="3531050"/>
              <a:ext cx="11500" cy="9850"/>
            </a:xfrm>
            <a:custGeom>
              <a:avLst/>
              <a:gdLst/>
              <a:ahLst/>
              <a:cxnLst/>
              <a:rect l="l" t="t" r="r" b="b"/>
              <a:pathLst>
                <a:path w="460" h="394" extrusionOk="0">
                  <a:moveTo>
                    <a:pt x="263" y="1"/>
                  </a:moveTo>
                  <a:cubicBezTo>
                    <a:pt x="88" y="1"/>
                    <a:pt x="0" y="212"/>
                    <a:pt x="124" y="336"/>
                  </a:cubicBezTo>
                  <a:cubicBezTo>
                    <a:pt x="164" y="376"/>
                    <a:pt x="213" y="394"/>
                    <a:pt x="262" y="394"/>
                  </a:cubicBezTo>
                  <a:cubicBezTo>
                    <a:pt x="363" y="394"/>
                    <a:pt x="459" y="315"/>
                    <a:pt x="459" y="197"/>
                  </a:cubicBezTo>
                  <a:cubicBezTo>
                    <a:pt x="459" y="89"/>
                    <a:pt x="371" y="1"/>
                    <a:pt x="263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"/>
            <p:cNvSpPr/>
            <p:nvPr/>
          </p:nvSpPr>
          <p:spPr>
            <a:xfrm>
              <a:off x="3405525" y="3565400"/>
              <a:ext cx="16375" cy="16350"/>
            </a:xfrm>
            <a:custGeom>
              <a:avLst/>
              <a:gdLst/>
              <a:ahLst/>
              <a:cxnLst/>
              <a:rect l="l" t="t" r="r" b="b"/>
              <a:pathLst>
                <a:path w="655" h="654" extrusionOk="0">
                  <a:moveTo>
                    <a:pt x="327" y="1"/>
                  </a:moveTo>
                  <a:cubicBezTo>
                    <a:pt x="147" y="1"/>
                    <a:pt x="0" y="147"/>
                    <a:pt x="0" y="327"/>
                  </a:cubicBezTo>
                  <a:cubicBezTo>
                    <a:pt x="0" y="508"/>
                    <a:pt x="147" y="654"/>
                    <a:pt x="327" y="654"/>
                  </a:cubicBezTo>
                  <a:cubicBezTo>
                    <a:pt x="508" y="654"/>
                    <a:pt x="655" y="508"/>
                    <a:pt x="655" y="327"/>
                  </a:cubicBezTo>
                  <a:cubicBezTo>
                    <a:pt x="655" y="147"/>
                    <a:pt x="508" y="1"/>
                    <a:pt x="327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"/>
            <p:cNvSpPr/>
            <p:nvPr/>
          </p:nvSpPr>
          <p:spPr>
            <a:xfrm>
              <a:off x="3703100" y="3900600"/>
              <a:ext cx="9825" cy="9800"/>
            </a:xfrm>
            <a:custGeom>
              <a:avLst/>
              <a:gdLst/>
              <a:ahLst/>
              <a:cxnLst/>
              <a:rect l="l" t="t" r="r" b="b"/>
              <a:pathLst>
                <a:path w="393" h="392" extrusionOk="0">
                  <a:moveTo>
                    <a:pt x="197" y="0"/>
                  </a:moveTo>
                  <a:cubicBezTo>
                    <a:pt x="89" y="0"/>
                    <a:pt x="1" y="87"/>
                    <a:pt x="1" y="196"/>
                  </a:cubicBezTo>
                  <a:cubicBezTo>
                    <a:pt x="1" y="304"/>
                    <a:pt x="89" y="392"/>
                    <a:pt x="197" y="392"/>
                  </a:cubicBezTo>
                  <a:cubicBezTo>
                    <a:pt x="306" y="392"/>
                    <a:pt x="392" y="304"/>
                    <a:pt x="392" y="196"/>
                  </a:cubicBezTo>
                  <a:cubicBezTo>
                    <a:pt x="392" y="87"/>
                    <a:pt x="306" y="0"/>
                    <a:pt x="197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"/>
            <p:cNvSpPr/>
            <p:nvPr/>
          </p:nvSpPr>
          <p:spPr>
            <a:xfrm>
              <a:off x="3787750" y="4132075"/>
              <a:ext cx="16775" cy="16775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335" y="0"/>
                  </a:moveTo>
                  <a:cubicBezTo>
                    <a:pt x="150" y="0"/>
                    <a:pt x="1" y="150"/>
                    <a:pt x="1" y="335"/>
                  </a:cubicBezTo>
                  <a:cubicBezTo>
                    <a:pt x="1" y="521"/>
                    <a:pt x="150" y="670"/>
                    <a:pt x="335" y="670"/>
                  </a:cubicBezTo>
                  <a:cubicBezTo>
                    <a:pt x="521" y="670"/>
                    <a:pt x="670" y="521"/>
                    <a:pt x="670" y="335"/>
                  </a:cubicBezTo>
                  <a:cubicBezTo>
                    <a:pt x="670" y="150"/>
                    <a:pt x="521" y="0"/>
                    <a:pt x="335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"/>
            <p:cNvSpPr/>
            <p:nvPr/>
          </p:nvSpPr>
          <p:spPr>
            <a:xfrm>
              <a:off x="4205950" y="3709650"/>
              <a:ext cx="29350" cy="25125"/>
            </a:xfrm>
            <a:custGeom>
              <a:avLst/>
              <a:gdLst/>
              <a:ahLst/>
              <a:cxnLst/>
              <a:rect l="l" t="t" r="r" b="b"/>
              <a:pathLst>
                <a:path w="1174" h="1005" extrusionOk="0">
                  <a:moveTo>
                    <a:pt x="671" y="1"/>
                  </a:moveTo>
                  <a:cubicBezTo>
                    <a:pt x="224" y="1"/>
                    <a:pt x="0" y="542"/>
                    <a:pt x="316" y="857"/>
                  </a:cubicBezTo>
                  <a:cubicBezTo>
                    <a:pt x="412" y="954"/>
                    <a:pt x="541" y="1005"/>
                    <a:pt x="671" y="1005"/>
                  </a:cubicBezTo>
                  <a:cubicBezTo>
                    <a:pt x="736" y="1005"/>
                    <a:pt x="801" y="992"/>
                    <a:pt x="863" y="967"/>
                  </a:cubicBezTo>
                  <a:cubicBezTo>
                    <a:pt x="1051" y="889"/>
                    <a:pt x="1174" y="707"/>
                    <a:pt x="1174" y="503"/>
                  </a:cubicBezTo>
                  <a:cubicBezTo>
                    <a:pt x="1174" y="225"/>
                    <a:pt x="948" y="1"/>
                    <a:pt x="671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"/>
            <p:cNvSpPr/>
            <p:nvPr/>
          </p:nvSpPr>
          <p:spPr>
            <a:xfrm>
              <a:off x="4215000" y="4305625"/>
              <a:ext cx="9850" cy="8450"/>
            </a:xfrm>
            <a:custGeom>
              <a:avLst/>
              <a:gdLst/>
              <a:ahLst/>
              <a:cxnLst/>
              <a:rect l="l" t="t" r="r" b="b"/>
              <a:pathLst>
                <a:path w="394" h="338" extrusionOk="0">
                  <a:moveTo>
                    <a:pt x="224" y="1"/>
                  </a:moveTo>
                  <a:cubicBezTo>
                    <a:pt x="76" y="1"/>
                    <a:pt x="0" y="182"/>
                    <a:pt x="106" y="288"/>
                  </a:cubicBezTo>
                  <a:cubicBezTo>
                    <a:pt x="140" y="322"/>
                    <a:pt x="182" y="337"/>
                    <a:pt x="223" y="337"/>
                  </a:cubicBezTo>
                  <a:cubicBezTo>
                    <a:pt x="310" y="337"/>
                    <a:pt x="393" y="271"/>
                    <a:pt x="393" y="169"/>
                  </a:cubicBezTo>
                  <a:cubicBezTo>
                    <a:pt x="393" y="77"/>
                    <a:pt x="318" y="1"/>
                    <a:pt x="226" y="1"/>
                  </a:cubicBezTo>
                  <a:cubicBezTo>
                    <a:pt x="225" y="1"/>
                    <a:pt x="224" y="1"/>
                    <a:pt x="224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"/>
            <p:cNvSpPr/>
            <p:nvPr/>
          </p:nvSpPr>
          <p:spPr>
            <a:xfrm>
              <a:off x="4140425" y="4654875"/>
              <a:ext cx="19575" cy="16750"/>
            </a:xfrm>
            <a:custGeom>
              <a:avLst/>
              <a:gdLst/>
              <a:ahLst/>
              <a:cxnLst/>
              <a:rect l="l" t="t" r="r" b="b"/>
              <a:pathLst>
                <a:path w="783" h="670" extrusionOk="0">
                  <a:moveTo>
                    <a:pt x="448" y="0"/>
                  </a:moveTo>
                  <a:cubicBezTo>
                    <a:pt x="150" y="0"/>
                    <a:pt x="1" y="360"/>
                    <a:pt x="211" y="571"/>
                  </a:cubicBezTo>
                  <a:cubicBezTo>
                    <a:pt x="280" y="639"/>
                    <a:pt x="363" y="670"/>
                    <a:pt x="446" y="670"/>
                  </a:cubicBezTo>
                  <a:cubicBezTo>
                    <a:pt x="617" y="670"/>
                    <a:pt x="782" y="536"/>
                    <a:pt x="782" y="335"/>
                  </a:cubicBezTo>
                  <a:cubicBezTo>
                    <a:pt x="782" y="150"/>
                    <a:pt x="633" y="0"/>
                    <a:pt x="448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"/>
            <p:cNvSpPr/>
            <p:nvPr/>
          </p:nvSpPr>
          <p:spPr>
            <a:xfrm>
              <a:off x="4108475" y="5022950"/>
              <a:ext cx="34825" cy="33450"/>
            </a:xfrm>
            <a:custGeom>
              <a:avLst/>
              <a:gdLst/>
              <a:ahLst/>
              <a:cxnLst/>
              <a:rect l="l" t="t" r="r" b="b"/>
              <a:pathLst>
                <a:path w="1393" h="1338" extrusionOk="0">
                  <a:moveTo>
                    <a:pt x="723" y="0"/>
                  </a:moveTo>
                  <a:cubicBezTo>
                    <a:pt x="452" y="0"/>
                    <a:pt x="208" y="163"/>
                    <a:pt x="104" y="413"/>
                  </a:cubicBezTo>
                  <a:cubicBezTo>
                    <a:pt x="1" y="662"/>
                    <a:pt x="57" y="951"/>
                    <a:pt x="249" y="1142"/>
                  </a:cubicBezTo>
                  <a:cubicBezTo>
                    <a:pt x="377" y="1270"/>
                    <a:pt x="548" y="1338"/>
                    <a:pt x="722" y="1338"/>
                  </a:cubicBezTo>
                  <a:cubicBezTo>
                    <a:pt x="809" y="1338"/>
                    <a:pt x="895" y="1321"/>
                    <a:pt x="978" y="1287"/>
                  </a:cubicBezTo>
                  <a:cubicBezTo>
                    <a:pt x="1228" y="1182"/>
                    <a:pt x="1392" y="939"/>
                    <a:pt x="1392" y="668"/>
                  </a:cubicBezTo>
                  <a:cubicBezTo>
                    <a:pt x="1392" y="299"/>
                    <a:pt x="1092" y="0"/>
                    <a:pt x="723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"/>
            <p:cNvSpPr/>
            <p:nvPr/>
          </p:nvSpPr>
          <p:spPr>
            <a:xfrm>
              <a:off x="4428600" y="4832650"/>
              <a:ext cx="30450" cy="29275"/>
            </a:xfrm>
            <a:custGeom>
              <a:avLst/>
              <a:gdLst/>
              <a:ahLst/>
              <a:cxnLst/>
              <a:rect l="l" t="t" r="r" b="b"/>
              <a:pathLst>
                <a:path w="1218" h="1171" extrusionOk="0">
                  <a:moveTo>
                    <a:pt x="628" y="0"/>
                  </a:moveTo>
                  <a:cubicBezTo>
                    <a:pt x="393" y="0"/>
                    <a:pt x="181" y="143"/>
                    <a:pt x="90" y="360"/>
                  </a:cubicBezTo>
                  <a:cubicBezTo>
                    <a:pt x="1" y="580"/>
                    <a:pt x="50" y="831"/>
                    <a:pt x="217" y="999"/>
                  </a:cubicBezTo>
                  <a:cubicBezTo>
                    <a:pt x="329" y="1111"/>
                    <a:pt x="480" y="1171"/>
                    <a:pt x="632" y="1171"/>
                  </a:cubicBezTo>
                  <a:cubicBezTo>
                    <a:pt x="707" y="1171"/>
                    <a:pt x="783" y="1156"/>
                    <a:pt x="856" y="1126"/>
                  </a:cubicBezTo>
                  <a:cubicBezTo>
                    <a:pt x="1074" y="1036"/>
                    <a:pt x="1217" y="822"/>
                    <a:pt x="1217" y="585"/>
                  </a:cubicBezTo>
                  <a:cubicBezTo>
                    <a:pt x="1217" y="263"/>
                    <a:pt x="957" y="0"/>
                    <a:pt x="634" y="0"/>
                  </a:cubicBezTo>
                  <a:cubicBezTo>
                    <a:pt x="633" y="0"/>
                    <a:pt x="632" y="0"/>
                    <a:pt x="631" y="0"/>
                  </a:cubicBezTo>
                  <a:cubicBezTo>
                    <a:pt x="630" y="0"/>
                    <a:pt x="629" y="0"/>
                    <a:pt x="628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"/>
            <p:cNvSpPr/>
            <p:nvPr/>
          </p:nvSpPr>
          <p:spPr>
            <a:xfrm>
              <a:off x="4468750" y="4544050"/>
              <a:ext cx="19550" cy="16775"/>
            </a:xfrm>
            <a:custGeom>
              <a:avLst/>
              <a:gdLst/>
              <a:ahLst/>
              <a:cxnLst/>
              <a:rect l="l" t="t" r="r" b="b"/>
              <a:pathLst>
                <a:path w="782" h="671" extrusionOk="0">
                  <a:moveTo>
                    <a:pt x="449" y="1"/>
                  </a:moveTo>
                  <a:cubicBezTo>
                    <a:pt x="150" y="1"/>
                    <a:pt x="0" y="361"/>
                    <a:pt x="211" y="572"/>
                  </a:cubicBezTo>
                  <a:cubicBezTo>
                    <a:pt x="279" y="640"/>
                    <a:pt x="363" y="670"/>
                    <a:pt x="445" y="670"/>
                  </a:cubicBezTo>
                  <a:cubicBezTo>
                    <a:pt x="617" y="670"/>
                    <a:pt x="782" y="537"/>
                    <a:pt x="782" y="334"/>
                  </a:cubicBezTo>
                  <a:cubicBezTo>
                    <a:pt x="782" y="150"/>
                    <a:pt x="632" y="1"/>
                    <a:pt x="449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"/>
            <p:cNvSpPr/>
            <p:nvPr/>
          </p:nvSpPr>
          <p:spPr>
            <a:xfrm>
              <a:off x="4546125" y="4054725"/>
              <a:ext cx="19575" cy="16750"/>
            </a:xfrm>
            <a:custGeom>
              <a:avLst/>
              <a:gdLst/>
              <a:ahLst/>
              <a:cxnLst/>
              <a:rect l="l" t="t" r="r" b="b"/>
              <a:pathLst>
                <a:path w="783" h="670" extrusionOk="0">
                  <a:moveTo>
                    <a:pt x="448" y="0"/>
                  </a:moveTo>
                  <a:cubicBezTo>
                    <a:pt x="149" y="0"/>
                    <a:pt x="1" y="360"/>
                    <a:pt x="212" y="571"/>
                  </a:cubicBezTo>
                  <a:cubicBezTo>
                    <a:pt x="280" y="639"/>
                    <a:pt x="364" y="670"/>
                    <a:pt x="446" y="670"/>
                  </a:cubicBezTo>
                  <a:cubicBezTo>
                    <a:pt x="618" y="670"/>
                    <a:pt x="783" y="536"/>
                    <a:pt x="783" y="335"/>
                  </a:cubicBezTo>
                  <a:cubicBezTo>
                    <a:pt x="783" y="150"/>
                    <a:pt x="633" y="0"/>
                    <a:pt x="448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"/>
            <p:cNvSpPr/>
            <p:nvPr/>
          </p:nvSpPr>
          <p:spPr>
            <a:xfrm>
              <a:off x="4845900" y="3680400"/>
              <a:ext cx="50200" cy="50225"/>
            </a:xfrm>
            <a:custGeom>
              <a:avLst/>
              <a:gdLst/>
              <a:ahLst/>
              <a:cxnLst/>
              <a:rect l="l" t="t" r="r" b="b"/>
              <a:pathLst>
                <a:path w="2008" h="2009" extrusionOk="0">
                  <a:moveTo>
                    <a:pt x="1003" y="0"/>
                  </a:moveTo>
                  <a:cubicBezTo>
                    <a:pt x="450" y="0"/>
                    <a:pt x="0" y="449"/>
                    <a:pt x="0" y="1004"/>
                  </a:cubicBezTo>
                  <a:cubicBezTo>
                    <a:pt x="0" y="1558"/>
                    <a:pt x="450" y="2008"/>
                    <a:pt x="1003" y="2008"/>
                  </a:cubicBezTo>
                  <a:cubicBezTo>
                    <a:pt x="1558" y="2008"/>
                    <a:pt x="2008" y="1558"/>
                    <a:pt x="2008" y="1004"/>
                  </a:cubicBezTo>
                  <a:cubicBezTo>
                    <a:pt x="2008" y="449"/>
                    <a:pt x="1558" y="0"/>
                    <a:pt x="1003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"/>
            <p:cNvSpPr/>
            <p:nvPr/>
          </p:nvSpPr>
          <p:spPr>
            <a:xfrm>
              <a:off x="4912750" y="4230350"/>
              <a:ext cx="29375" cy="25125"/>
            </a:xfrm>
            <a:custGeom>
              <a:avLst/>
              <a:gdLst/>
              <a:ahLst/>
              <a:cxnLst/>
              <a:rect l="l" t="t" r="r" b="b"/>
              <a:pathLst>
                <a:path w="1175" h="1005" extrusionOk="0">
                  <a:moveTo>
                    <a:pt x="672" y="1"/>
                  </a:moveTo>
                  <a:cubicBezTo>
                    <a:pt x="225" y="1"/>
                    <a:pt x="1" y="542"/>
                    <a:pt x="317" y="857"/>
                  </a:cubicBezTo>
                  <a:cubicBezTo>
                    <a:pt x="414" y="954"/>
                    <a:pt x="542" y="1005"/>
                    <a:pt x="673" y="1005"/>
                  </a:cubicBezTo>
                  <a:cubicBezTo>
                    <a:pt x="737" y="1005"/>
                    <a:pt x="802" y="992"/>
                    <a:pt x="865" y="967"/>
                  </a:cubicBezTo>
                  <a:cubicBezTo>
                    <a:pt x="1051" y="889"/>
                    <a:pt x="1174" y="706"/>
                    <a:pt x="1174" y="503"/>
                  </a:cubicBezTo>
                  <a:cubicBezTo>
                    <a:pt x="1174" y="225"/>
                    <a:pt x="950" y="1"/>
                    <a:pt x="672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"/>
            <p:cNvSpPr/>
            <p:nvPr/>
          </p:nvSpPr>
          <p:spPr>
            <a:xfrm>
              <a:off x="4869550" y="4631875"/>
              <a:ext cx="24475" cy="20975"/>
            </a:xfrm>
            <a:custGeom>
              <a:avLst/>
              <a:gdLst/>
              <a:ahLst/>
              <a:cxnLst/>
              <a:rect l="l" t="t" r="r" b="b"/>
              <a:pathLst>
                <a:path w="979" h="839" extrusionOk="0">
                  <a:moveTo>
                    <a:pt x="560" y="1"/>
                  </a:moveTo>
                  <a:cubicBezTo>
                    <a:pt x="187" y="1"/>
                    <a:pt x="1" y="451"/>
                    <a:pt x="264" y="715"/>
                  </a:cubicBezTo>
                  <a:cubicBezTo>
                    <a:pt x="349" y="800"/>
                    <a:pt x="453" y="838"/>
                    <a:pt x="556" y="838"/>
                  </a:cubicBezTo>
                  <a:cubicBezTo>
                    <a:pt x="771" y="838"/>
                    <a:pt x="978" y="671"/>
                    <a:pt x="978" y="419"/>
                  </a:cubicBezTo>
                  <a:cubicBezTo>
                    <a:pt x="978" y="188"/>
                    <a:pt x="791" y="1"/>
                    <a:pt x="560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"/>
            <p:cNvSpPr/>
            <p:nvPr/>
          </p:nvSpPr>
          <p:spPr>
            <a:xfrm>
              <a:off x="5132350" y="49288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1"/>
                  </a:moveTo>
                  <a:cubicBezTo>
                    <a:pt x="112" y="1"/>
                    <a:pt x="1" y="270"/>
                    <a:pt x="159" y="428"/>
                  </a:cubicBezTo>
                  <a:cubicBezTo>
                    <a:pt x="210" y="480"/>
                    <a:pt x="273" y="503"/>
                    <a:pt x="335" y="503"/>
                  </a:cubicBezTo>
                  <a:cubicBezTo>
                    <a:pt x="463" y="503"/>
                    <a:pt x="587" y="402"/>
                    <a:pt x="588" y="251"/>
                  </a:cubicBezTo>
                  <a:cubicBezTo>
                    <a:pt x="588" y="113"/>
                    <a:pt x="474" y="1"/>
                    <a:pt x="337" y="1"/>
                  </a:cubicBezTo>
                  <a:cubicBezTo>
                    <a:pt x="336" y="1"/>
                    <a:pt x="336" y="1"/>
                    <a:pt x="335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"/>
            <p:cNvSpPr/>
            <p:nvPr/>
          </p:nvSpPr>
          <p:spPr>
            <a:xfrm>
              <a:off x="5611200" y="5029175"/>
              <a:ext cx="56550" cy="54425"/>
            </a:xfrm>
            <a:custGeom>
              <a:avLst/>
              <a:gdLst/>
              <a:ahLst/>
              <a:cxnLst/>
              <a:rect l="l" t="t" r="r" b="b"/>
              <a:pathLst>
                <a:path w="2262" h="2177" extrusionOk="0">
                  <a:moveTo>
                    <a:pt x="1174" y="1"/>
                  </a:moveTo>
                  <a:cubicBezTo>
                    <a:pt x="734" y="1"/>
                    <a:pt x="338" y="267"/>
                    <a:pt x="169" y="672"/>
                  </a:cubicBezTo>
                  <a:cubicBezTo>
                    <a:pt x="0" y="1078"/>
                    <a:pt x="94" y="1546"/>
                    <a:pt x="405" y="1857"/>
                  </a:cubicBezTo>
                  <a:cubicBezTo>
                    <a:pt x="613" y="2065"/>
                    <a:pt x="892" y="2176"/>
                    <a:pt x="1175" y="2176"/>
                  </a:cubicBezTo>
                  <a:cubicBezTo>
                    <a:pt x="1315" y="2176"/>
                    <a:pt x="1456" y="2149"/>
                    <a:pt x="1591" y="2093"/>
                  </a:cubicBezTo>
                  <a:cubicBezTo>
                    <a:pt x="1996" y="1925"/>
                    <a:pt x="2262" y="1528"/>
                    <a:pt x="2262" y="1089"/>
                  </a:cubicBezTo>
                  <a:cubicBezTo>
                    <a:pt x="2262" y="488"/>
                    <a:pt x="1775" y="1"/>
                    <a:pt x="1174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"/>
            <p:cNvSpPr/>
            <p:nvPr/>
          </p:nvSpPr>
          <p:spPr>
            <a:xfrm>
              <a:off x="5297525" y="5229950"/>
              <a:ext cx="29375" cy="25100"/>
            </a:xfrm>
            <a:custGeom>
              <a:avLst/>
              <a:gdLst/>
              <a:ahLst/>
              <a:cxnLst/>
              <a:rect l="l" t="t" r="r" b="b"/>
              <a:pathLst>
                <a:path w="1175" h="1004" extrusionOk="0">
                  <a:moveTo>
                    <a:pt x="672" y="0"/>
                  </a:moveTo>
                  <a:cubicBezTo>
                    <a:pt x="225" y="0"/>
                    <a:pt x="1" y="541"/>
                    <a:pt x="318" y="857"/>
                  </a:cubicBezTo>
                  <a:cubicBezTo>
                    <a:pt x="414" y="953"/>
                    <a:pt x="542" y="1004"/>
                    <a:pt x="672" y="1004"/>
                  </a:cubicBezTo>
                  <a:cubicBezTo>
                    <a:pt x="737" y="1004"/>
                    <a:pt x="802" y="991"/>
                    <a:pt x="863" y="966"/>
                  </a:cubicBezTo>
                  <a:cubicBezTo>
                    <a:pt x="1052" y="888"/>
                    <a:pt x="1174" y="706"/>
                    <a:pt x="1174" y="502"/>
                  </a:cubicBezTo>
                  <a:cubicBezTo>
                    <a:pt x="1174" y="224"/>
                    <a:pt x="948" y="0"/>
                    <a:pt x="672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"/>
            <p:cNvSpPr/>
            <p:nvPr/>
          </p:nvSpPr>
          <p:spPr>
            <a:xfrm>
              <a:off x="5618900" y="4155050"/>
              <a:ext cx="19550" cy="16775"/>
            </a:xfrm>
            <a:custGeom>
              <a:avLst/>
              <a:gdLst/>
              <a:ahLst/>
              <a:cxnLst/>
              <a:rect l="l" t="t" r="r" b="b"/>
              <a:pathLst>
                <a:path w="782" h="671" extrusionOk="0">
                  <a:moveTo>
                    <a:pt x="449" y="1"/>
                  </a:moveTo>
                  <a:cubicBezTo>
                    <a:pt x="150" y="1"/>
                    <a:pt x="0" y="361"/>
                    <a:pt x="211" y="572"/>
                  </a:cubicBezTo>
                  <a:cubicBezTo>
                    <a:pt x="279" y="640"/>
                    <a:pt x="363" y="670"/>
                    <a:pt x="445" y="670"/>
                  </a:cubicBezTo>
                  <a:cubicBezTo>
                    <a:pt x="617" y="670"/>
                    <a:pt x="782" y="537"/>
                    <a:pt x="782" y="336"/>
                  </a:cubicBezTo>
                  <a:cubicBezTo>
                    <a:pt x="782" y="150"/>
                    <a:pt x="632" y="1"/>
                    <a:pt x="449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"/>
            <p:cNvSpPr/>
            <p:nvPr/>
          </p:nvSpPr>
          <p:spPr>
            <a:xfrm>
              <a:off x="5471150" y="40421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168" y="1"/>
                  </a:moveTo>
                  <a:cubicBezTo>
                    <a:pt x="76" y="1"/>
                    <a:pt x="1" y="76"/>
                    <a:pt x="1" y="168"/>
                  </a:cubicBezTo>
                  <a:cubicBezTo>
                    <a:pt x="1" y="261"/>
                    <a:pt x="76" y="336"/>
                    <a:pt x="168" y="336"/>
                  </a:cubicBezTo>
                  <a:cubicBezTo>
                    <a:pt x="260" y="336"/>
                    <a:pt x="334" y="261"/>
                    <a:pt x="334" y="168"/>
                  </a:cubicBezTo>
                  <a:cubicBezTo>
                    <a:pt x="334" y="76"/>
                    <a:pt x="260" y="1"/>
                    <a:pt x="168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"/>
            <p:cNvSpPr/>
            <p:nvPr/>
          </p:nvSpPr>
          <p:spPr>
            <a:xfrm>
              <a:off x="5961850" y="4272175"/>
              <a:ext cx="19575" cy="16775"/>
            </a:xfrm>
            <a:custGeom>
              <a:avLst/>
              <a:gdLst/>
              <a:ahLst/>
              <a:cxnLst/>
              <a:rect l="l" t="t" r="r" b="b"/>
              <a:pathLst>
                <a:path w="783" h="671" extrusionOk="0">
                  <a:moveTo>
                    <a:pt x="447" y="1"/>
                  </a:moveTo>
                  <a:cubicBezTo>
                    <a:pt x="150" y="1"/>
                    <a:pt x="1" y="361"/>
                    <a:pt x="211" y="572"/>
                  </a:cubicBezTo>
                  <a:cubicBezTo>
                    <a:pt x="279" y="640"/>
                    <a:pt x="363" y="670"/>
                    <a:pt x="445" y="670"/>
                  </a:cubicBezTo>
                  <a:cubicBezTo>
                    <a:pt x="617" y="670"/>
                    <a:pt x="782" y="537"/>
                    <a:pt x="782" y="336"/>
                  </a:cubicBezTo>
                  <a:cubicBezTo>
                    <a:pt x="782" y="150"/>
                    <a:pt x="633" y="1"/>
                    <a:pt x="447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"/>
            <p:cNvSpPr/>
            <p:nvPr/>
          </p:nvSpPr>
          <p:spPr>
            <a:xfrm>
              <a:off x="6121475" y="4449950"/>
              <a:ext cx="29350" cy="25100"/>
            </a:xfrm>
            <a:custGeom>
              <a:avLst/>
              <a:gdLst/>
              <a:ahLst/>
              <a:cxnLst/>
              <a:rect l="l" t="t" r="r" b="b"/>
              <a:pathLst>
                <a:path w="1174" h="1004" extrusionOk="0">
                  <a:moveTo>
                    <a:pt x="669" y="1"/>
                  </a:moveTo>
                  <a:cubicBezTo>
                    <a:pt x="224" y="1"/>
                    <a:pt x="1" y="541"/>
                    <a:pt x="316" y="857"/>
                  </a:cubicBezTo>
                  <a:cubicBezTo>
                    <a:pt x="411" y="953"/>
                    <a:pt x="539" y="1003"/>
                    <a:pt x="670" y="1003"/>
                  </a:cubicBezTo>
                  <a:cubicBezTo>
                    <a:pt x="735" y="1003"/>
                    <a:pt x="800" y="991"/>
                    <a:pt x="863" y="965"/>
                  </a:cubicBezTo>
                  <a:cubicBezTo>
                    <a:pt x="1051" y="887"/>
                    <a:pt x="1172" y="705"/>
                    <a:pt x="1174" y="502"/>
                  </a:cubicBezTo>
                  <a:cubicBezTo>
                    <a:pt x="1174" y="225"/>
                    <a:pt x="948" y="1"/>
                    <a:pt x="671" y="1"/>
                  </a:cubicBezTo>
                  <a:cubicBezTo>
                    <a:pt x="671" y="1"/>
                    <a:pt x="670" y="1"/>
                    <a:pt x="669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"/>
            <p:cNvSpPr/>
            <p:nvPr/>
          </p:nvSpPr>
          <p:spPr>
            <a:xfrm>
              <a:off x="5971575" y="4832600"/>
              <a:ext cx="9875" cy="8475"/>
            </a:xfrm>
            <a:custGeom>
              <a:avLst/>
              <a:gdLst/>
              <a:ahLst/>
              <a:cxnLst/>
              <a:rect l="l" t="t" r="r" b="b"/>
              <a:pathLst>
                <a:path w="395" h="339" extrusionOk="0">
                  <a:moveTo>
                    <a:pt x="226" y="1"/>
                  </a:moveTo>
                  <a:cubicBezTo>
                    <a:pt x="75" y="2"/>
                    <a:pt x="0" y="183"/>
                    <a:pt x="106" y="289"/>
                  </a:cubicBezTo>
                  <a:cubicBezTo>
                    <a:pt x="140" y="323"/>
                    <a:pt x="182" y="339"/>
                    <a:pt x="224" y="339"/>
                  </a:cubicBezTo>
                  <a:cubicBezTo>
                    <a:pt x="311" y="339"/>
                    <a:pt x="394" y="271"/>
                    <a:pt x="393" y="168"/>
                  </a:cubicBezTo>
                  <a:cubicBezTo>
                    <a:pt x="393" y="75"/>
                    <a:pt x="319" y="1"/>
                    <a:pt x="226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"/>
            <p:cNvSpPr/>
            <p:nvPr/>
          </p:nvSpPr>
          <p:spPr>
            <a:xfrm>
              <a:off x="5859375" y="5117050"/>
              <a:ext cx="19575" cy="16750"/>
            </a:xfrm>
            <a:custGeom>
              <a:avLst/>
              <a:gdLst/>
              <a:ahLst/>
              <a:cxnLst/>
              <a:rect l="l" t="t" r="r" b="b"/>
              <a:pathLst>
                <a:path w="783" h="670" extrusionOk="0">
                  <a:moveTo>
                    <a:pt x="448" y="0"/>
                  </a:moveTo>
                  <a:cubicBezTo>
                    <a:pt x="150" y="0"/>
                    <a:pt x="1" y="360"/>
                    <a:pt x="211" y="571"/>
                  </a:cubicBezTo>
                  <a:cubicBezTo>
                    <a:pt x="279" y="639"/>
                    <a:pt x="363" y="670"/>
                    <a:pt x="445" y="670"/>
                  </a:cubicBezTo>
                  <a:cubicBezTo>
                    <a:pt x="617" y="670"/>
                    <a:pt x="782" y="536"/>
                    <a:pt x="782" y="333"/>
                  </a:cubicBezTo>
                  <a:cubicBezTo>
                    <a:pt x="782" y="150"/>
                    <a:pt x="633" y="0"/>
                    <a:pt x="448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"/>
            <p:cNvSpPr/>
            <p:nvPr/>
          </p:nvSpPr>
          <p:spPr>
            <a:xfrm>
              <a:off x="6292925" y="4272175"/>
              <a:ext cx="29350" cy="25125"/>
            </a:xfrm>
            <a:custGeom>
              <a:avLst/>
              <a:gdLst/>
              <a:ahLst/>
              <a:cxnLst/>
              <a:rect l="l" t="t" r="r" b="b"/>
              <a:pathLst>
                <a:path w="1174" h="1005" extrusionOk="0">
                  <a:moveTo>
                    <a:pt x="672" y="1"/>
                  </a:moveTo>
                  <a:cubicBezTo>
                    <a:pt x="225" y="1"/>
                    <a:pt x="1" y="542"/>
                    <a:pt x="317" y="857"/>
                  </a:cubicBezTo>
                  <a:cubicBezTo>
                    <a:pt x="414" y="953"/>
                    <a:pt x="542" y="1004"/>
                    <a:pt x="673" y="1004"/>
                  </a:cubicBezTo>
                  <a:cubicBezTo>
                    <a:pt x="737" y="1004"/>
                    <a:pt x="802" y="992"/>
                    <a:pt x="865" y="966"/>
                  </a:cubicBezTo>
                  <a:cubicBezTo>
                    <a:pt x="1051" y="889"/>
                    <a:pt x="1174" y="706"/>
                    <a:pt x="1174" y="503"/>
                  </a:cubicBezTo>
                  <a:cubicBezTo>
                    <a:pt x="1174" y="226"/>
                    <a:pt x="950" y="1"/>
                    <a:pt x="672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"/>
            <p:cNvSpPr/>
            <p:nvPr/>
          </p:nvSpPr>
          <p:spPr>
            <a:xfrm>
              <a:off x="6667325" y="4238725"/>
              <a:ext cx="37650" cy="37675"/>
            </a:xfrm>
            <a:custGeom>
              <a:avLst/>
              <a:gdLst/>
              <a:ahLst/>
              <a:cxnLst/>
              <a:rect l="l" t="t" r="r" b="b"/>
              <a:pathLst>
                <a:path w="1506" h="1507" extrusionOk="0">
                  <a:moveTo>
                    <a:pt x="752" y="1"/>
                  </a:moveTo>
                  <a:cubicBezTo>
                    <a:pt x="336" y="1"/>
                    <a:pt x="0" y="337"/>
                    <a:pt x="0" y="753"/>
                  </a:cubicBezTo>
                  <a:cubicBezTo>
                    <a:pt x="0" y="1170"/>
                    <a:pt x="336" y="1506"/>
                    <a:pt x="752" y="1506"/>
                  </a:cubicBezTo>
                  <a:cubicBezTo>
                    <a:pt x="1169" y="1506"/>
                    <a:pt x="1505" y="1170"/>
                    <a:pt x="1505" y="753"/>
                  </a:cubicBezTo>
                  <a:cubicBezTo>
                    <a:pt x="1505" y="337"/>
                    <a:pt x="1169" y="1"/>
                    <a:pt x="752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"/>
            <p:cNvSpPr/>
            <p:nvPr/>
          </p:nvSpPr>
          <p:spPr>
            <a:xfrm>
              <a:off x="6423400" y="3977325"/>
              <a:ext cx="34800" cy="33500"/>
            </a:xfrm>
            <a:custGeom>
              <a:avLst/>
              <a:gdLst/>
              <a:ahLst/>
              <a:cxnLst/>
              <a:rect l="l" t="t" r="r" b="b"/>
              <a:pathLst>
                <a:path w="1392" h="1340" extrusionOk="0">
                  <a:moveTo>
                    <a:pt x="724" y="0"/>
                  </a:moveTo>
                  <a:cubicBezTo>
                    <a:pt x="452" y="0"/>
                    <a:pt x="208" y="163"/>
                    <a:pt x="105" y="414"/>
                  </a:cubicBezTo>
                  <a:cubicBezTo>
                    <a:pt x="0" y="664"/>
                    <a:pt x="58" y="952"/>
                    <a:pt x="250" y="1144"/>
                  </a:cubicBezTo>
                  <a:cubicBezTo>
                    <a:pt x="378" y="1272"/>
                    <a:pt x="549" y="1340"/>
                    <a:pt x="723" y="1340"/>
                  </a:cubicBezTo>
                  <a:cubicBezTo>
                    <a:pt x="809" y="1340"/>
                    <a:pt x="896" y="1323"/>
                    <a:pt x="979" y="1289"/>
                  </a:cubicBezTo>
                  <a:cubicBezTo>
                    <a:pt x="1229" y="1184"/>
                    <a:pt x="1392" y="940"/>
                    <a:pt x="1392" y="670"/>
                  </a:cubicBezTo>
                  <a:cubicBezTo>
                    <a:pt x="1392" y="301"/>
                    <a:pt x="1093" y="0"/>
                    <a:pt x="724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"/>
            <p:cNvSpPr/>
            <p:nvPr/>
          </p:nvSpPr>
          <p:spPr>
            <a:xfrm>
              <a:off x="6661675" y="4868175"/>
              <a:ext cx="24500" cy="20975"/>
            </a:xfrm>
            <a:custGeom>
              <a:avLst/>
              <a:gdLst/>
              <a:ahLst/>
              <a:cxnLst/>
              <a:rect l="l" t="t" r="r" b="b"/>
              <a:pathLst>
                <a:path w="980" h="839" extrusionOk="0">
                  <a:moveTo>
                    <a:pt x="561" y="1"/>
                  </a:moveTo>
                  <a:cubicBezTo>
                    <a:pt x="187" y="1"/>
                    <a:pt x="0" y="451"/>
                    <a:pt x="265" y="715"/>
                  </a:cubicBezTo>
                  <a:cubicBezTo>
                    <a:pt x="350" y="800"/>
                    <a:pt x="455" y="838"/>
                    <a:pt x="557" y="838"/>
                  </a:cubicBezTo>
                  <a:cubicBezTo>
                    <a:pt x="773" y="838"/>
                    <a:pt x="980" y="671"/>
                    <a:pt x="980" y="419"/>
                  </a:cubicBezTo>
                  <a:cubicBezTo>
                    <a:pt x="978" y="188"/>
                    <a:pt x="791" y="1"/>
                    <a:pt x="561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"/>
            <p:cNvSpPr/>
            <p:nvPr/>
          </p:nvSpPr>
          <p:spPr>
            <a:xfrm>
              <a:off x="6598300" y="5160950"/>
              <a:ext cx="37650" cy="37650"/>
            </a:xfrm>
            <a:custGeom>
              <a:avLst/>
              <a:gdLst/>
              <a:ahLst/>
              <a:cxnLst/>
              <a:rect l="l" t="t" r="r" b="b"/>
              <a:pathLst>
                <a:path w="1506" h="1506" extrusionOk="0">
                  <a:moveTo>
                    <a:pt x="754" y="1"/>
                  </a:moveTo>
                  <a:cubicBezTo>
                    <a:pt x="338" y="1"/>
                    <a:pt x="0" y="337"/>
                    <a:pt x="0" y="752"/>
                  </a:cubicBezTo>
                  <a:cubicBezTo>
                    <a:pt x="0" y="1168"/>
                    <a:pt x="338" y="1506"/>
                    <a:pt x="754" y="1506"/>
                  </a:cubicBezTo>
                  <a:cubicBezTo>
                    <a:pt x="1169" y="1506"/>
                    <a:pt x="1505" y="1168"/>
                    <a:pt x="1505" y="752"/>
                  </a:cubicBezTo>
                  <a:cubicBezTo>
                    <a:pt x="1505" y="337"/>
                    <a:pt x="1169" y="1"/>
                    <a:pt x="754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"/>
            <p:cNvSpPr/>
            <p:nvPr/>
          </p:nvSpPr>
          <p:spPr>
            <a:xfrm>
              <a:off x="7008150" y="45670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7" y="0"/>
                  </a:moveTo>
                  <a:cubicBezTo>
                    <a:pt x="112" y="0"/>
                    <a:pt x="0" y="271"/>
                    <a:pt x="159" y="429"/>
                  </a:cubicBezTo>
                  <a:cubicBezTo>
                    <a:pt x="210" y="480"/>
                    <a:pt x="272" y="503"/>
                    <a:pt x="334" y="503"/>
                  </a:cubicBezTo>
                  <a:cubicBezTo>
                    <a:pt x="462" y="503"/>
                    <a:pt x="586" y="403"/>
                    <a:pt x="586" y="251"/>
                  </a:cubicBezTo>
                  <a:cubicBezTo>
                    <a:pt x="586" y="112"/>
                    <a:pt x="474" y="0"/>
                    <a:pt x="337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"/>
            <p:cNvSpPr/>
            <p:nvPr/>
          </p:nvSpPr>
          <p:spPr>
            <a:xfrm>
              <a:off x="7231925" y="44813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3" y="1"/>
                    <a:pt x="1" y="113"/>
                    <a:pt x="1" y="252"/>
                  </a:cubicBezTo>
                  <a:cubicBezTo>
                    <a:pt x="1" y="390"/>
                    <a:pt x="113" y="503"/>
                    <a:pt x="252" y="503"/>
                  </a:cubicBezTo>
                  <a:cubicBezTo>
                    <a:pt x="389" y="503"/>
                    <a:pt x="503" y="390"/>
                    <a:pt x="503" y="252"/>
                  </a:cubicBezTo>
                  <a:cubicBezTo>
                    <a:pt x="503" y="113"/>
                    <a:pt x="389" y="1"/>
                    <a:pt x="252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"/>
            <p:cNvSpPr/>
            <p:nvPr/>
          </p:nvSpPr>
          <p:spPr>
            <a:xfrm>
              <a:off x="7253500" y="4075600"/>
              <a:ext cx="24450" cy="20975"/>
            </a:xfrm>
            <a:custGeom>
              <a:avLst/>
              <a:gdLst/>
              <a:ahLst/>
              <a:cxnLst/>
              <a:rect l="l" t="t" r="r" b="b"/>
              <a:pathLst>
                <a:path w="978" h="839" extrusionOk="0">
                  <a:moveTo>
                    <a:pt x="559" y="1"/>
                  </a:moveTo>
                  <a:cubicBezTo>
                    <a:pt x="187" y="1"/>
                    <a:pt x="0" y="452"/>
                    <a:pt x="263" y="715"/>
                  </a:cubicBezTo>
                  <a:cubicBezTo>
                    <a:pt x="349" y="800"/>
                    <a:pt x="454" y="839"/>
                    <a:pt x="557" y="839"/>
                  </a:cubicBezTo>
                  <a:cubicBezTo>
                    <a:pt x="772" y="839"/>
                    <a:pt x="978" y="672"/>
                    <a:pt x="978" y="419"/>
                  </a:cubicBezTo>
                  <a:cubicBezTo>
                    <a:pt x="978" y="189"/>
                    <a:pt x="791" y="1"/>
                    <a:pt x="559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"/>
            <p:cNvSpPr/>
            <p:nvPr/>
          </p:nvSpPr>
          <p:spPr>
            <a:xfrm>
              <a:off x="7318325" y="5190225"/>
              <a:ext cx="24475" cy="20950"/>
            </a:xfrm>
            <a:custGeom>
              <a:avLst/>
              <a:gdLst/>
              <a:ahLst/>
              <a:cxnLst/>
              <a:rect l="l" t="t" r="r" b="b"/>
              <a:pathLst>
                <a:path w="979" h="838" extrusionOk="0">
                  <a:moveTo>
                    <a:pt x="560" y="0"/>
                  </a:moveTo>
                  <a:cubicBezTo>
                    <a:pt x="186" y="0"/>
                    <a:pt x="1" y="450"/>
                    <a:pt x="264" y="715"/>
                  </a:cubicBezTo>
                  <a:cubicBezTo>
                    <a:pt x="349" y="800"/>
                    <a:pt x="453" y="838"/>
                    <a:pt x="556" y="838"/>
                  </a:cubicBezTo>
                  <a:cubicBezTo>
                    <a:pt x="771" y="838"/>
                    <a:pt x="978" y="671"/>
                    <a:pt x="978" y="419"/>
                  </a:cubicBezTo>
                  <a:cubicBezTo>
                    <a:pt x="978" y="187"/>
                    <a:pt x="790" y="0"/>
                    <a:pt x="560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"/>
            <p:cNvSpPr/>
            <p:nvPr/>
          </p:nvSpPr>
          <p:spPr>
            <a:xfrm>
              <a:off x="6908400" y="3755675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5"/>
                  </a:cubicBezTo>
                  <a:cubicBezTo>
                    <a:pt x="1" y="746"/>
                    <a:pt x="65" y="1070"/>
                    <a:pt x="280" y="1286"/>
                  </a:cubicBezTo>
                  <a:cubicBezTo>
                    <a:pt x="424" y="1430"/>
                    <a:pt x="617" y="1506"/>
                    <a:pt x="813" y="1506"/>
                  </a:cubicBezTo>
                  <a:cubicBezTo>
                    <a:pt x="910" y="1506"/>
                    <a:pt x="1008" y="1487"/>
                    <a:pt x="1101" y="1449"/>
                  </a:cubicBezTo>
                  <a:cubicBezTo>
                    <a:pt x="1382" y="1332"/>
                    <a:pt x="1566" y="1057"/>
                    <a:pt x="1566" y="754"/>
                  </a:cubicBezTo>
                  <a:cubicBezTo>
                    <a:pt x="1566" y="336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"/>
            <p:cNvSpPr/>
            <p:nvPr/>
          </p:nvSpPr>
          <p:spPr>
            <a:xfrm>
              <a:off x="7277175" y="3450350"/>
              <a:ext cx="19625" cy="16800"/>
            </a:xfrm>
            <a:custGeom>
              <a:avLst/>
              <a:gdLst/>
              <a:ahLst/>
              <a:cxnLst/>
              <a:rect l="l" t="t" r="r" b="b"/>
              <a:pathLst>
                <a:path w="785" h="672" extrusionOk="0">
                  <a:moveTo>
                    <a:pt x="449" y="0"/>
                  </a:moveTo>
                  <a:cubicBezTo>
                    <a:pt x="150" y="0"/>
                    <a:pt x="1" y="360"/>
                    <a:pt x="212" y="573"/>
                  </a:cubicBezTo>
                  <a:cubicBezTo>
                    <a:pt x="280" y="641"/>
                    <a:pt x="363" y="671"/>
                    <a:pt x="446" y="671"/>
                  </a:cubicBezTo>
                  <a:cubicBezTo>
                    <a:pt x="618" y="671"/>
                    <a:pt x="783" y="537"/>
                    <a:pt x="784" y="335"/>
                  </a:cubicBezTo>
                  <a:cubicBezTo>
                    <a:pt x="784" y="151"/>
                    <a:pt x="633" y="0"/>
                    <a:pt x="449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"/>
            <p:cNvSpPr/>
            <p:nvPr/>
          </p:nvSpPr>
          <p:spPr>
            <a:xfrm>
              <a:off x="6421150" y="3517275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5"/>
                  </a:cubicBezTo>
                  <a:cubicBezTo>
                    <a:pt x="0" y="746"/>
                    <a:pt x="65" y="1071"/>
                    <a:pt x="280" y="1286"/>
                  </a:cubicBezTo>
                  <a:cubicBezTo>
                    <a:pt x="424" y="1430"/>
                    <a:pt x="617" y="1506"/>
                    <a:pt x="813" y="1506"/>
                  </a:cubicBezTo>
                  <a:cubicBezTo>
                    <a:pt x="910" y="1506"/>
                    <a:pt x="1008" y="1488"/>
                    <a:pt x="1101" y="1449"/>
                  </a:cubicBezTo>
                  <a:cubicBezTo>
                    <a:pt x="1382" y="1332"/>
                    <a:pt x="1566" y="1057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"/>
            <p:cNvSpPr/>
            <p:nvPr/>
          </p:nvSpPr>
          <p:spPr>
            <a:xfrm>
              <a:off x="7301875" y="2971500"/>
              <a:ext cx="30450" cy="29275"/>
            </a:xfrm>
            <a:custGeom>
              <a:avLst/>
              <a:gdLst/>
              <a:ahLst/>
              <a:cxnLst/>
              <a:rect l="l" t="t" r="r" b="b"/>
              <a:pathLst>
                <a:path w="1218" h="1171" extrusionOk="0">
                  <a:moveTo>
                    <a:pt x="635" y="0"/>
                  </a:moveTo>
                  <a:cubicBezTo>
                    <a:pt x="634" y="0"/>
                    <a:pt x="633" y="0"/>
                    <a:pt x="632" y="0"/>
                  </a:cubicBezTo>
                  <a:cubicBezTo>
                    <a:pt x="396" y="0"/>
                    <a:pt x="182" y="142"/>
                    <a:pt x="91" y="361"/>
                  </a:cubicBezTo>
                  <a:cubicBezTo>
                    <a:pt x="1" y="580"/>
                    <a:pt x="50" y="831"/>
                    <a:pt x="218" y="999"/>
                  </a:cubicBezTo>
                  <a:cubicBezTo>
                    <a:pt x="330" y="1111"/>
                    <a:pt x="480" y="1171"/>
                    <a:pt x="632" y="1171"/>
                  </a:cubicBezTo>
                  <a:cubicBezTo>
                    <a:pt x="708" y="1171"/>
                    <a:pt x="784" y="1156"/>
                    <a:pt x="856" y="1126"/>
                  </a:cubicBezTo>
                  <a:cubicBezTo>
                    <a:pt x="1076" y="1035"/>
                    <a:pt x="1218" y="823"/>
                    <a:pt x="1218" y="585"/>
                  </a:cubicBezTo>
                  <a:cubicBezTo>
                    <a:pt x="1218" y="263"/>
                    <a:pt x="956" y="0"/>
                    <a:pt x="635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"/>
            <p:cNvSpPr/>
            <p:nvPr/>
          </p:nvSpPr>
          <p:spPr>
            <a:xfrm>
              <a:off x="7341275" y="2551175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1"/>
                  </a:moveTo>
                  <a:cubicBezTo>
                    <a:pt x="509" y="1"/>
                    <a:pt x="234" y="184"/>
                    <a:pt x="117" y="465"/>
                  </a:cubicBezTo>
                  <a:cubicBezTo>
                    <a:pt x="1" y="747"/>
                    <a:pt x="65" y="1071"/>
                    <a:pt x="280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7"/>
                    <a:pt x="1566" y="754"/>
                  </a:cubicBezTo>
                  <a:cubicBezTo>
                    <a:pt x="1566" y="337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"/>
            <p:cNvSpPr/>
            <p:nvPr/>
          </p:nvSpPr>
          <p:spPr>
            <a:xfrm>
              <a:off x="5536100" y="2511350"/>
              <a:ext cx="8175" cy="8200"/>
            </a:xfrm>
            <a:custGeom>
              <a:avLst/>
              <a:gdLst/>
              <a:ahLst/>
              <a:cxnLst/>
              <a:rect l="l" t="t" r="r" b="b"/>
              <a:pathLst>
                <a:path w="327" h="328" extrusionOk="0">
                  <a:moveTo>
                    <a:pt x="164" y="0"/>
                  </a:moveTo>
                  <a:cubicBezTo>
                    <a:pt x="74" y="0"/>
                    <a:pt x="1" y="73"/>
                    <a:pt x="1" y="164"/>
                  </a:cubicBezTo>
                  <a:cubicBezTo>
                    <a:pt x="1" y="254"/>
                    <a:pt x="74" y="327"/>
                    <a:pt x="164" y="327"/>
                  </a:cubicBezTo>
                  <a:cubicBezTo>
                    <a:pt x="254" y="327"/>
                    <a:pt x="327" y="254"/>
                    <a:pt x="327" y="164"/>
                  </a:cubicBezTo>
                  <a:cubicBezTo>
                    <a:pt x="327" y="73"/>
                    <a:pt x="254" y="0"/>
                    <a:pt x="164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"/>
            <p:cNvSpPr/>
            <p:nvPr/>
          </p:nvSpPr>
          <p:spPr>
            <a:xfrm>
              <a:off x="5668925" y="2896675"/>
              <a:ext cx="39600" cy="38100"/>
            </a:xfrm>
            <a:custGeom>
              <a:avLst/>
              <a:gdLst/>
              <a:ahLst/>
              <a:cxnLst/>
              <a:rect l="l" t="t" r="r" b="b"/>
              <a:pathLst>
                <a:path w="1584" h="1524" extrusionOk="0">
                  <a:moveTo>
                    <a:pt x="823" y="1"/>
                  </a:moveTo>
                  <a:cubicBezTo>
                    <a:pt x="515" y="1"/>
                    <a:pt x="237" y="186"/>
                    <a:pt x="119" y="470"/>
                  </a:cubicBezTo>
                  <a:cubicBezTo>
                    <a:pt x="1" y="756"/>
                    <a:pt x="67" y="1083"/>
                    <a:pt x="283" y="1301"/>
                  </a:cubicBezTo>
                  <a:cubicBezTo>
                    <a:pt x="429" y="1446"/>
                    <a:pt x="624" y="1524"/>
                    <a:pt x="823" y="1524"/>
                  </a:cubicBezTo>
                  <a:cubicBezTo>
                    <a:pt x="921" y="1524"/>
                    <a:pt x="1020" y="1505"/>
                    <a:pt x="1114" y="1466"/>
                  </a:cubicBezTo>
                  <a:cubicBezTo>
                    <a:pt x="1398" y="1347"/>
                    <a:pt x="1584" y="1069"/>
                    <a:pt x="1584" y="762"/>
                  </a:cubicBezTo>
                  <a:cubicBezTo>
                    <a:pt x="1584" y="341"/>
                    <a:pt x="1243" y="1"/>
                    <a:pt x="823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"/>
            <p:cNvSpPr/>
            <p:nvPr/>
          </p:nvSpPr>
          <p:spPr>
            <a:xfrm>
              <a:off x="4176575" y="2368400"/>
              <a:ext cx="30000" cy="25650"/>
            </a:xfrm>
            <a:custGeom>
              <a:avLst/>
              <a:gdLst/>
              <a:ahLst/>
              <a:cxnLst/>
              <a:rect l="l" t="t" r="r" b="b"/>
              <a:pathLst>
                <a:path w="1200" h="1026" extrusionOk="0">
                  <a:moveTo>
                    <a:pt x="686" y="0"/>
                  </a:moveTo>
                  <a:cubicBezTo>
                    <a:pt x="229" y="0"/>
                    <a:pt x="0" y="553"/>
                    <a:pt x="323" y="876"/>
                  </a:cubicBezTo>
                  <a:cubicBezTo>
                    <a:pt x="421" y="974"/>
                    <a:pt x="552" y="1026"/>
                    <a:pt x="686" y="1026"/>
                  </a:cubicBezTo>
                  <a:cubicBezTo>
                    <a:pt x="752" y="1026"/>
                    <a:pt x="819" y="1013"/>
                    <a:pt x="882" y="987"/>
                  </a:cubicBezTo>
                  <a:cubicBezTo>
                    <a:pt x="1073" y="908"/>
                    <a:pt x="1199" y="721"/>
                    <a:pt x="1199" y="513"/>
                  </a:cubicBezTo>
                  <a:cubicBezTo>
                    <a:pt x="1198" y="230"/>
                    <a:pt x="969" y="0"/>
                    <a:pt x="686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2"/>
          <p:cNvGrpSpPr/>
          <p:nvPr/>
        </p:nvGrpSpPr>
        <p:grpSpPr>
          <a:xfrm>
            <a:off x="-79368" y="-558092"/>
            <a:ext cx="9358095" cy="6205603"/>
            <a:chOff x="236675" y="487975"/>
            <a:chExt cx="7144675" cy="4737825"/>
          </a:xfrm>
        </p:grpSpPr>
        <p:sp>
          <p:nvSpPr>
            <p:cNvPr id="752" name="Google Shape;752;p2"/>
            <p:cNvSpPr/>
            <p:nvPr/>
          </p:nvSpPr>
          <p:spPr>
            <a:xfrm>
              <a:off x="3851750" y="1063075"/>
              <a:ext cx="20075" cy="17200"/>
            </a:xfrm>
            <a:custGeom>
              <a:avLst/>
              <a:gdLst/>
              <a:ahLst/>
              <a:cxnLst/>
              <a:rect l="l" t="t" r="r" b="b"/>
              <a:pathLst>
                <a:path w="803" h="688" extrusionOk="0">
                  <a:moveTo>
                    <a:pt x="460" y="0"/>
                  </a:moveTo>
                  <a:cubicBezTo>
                    <a:pt x="154" y="0"/>
                    <a:pt x="0" y="370"/>
                    <a:pt x="216" y="587"/>
                  </a:cubicBezTo>
                  <a:cubicBezTo>
                    <a:pt x="286" y="657"/>
                    <a:pt x="372" y="688"/>
                    <a:pt x="456" y="688"/>
                  </a:cubicBezTo>
                  <a:cubicBezTo>
                    <a:pt x="633" y="688"/>
                    <a:pt x="802" y="551"/>
                    <a:pt x="802" y="345"/>
                  </a:cubicBezTo>
                  <a:cubicBezTo>
                    <a:pt x="802" y="154"/>
                    <a:pt x="649" y="0"/>
                    <a:pt x="460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"/>
            <p:cNvSpPr/>
            <p:nvPr/>
          </p:nvSpPr>
          <p:spPr>
            <a:xfrm>
              <a:off x="3594200" y="874250"/>
              <a:ext cx="30125" cy="25775"/>
            </a:xfrm>
            <a:custGeom>
              <a:avLst/>
              <a:gdLst/>
              <a:ahLst/>
              <a:cxnLst/>
              <a:rect l="l" t="t" r="r" b="b"/>
              <a:pathLst>
                <a:path w="1205" h="1031" extrusionOk="0">
                  <a:moveTo>
                    <a:pt x="689" y="0"/>
                  </a:moveTo>
                  <a:cubicBezTo>
                    <a:pt x="230" y="0"/>
                    <a:pt x="1" y="555"/>
                    <a:pt x="325" y="879"/>
                  </a:cubicBezTo>
                  <a:cubicBezTo>
                    <a:pt x="424" y="978"/>
                    <a:pt x="556" y="1030"/>
                    <a:pt x="690" y="1030"/>
                  </a:cubicBezTo>
                  <a:cubicBezTo>
                    <a:pt x="756" y="1030"/>
                    <a:pt x="823" y="1017"/>
                    <a:pt x="886" y="991"/>
                  </a:cubicBezTo>
                  <a:cubicBezTo>
                    <a:pt x="1079" y="911"/>
                    <a:pt x="1204" y="723"/>
                    <a:pt x="1204" y="515"/>
                  </a:cubicBezTo>
                  <a:cubicBezTo>
                    <a:pt x="1204" y="230"/>
                    <a:pt x="974" y="0"/>
                    <a:pt x="689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"/>
            <p:cNvSpPr/>
            <p:nvPr/>
          </p:nvSpPr>
          <p:spPr>
            <a:xfrm>
              <a:off x="3248025" y="912850"/>
              <a:ext cx="10075" cy="8600"/>
            </a:xfrm>
            <a:custGeom>
              <a:avLst/>
              <a:gdLst/>
              <a:ahLst/>
              <a:cxnLst/>
              <a:rect l="l" t="t" r="r" b="b"/>
              <a:pathLst>
                <a:path w="403" h="344" extrusionOk="0">
                  <a:moveTo>
                    <a:pt x="229" y="1"/>
                  </a:moveTo>
                  <a:cubicBezTo>
                    <a:pt x="76" y="1"/>
                    <a:pt x="0" y="186"/>
                    <a:pt x="108" y="293"/>
                  </a:cubicBezTo>
                  <a:cubicBezTo>
                    <a:pt x="143" y="328"/>
                    <a:pt x="187" y="344"/>
                    <a:pt x="229" y="344"/>
                  </a:cubicBezTo>
                  <a:cubicBezTo>
                    <a:pt x="318" y="344"/>
                    <a:pt x="402" y="275"/>
                    <a:pt x="402" y="172"/>
                  </a:cubicBezTo>
                  <a:cubicBezTo>
                    <a:pt x="401" y="76"/>
                    <a:pt x="325" y="1"/>
                    <a:pt x="229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"/>
            <p:cNvSpPr/>
            <p:nvPr/>
          </p:nvSpPr>
          <p:spPr>
            <a:xfrm>
              <a:off x="3231300" y="1193250"/>
              <a:ext cx="26800" cy="22950"/>
            </a:xfrm>
            <a:custGeom>
              <a:avLst/>
              <a:gdLst/>
              <a:ahLst/>
              <a:cxnLst/>
              <a:rect l="l" t="t" r="r" b="b"/>
              <a:pathLst>
                <a:path w="1072" h="918" extrusionOk="0">
                  <a:moveTo>
                    <a:pt x="613" y="0"/>
                  </a:moveTo>
                  <a:cubicBezTo>
                    <a:pt x="204" y="0"/>
                    <a:pt x="1" y="495"/>
                    <a:pt x="289" y="783"/>
                  </a:cubicBezTo>
                  <a:cubicBezTo>
                    <a:pt x="382" y="876"/>
                    <a:pt x="497" y="917"/>
                    <a:pt x="609" y="917"/>
                  </a:cubicBezTo>
                  <a:cubicBezTo>
                    <a:pt x="845" y="917"/>
                    <a:pt x="1071" y="734"/>
                    <a:pt x="1071" y="458"/>
                  </a:cubicBezTo>
                  <a:cubicBezTo>
                    <a:pt x="1071" y="207"/>
                    <a:pt x="865" y="0"/>
                    <a:pt x="613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"/>
            <p:cNvSpPr/>
            <p:nvPr/>
          </p:nvSpPr>
          <p:spPr>
            <a:xfrm>
              <a:off x="3920725" y="795525"/>
              <a:ext cx="29775" cy="28650"/>
            </a:xfrm>
            <a:custGeom>
              <a:avLst/>
              <a:gdLst/>
              <a:ahLst/>
              <a:cxnLst/>
              <a:rect l="l" t="t" r="r" b="b"/>
              <a:pathLst>
                <a:path w="1191" h="1146" extrusionOk="0">
                  <a:moveTo>
                    <a:pt x="619" y="1"/>
                  </a:moveTo>
                  <a:cubicBezTo>
                    <a:pt x="387" y="1"/>
                    <a:pt x="178" y="140"/>
                    <a:pt x="90" y="354"/>
                  </a:cubicBezTo>
                  <a:cubicBezTo>
                    <a:pt x="0" y="569"/>
                    <a:pt x="50" y="815"/>
                    <a:pt x="214" y="978"/>
                  </a:cubicBezTo>
                  <a:cubicBezTo>
                    <a:pt x="324" y="1088"/>
                    <a:pt x="470" y="1146"/>
                    <a:pt x="619" y="1146"/>
                  </a:cubicBezTo>
                  <a:cubicBezTo>
                    <a:pt x="692" y="1146"/>
                    <a:pt x="766" y="1132"/>
                    <a:pt x="837" y="1103"/>
                  </a:cubicBezTo>
                  <a:cubicBezTo>
                    <a:pt x="1051" y="1013"/>
                    <a:pt x="1190" y="806"/>
                    <a:pt x="1190" y="574"/>
                  </a:cubicBezTo>
                  <a:cubicBezTo>
                    <a:pt x="1190" y="257"/>
                    <a:pt x="934" y="1"/>
                    <a:pt x="619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"/>
            <p:cNvSpPr/>
            <p:nvPr/>
          </p:nvSpPr>
          <p:spPr>
            <a:xfrm>
              <a:off x="4216075" y="1307725"/>
              <a:ext cx="13400" cy="11450"/>
            </a:xfrm>
            <a:custGeom>
              <a:avLst/>
              <a:gdLst/>
              <a:ahLst/>
              <a:cxnLst/>
              <a:rect l="l" t="t" r="r" b="b"/>
              <a:pathLst>
                <a:path w="536" h="458" extrusionOk="0">
                  <a:moveTo>
                    <a:pt x="310" y="1"/>
                  </a:moveTo>
                  <a:cubicBezTo>
                    <a:pt x="309" y="1"/>
                    <a:pt x="308" y="1"/>
                    <a:pt x="307" y="1"/>
                  </a:cubicBezTo>
                  <a:cubicBezTo>
                    <a:pt x="102" y="1"/>
                    <a:pt x="1" y="246"/>
                    <a:pt x="145" y="390"/>
                  </a:cubicBezTo>
                  <a:cubicBezTo>
                    <a:pt x="192" y="437"/>
                    <a:pt x="249" y="458"/>
                    <a:pt x="305" y="458"/>
                  </a:cubicBezTo>
                  <a:cubicBezTo>
                    <a:pt x="423" y="458"/>
                    <a:pt x="536" y="367"/>
                    <a:pt x="536" y="230"/>
                  </a:cubicBezTo>
                  <a:cubicBezTo>
                    <a:pt x="536" y="103"/>
                    <a:pt x="434" y="1"/>
                    <a:pt x="310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"/>
            <p:cNvSpPr/>
            <p:nvPr/>
          </p:nvSpPr>
          <p:spPr>
            <a:xfrm>
              <a:off x="3383950" y="1619575"/>
              <a:ext cx="60100" cy="60125"/>
            </a:xfrm>
            <a:custGeom>
              <a:avLst/>
              <a:gdLst/>
              <a:ahLst/>
              <a:cxnLst/>
              <a:rect l="l" t="t" r="r" b="b"/>
              <a:pathLst>
                <a:path w="2404" h="2405" extrusionOk="0">
                  <a:moveTo>
                    <a:pt x="1201" y="1"/>
                  </a:moveTo>
                  <a:cubicBezTo>
                    <a:pt x="539" y="1"/>
                    <a:pt x="1" y="539"/>
                    <a:pt x="1" y="1203"/>
                  </a:cubicBezTo>
                  <a:cubicBezTo>
                    <a:pt x="1" y="1867"/>
                    <a:pt x="539" y="2405"/>
                    <a:pt x="1201" y="2405"/>
                  </a:cubicBezTo>
                  <a:cubicBezTo>
                    <a:pt x="1865" y="2405"/>
                    <a:pt x="2403" y="1867"/>
                    <a:pt x="2403" y="1203"/>
                  </a:cubicBezTo>
                  <a:cubicBezTo>
                    <a:pt x="2403" y="539"/>
                    <a:pt x="1865" y="1"/>
                    <a:pt x="1201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"/>
            <p:cNvSpPr/>
            <p:nvPr/>
          </p:nvSpPr>
          <p:spPr>
            <a:xfrm>
              <a:off x="2897525" y="1138900"/>
              <a:ext cx="14350" cy="14325"/>
            </a:xfrm>
            <a:custGeom>
              <a:avLst/>
              <a:gdLst/>
              <a:ahLst/>
              <a:cxnLst/>
              <a:rect l="l" t="t" r="r" b="b"/>
              <a:pathLst>
                <a:path w="574" h="573" extrusionOk="0">
                  <a:moveTo>
                    <a:pt x="287" y="1"/>
                  </a:moveTo>
                  <a:cubicBezTo>
                    <a:pt x="129" y="1"/>
                    <a:pt x="0" y="128"/>
                    <a:pt x="0" y="286"/>
                  </a:cubicBezTo>
                  <a:cubicBezTo>
                    <a:pt x="0" y="445"/>
                    <a:pt x="129" y="572"/>
                    <a:pt x="287" y="572"/>
                  </a:cubicBezTo>
                  <a:cubicBezTo>
                    <a:pt x="444" y="572"/>
                    <a:pt x="573" y="445"/>
                    <a:pt x="573" y="286"/>
                  </a:cubicBezTo>
                  <a:cubicBezTo>
                    <a:pt x="573" y="128"/>
                    <a:pt x="444" y="1"/>
                    <a:pt x="287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"/>
            <p:cNvSpPr/>
            <p:nvPr/>
          </p:nvSpPr>
          <p:spPr>
            <a:xfrm>
              <a:off x="4624950" y="740575"/>
              <a:ext cx="30500" cy="26100"/>
            </a:xfrm>
            <a:custGeom>
              <a:avLst/>
              <a:gdLst/>
              <a:ahLst/>
              <a:cxnLst/>
              <a:rect l="l" t="t" r="r" b="b"/>
              <a:pathLst>
                <a:path w="1220" h="1044" extrusionOk="0">
                  <a:moveTo>
                    <a:pt x="698" y="1"/>
                  </a:moveTo>
                  <a:cubicBezTo>
                    <a:pt x="232" y="1"/>
                    <a:pt x="0" y="563"/>
                    <a:pt x="328" y="890"/>
                  </a:cubicBezTo>
                  <a:cubicBezTo>
                    <a:pt x="428" y="991"/>
                    <a:pt x="562" y="1044"/>
                    <a:pt x="697" y="1044"/>
                  </a:cubicBezTo>
                  <a:cubicBezTo>
                    <a:pt x="764" y="1044"/>
                    <a:pt x="832" y="1031"/>
                    <a:pt x="896" y="1004"/>
                  </a:cubicBezTo>
                  <a:cubicBezTo>
                    <a:pt x="1092" y="924"/>
                    <a:pt x="1219" y="733"/>
                    <a:pt x="1219" y="522"/>
                  </a:cubicBezTo>
                  <a:cubicBezTo>
                    <a:pt x="1218" y="234"/>
                    <a:pt x="986" y="1"/>
                    <a:pt x="698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"/>
            <p:cNvSpPr/>
            <p:nvPr/>
          </p:nvSpPr>
          <p:spPr>
            <a:xfrm>
              <a:off x="4546125" y="1480625"/>
              <a:ext cx="65025" cy="62550"/>
            </a:xfrm>
            <a:custGeom>
              <a:avLst/>
              <a:gdLst/>
              <a:ahLst/>
              <a:cxnLst/>
              <a:rect l="l" t="t" r="r" b="b"/>
              <a:pathLst>
                <a:path w="2601" h="2502" extrusionOk="0">
                  <a:moveTo>
                    <a:pt x="1350" y="0"/>
                  </a:moveTo>
                  <a:cubicBezTo>
                    <a:pt x="843" y="0"/>
                    <a:pt x="388" y="305"/>
                    <a:pt x="194" y="772"/>
                  </a:cubicBezTo>
                  <a:cubicBezTo>
                    <a:pt x="0" y="1240"/>
                    <a:pt x="108" y="1777"/>
                    <a:pt x="466" y="2134"/>
                  </a:cubicBezTo>
                  <a:cubicBezTo>
                    <a:pt x="705" y="2374"/>
                    <a:pt x="1025" y="2501"/>
                    <a:pt x="1351" y="2501"/>
                  </a:cubicBezTo>
                  <a:cubicBezTo>
                    <a:pt x="1512" y="2501"/>
                    <a:pt x="1674" y="2470"/>
                    <a:pt x="1829" y="2406"/>
                  </a:cubicBezTo>
                  <a:cubicBezTo>
                    <a:pt x="2295" y="2213"/>
                    <a:pt x="2600" y="1757"/>
                    <a:pt x="2600" y="1251"/>
                  </a:cubicBezTo>
                  <a:cubicBezTo>
                    <a:pt x="2600" y="559"/>
                    <a:pt x="2041" y="0"/>
                    <a:pt x="1350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"/>
            <p:cNvSpPr/>
            <p:nvPr/>
          </p:nvSpPr>
          <p:spPr>
            <a:xfrm>
              <a:off x="5628225" y="589450"/>
              <a:ext cx="12175" cy="10475"/>
            </a:xfrm>
            <a:custGeom>
              <a:avLst/>
              <a:gdLst/>
              <a:ahLst/>
              <a:cxnLst/>
              <a:rect l="l" t="t" r="r" b="b"/>
              <a:pathLst>
                <a:path w="487" h="419" extrusionOk="0">
                  <a:moveTo>
                    <a:pt x="279" y="0"/>
                  </a:moveTo>
                  <a:cubicBezTo>
                    <a:pt x="92" y="0"/>
                    <a:pt x="0" y="225"/>
                    <a:pt x="130" y="357"/>
                  </a:cubicBezTo>
                  <a:cubicBezTo>
                    <a:pt x="173" y="399"/>
                    <a:pt x="225" y="418"/>
                    <a:pt x="276" y="418"/>
                  </a:cubicBezTo>
                  <a:cubicBezTo>
                    <a:pt x="384" y="418"/>
                    <a:pt x="487" y="335"/>
                    <a:pt x="487" y="210"/>
                  </a:cubicBezTo>
                  <a:cubicBezTo>
                    <a:pt x="487" y="94"/>
                    <a:pt x="393" y="0"/>
                    <a:pt x="279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"/>
            <p:cNvSpPr/>
            <p:nvPr/>
          </p:nvSpPr>
          <p:spPr>
            <a:xfrm>
              <a:off x="5554275" y="1299250"/>
              <a:ext cx="14125" cy="14125"/>
            </a:xfrm>
            <a:custGeom>
              <a:avLst/>
              <a:gdLst/>
              <a:ahLst/>
              <a:cxnLst/>
              <a:rect l="l" t="t" r="r" b="b"/>
              <a:pathLst>
                <a:path w="565" h="565" extrusionOk="0">
                  <a:moveTo>
                    <a:pt x="283" y="0"/>
                  </a:moveTo>
                  <a:cubicBezTo>
                    <a:pt x="128" y="0"/>
                    <a:pt x="1" y="126"/>
                    <a:pt x="1" y="282"/>
                  </a:cubicBezTo>
                  <a:cubicBezTo>
                    <a:pt x="1" y="438"/>
                    <a:pt x="128" y="564"/>
                    <a:pt x="283" y="564"/>
                  </a:cubicBezTo>
                  <a:cubicBezTo>
                    <a:pt x="439" y="564"/>
                    <a:pt x="564" y="438"/>
                    <a:pt x="564" y="282"/>
                  </a:cubicBezTo>
                  <a:cubicBezTo>
                    <a:pt x="564" y="126"/>
                    <a:pt x="439" y="0"/>
                    <a:pt x="283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"/>
            <p:cNvSpPr/>
            <p:nvPr/>
          </p:nvSpPr>
          <p:spPr>
            <a:xfrm>
              <a:off x="6409675" y="642275"/>
              <a:ext cx="16500" cy="14150"/>
            </a:xfrm>
            <a:custGeom>
              <a:avLst/>
              <a:gdLst/>
              <a:ahLst/>
              <a:cxnLst/>
              <a:rect l="l" t="t" r="r" b="b"/>
              <a:pathLst>
                <a:path w="660" h="566" extrusionOk="0">
                  <a:moveTo>
                    <a:pt x="378" y="1"/>
                  </a:moveTo>
                  <a:cubicBezTo>
                    <a:pt x="126" y="1"/>
                    <a:pt x="0" y="304"/>
                    <a:pt x="178" y="481"/>
                  </a:cubicBezTo>
                  <a:cubicBezTo>
                    <a:pt x="235" y="539"/>
                    <a:pt x="306" y="565"/>
                    <a:pt x="376" y="565"/>
                  </a:cubicBezTo>
                  <a:cubicBezTo>
                    <a:pt x="521" y="565"/>
                    <a:pt x="660" y="452"/>
                    <a:pt x="660" y="282"/>
                  </a:cubicBezTo>
                  <a:cubicBezTo>
                    <a:pt x="660" y="126"/>
                    <a:pt x="534" y="1"/>
                    <a:pt x="378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"/>
            <p:cNvSpPr/>
            <p:nvPr/>
          </p:nvSpPr>
          <p:spPr>
            <a:xfrm>
              <a:off x="6597550" y="1072025"/>
              <a:ext cx="20625" cy="17675"/>
            </a:xfrm>
            <a:custGeom>
              <a:avLst/>
              <a:gdLst/>
              <a:ahLst/>
              <a:cxnLst/>
              <a:rect l="l" t="t" r="r" b="b"/>
              <a:pathLst>
                <a:path w="825" h="707" extrusionOk="0">
                  <a:moveTo>
                    <a:pt x="471" y="0"/>
                  </a:moveTo>
                  <a:cubicBezTo>
                    <a:pt x="157" y="0"/>
                    <a:pt x="1" y="381"/>
                    <a:pt x="222" y="602"/>
                  </a:cubicBezTo>
                  <a:cubicBezTo>
                    <a:pt x="294" y="674"/>
                    <a:pt x="383" y="706"/>
                    <a:pt x="470" y="706"/>
                  </a:cubicBezTo>
                  <a:cubicBezTo>
                    <a:pt x="651" y="706"/>
                    <a:pt x="824" y="566"/>
                    <a:pt x="824" y="353"/>
                  </a:cubicBezTo>
                  <a:cubicBezTo>
                    <a:pt x="824" y="158"/>
                    <a:pt x="666" y="0"/>
                    <a:pt x="47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"/>
            <p:cNvSpPr/>
            <p:nvPr/>
          </p:nvSpPr>
          <p:spPr>
            <a:xfrm>
              <a:off x="6046250" y="1510600"/>
              <a:ext cx="20600" cy="17675"/>
            </a:xfrm>
            <a:custGeom>
              <a:avLst/>
              <a:gdLst/>
              <a:ahLst/>
              <a:cxnLst/>
              <a:rect l="l" t="t" r="r" b="b"/>
              <a:pathLst>
                <a:path w="824" h="707" extrusionOk="0">
                  <a:moveTo>
                    <a:pt x="472" y="0"/>
                  </a:moveTo>
                  <a:cubicBezTo>
                    <a:pt x="158" y="0"/>
                    <a:pt x="0" y="381"/>
                    <a:pt x="223" y="602"/>
                  </a:cubicBezTo>
                  <a:cubicBezTo>
                    <a:pt x="295" y="674"/>
                    <a:pt x="383" y="706"/>
                    <a:pt x="469" y="706"/>
                  </a:cubicBezTo>
                  <a:cubicBezTo>
                    <a:pt x="650" y="706"/>
                    <a:pt x="823" y="565"/>
                    <a:pt x="823" y="353"/>
                  </a:cubicBezTo>
                  <a:cubicBezTo>
                    <a:pt x="823" y="158"/>
                    <a:pt x="666" y="0"/>
                    <a:pt x="47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"/>
            <p:cNvSpPr/>
            <p:nvPr/>
          </p:nvSpPr>
          <p:spPr>
            <a:xfrm>
              <a:off x="6988000" y="1234050"/>
              <a:ext cx="7075" cy="7075"/>
            </a:xfrm>
            <a:custGeom>
              <a:avLst/>
              <a:gdLst/>
              <a:ahLst/>
              <a:cxnLst/>
              <a:rect l="l" t="t" r="r" b="b"/>
              <a:pathLst>
                <a:path w="283" h="283" extrusionOk="0">
                  <a:moveTo>
                    <a:pt x="142" y="1"/>
                  </a:moveTo>
                  <a:cubicBezTo>
                    <a:pt x="64" y="1"/>
                    <a:pt x="1" y="65"/>
                    <a:pt x="1" y="142"/>
                  </a:cubicBezTo>
                  <a:cubicBezTo>
                    <a:pt x="1" y="221"/>
                    <a:pt x="64" y="283"/>
                    <a:pt x="142" y="283"/>
                  </a:cubicBezTo>
                  <a:cubicBezTo>
                    <a:pt x="219" y="283"/>
                    <a:pt x="283" y="221"/>
                    <a:pt x="283" y="142"/>
                  </a:cubicBezTo>
                  <a:cubicBezTo>
                    <a:pt x="283" y="65"/>
                    <a:pt x="219" y="1"/>
                    <a:pt x="142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"/>
            <p:cNvSpPr/>
            <p:nvPr/>
          </p:nvSpPr>
          <p:spPr>
            <a:xfrm>
              <a:off x="6556475" y="1862875"/>
              <a:ext cx="7075" cy="7075"/>
            </a:xfrm>
            <a:custGeom>
              <a:avLst/>
              <a:gdLst/>
              <a:ahLst/>
              <a:cxnLst/>
              <a:rect l="l" t="t" r="r" b="b"/>
              <a:pathLst>
                <a:path w="283" h="283" extrusionOk="0">
                  <a:moveTo>
                    <a:pt x="142" y="0"/>
                  </a:moveTo>
                  <a:cubicBezTo>
                    <a:pt x="64" y="0"/>
                    <a:pt x="1" y="64"/>
                    <a:pt x="1" y="141"/>
                  </a:cubicBezTo>
                  <a:cubicBezTo>
                    <a:pt x="1" y="219"/>
                    <a:pt x="64" y="282"/>
                    <a:pt x="142" y="282"/>
                  </a:cubicBezTo>
                  <a:cubicBezTo>
                    <a:pt x="219" y="282"/>
                    <a:pt x="283" y="219"/>
                    <a:pt x="283" y="141"/>
                  </a:cubicBezTo>
                  <a:cubicBezTo>
                    <a:pt x="283" y="64"/>
                    <a:pt x="219" y="0"/>
                    <a:pt x="14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"/>
            <p:cNvSpPr/>
            <p:nvPr/>
          </p:nvSpPr>
          <p:spPr>
            <a:xfrm>
              <a:off x="7120350" y="1568725"/>
              <a:ext cx="40300" cy="38775"/>
            </a:xfrm>
            <a:custGeom>
              <a:avLst/>
              <a:gdLst/>
              <a:ahLst/>
              <a:cxnLst/>
              <a:rect l="l" t="t" r="r" b="b"/>
              <a:pathLst>
                <a:path w="1612" h="1551" extrusionOk="0">
                  <a:moveTo>
                    <a:pt x="837" y="0"/>
                  </a:moveTo>
                  <a:cubicBezTo>
                    <a:pt x="523" y="0"/>
                    <a:pt x="240" y="190"/>
                    <a:pt x="120" y="479"/>
                  </a:cubicBezTo>
                  <a:cubicBezTo>
                    <a:pt x="0" y="769"/>
                    <a:pt x="67" y="1102"/>
                    <a:pt x="288" y="1324"/>
                  </a:cubicBezTo>
                  <a:cubicBezTo>
                    <a:pt x="437" y="1472"/>
                    <a:pt x="635" y="1551"/>
                    <a:pt x="837" y="1551"/>
                  </a:cubicBezTo>
                  <a:cubicBezTo>
                    <a:pt x="936" y="1551"/>
                    <a:pt x="1037" y="1532"/>
                    <a:pt x="1132" y="1492"/>
                  </a:cubicBezTo>
                  <a:cubicBezTo>
                    <a:pt x="1422" y="1372"/>
                    <a:pt x="1611" y="1089"/>
                    <a:pt x="1611" y="775"/>
                  </a:cubicBezTo>
                  <a:cubicBezTo>
                    <a:pt x="1611" y="348"/>
                    <a:pt x="1264" y="0"/>
                    <a:pt x="837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"/>
            <p:cNvSpPr/>
            <p:nvPr/>
          </p:nvSpPr>
          <p:spPr>
            <a:xfrm>
              <a:off x="7364925" y="2151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"/>
            <p:cNvSpPr/>
            <p:nvPr/>
          </p:nvSpPr>
          <p:spPr>
            <a:xfrm>
              <a:off x="6368025" y="2239775"/>
              <a:ext cx="21175" cy="21175"/>
            </a:xfrm>
            <a:custGeom>
              <a:avLst/>
              <a:gdLst/>
              <a:ahLst/>
              <a:cxnLst/>
              <a:rect l="l" t="t" r="r" b="b"/>
              <a:pathLst>
                <a:path w="847" h="847" extrusionOk="0">
                  <a:moveTo>
                    <a:pt x="423" y="1"/>
                  </a:moveTo>
                  <a:cubicBezTo>
                    <a:pt x="190" y="1"/>
                    <a:pt x="0" y="190"/>
                    <a:pt x="0" y="424"/>
                  </a:cubicBezTo>
                  <a:cubicBezTo>
                    <a:pt x="0" y="657"/>
                    <a:pt x="190" y="847"/>
                    <a:pt x="423" y="847"/>
                  </a:cubicBezTo>
                  <a:cubicBezTo>
                    <a:pt x="657" y="847"/>
                    <a:pt x="846" y="657"/>
                    <a:pt x="846" y="424"/>
                  </a:cubicBezTo>
                  <a:cubicBezTo>
                    <a:pt x="846" y="190"/>
                    <a:pt x="657" y="1"/>
                    <a:pt x="423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"/>
            <p:cNvSpPr/>
            <p:nvPr/>
          </p:nvSpPr>
          <p:spPr>
            <a:xfrm>
              <a:off x="5896225" y="1963250"/>
              <a:ext cx="40300" cy="38800"/>
            </a:xfrm>
            <a:custGeom>
              <a:avLst/>
              <a:gdLst/>
              <a:ahLst/>
              <a:cxnLst/>
              <a:rect l="l" t="t" r="r" b="b"/>
              <a:pathLst>
                <a:path w="1612" h="1552" extrusionOk="0">
                  <a:moveTo>
                    <a:pt x="837" y="1"/>
                  </a:moveTo>
                  <a:cubicBezTo>
                    <a:pt x="523" y="1"/>
                    <a:pt x="241" y="190"/>
                    <a:pt x="120" y="480"/>
                  </a:cubicBezTo>
                  <a:cubicBezTo>
                    <a:pt x="0" y="769"/>
                    <a:pt x="67" y="1103"/>
                    <a:pt x="288" y="1324"/>
                  </a:cubicBezTo>
                  <a:cubicBezTo>
                    <a:pt x="436" y="1472"/>
                    <a:pt x="635" y="1551"/>
                    <a:pt x="837" y="1551"/>
                  </a:cubicBezTo>
                  <a:cubicBezTo>
                    <a:pt x="936" y="1551"/>
                    <a:pt x="1037" y="1532"/>
                    <a:pt x="1132" y="1492"/>
                  </a:cubicBezTo>
                  <a:cubicBezTo>
                    <a:pt x="1422" y="1373"/>
                    <a:pt x="1611" y="1089"/>
                    <a:pt x="1611" y="775"/>
                  </a:cubicBezTo>
                  <a:cubicBezTo>
                    <a:pt x="1611" y="348"/>
                    <a:pt x="1264" y="1"/>
                    <a:pt x="837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"/>
            <p:cNvSpPr/>
            <p:nvPr/>
          </p:nvSpPr>
          <p:spPr>
            <a:xfrm>
              <a:off x="6526550" y="1508850"/>
              <a:ext cx="21175" cy="21175"/>
            </a:xfrm>
            <a:custGeom>
              <a:avLst/>
              <a:gdLst/>
              <a:ahLst/>
              <a:cxnLst/>
              <a:rect l="l" t="t" r="r" b="b"/>
              <a:pathLst>
                <a:path w="847" h="847" extrusionOk="0">
                  <a:moveTo>
                    <a:pt x="423" y="0"/>
                  </a:moveTo>
                  <a:cubicBezTo>
                    <a:pt x="190" y="0"/>
                    <a:pt x="0" y="190"/>
                    <a:pt x="0" y="423"/>
                  </a:cubicBezTo>
                  <a:cubicBezTo>
                    <a:pt x="0" y="657"/>
                    <a:pt x="190" y="846"/>
                    <a:pt x="423" y="846"/>
                  </a:cubicBezTo>
                  <a:cubicBezTo>
                    <a:pt x="657" y="846"/>
                    <a:pt x="846" y="657"/>
                    <a:pt x="846" y="423"/>
                  </a:cubicBezTo>
                  <a:cubicBezTo>
                    <a:pt x="846" y="190"/>
                    <a:pt x="657" y="0"/>
                    <a:pt x="423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"/>
            <p:cNvSpPr/>
            <p:nvPr/>
          </p:nvSpPr>
          <p:spPr>
            <a:xfrm>
              <a:off x="7273900" y="1989450"/>
              <a:ext cx="26200" cy="22450"/>
            </a:xfrm>
            <a:custGeom>
              <a:avLst/>
              <a:gdLst/>
              <a:ahLst/>
              <a:cxnLst/>
              <a:rect l="l" t="t" r="r" b="b"/>
              <a:pathLst>
                <a:path w="1048" h="898" extrusionOk="0">
                  <a:moveTo>
                    <a:pt x="599" y="0"/>
                  </a:moveTo>
                  <a:cubicBezTo>
                    <a:pt x="200" y="0"/>
                    <a:pt x="0" y="482"/>
                    <a:pt x="282" y="766"/>
                  </a:cubicBezTo>
                  <a:cubicBezTo>
                    <a:pt x="373" y="857"/>
                    <a:pt x="486" y="898"/>
                    <a:pt x="596" y="898"/>
                  </a:cubicBezTo>
                  <a:cubicBezTo>
                    <a:pt x="826" y="898"/>
                    <a:pt x="1048" y="719"/>
                    <a:pt x="1048" y="449"/>
                  </a:cubicBezTo>
                  <a:cubicBezTo>
                    <a:pt x="1048" y="200"/>
                    <a:pt x="848" y="0"/>
                    <a:pt x="599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"/>
            <p:cNvSpPr/>
            <p:nvPr/>
          </p:nvSpPr>
          <p:spPr>
            <a:xfrm>
              <a:off x="7275300" y="1783475"/>
              <a:ext cx="16400" cy="14050"/>
            </a:xfrm>
            <a:custGeom>
              <a:avLst/>
              <a:gdLst/>
              <a:ahLst/>
              <a:cxnLst/>
              <a:rect l="l" t="t" r="r" b="b"/>
              <a:pathLst>
                <a:path w="656" h="562" extrusionOk="0">
                  <a:moveTo>
                    <a:pt x="375" y="1"/>
                  </a:moveTo>
                  <a:cubicBezTo>
                    <a:pt x="125" y="1"/>
                    <a:pt x="0" y="302"/>
                    <a:pt x="176" y="478"/>
                  </a:cubicBezTo>
                  <a:cubicBezTo>
                    <a:pt x="234" y="536"/>
                    <a:pt x="304" y="561"/>
                    <a:pt x="373" y="561"/>
                  </a:cubicBezTo>
                  <a:cubicBezTo>
                    <a:pt x="517" y="561"/>
                    <a:pt x="655" y="449"/>
                    <a:pt x="655" y="281"/>
                  </a:cubicBezTo>
                  <a:cubicBezTo>
                    <a:pt x="655" y="125"/>
                    <a:pt x="529" y="1"/>
                    <a:pt x="375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"/>
            <p:cNvSpPr/>
            <p:nvPr/>
          </p:nvSpPr>
          <p:spPr>
            <a:xfrm>
              <a:off x="6862900" y="2482675"/>
              <a:ext cx="58900" cy="58875"/>
            </a:xfrm>
            <a:custGeom>
              <a:avLst/>
              <a:gdLst/>
              <a:ahLst/>
              <a:cxnLst/>
              <a:rect l="l" t="t" r="r" b="b"/>
              <a:pathLst>
                <a:path w="2356" h="2355" extrusionOk="0">
                  <a:moveTo>
                    <a:pt x="1177" y="0"/>
                  </a:moveTo>
                  <a:cubicBezTo>
                    <a:pt x="527" y="0"/>
                    <a:pt x="1" y="528"/>
                    <a:pt x="1" y="1178"/>
                  </a:cubicBezTo>
                  <a:cubicBezTo>
                    <a:pt x="1" y="1827"/>
                    <a:pt x="527" y="2354"/>
                    <a:pt x="1177" y="2354"/>
                  </a:cubicBezTo>
                  <a:cubicBezTo>
                    <a:pt x="1828" y="2354"/>
                    <a:pt x="2355" y="1827"/>
                    <a:pt x="2355" y="1178"/>
                  </a:cubicBezTo>
                  <a:cubicBezTo>
                    <a:pt x="2355" y="528"/>
                    <a:pt x="1828" y="0"/>
                    <a:pt x="1177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"/>
            <p:cNvSpPr/>
            <p:nvPr/>
          </p:nvSpPr>
          <p:spPr>
            <a:xfrm>
              <a:off x="7277650" y="2512100"/>
              <a:ext cx="14050" cy="14025"/>
            </a:xfrm>
            <a:custGeom>
              <a:avLst/>
              <a:gdLst/>
              <a:ahLst/>
              <a:cxnLst/>
              <a:rect l="l" t="t" r="r" b="b"/>
              <a:pathLst>
                <a:path w="562" h="561" extrusionOk="0">
                  <a:moveTo>
                    <a:pt x="281" y="1"/>
                  </a:moveTo>
                  <a:cubicBezTo>
                    <a:pt x="126" y="1"/>
                    <a:pt x="0" y="125"/>
                    <a:pt x="0" y="280"/>
                  </a:cubicBezTo>
                  <a:cubicBezTo>
                    <a:pt x="0" y="434"/>
                    <a:pt x="126" y="560"/>
                    <a:pt x="281" y="560"/>
                  </a:cubicBezTo>
                  <a:cubicBezTo>
                    <a:pt x="435" y="560"/>
                    <a:pt x="561" y="434"/>
                    <a:pt x="561" y="280"/>
                  </a:cubicBezTo>
                  <a:cubicBezTo>
                    <a:pt x="561" y="125"/>
                    <a:pt x="435" y="1"/>
                    <a:pt x="281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"/>
            <p:cNvSpPr/>
            <p:nvPr/>
          </p:nvSpPr>
          <p:spPr>
            <a:xfrm>
              <a:off x="6471975" y="2817550"/>
              <a:ext cx="25225" cy="25225"/>
            </a:xfrm>
            <a:custGeom>
              <a:avLst/>
              <a:gdLst/>
              <a:ahLst/>
              <a:cxnLst/>
              <a:rect l="l" t="t" r="r" b="b"/>
              <a:pathLst>
                <a:path w="1009" h="1009" extrusionOk="0">
                  <a:moveTo>
                    <a:pt x="505" y="1"/>
                  </a:moveTo>
                  <a:cubicBezTo>
                    <a:pt x="226" y="1"/>
                    <a:pt x="0" y="226"/>
                    <a:pt x="0" y="505"/>
                  </a:cubicBezTo>
                  <a:cubicBezTo>
                    <a:pt x="0" y="784"/>
                    <a:pt x="226" y="1009"/>
                    <a:pt x="505" y="1009"/>
                  </a:cubicBezTo>
                  <a:cubicBezTo>
                    <a:pt x="783" y="1009"/>
                    <a:pt x="1008" y="784"/>
                    <a:pt x="1008" y="505"/>
                  </a:cubicBezTo>
                  <a:cubicBezTo>
                    <a:pt x="1008" y="226"/>
                    <a:pt x="783" y="1"/>
                    <a:pt x="505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"/>
            <p:cNvSpPr/>
            <p:nvPr/>
          </p:nvSpPr>
          <p:spPr>
            <a:xfrm>
              <a:off x="6894625" y="2985700"/>
              <a:ext cx="22950" cy="19650"/>
            </a:xfrm>
            <a:custGeom>
              <a:avLst/>
              <a:gdLst/>
              <a:ahLst/>
              <a:cxnLst/>
              <a:rect l="l" t="t" r="r" b="b"/>
              <a:pathLst>
                <a:path w="918" h="786" extrusionOk="0">
                  <a:moveTo>
                    <a:pt x="525" y="0"/>
                  </a:moveTo>
                  <a:cubicBezTo>
                    <a:pt x="175" y="0"/>
                    <a:pt x="1" y="423"/>
                    <a:pt x="248" y="670"/>
                  </a:cubicBezTo>
                  <a:cubicBezTo>
                    <a:pt x="328" y="750"/>
                    <a:pt x="426" y="786"/>
                    <a:pt x="522" y="786"/>
                  </a:cubicBezTo>
                  <a:cubicBezTo>
                    <a:pt x="724" y="786"/>
                    <a:pt x="918" y="629"/>
                    <a:pt x="918" y="393"/>
                  </a:cubicBezTo>
                  <a:cubicBezTo>
                    <a:pt x="918" y="176"/>
                    <a:pt x="742" y="0"/>
                    <a:pt x="525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"/>
            <p:cNvSpPr/>
            <p:nvPr/>
          </p:nvSpPr>
          <p:spPr>
            <a:xfrm>
              <a:off x="7171625" y="2811950"/>
              <a:ext cx="16375" cy="14050"/>
            </a:xfrm>
            <a:custGeom>
              <a:avLst/>
              <a:gdLst/>
              <a:ahLst/>
              <a:cxnLst/>
              <a:rect l="l" t="t" r="r" b="b"/>
              <a:pathLst>
                <a:path w="655" h="562" extrusionOk="0">
                  <a:moveTo>
                    <a:pt x="374" y="0"/>
                  </a:moveTo>
                  <a:cubicBezTo>
                    <a:pt x="124" y="0"/>
                    <a:pt x="0" y="302"/>
                    <a:pt x="176" y="479"/>
                  </a:cubicBezTo>
                  <a:cubicBezTo>
                    <a:pt x="233" y="536"/>
                    <a:pt x="304" y="562"/>
                    <a:pt x="372" y="562"/>
                  </a:cubicBezTo>
                  <a:cubicBezTo>
                    <a:pt x="517" y="562"/>
                    <a:pt x="655" y="450"/>
                    <a:pt x="655" y="281"/>
                  </a:cubicBezTo>
                  <a:cubicBezTo>
                    <a:pt x="655" y="126"/>
                    <a:pt x="529" y="0"/>
                    <a:pt x="374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"/>
            <p:cNvSpPr/>
            <p:nvPr/>
          </p:nvSpPr>
          <p:spPr>
            <a:xfrm>
              <a:off x="7258050" y="3110425"/>
              <a:ext cx="11200" cy="11200"/>
            </a:xfrm>
            <a:custGeom>
              <a:avLst/>
              <a:gdLst/>
              <a:ahLst/>
              <a:cxnLst/>
              <a:rect l="l" t="t" r="r" b="b"/>
              <a:pathLst>
                <a:path w="448" h="448" extrusionOk="0">
                  <a:moveTo>
                    <a:pt x="224" y="0"/>
                  </a:moveTo>
                  <a:cubicBezTo>
                    <a:pt x="101" y="0"/>
                    <a:pt x="1" y="100"/>
                    <a:pt x="1" y="223"/>
                  </a:cubicBezTo>
                  <a:cubicBezTo>
                    <a:pt x="1" y="347"/>
                    <a:pt x="101" y="447"/>
                    <a:pt x="224" y="447"/>
                  </a:cubicBezTo>
                  <a:cubicBezTo>
                    <a:pt x="348" y="447"/>
                    <a:pt x="448" y="347"/>
                    <a:pt x="448" y="223"/>
                  </a:cubicBezTo>
                  <a:cubicBezTo>
                    <a:pt x="448" y="100"/>
                    <a:pt x="348" y="0"/>
                    <a:pt x="224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"/>
            <p:cNvSpPr/>
            <p:nvPr/>
          </p:nvSpPr>
          <p:spPr>
            <a:xfrm>
              <a:off x="6920775" y="3365425"/>
              <a:ext cx="26225" cy="22450"/>
            </a:xfrm>
            <a:custGeom>
              <a:avLst/>
              <a:gdLst/>
              <a:ahLst/>
              <a:cxnLst/>
              <a:rect l="l" t="t" r="r" b="b"/>
              <a:pathLst>
                <a:path w="1049" h="898" extrusionOk="0">
                  <a:moveTo>
                    <a:pt x="599" y="0"/>
                  </a:moveTo>
                  <a:cubicBezTo>
                    <a:pt x="201" y="0"/>
                    <a:pt x="1" y="484"/>
                    <a:pt x="283" y="766"/>
                  </a:cubicBezTo>
                  <a:cubicBezTo>
                    <a:pt x="374" y="857"/>
                    <a:pt x="486" y="898"/>
                    <a:pt x="596" y="898"/>
                  </a:cubicBezTo>
                  <a:cubicBezTo>
                    <a:pt x="827" y="898"/>
                    <a:pt x="1048" y="719"/>
                    <a:pt x="1048" y="449"/>
                  </a:cubicBezTo>
                  <a:cubicBezTo>
                    <a:pt x="1048" y="200"/>
                    <a:pt x="848" y="0"/>
                    <a:pt x="599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"/>
            <p:cNvSpPr/>
            <p:nvPr/>
          </p:nvSpPr>
          <p:spPr>
            <a:xfrm>
              <a:off x="6142550" y="3183250"/>
              <a:ext cx="40800" cy="39250"/>
            </a:xfrm>
            <a:custGeom>
              <a:avLst/>
              <a:gdLst/>
              <a:ahLst/>
              <a:cxnLst/>
              <a:rect l="l" t="t" r="r" b="b"/>
              <a:pathLst>
                <a:path w="1632" h="1570" extrusionOk="0">
                  <a:moveTo>
                    <a:pt x="846" y="0"/>
                  </a:moveTo>
                  <a:cubicBezTo>
                    <a:pt x="529" y="0"/>
                    <a:pt x="243" y="191"/>
                    <a:pt x="121" y="486"/>
                  </a:cubicBezTo>
                  <a:cubicBezTo>
                    <a:pt x="0" y="778"/>
                    <a:pt x="67" y="1116"/>
                    <a:pt x="291" y="1340"/>
                  </a:cubicBezTo>
                  <a:cubicBezTo>
                    <a:pt x="441" y="1490"/>
                    <a:pt x="642" y="1570"/>
                    <a:pt x="846" y="1570"/>
                  </a:cubicBezTo>
                  <a:cubicBezTo>
                    <a:pt x="947" y="1570"/>
                    <a:pt x="1049" y="1550"/>
                    <a:pt x="1146" y="1510"/>
                  </a:cubicBezTo>
                  <a:cubicBezTo>
                    <a:pt x="1440" y="1389"/>
                    <a:pt x="1631" y="1102"/>
                    <a:pt x="1631" y="786"/>
                  </a:cubicBezTo>
                  <a:cubicBezTo>
                    <a:pt x="1631" y="352"/>
                    <a:pt x="1280" y="0"/>
                    <a:pt x="846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"/>
            <p:cNvSpPr/>
            <p:nvPr/>
          </p:nvSpPr>
          <p:spPr>
            <a:xfrm>
              <a:off x="6410775" y="3750750"/>
              <a:ext cx="16400" cy="14050"/>
            </a:xfrm>
            <a:custGeom>
              <a:avLst/>
              <a:gdLst/>
              <a:ahLst/>
              <a:cxnLst/>
              <a:rect l="l" t="t" r="r" b="b"/>
              <a:pathLst>
                <a:path w="656" h="562" extrusionOk="0">
                  <a:moveTo>
                    <a:pt x="375" y="0"/>
                  </a:moveTo>
                  <a:cubicBezTo>
                    <a:pt x="125" y="0"/>
                    <a:pt x="0" y="302"/>
                    <a:pt x="176" y="479"/>
                  </a:cubicBezTo>
                  <a:cubicBezTo>
                    <a:pt x="233" y="536"/>
                    <a:pt x="303" y="562"/>
                    <a:pt x="372" y="562"/>
                  </a:cubicBezTo>
                  <a:cubicBezTo>
                    <a:pt x="516" y="562"/>
                    <a:pt x="655" y="450"/>
                    <a:pt x="655" y="281"/>
                  </a:cubicBezTo>
                  <a:cubicBezTo>
                    <a:pt x="655" y="126"/>
                    <a:pt x="529" y="0"/>
                    <a:pt x="375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"/>
            <p:cNvSpPr/>
            <p:nvPr/>
          </p:nvSpPr>
          <p:spPr>
            <a:xfrm>
              <a:off x="6815250" y="3666650"/>
              <a:ext cx="16850" cy="16850"/>
            </a:xfrm>
            <a:custGeom>
              <a:avLst/>
              <a:gdLst/>
              <a:ahLst/>
              <a:cxnLst/>
              <a:rect l="l" t="t" r="r" b="b"/>
              <a:pathLst>
                <a:path w="674" h="674" extrusionOk="0">
                  <a:moveTo>
                    <a:pt x="337" y="1"/>
                  </a:moveTo>
                  <a:cubicBezTo>
                    <a:pt x="152" y="1"/>
                    <a:pt x="0" y="152"/>
                    <a:pt x="0" y="337"/>
                  </a:cubicBezTo>
                  <a:cubicBezTo>
                    <a:pt x="0" y="524"/>
                    <a:pt x="152" y="674"/>
                    <a:pt x="337" y="674"/>
                  </a:cubicBezTo>
                  <a:cubicBezTo>
                    <a:pt x="523" y="674"/>
                    <a:pt x="673" y="524"/>
                    <a:pt x="673" y="337"/>
                  </a:cubicBezTo>
                  <a:cubicBezTo>
                    <a:pt x="673" y="152"/>
                    <a:pt x="523" y="1"/>
                    <a:pt x="337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"/>
            <p:cNvSpPr/>
            <p:nvPr/>
          </p:nvSpPr>
          <p:spPr>
            <a:xfrm>
              <a:off x="6874950" y="4144475"/>
              <a:ext cx="23000" cy="19675"/>
            </a:xfrm>
            <a:custGeom>
              <a:avLst/>
              <a:gdLst/>
              <a:ahLst/>
              <a:cxnLst/>
              <a:rect l="l" t="t" r="r" b="b"/>
              <a:pathLst>
                <a:path w="920" h="787" extrusionOk="0">
                  <a:moveTo>
                    <a:pt x="527" y="1"/>
                  </a:moveTo>
                  <a:cubicBezTo>
                    <a:pt x="177" y="1"/>
                    <a:pt x="1" y="424"/>
                    <a:pt x="250" y="671"/>
                  </a:cubicBezTo>
                  <a:cubicBezTo>
                    <a:pt x="329" y="751"/>
                    <a:pt x="427" y="786"/>
                    <a:pt x="524" y="786"/>
                  </a:cubicBezTo>
                  <a:cubicBezTo>
                    <a:pt x="725" y="786"/>
                    <a:pt x="919" y="630"/>
                    <a:pt x="920" y="393"/>
                  </a:cubicBezTo>
                  <a:cubicBezTo>
                    <a:pt x="920" y="177"/>
                    <a:pt x="744" y="1"/>
                    <a:pt x="527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"/>
            <p:cNvSpPr/>
            <p:nvPr/>
          </p:nvSpPr>
          <p:spPr>
            <a:xfrm>
              <a:off x="5994600" y="3973575"/>
              <a:ext cx="16400" cy="14025"/>
            </a:xfrm>
            <a:custGeom>
              <a:avLst/>
              <a:gdLst/>
              <a:ahLst/>
              <a:cxnLst/>
              <a:rect l="l" t="t" r="r" b="b"/>
              <a:pathLst>
                <a:path w="656" h="561" extrusionOk="0">
                  <a:moveTo>
                    <a:pt x="375" y="0"/>
                  </a:moveTo>
                  <a:cubicBezTo>
                    <a:pt x="126" y="0"/>
                    <a:pt x="0" y="302"/>
                    <a:pt x="178" y="478"/>
                  </a:cubicBezTo>
                  <a:cubicBezTo>
                    <a:pt x="235" y="535"/>
                    <a:pt x="305" y="561"/>
                    <a:pt x="373" y="561"/>
                  </a:cubicBezTo>
                  <a:cubicBezTo>
                    <a:pt x="517" y="561"/>
                    <a:pt x="655" y="449"/>
                    <a:pt x="655" y="281"/>
                  </a:cubicBezTo>
                  <a:cubicBezTo>
                    <a:pt x="655" y="125"/>
                    <a:pt x="529" y="0"/>
                    <a:pt x="375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"/>
            <p:cNvSpPr/>
            <p:nvPr/>
          </p:nvSpPr>
          <p:spPr>
            <a:xfrm>
              <a:off x="7308500" y="3732525"/>
              <a:ext cx="28025" cy="28050"/>
            </a:xfrm>
            <a:custGeom>
              <a:avLst/>
              <a:gdLst/>
              <a:ahLst/>
              <a:cxnLst/>
              <a:rect l="l" t="t" r="r" b="b"/>
              <a:pathLst>
                <a:path w="1121" h="1122" extrusionOk="0">
                  <a:moveTo>
                    <a:pt x="560" y="0"/>
                  </a:moveTo>
                  <a:cubicBezTo>
                    <a:pt x="250" y="0"/>
                    <a:pt x="0" y="252"/>
                    <a:pt x="0" y="561"/>
                  </a:cubicBezTo>
                  <a:cubicBezTo>
                    <a:pt x="0" y="870"/>
                    <a:pt x="250" y="1122"/>
                    <a:pt x="560" y="1122"/>
                  </a:cubicBezTo>
                  <a:cubicBezTo>
                    <a:pt x="870" y="1122"/>
                    <a:pt x="1121" y="870"/>
                    <a:pt x="1121" y="561"/>
                  </a:cubicBezTo>
                  <a:cubicBezTo>
                    <a:pt x="1121" y="252"/>
                    <a:pt x="870" y="0"/>
                    <a:pt x="560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"/>
            <p:cNvSpPr/>
            <p:nvPr/>
          </p:nvSpPr>
          <p:spPr>
            <a:xfrm>
              <a:off x="7197300" y="4378500"/>
              <a:ext cx="13100" cy="11225"/>
            </a:xfrm>
            <a:custGeom>
              <a:avLst/>
              <a:gdLst/>
              <a:ahLst/>
              <a:cxnLst/>
              <a:rect l="l" t="t" r="r" b="b"/>
              <a:pathLst>
                <a:path w="524" h="449" extrusionOk="0">
                  <a:moveTo>
                    <a:pt x="301" y="0"/>
                  </a:moveTo>
                  <a:cubicBezTo>
                    <a:pt x="101" y="0"/>
                    <a:pt x="1" y="241"/>
                    <a:pt x="142" y="382"/>
                  </a:cubicBezTo>
                  <a:cubicBezTo>
                    <a:pt x="187" y="428"/>
                    <a:pt x="243" y="448"/>
                    <a:pt x="298" y="448"/>
                  </a:cubicBezTo>
                  <a:cubicBezTo>
                    <a:pt x="413" y="448"/>
                    <a:pt x="524" y="359"/>
                    <a:pt x="524" y="225"/>
                  </a:cubicBezTo>
                  <a:cubicBezTo>
                    <a:pt x="524" y="100"/>
                    <a:pt x="424" y="0"/>
                    <a:pt x="30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"/>
            <p:cNvSpPr/>
            <p:nvPr/>
          </p:nvSpPr>
          <p:spPr>
            <a:xfrm>
              <a:off x="6393900" y="4416325"/>
              <a:ext cx="26250" cy="22450"/>
            </a:xfrm>
            <a:custGeom>
              <a:avLst/>
              <a:gdLst/>
              <a:ahLst/>
              <a:cxnLst/>
              <a:rect l="l" t="t" r="r" b="b"/>
              <a:pathLst>
                <a:path w="1050" h="898" extrusionOk="0">
                  <a:moveTo>
                    <a:pt x="601" y="0"/>
                  </a:moveTo>
                  <a:cubicBezTo>
                    <a:pt x="201" y="0"/>
                    <a:pt x="1" y="484"/>
                    <a:pt x="284" y="766"/>
                  </a:cubicBezTo>
                  <a:cubicBezTo>
                    <a:pt x="375" y="857"/>
                    <a:pt x="488" y="897"/>
                    <a:pt x="598" y="897"/>
                  </a:cubicBezTo>
                  <a:cubicBezTo>
                    <a:pt x="828" y="897"/>
                    <a:pt x="1050" y="719"/>
                    <a:pt x="1050" y="449"/>
                  </a:cubicBezTo>
                  <a:cubicBezTo>
                    <a:pt x="1050" y="200"/>
                    <a:pt x="848" y="0"/>
                    <a:pt x="60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"/>
            <p:cNvSpPr/>
            <p:nvPr/>
          </p:nvSpPr>
          <p:spPr>
            <a:xfrm>
              <a:off x="6876900" y="4627900"/>
              <a:ext cx="11225" cy="11225"/>
            </a:xfrm>
            <a:custGeom>
              <a:avLst/>
              <a:gdLst/>
              <a:ahLst/>
              <a:cxnLst/>
              <a:rect l="l" t="t" r="r" b="b"/>
              <a:pathLst>
                <a:path w="449" h="449" extrusionOk="0">
                  <a:moveTo>
                    <a:pt x="225" y="0"/>
                  </a:moveTo>
                  <a:cubicBezTo>
                    <a:pt x="102" y="0"/>
                    <a:pt x="0" y="100"/>
                    <a:pt x="0" y="224"/>
                  </a:cubicBezTo>
                  <a:cubicBezTo>
                    <a:pt x="0" y="349"/>
                    <a:pt x="102" y="449"/>
                    <a:pt x="225" y="449"/>
                  </a:cubicBezTo>
                  <a:cubicBezTo>
                    <a:pt x="349" y="449"/>
                    <a:pt x="449" y="349"/>
                    <a:pt x="449" y="224"/>
                  </a:cubicBezTo>
                  <a:cubicBezTo>
                    <a:pt x="449" y="100"/>
                    <a:pt x="349" y="0"/>
                    <a:pt x="225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"/>
            <p:cNvSpPr/>
            <p:nvPr/>
          </p:nvSpPr>
          <p:spPr>
            <a:xfrm>
              <a:off x="6914750" y="4958575"/>
              <a:ext cx="36450" cy="36475"/>
            </a:xfrm>
            <a:custGeom>
              <a:avLst/>
              <a:gdLst/>
              <a:ahLst/>
              <a:cxnLst/>
              <a:rect l="l" t="t" r="r" b="b"/>
              <a:pathLst>
                <a:path w="1458" h="1459" extrusionOk="0">
                  <a:moveTo>
                    <a:pt x="728" y="0"/>
                  </a:moveTo>
                  <a:cubicBezTo>
                    <a:pt x="327" y="0"/>
                    <a:pt x="1" y="326"/>
                    <a:pt x="1" y="729"/>
                  </a:cubicBezTo>
                  <a:cubicBezTo>
                    <a:pt x="1" y="1131"/>
                    <a:pt x="327" y="1459"/>
                    <a:pt x="728" y="1459"/>
                  </a:cubicBezTo>
                  <a:cubicBezTo>
                    <a:pt x="1131" y="1459"/>
                    <a:pt x="1457" y="1131"/>
                    <a:pt x="1457" y="729"/>
                  </a:cubicBezTo>
                  <a:cubicBezTo>
                    <a:pt x="1457" y="326"/>
                    <a:pt x="1131" y="0"/>
                    <a:pt x="728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"/>
            <p:cNvSpPr/>
            <p:nvPr/>
          </p:nvSpPr>
          <p:spPr>
            <a:xfrm>
              <a:off x="7358400" y="4894100"/>
              <a:ext cx="22950" cy="19675"/>
            </a:xfrm>
            <a:custGeom>
              <a:avLst/>
              <a:gdLst/>
              <a:ahLst/>
              <a:cxnLst/>
              <a:rect l="l" t="t" r="r" b="b"/>
              <a:pathLst>
                <a:path w="918" h="787" extrusionOk="0">
                  <a:moveTo>
                    <a:pt x="527" y="1"/>
                  </a:moveTo>
                  <a:cubicBezTo>
                    <a:pt x="177" y="1"/>
                    <a:pt x="1" y="424"/>
                    <a:pt x="248" y="671"/>
                  </a:cubicBezTo>
                  <a:cubicBezTo>
                    <a:pt x="328" y="751"/>
                    <a:pt x="426" y="787"/>
                    <a:pt x="523" y="787"/>
                  </a:cubicBezTo>
                  <a:cubicBezTo>
                    <a:pt x="724" y="787"/>
                    <a:pt x="918" y="630"/>
                    <a:pt x="918" y="393"/>
                  </a:cubicBezTo>
                  <a:cubicBezTo>
                    <a:pt x="918" y="177"/>
                    <a:pt x="742" y="1"/>
                    <a:pt x="527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"/>
            <p:cNvSpPr/>
            <p:nvPr/>
          </p:nvSpPr>
          <p:spPr>
            <a:xfrm>
              <a:off x="6061850" y="4576050"/>
              <a:ext cx="6600" cy="5625"/>
            </a:xfrm>
            <a:custGeom>
              <a:avLst/>
              <a:gdLst/>
              <a:ahLst/>
              <a:cxnLst/>
              <a:rect l="l" t="t" r="r" b="b"/>
              <a:pathLst>
                <a:path w="264" h="225" extrusionOk="0">
                  <a:moveTo>
                    <a:pt x="151" y="0"/>
                  </a:moveTo>
                  <a:cubicBezTo>
                    <a:pt x="51" y="0"/>
                    <a:pt x="1" y="122"/>
                    <a:pt x="72" y="191"/>
                  </a:cubicBezTo>
                  <a:cubicBezTo>
                    <a:pt x="95" y="214"/>
                    <a:pt x="124" y="225"/>
                    <a:pt x="151" y="225"/>
                  </a:cubicBezTo>
                  <a:cubicBezTo>
                    <a:pt x="209" y="225"/>
                    <a:pt x="263" y="180"/>
                    <a:pt x="263" y="113"/>
                  </a:cubicBezTo>
                  <a:cubicBezTo>
                    <a:pt x="263" y="50"/>
                    <a:pt x="213" y="0"/>
                    <a:pt x="15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"/>
            <p:cNvSpPr/>
            <p:nvPr/>
          </p:nvSpPr>
          <p:spPr>
            <a:xfrm>
              <a:off x="6271125" y="4131875"/>
              <a:ext cx="13100" cy="11250"/>
            </a:xfrm>
            <a:custGeom>
              <a:avLst/>
              <a:gdLst/>
              <a:ahLst/>
              <a:cxnLst/>
              <a:rect l="l" t="t" r="r" b="b"/>
              <a:pathLst>
                <a:path w="524" h="450" extrusionOk="0">
                  <a:moveTo>
                    <a:pt x="299" y="0"/>
                  </a:moveTo>
                  <a:cubicBezTo>
                    <a:pt x="99" y="0"/>
                    <a:pt x="0" y="241"/>
                    <a:pt x="141" y="384"/>
                  </a:cubicBezTo>
                  <a:cubicBezTo>
                    <a:pt x="187" y="429"/>
                    <a:pt x="243" y="450"/>
                    <a:pt x="298" y="450"/>
                  </a:cubicBezTo>
                  <a:cubicBezTo>
                    <a:pt x="413" y="450"/>
                    <a:pt x="523" y="360"/>
                    <a:pt x="523" y="224"/>
                  </a:cubicBezTo>
                  <a:cubicBezTo>
                    <a:pt x="523" y="100"/>
                    <a:pt x="423" y="0"/>
                    <a:pt x="299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"/>
            <p:cNvSpPr/>
            <p:nvPr/>
          </p:nvSpPr>
          <p:spPr>
            <a:xfrm>
              <a:off x="6591950" y="5041250"/>
              <a:ext cx="22950" cy="19675"/>
            </a:xfrm>
            <a:custGeom>
              <a:avLst/>
              <a:gdLst/>
              <a:ahLst/>
              <a:cxnLst/>
              <a:rect l="l" t="t" r="r" b="b"/>
              <a:pathLst>
                <a:path w="918" h="787" extrusionOk="0">
                  <a:moveTo>
                    <a:pt x="525" y="1"/>
                  </a:moveTo>
                  <a:cubicBezTo>
                    <a:pt x="176" y="1"/>
                    <a:pt x="1" y="424"/>
                    <a:pt x="248" y="671"/>
                  </a:cubicBezTo>
                  <a:cubicBezTo>
                    <a:pt x="328" y="751"/>
                    <a:pt x="426" y="786"/>
                    <a:pt x="522" y="786"/>
                  </a:cubicBezTo>
                  <a:cubicBezTo>
                    <a:pt x="724" y="786"/>
                    <a:pt x="918" y="630"/>
                    <a:pt x="918" y="393"/>
                  </a:cubicBezTo>
                  <a:cubicBezTo>
                    <a:pt x="918" y="177"/>
                    <a:pt x="742" y="1"/>
                    <a:pt x="525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"/>
            <p:cNvSpPr/>
            <p:nvPr/>
          </p:nvSpPr>
          <p:spPr>
            <a:xfrm>
              <a:off x="6077250" y="5107125"/>
              <a:ext cx="26200" cy="22450"/>
            </a:xfrm>
            <a:custGeom>
              <a:avLst/>
              <a:gdLst/>
              <a:ahLst/>
              <a:cxnLst/>
              <a:rect l="l" t="t" r="r" b="b"/>
              <a:pathLst>
                <a:path w="1048" h="898" extrusionOk="0">
                  <a:moveTo>
                    <a:pt x="601" y="0"/>
                  </a:moveTo>
                  <a:cubicBezTo>
                    <a:pt x="200" y="0"/>
                    <a:pt x="0" y="482"/>
                    <a:pt x="284" y="764"/>
                  </a:cubicBezTo>
                  <a:cubicBezTo>
                    <a:pt x="375" y="856"/>
                    <a:pt x="487" y="897"/>
                    <a:pt x="597" y="897"/>
                  </a:cubicBezTo>
                  <a:cubicBezTo>
                    <a:pt x="827" y="897"/>
                    <a:pt x="1048" y="718"/>
                    <a:pt x="1048" y="448"/>
                  </a:cubicBezTo>
                  <a:cubicBezTo>
                    <a:pt x="1048" y="200"/>
                    <a:pt x="848" y="0"/>
                    <a:pt x="60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"/>
            <p:cNvSpPr/>
            <p:nvPr/>
          </p:nvSpPr>
          <p:spPr>
            <a:xfrm>
              <a:off x="5825500" y="4867500"/>
              <a:ext cx="22950" cy="19675"/>
            </a:xfrm>
            <a:custGeom>
              <a:avLst/>
              <a:gdLst/>
              <a:ahLst/>
              <a:cxnLst/>
              <a:rect l="l" t="t" r="r" b="b"/>
              <a:pathLst>
                <a:path w="918" h="787" extrusionOk="0">
                  <a:moveTo>
                    <a:pt x="525" y="1"/>
                  </a:moveTo>
                  <a:cubicBezTo>
                    <a:pt x="176" y="1"/>
                    <a:pt x="1" y="424"/>
                    <a:pt x="248" y="671"/>
                  </a:cubicBezTo>
                  <a:cubicBezTo>
                    <a:pt x="327" y="751"/>
                    <a:pt x="426" y="786"/>
                    <a:pt x="522" y="786"/>
                  </a:cubicBezTo>
                  <a:cubicBezTo>
                    <a:pt x="724" y="786"/>
                    <a:pt x="918" y="629"/>
                    <a:pt x="918" y="393"/>
                  </a:cubicBezTo>
                  <a:cubicBezTo>
                    <a:pt x="918" y="177"/>
                    <a:pt x="742" y="1"/>
                    <a:pt x="525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"/>
            <p:cNvSpPr/>
            <p:nvPr/>
          </p:nvSpPr>
          <p:spPr>
            <a:xfrm>
              <a:off x="5662500" y="4581650"/>
              <a:ext cx="6600" cy="5650"/>
            </a:xfrm>
            <a:custGeom>
              <a:avLst/>
              <a:gdLst/>
              <a:ahLst/>
              <a:cxnLst/>
              <a:rect l="l" t="t" r="r" b="b"/>
              <a:pathLst>
                <a:path w="264" h="226" extrusionOk="0">
                  <a:moveTo>
                    <a:pt x="151" y="1"/>
                  </a:moveTo>
                  <a:cubicBezTo>
                    <a:pt x="51" y="1"/>
                    <a:pt x="1" y="122"/>
                    <a:pt x="72" y="192"/>
                  </a:cubicBezTo>
                  <a:cubicBezTo>
                    <a:pt x="95" y="215"/>
                    <a:pt x="123" y="225"/>
                    <a:pt x="150" y="225"/>
                  </a:cubicBezTo>
                  <a:cubicBezTo>
                    <a:pt x="208" y="225"/>
                    <a:pt x="263" y="180"/>
                    <a:pt x="263" y="113"/>
                  </a:cubicBezTo>
                  <a:cubicBezTo>
                    <a:pt x="263" y="51"/>
                    <a:pt x="213" y="1"/>
                    <a:pt x="151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"/>
            <p:cNvSpPr/>
            <p:nvPr/>
          </p:nvSpPr>
          <p:spPr>
            <a:xfrm>
              <a:off x="5817625" y="4249575"/>
              <a:ext cx="16800" cy="16850"/>
            </a:xfrm>
            <a:custGeom>
              <a:avLst/>
              <a:gdLst/>
              <a:ahLst/>
              <a:cxnLst/>
              <a:rect l="l" t="t" r="r" b="b"/>
              <a:pathLst>
                <a:path w="672" h="674" extrusionOk="0">
                  <a:moveTo>
                    <a:pt x="337" y="0"/>
                  </a:moveTo>
                  <a:cubicBezTo>
                    <a:pt x="150" y="0"/>
                    <a:pt x="0" y="150"/>
                    <a:pt x="0" y="337"/>
                  </a:cubicBezTo>
                  <a:cubicBezTo>
                    <a:pt x="0" y="522"/>
                    <a:pt x="150" y="673"/>
                    <a:pt x="337" y="673"/>
                  </a:cubicBezTo>
                  <a:cubicBezTo>
                    <a:pt x="522" y="673"/>
                    <a:pt x="672" y="522"/>
                    <a:pt x="672" y="337"/>
                  </a:cubicBezTo>
                  <a:cubicBezTo>
                    <a:pt x="672" y="150"/>
                    <a:pt x="522" y="0"/>
                    <a:pt x="337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"/>
            <p:cNvSpPr/>
            <p:nvPr/>
          </p:nvSpPr>
          <p:spPr>
            <a:xfrm>
              <a:off x="5467300" y="4995000"/>
              <a:ext cx="16850" cy="16850"/>
            </a:xfrm>
            <a:custGeom>
              <a:avLst/>
              <a:gdLst/>
              <a:ahLst/>
              <a:cxnLst/>
              <a:rect l="l" t="t" r="r" b="b"/>
              <a:pathLst>
                <a:path w="674" h="674" extrusionOk="0">
                  <a:moveTo>
                    <a:pt x="337" y="0"/>
                  </a:moveTo>
                  <a:cubicBezTo>
                    <a:pt x="151" y="0"/>
                    <a:pt x="1" y="152"/>
                    <a:pt x="1" y="337"/>
                  </a:cubicBezTo>
                  <a:cubicBezTo>
                    <a:pt x="1" y="523"/>
                    <a:pt x="151" y="673"/>
                    <a:pt x="337" y="673"/>
                  </a:cubicBezTo>
                  <a:cubicBezTo>
                    <a:pt x="522" y="673"/>
                    <a:pt x="674" y="523"/>
                    <a:pt x="674" y="337"/>
                  </a:cubicBezTo>
                  <a:cubicBezTo>
                    <a:pt x="674" y="152"/>
                    <a:pt x="522" y="0"/>
                    <a:pt x="337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"/>
            <p:cNvSpPr/>
            <p:nvPr/>
          </p:nvSpPr>
          <p:spPr>
            <a:xfrm>
              <a:off x="5322050" y="4703575"/>
              <a:ext cx="6575" cy="5625"/>
            </a:xfrm>
            <a:custGeom>
              <a:avLst/>
              <a:gdLst/>
              <a:ahLst/>
              <a:cxnLst/>
              <a:rect l="l" t="t" r="r" b="b"/>
              <a:pathLst>
                <a:path w="263" h="225" extrusionOk="0">
                  <a:moveTo>
                    <a:pt x="151" y="0"/>
                  </a:moveTo>
                  <a:cubicBezTo>
                    <a:pt x="50" y="0"/>
                    <a:pt x="0" y="120"/>
                    <a:pt x="70" y="191"/>
                  </a:cubicBezTo>
                  <a:cubicBezTo>
                    <a:pt x="93" y="214"/>
                    <a:pt x="122" y="225"/>
                    <a:pt x="150" y="225"/>
                  </a:cubicBezTo>
                  <a:cubicBezTo>
                    <a:pt x="207" y="225"/>
                    <a:pt x="263" y="180"/>
                    <a:pt x="263" y="112"/>
                  </a:cubicBezTo>
                  <a:cubicBezTo>
                    <a:pt x="263" y="50"/>
                    <a:pt x="211" y="0"/>
                    <a:pt x="15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"/>
            <p:cNvSpPr/>
            <p:nvPr/>
          </p:nvSpPr>
          <p:spPr>
            <a:xfrm>
              <a:off x="5073575" y="4546650"/>
              <a:ext cx="25250" cy="25225"/>
            </a:xfrm>
            <a:custGeom>
              <a:avLst/>
              <a:gdLst/>
              <a:ahLst/>
              <a:cxnLst/>
              <a:rect l="l" t="t" r="r" b="b"/>
              <a:pathLst>
                <a:path w="1010" h="1009" extrusionOk="0">
                  <a:moveTo>
                    <a:pt x="505" y="0"/>
                  </a:moveTo>
                  <a:cubicBezTo>
                    <a:pt x="226" y="0"/>
                    <a:pt x="0" y="226"/>
                    <a:pt x="0" y="503"/>
                  </a:cubicBezTo>
                  <a:cubicBezTo>
                    <a:pt x="0" y="782"/>
                    <a:pt x="226" y="1008"/>
                    <a:pt x="505" y="1008"/>
                  </a:cubicBezTo>
                  <a:cubicBezTo>
                    <a:pt x="784" y="1008"/>
                    <a:pt x="1010" y="782"/>
                    <a:pt x="1010" y="503"/>
                  </a:cubicBezTo>
                  <a:cubicBezTo>
                    <a:pt x="1010" y="226"/>
                    <a:pt x="784" y="0"/>
                    <a:pt x="505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"/>
            <p:cNvSpPr/>
            <p:nvPr/>
          </p:nvSpPr>
          <p:spPr>
            <a:xfrm>
              <a:off x="5564425" y="5201000"/>
              <a:ext cx="6600" cy="5625"/>
            </a:xfrm>
            <a:custGeom>
              <a:avLst/>
              <a:gdLst/>
              <a:ahLst/>
              <a:cxnLst/>
              <a:rect l="l" t="t" r="r" b="b"/>
              <a:pathLst>
                <a:path w="264" h="225" extrusionOk="0">
                  <a:moveTo>
                    <a:pt x="151" y="0"/>
                  </a:moveTo>
                  <a:cubicBezTo>
                    <a:pt x="51" y="0"/>
                    <a:pt x="1" y="120"/>
                    <a:pt x="72" y="191"/>
                  </a:cubicBezTo>
                  <a:cubicBezTo>
                    <a:pt x="95" y="214"/>
                    <a:pt x="123" y="225"/>
                    <a:pt x="150" y="225"/>
                  </a:cubicBezTo>
                  <a:cubicBezTo>
                    <a:pt x="208" y="225"/>
                    <a:pt x="263" y="180"/>
                    <a:pt x="263" y="112"/>
                  </a:cubicBezTo>
                  <a:cubicBezTo>
                    <a:pt x="263" y="50"/>
                    <a:pt x="213" y="0"/>
                    <a:pt x="15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"/>
            <p:cNvSpPr/>
            <p:nvPr/>
          </p:nvSpPr>
          <p:spPr>
            <a:xfrm>
              <a:off x="5561175" y="4745600"/>
              <a:ext cx="5625" cy="5625"/>
            </a:xfrm>
            <a:custGeom>
              <a:avLst/>
              <a:gdLst/>
              <a:ahLst/>
              <a:cxnLst/>
              <a:rect l="l" t="t" r="r" b="b"/>
              <a:pathLst>
                <a:path w="225" h="225" extrusionOk="0">
                  <a:moveTo>
                    <a:pt x="113" y="0"/>
                  </a:moveTo>
                  <a:cubicBezTo>
                    <a:pt x="50" y="0"/>
                    <a:pt x="0" y="50"/>
                    <a:pt x="0" y="112"/>
                  </a:cubicBezTo>
                  <a:cubicBezTo>
                    <a:pt x="0" y="175"/>
                    <a:pt x="50" y="225"/>
                    <a:pt x="113" y="225"/>
                  </a:cubicBezTo>
                  <a:cubicBezTo>
                    <a:pt x="175" y="225"/>
                    <a:pt x="225" y="175"/>
                    <a:pt x="225" y="112"/>
                  </a:cubicBezTo>
                  <a:cubicBezTo>
                    <a:pt x="225" y="50"/>
                    <a:pt x="175" y="0"/>
                    <a:pt x="113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"/>
            <p:cNvSpPr/>
            <p:nvPr/>
          </p:nvSpPr>
          <p:spPr>
            <a:xfrm>
              <a:off x="5474325" y="4490600"/>
              <a:ext cx="33625" cy="33625"/>
            </a:xfrm>
            <a:custGeom>
              <a:avLst/>
              <a:gdLst/>
              <a:ahLst/>
              <a:cxnLst/>
              <a:rect l="l" t="t" r="r" b="b"/>
              <a:pathLst>
                <a:path w="1345" h="1345" extrusionOk="0">
                  <a:moveTo>
                    <a:pt x="673" y="0"/>
                  </a:moveTo>
                  <a:cubicBezTo>
                    <a:pt x="300" y="0"/>
                    <a:pt x="0" y="300"/>
                    <a:pt x="0" y="672"/>
                  </a:cubicBezTo>
                  <a:cubicBezTo>
                    <a:pt x="0" y="1043"/>
                    <a:pt x="300" y="1345"/>
                    <a:pt x="673" y="1345"/>
                  </a:cubicBezTo>
                  <a:cubicBezTo>
                    <a:pt x="1045" y="1345"/>
                    <a:pt x="1345" y="1043"/>
                    <a:pt x="1345" y="672"/>
                  </a:cubicBezTo>
                  <a:cubicBezTo>
                    <a:pt x="1345" y="300"/>
                    <a:pt x="1045" y="0"/>
                    <a:pt x="673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"/>
            <p:cNvSpPr/>
            <p:nvPr/>
          </p:nvSpPr>
          <p:spPr>
            <a:xfrm>
              <a:off x="4969875" y="5109925"/>
              <a:ext cx="25275" cy="25225"/>
            </a:xfrm>
            <a:custGeom>
              <a:avLst/>
              <a:gdLst/>
              <a:ahLst/>
              <a:cxnLst/>
              <a:rect l="l" t="t" r="r" b="b"/>
              <a:pathLst>
                <a:path w="1011" h="1009" extrusionOk="0">
                  <a:moveTo>
                    <a:pt x="505" y="1"/>
                  </a:moveTo>
                  <a:cubicBezTo>
                    <a:pt x="227" y="1"/>
                    <a:pt x="1" y="225"/>
                    <a:pt x="1" y="504"/>
                  </a:cubicBezTo>
                  <a:cubicBezTo>
                    <a:pt x="1" y="783"/>
                    <a:pt x="227" y="1009"/>
                    <a:pt x="505" y="1009"/>
                  </a:cubicBezTo>
                  <a:cubicBezTo>
                    <a:pt x="784" y="1009"/>
                    <a:pt x="1010" y="783"/>
                    <a:pt x="1010" y="504"/>
                  </a:cubicBezTo>
                  <a:cubicBezTo>
                    <a:pt x="1010" y="225"/>
                    <a:pt x="784" y="1"/>
                    <a:pt x="505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"/>
            <p:cNvSpPr/>
            <p:nvPr/>
          </p:nvSpPr>
          <p:spPr>
            <a:xfrm>
              <a:off x="5804025" y="4625075"/>
              <a:ext cx="16425" cy="14075"/>
            </a:xfrm>
            <a:custGeom>
              <a:avLst/>
              <a:gdLst/>
              <a:ahLst/>
              <a:cxnLst/>
              <a:rect l="l" t="t" r="r" b="b"/>
              <a:pathLst>
                <a:path w="657" h="563" extrusionOk="0">
                  <a:moveTo>
                    <a:pt x="376" y="1"/>
                  </a:moveTo>
                  <a:cubicBezTo>
                    <a:pt x="126" y="1"/>
                    <a:pt x="0" y="302"/>
                    <a:pt x="177" y="480"/>
                  </a:cubicBezTo>
                  <a:cubicBezTo>
                    <a:pt x="234" y="537"/>
                    <a:pt x="304" y="562"/>
                    <a:pt x="373" y="562"/>
                  </a:cubicBezTo>
                  <a:cubicBezTo>
                    <a:pt x="517" y="562"/>
                    <a:pt x="655" y="451"/>
                    <a:pt x="656" y="281"/>
                  </a:cubicBezTo>
                  <a:cubicBezTo>
                    <a:pt x="656" y="127"/>
                    <a:pt x="531" y="1"/>
                    <a:pt x="376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"/>
            <p:cNvSpPr/>
            <p:nvPr/>
          </p:nvSpPr>
          <p:spPr>
            <a:xfrm>
              <a:off x="4576050" y="4852050"/>
              <a:ext cx="28225" cy="24175"/>
            </a:xfrm>
            <a:custGeom>
              <a:avLst/>
              <a:gdLst/>
              <a:ahLst/>
              <a:cxnLst/>
              <a:rect l="l" t="t" r="r" b="b"/>
              <a:pathLst>
                <a:path w="1129" h="967" extrusionOk="0">
                  <a:moveTo>
                    <a:pt x="645" y="0"/>
                  </a:moveTo>
                  <a:cubicBezTo>
                    <a:pt x="216" y="0"/>
                    <a:pt x="1" y="520"/>
                    <a:pt x="304" y="823"/>
                  </a:cubicBezTo>
                  <a:cubicBezTo>
                    <a:pt x="403" y="922"/>
                    <a:pt x="524" y="966"/>
                    <a:pt x="643" y="966"/>
                  </a:cubicBezTo>
                  <a:cubicBezTo>
                    <a:pt x="891" y="966"/>
                    <a:pt x="1129" y="773"/>
                    <a:pt x="1129" y="482"/>
                  </a:cubicBezTo>
                  <a:cubicBezTo>
                    <a:pt x="1129" y="217"/>
                    <a:pt x="912" y="0"/>
                    <a:pt x="645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"/>
            <p:cNvSpPr/>
            <p:nvPr/>
          </p:nvSpPr>
          <p:spPr>
            <a:xfrm>
              <a:off x="4662500" y="4402000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0"/>
                  </a:moveTo>
                  <a:cubicBezTo>
                    <a:pt x="181" y="0"/>
                    <a:pt x="1" y="179"/>
                    <a:pt x="1" y="402"/>
                  </a:cubicBezTo>
                  <a:cubicBezTo>
                    <a:pt x="1" y="623"/>
                    <a:pt x="181" y="803"/>
                    <a:pt x="402" y="803"/>
                  </a:cubicBezTo>
                  <a:cubicBezTo>
                    <a:pt x="624" y="803"/>
                    <a:pt x="804" y="623"/>
                    <a:pt x="804" y="402"/>
                  </a:cubicBezTo>
                  <a:cubicBezTo>
                    <a:pt x="804" y="179"/>
                    <a:pt x="624" y="0"/>
                    <a:pt x="40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"/>
            <p:cNvSpPr/>
            <p:nvPr/>
          </p:nvSpPr>
          <p:spPr>
            <a:xfrm>
              <a:off x="4089850" y="4520525"/>
              <a:ext cx="16100" cy="16100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22" y="1"/>
                  </a:moveTo>
                  <a:cubicBezTo>
                    <a:pt x="145" y="1"/>
                    <a:pt x="1" y="145"/>
                    <a:pt x="1" y="322"/>
                  </a:cubicBezTo>
                  <a:cubicBezTo>
                    <a:pt x="1" y="499"/>
                    <a:pt x="145" y="643"/>
                    <a:pt x="322" y="643"/>
                  </a:cubicBezTo>
                  <a:cubicBezTo>
                    <a:pt x="499" y="643"/>
                    <a:pt x="643" y="499"/>
                    <a:pt x="643" y="322"/>
                  </a:cubicBezTo>
                  <a:cubicBezTo>
                    <a:pt x="643" y="145"/>
                    <a:pt x="499" y="1"/>
                    <a:pt x="322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"/>
            <p:cNvSpPr/>
            <p:nvPr/>
          </p:nvSpPr>
          <p:spPr>
            <a:xfrm>
              <a:off x="4174250" y="4878200"/>
              <a:ext cx="28150" cy="28125"/>
            </a:xfrm>
            <a:custGeom>
              <a:avLst/>
              <a:gdLst/>
              <a:ahLst/>
              <a:cxnLst/>
              <a:rect l="l" t="t" r="r" b="b"/>
              <a:pathLst>
                <a:path w="1126" h="1125" extrusionOk="0">
                  <a:moveTo>
                    <a:pt x="563" y="0"/>
                  </a:moveTo>
                  <a:cubicBezTo>
                    <a:pt x="252" y="0"/>
                    <a:pt x="0" y="252"/>
                    <a:pt x="0" y="563"/>
                  </a:cubicBezTo>
                  <a:cubicBezTo>
                    <a:pt x="0" y="873"/>
                    <a:pt x="252" y="1125"/>
                    <a:pt x="563" y="1125"/>
                  </a:cubicBezTo>
                  <a:cubicBezTo>
                    <a:pt x="873" y="1125"/>
                    <a:pt x="1125" y="873"/>
                    <a:pt x="1125" y="563"/>
                  </a:cubicBezTo>
                  <a:cubicBezTo>
                    <a:pt x="1125" y="252"/>
                    <a:pt x="873" y="0"/>
                    <a:pt x="563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"/>
            <p:cNvSpPr/>
            <p:nvPr/>
          </p:nvSpPr>
          <p:spPr>
            <a:xfrm>
              <a:off x="4568075" y="5059000"/>
              <a:ext cx="16075" cy="16075"/>
            </a:xfrm>
            <a:custGeom>
              <a:avLst/>
              <a:gdLst/>
              <a:ahLst/>
              <a:cxnLst/>
              <a:rect l="l" t="t" r="r" b="b"/>
              <a:pathLst>
                <a:path w="643" h="643" extrusionOk="0">
                  <a:moveTo>
                    <a:pt x="321" y="0"/>
                  </a:moveTo>
                  <a:cubicBezTo>
                    <a:pt x="144" y="0"/>
                    <a:pt x="0" y="144"/>
                    <a:pt x="0" y="322"/>
                  </a:cubicBezTo>
                  <a:cubicBezTo>
                    <a:pt x="0" y="500"/>
                    <a:pt x="144" y="643"/>
                    <a:pt x="321" y="643"/>
                  </a:cubicBezTo>
                  <a:cubicBezTo>
                    <a:pt x="499" y="643"/>
                    <a:pt x="643" y="500"/>
                    <a:pt x="643" y="322"/>
                  </a:cubicBezTo>
                  <a:cubicBezTo>
                    <a:pt x="643" y="144"/>
                    <a:pt x="499" y="0"/>
                    <a:pt x="32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"/>
            <p:cNvSpPr/>
            <p:nvPr/>
          </p:nvSpPr>
          <p:spPr>
            <a:xfrm>
              <a:off x="3686000" y="4727475"/>
              <a:ext cx="20100" cy="20125"/>
            </a:xfrm>
            <a:custGeom>
              <a:avLst/>
              <a:gdLst/>
              <a:ahLst/>
              <a:cxnLst/>
              <a:rect l="l" t="t" r="r" b="b"/>
              <a:pathLst>
                <a:path w="804" h="805" extrusionOk="0">
                  <a:moveTo>
                    <a:pt x="402" y="1"/>
                  </a:moveTo>
                  <a:cubicBezTo>
                    <a:pt x="181" y="1"/>
                    <a:pt x="0" y="181"/>
                    <a:pt x="0" y="402"/>
                  </a:cubicBezTo>
                  <a:cubicBezTo>
                    <a:pt x="0" y="625"/>
                    <a:pt x="181" y="804"/>
                    <a:pt x="402" y="804"/>
                  </a:cubicBezTo>
                  <a:cubicBezTo>
                    <a:pt x="625" y="804"/>
                    <a:pt x="804" y="625"/>
                    <a:pt x="804" y="402"/>
                  </a:cubicBezTo>
                  <a:cubicBezTo>
                    <a:pt x="804" y="181"/>
                    <a:pt x="625" y="1"/>
                    <a:pt x="402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"/>
            <p:cNvSpPr/>
            <p:nvPr/>
          </p:nvSpPr>
          <p:spPr>
            <a:xfrm>
              <a:off x="3732225" y="4482375"/>
              <a:ext cx="16100" cy="16075"/>
            </a:xfrm>
            <a:custGeom>
              <a:avLst/>
              <a:gdLst/>
              <a:ahLst/>
              <a:cxnLst/>
              <a:rect l="l" t="t" r="r" b="b"/>
              <a:pathLst>
                <a:path w="644" h="643" extrusionOk="0">
                  <a:moveTo>
                    <a:pt x="322" y="0"/>
                  </a:moveTo>
                  <a:cubicBezTo>
                    <a:pt x="144" y="0"/>
                    <a:pt x="0" y="143"/>
                    <a:pt x="0" y="322"/>
                  </a:cubicBezTo>
                  <a:cubicBezTo>
                    <a:pt x="0" y="499"/>
                    <a:pt x="144" y="643"/>
                    <a:pt x="322" y="643"/>
                  </a:cubicBezTo>
                  <a:cubicBezTo>
                    <a:pt x="499" y="643"/>
                    <a:pt x="643" y="499"/>
                    <a:pt x="643" y="322"/>
                  </a:cubicBezTo>
                  <a:cubicBezTo>
                    <a:pt x="643" y="143"/>
                    <a:pt x="499" y="0"/>
                    <a:pt x="32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"/>
            <p:cNvSpPr/>
            <p:nvPr/>
          </p:nvSpPr>
          <p:spPr>
            <a:xfrm>
              <a:off x="3272100" y="4952500"/>
              <a:ext cx="8050" cy="8075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1" y="1"/>
                  </a:moveTo>
                  <a:cubicBezTo>
                    <a:pt x="73" y="1"/>
                    <a:pt x="0" y="74"/>
                    <a:pt x="0" y="161"/>
                  </a:cubicBezTo>
                  <a:cubicBezTo>
                    <a:pt x="0" y="251"/>
                    <a:pt x="73" y="322"/>
                    <a:pt x="161" y="322"/>
                  </a:cubicBezTo>
                  <a:cubicBezTo>
                    <a:pt x="250" y="322"/>
                    <a:pt x="321" y="251"/>
                    <a:pt x="321" y="161"/>
                  </a:cubicBezTo>
                  <a:cubicBezTo>
                    <a:pt x="321" y="74"/>
                    <a:pt x="250" y="1"/>
                    <a:pt x="161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"/>
            <p:cNvSpPr/>
            <p:nvPr/>
          </p:nvSpPr>
          <p:spPr>
            <a:xfrm>
              <a:off x="3651850" y="5195650"/>
              <a:ext cx="8050" cy="8050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61" y="0"/>
                  </a:moveTo>
                  <a:cubicBezTo>
                    <a:pt x="72" y="0"/>
                    <a:pt x="0" y="72"/>
                    <a:pt x="0" y="161"/>
                  </a:cubicBezTo>
                  <a:cubicBezTo>
                    <a:pt x="0" y="249"/>
                    <a:pt x="72" y="322"/>
                    <a:pt x="161" y="322"/>
                  </a:cubicBezTo>
                  <a:cubicBezTo>
                    <a:pt x="249" y="322"/>
                    <a:pt x="322" y="249"/>
                    <a:pt x="322" y="161"/>
                  </a:cubicBezTo>
                  <a:cubicBezTo>
                    <a:pt x="322" y="72"/>
                    <a:pt x="249" y="0"/>
                    <a:pt x="16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"/>
            <p:cNvSpPr/>
            <p:nvPr/>
          </p:nvSpPr>
          <p:spPr>
            <a:xfrm>
              <a:off x="2972700" y="4584850"/>
              <a:ext cx="28150" cy="28125"/>
            </a:xfrm>
            <a:custGeom>
              <a:avLst/>
              <a:gdLst/>
              <a:ahLst/>
              <a:cxnLst/>
              <a:rect l="l" t="t" r="r" b="b"/>
              <a:pathLst>
                <a:path w="1126" h="1125" extrusionOk="0">
                  <a:moveTo>
                    <a:pt x="563" y="0"/>
                  </a:moveTo>
                  <a:cubicBezTo>
                    <a:pt x="252" y="0"/>
                    <a:pt x="1" y="252"/>
                    <a:pt x="1" y="562"/>
                  </a:cubicBezTo>
                  <a:cubicBezTo>
                    <a:pt x="1" y="873"/>
                    <a:pt x="252" y="1125"/>
                    <a:pt x="563" y="1125"/>
                  </a:cubicBezTo>
                  <a:cubicBezTo>
                    <a:pt x="874" y="1125"/>
                    <a:pt x="1126" y="873"/>
                    <a:pt x="1126" y="562"/>
                  </a:cubicBezTo>
                  <a:cubicBezTo>
                    <a:pt x="1126" y="252"/>
                    <a:pt x="874" y="0"/>
                    <a:pt x="563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"/>
            <p:cNvSpPr/>
            <p:nvPr/>
          </p:nvSpPr>
          <p:spPr>
            <a:xfrm>
              <a:off x="3168025" y="4305550"/>
              <a:ext cx="41825" cy="40200"/>
            </a:xfrm>
            <a:custGeom>
              <a:avLst/>
              <a:gdLst/>
              <a:ahLst/>
              <a:cxnLst/>
              <a:rect l="l" t="t" r="r" b="b"/>
              <a:pathLst>
                <a:path w="1673" h="1608" extrusionOk="0">
                  <a:moveTo>
                    <a:pt x="870" y="0"/>
                  </a:moveTo>
                  <a:cubicBezTo>
                    <a:pt x="869" y="0"/>
                    <a:pt x="868" y="0"/>
                    <a:pt x="868" y="0"/>
                  </a:cubicBezTo>
                  <a:cubicBezTo>
                    <a:pt x="543" y="0"/>
                    <a:pt x="249" y="196"/>
                    <a:pt x="125" y="496"/>
                  </a:cubicBezTo>
                  <a:cubicBezTo>
                    <a:pt x="0" y="796"/>
                    <a:pt x="70" y="1142"/>
                    <a:pt x="299" y="1372"/>
                  </a:cubicBezTo>
                  <a:cubicBezTo>
                    <a:pt x="453" y="1525"/>
                    <a:pt x="660" y="1607"/>
                    <a:pt x="869" y="1607"/>
                  </a:cubicBezTo>
                  <a:cubicBezTo>
                    <a:pt x="972" y="1607"/>
                    <a:pt x="1076" y="1587"/>
                    <a:pt x="1175" y="1546"/>
                  </a:cubicBezTo>
                  <a:cubicBezTo>
                    <a:pt x="1475" y="1422"/>
                    <a:pt x="1671" y="1128"/>
                    <a:pt x="1672" y="804"/>
                  </a:cubicBezTo>
                  <a:cubicBezTo>
                    <a:pt x="1672" y="360"/>
                    <a:pt x="1313" y="0"/>
                    <a:pt x="870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"/>
            <p:cNvSpPr/>
            <p:nvPr/>
          </p:nvSpPr>
          <p:spPr>
            <a:xfrm>
              <a:off x="3416775" y="4301525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1"/>
                  </a:moveTo>
                  <a:cubicBezTo>
                    <a:pt x="179" y="1"/>
                    <a:pt x="1" y="179"/>
                    <a:pt x="1" y="402"/>
                  </a:cubicBezTo>
                  <a:cubicBezTo>
                    <a:pt x="1" y="624"/>
                    <a:pt x="179" y="804"/>
                    <a:pt x="402" y="804"/>
                  </a:cubicBezTo>
                  <a:cubicBezTo>
                    <a:pt x="624" y="804"/>
                    <a:pt x="804" y="624"/>
                    <a:pt x="804" y="402"/>
                  </a:cubicBezTo>
                  <a:cubicBezTo>
                    <a:pt x="804" y="179"/>
                    <a:pt x="624" y="1"/>
                    <a:pt x="402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"/>
            <p:cNvSpPr/>
            <p:nvPr/>
          </p:nvSpPr>
          <p:spPr>
            <a:xfrm>
              <a:off x="2799900" y="5109250"/>
              <a:ext cx="36225" cy="36175"/>
            </a:xfrm>
            <a:custGeom>
              <a:avLst/>
              <a:gdLst/>
              <a:ahLst/>
              <a:cxnLst/>
              <a:rect l="l" t="t" r="r" b="b"/>
              <a:pathLst>
                <a:path w="1449" h="1447" extrusionOk="0">
                  <a:moveTo>
                    <a:pt x="725" y="0"/>
                  </a:moveTo>
                  <a:cubicBezTo>
                    <a:pt x="325" y="0"/>
                    <a:pt x="1" y="323"/>
                    <a:pt x="1" y="723"/>
                  </a:cubicBezTo>
                  <a:cubicBezTo>
                    <a:pt x="1" y="1124"/>
                    <a:pt x="325" y="1446"/>
                    <a:pt x="725" y="1446"/>
                  </a:cubicBezTo>
                  <a:cubicBezTo>
                    <a:pt x="1124" y="1446"/>
                    <a:pt x="1448" y="1124"/>
                    <a:pt x="1448" y="723"/>
                  </a:cubicBezTo>
                  <a:cubicBezTo>
                    <a:pt x="1448" y="323"/>
                    <a:pt x="1124" y="0"/>
                    <a:pt x="725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"/>
            <p:cNvSpPr/>
            <p:nvPr/>
          </p:nvSpPr>
          <p:spPr>
            <a:xfrm>
              <a:off x="2536700" y="4468300"/>
              <a:ext cx="52250" cy="52250"/>
            </a:xfrm>
            <a:custGeom>
              <a:avLst/>
              <a:gdLst/>
              <a:ahLst/>
              <a:cxnLst/>
              <a:rect l="l" t="t" r="r" b="b"/>
              <a:pathLst>
                <a:path w="2090" h="2090" extrusionOk="0">
                  <a:moveTo>
                    <a:pt x="1045" y="1"/>
                  </a:moveTo>
                  <a:cubicBezTo>
                    <a:pt x="468" y="1"/>
                    <a:pt x="1" y="468"/>
                    <a:pt x="1" y="1045"/>
                  </a:cubicBezTo>
                  <a:cubicBezTo>
                    <a:pt x="1" y="1621"/>
                    <a:pt x="468" y="2090"/>
                    <a:pt x="1045" y="2090"/>
                  </a:cubicBezTo>
                  <a:cubicBezTo>
                    <a:pt x="1623" y="2090"/>
                    <a:pt x="2090" y="1621"/>
                    <a:pt x="2090" y="1045"/>
                  </a:cubicBezTo>
                  <a:cubicBezTo>
                    <a:pt x="2090" y="468"/>
                    <a:pt x="1623" y="1"/>
                    <a:pt x="1045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"/>
            <p:cNvSpPr/>
            <p:nvPr/>
          </p:nvSpPr>
          <p:spPr>
            <a:xfrm>
              <a:off x="2773800" y="4150825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0"/>
                  </a:moveTo>
                  <a:cubicBezTo>
                    <a:pt x="180" y="0"/>
                    <a:pt x="0" y="180"/>
                    <a:pt x="0" y="402"/>
                  </a:cubicBezTo>
                  <a:cubicBezTo>
                    <a:pt x="0" y="625"/>
                    <a:pt x="180" y="803"/>
                    <a:pt x="402" y="803"/>
                  </a:cubicBezTo>
                  <a:cubicBezTo>
                    <a:pt x="625" y="803"/>
                    <a:pt x="803" y="625"/>
                    <a:pt x="803" y="402"/>
                  </a:cubicBezTo>
                  <a:cubicBezTo>
                    <a:pt x="803" y="180"/>
                    <a:pt x="625" y="0"/>
                    <a:pt x="40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"/>
            <p:cNvSpPr/>
            <p:nvPr/>
          </p:nvSpPr>
          <p:spPr>
            <a:xfrm>
              <a:off x="2329750" y="4988650"/>
              <a:ext cx="16100" cy="16150"/>
            </a:xfrm>
            <a:custGeom>
              <a:avLst/>
              <a:gdLst/>
              <a:ahLst/>
              <a:cxnLst/>
              <a:rect l="l" t="t" r="r" b="b"/>
              <a:pathLst>
                <a:path w="644" h="646" extrusionOk="0">
                  <a:moveTo>
                    <a:pt x="322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1"/>
                    <a:pt x="145" y="645"/>
                    <a:pt x="322" y="645"/>
                  </a:cubicBezTo>
                  <a:cubicBezTo>
                    <a:pt x="500" y="645"/>
                    <a:pt x="644" y="501"/>
                    <a:pt x="644" y="324"/>
                  </a:cubicBezTo>
                  <a:cubicBezTo>
                    <a:pt x="644" y="145"/>
                    <a:pt x="500" y="1"/>
                    <a:pt x="322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"/>
            <p:cNvSpPr/>
            <p:nvPr/>
          </p:nvSpPr>
          <p:spPr>
            <a:xfrm>
              <a:off x="2203150" y="4618975"/>
              <a:ext cx="24175" cy="24125"/>
            </a:xfrm>
            <a:custGeom>
              <a:avLst/>
              <a:gdLst/>
              <a:ahLst/>
              <a:cxnLst/>
              <a:rect l="l" t="t" r="r" b="b"/>
              <a:pathLst>
                <a:path w="967" h="965" extrusionOk="0">
                  <a:moveTo>
                    <a:pt x="484" y="1"/>
                  </a:moveTo>
                  <a:cubicBezTo>
                    <a:pt x="217" y="1"/>
                    <a:pt x="0" y="216"/>
                    <a:pt x="0" y="483"/>
                  </a:cubicBezTo>
                  <a:cubicBezTo>
                    <a:pt x="0" y="750"/>
                    <a:pt x="217" y="965"/>
                    <a:pt x="484" y="965"/>
                  </a:cubicBezTo>
                  <a:cubicBezTo>
                    <a:pt x="749" y="965"/>
                    <a:pt x="966" y="750"/>
                    <a:pt x="966" y="483"/>
                  </a:cubicBezTo>
                  <a:cubicBezTo>
                    <a:pt x="966" y="216"/>
                    <a:pt x="749" y="1"/>
                    <a:pt x="484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"/>
            <p:cNvSpPr/>
            <p:nvPr/>
          </p:nvSpPr>
          <p:spPr>
            <a:xfrm>
              <a:off x="2154950" y="4283450"/>
              <a:ext cx="8050" cy="8050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61" y="0"/>
                  </a:moveTo>
                  <a:cubicBezTo>
                    <a:pt x="71" y="0"/>
                    <a:pt x="0" y="72"/>
                    <a:pt x="0" y="161"/>
                  </a:cubicBezTo>
                  <a:cubicBezTo>
                    <a:pt x="0" y="249"/>
                    <a:pt x="71" y="322"/>
                    <a:pt x="161" y="322"/>
                  </a:cubicBezTo>
                  <a:cubicBezTo>
                    <a:pt x="250" y="322"/>
                    <a:pt x="322" y="249"/>
                    <a:pt x="322" y="161"/>
                  </a:cubicBezTo>
                  <a:cubicBezTo>
                    <a:pt x="322" y="72"/>
                    <a:pt x="250" y="0"/>
                    <a:pt x="16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"/>
            <p:cNvSpPr/>
            <p:nvPr/>
          </p:nvSpPr>
          <p:spPr>
            <a:xfrm>
              <a:off x="1911775" y="4856050"/>
              <a:ext cx="28200" cy="24175"/>
            </a:xfrm>
            <a:custGeom>
              <a:avLst/>
              <a:gdLst/>
              <a:ahLst/>
              <a:cxnLst/>
              <a:rect l="l" t="t" r="r" b="b"/>
              <a:pathLst>
                <a:path w="1128" h="967" extrusionOk="0">
                  <a:moveTo>
                    <a:pt x="646" y="1"/>
                  </a:moveTo>
                  <a:cubicBezTo>
                    <a:pt x="215" y="1"/>
                    <a:pt x="0" y="521"/>
                    <a:pt x="305" y="824"/>
                  </a:cubicBezTo>
                  <a:cubicBezTo>
                    <a:pt x="403" y="923"/>
                    <a:pt x="524" y="967"/>
                    <a:pt x="642" y="967"/>
                  </a:cubicBezTo>
                  <a:cubicBezTo>
                    <a:pt x="890" y="967"/>
                    <a:pt x="1128" y="774"/>
                    <a:pt x="1128" y="483"/>
                  </a:cubicBezTo>
                  <a:cubicBezTo>
                    <a:pt x="1128" y="218"/>
                    <a:pt x="911" y="1"/>
                    <a:pt x="646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"/>
            <p:cNvSpPr/>
            <p:nvPr/>
          </p:nvSpPr>
          <p:spPr>
            <a:xfrm>
              <a:off x="1968075" y="5073050"/>
              <a:ext cx="16100" cy="16125"/>
            </a:xfrm>
            <a:custGeom>
              <a:avLst/>
              <a:gdLst/>
              <a:ahLst/>
              <a:cxnLst/>
              <a:rect l="l" t="t" r="r" b="b"/>
              <a:pathLst>
                <a:path w="644" h="645" extrusionOk="0">
                  <a:moveTo>
                    <a:pt x="322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1"/>
                    <a:pt x="145" y="645"/>
                    <a:pt x="322" y="645"/>
                  </a:cubicBezTo>
                  <a:cubicBezTo>
                    <a:pt x="499" y="645"/>
                    <a:pt x="643" y="501"/>
                    <a:pt x="643" y="324"/>
                  </a:cubicBezTo>
                  <a:cubicBezTo>
                    <a:pt x="643" y="145"/>
                    <a:pt x="499" y="1"/>
                    <a:pt x="322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"/>
            <p:cNvSpPr/>
            <p:nvPr/>
          </p:nvSpPr>
          <p:spPr>
            <a:xfrm>
              <a:off x="1666700" y="4618975"/>
              <a:ext cx="32150" cy="32175"/>
            </a:xfrm>
            <a:custGeom>
              <a:avLst/>
              <a:gdLst/>
              <a:ahLst/>
              <a:cxnLst/>
              <a:rect l="l" t="t" r="r" b="b"/>
              <a:pathLst>
                <a:path w="1286" h="1287" extrusionOk="0">
                  <a:moveTo>
                    <a:pt x="643" y="1"/>
                  </a:moveTo>
                  <a:cubicBezTo>
                    <a:pt x="288" y="1"/>
                    <a:pt x="0" y="289"/>
                    <a:pt x="0" y="644"/>
                  </a:cubicBezTo>
                  <a:cubicBezTo>
                    <a:pt x="0" y="998"/>
                    <a:pt x="288" y="1286"/>
                    <a:pt x="643" y="1286"/>
                  </a:cubicBezTo>
                  <a:cubicBezTo>
                    <a:pt x="999" y="1286"/>
                    <a:pt x="1285" y="998"/>
                    <a:pt x="1285" y="644"/>
                  </a:cubicBezTo>
                  <a:cubicBezTo>
                    <a:pt x="1285" y="289"/>
                    <a:pt x="999" y="1"/>
                    <a:pt x="643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"/>
            <p:cNvSpPr/>
            <p:nvPr/>
          </p:nvSpPr>
          <p:spPr>
            <a:xfrm>
              <a:off x="1787225" y="4325625"/>
              <a:ext cx="32200" cy="32175"/>
            </a:xfrm>
            <a:custGeom>
              <a:avLst/>
              <a:gdLst/>
              <a:ahLst/>
              <a:cxnLst/>
              <a:rect l="l" t="t" r="r" b="b"/>
              <a:pathLst>
                <a:path w="1288" h="1287" extrusionOk="0">
                  <a:moveTo>
                    <a:pt x="644" y="1"/>
                  </a:moveTo>
                  <a:cubicBezTo>
                    <a:pt x="289" y="1"/>
                    <a:pt x="1" y="289"/>
                    <a:pt x="1" y="643"/>
                  </a:cubicBezTo>
                  <a:cubicBezTo>
                    <a:pt x="1" y="998"/>
                    <a:pt x="289" y="1286"/>
                    <a:pt x="644" y="1286"/>
                  </a:cubicBezTo>
                  <a:cubicBezTo>
                    <a:pt x="1000" y="1286"/>
                    <a:pt x="1288" y="998"/>
                    <a:pt x="1288" y="643"/>
                  </a:cubicBezTo>
                  <a:cubicBezTo>
                    <a:pt x="1288" y="289"/>
                    <a:pt x="1000" y="1"/>
                    <a:pt x="644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"/>
            <p:cNvSpPr/>
            <p:nvPr/>
          </p:nvSpPr>
          <p:spPr>
            <a:xfrm>
              <a:off x="1596350" y="4064400"/>
              <a:ext cx="36225" cy="36225"/>
            </a:xfrm>
            <a:custGeom>
              <a:avLst/>
              <a:gdLst/>
              <a:ahLst/>
              <a:cxnLst/>
              <a:rect l="l" t="t" r="r" b="b"/>
              <a:pathLst>
                <a:path w="1449" h="1449" extrusionOk="0">
                  <a:moveTo>
                    <a:pt x="725" y="1"/>
                  </a:moveTo>
                  <a:cubicBezTo>
                    <a:pt x="325" y="1"/>
                    <a:pt x="1" y="325"/>
                    <a:pt x="1" y="725"/>
                  </a:cubicBezTo>
                  <a:cubicBezTo>
                    <a:pt x="1" y="1124"/>
                    <a:pt x="325" y="1449"/>
                    <a:pt x="725" y="1449"/>
                  </a:cubicBezTo>
                  <a:cubicBezTo>
                    <a:pt x="1124" y="1449"/>
                    <a:pt x="1448" y="1124"/>
                    <a:pt x="1448" y="725"/>
                  </a:cubicBezTo>
                  <a:cubicBezTo>
                    <a:pt x="1448" y="325"/>
                    <a:pt x="1124" y="1"/>
                    <a:pt x="725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"/>
            <p:cNvSpPr/>
            <p:nvPr/>
          </p:nvSpPr>
          <p:spPr>
            <a:xfrm>
              <a:off x="1170400" y="4600900"/>
              <a:ext cx="12075" cy="12075"/>
            </a:xfrm>
            <a:custGeom>
              <a:avLst/>
              <a:gdLst/>
              <a:ahLst/>
              <a:cxnLst/>
              <a:rect l="l" t="t" r="r" b="b"/>
              <a:pathLst>
                <a:path w="483" h="483" extrusionOk="0">
                  <a:moveTo>
                    <a:pt x="241" y="1"/>
                  </a:moveTo>
                  <a:cubicBezTo>
                    <a:pt x="108" y="1"/>
                    <a:pt x="0" y="108"/>
                    <a:pt x="0" y="242"/>
                  </a:cubicBezTo>
                  <a:cubicBezTo>
                    <a:pt x="0" y="375"/>
                    <a:pt x="108" y="483"/>
                    <a:pt x="241" y="483"/>
                  </a:cubicBezTo>
                  <a:cubicBezTo>
                    <a:pt x="375" y="483"/>
                    <a:pt x="482" y="375"/>
                    <a:pt x="482" y="242"/>
                  </a:cubicBezTo>
                  <a:cubicBezTo>
                    <a:pt x="482" y="108"/>
                    <a:pt x="375" y="1"/>
                    <a:pt x="241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"/>
            <p:cNvSpPr/>
            <p:nvPr/>
          </p:nvSpPr>
          <p:spPr>
            <a:xfrm>
              <a:off x="1228675" y="4954525"/>
              <a:ext cx="12075" cy="12075"/>
            </a:xfrm>
            <a:custGeom>
              <a:avLst/>
              <a:gdLst/>
              <a:ahLst/>
              <a:cxnLst/>
              <a:rect l="l" t="t" r="r" b="b"/>
              <a:pathLst>
                <a:path w="483" h="483" extrusionOk="0">
                  <a:moveTo>
                    <a:pt x="242" y="0"/>
                  </a:moveTo>
                  <a:cubicBezTo>
                    <a:pt x="108" y="0"/>
                    <a:pt x="1" y="109"/>
                    <a:pt x="1" y="241"/>
                  </a:cubicBezTo>
                  <a:cubicBezTo>
                    <a:pt x="1" y="374"/>
                    <a:pt x="108" y="482"/>
                    <a:pt x="242" y="482"/>
                  </a:cubicBezTo>
                  <a:cubicBezTo>
                    <a:pt x="375" y="482"/>
                    <a:pt x="483" y="374"/>
                    <a:pt x="483" y="241"/>
                  </a:cubicBezTo>
                  <a:cubicBezTo>
                    <a:pt x="483" y="109"/>
                    <a:pt x="375" y="0"/>
                    <a:pt x="24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"/>
            <p:cNvSpPr/>
            <p:nvPr/>
          </p:nvSpPr>
          <p:spPr>
            <a:xfrm>
              <a:off x="1477825" y="5193650"/>
              <a:ext cx="32175" cy="32150"/>
            </a:xfrm>
            <a:custGeom>
              <a:avLst/>
              <a:gdLst/>
              <a:ahLst/>
              <a:cxnLst/>
              <a:rect l="l" t="t" r="r" b="b"/>
              <a:pathLst>
                <a:path w="1287" h="1286" extrusionOk="0">
                  <a:moveTo>
                    <a:pt x="644" y="0"/>
                  </a:moveTo>
                  <a:cubicBezTo>
                    <a:pt x="288" y="0"/>
                    <a:pt x="0" y="288"/>
                    <a:pt x="0" y="643"/>
                  </a:cubicBezTo>
                  <a:cubicBezTo>
                    <a:pt x="0" y="997"/>
                    <a:pt x="288" y="1286"/>
                    <a:pt x="644" y="1286"/>
                  </a:cubicBezTo>
                  <a:cubicBezTo>
                    <a:pt x="999" y="1286"/>
                    <a:pt x="1287" y="997"/>
                    <a:pt x="1287" y="643"/>
                  </a:cubicBezTo>
                  <a:cubicBezTo>
                    <a:pt x="1287" y="288"/>
                    <a:pt x="999" y="0"/>
                    <a:pt x="644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"/>
            <p:cNvSpPr/>
            <p:nvPr/>
          </p:nvSpPr>
          <p:spPr>
            <a:xfrm>
              <a:off x="1369325" y="4733500"/>
              <a:ext cx="28125" cy="28150"/>
            </a:xfrm>
            <a:custGeom>
              <a:avLst/>
              <a:gdLst/>
              <a:ahLst/>
              <a:cxnLst/>
              <a:rect l="l" t="t" r="r" b="b"/>
              <a:pathLst>
                <a:path w="1125" h="1126" extrusionOk="0">
                  <a:moveTo>
                    <a:pt x="563" y="1"/>
                  </a:moveTo>
                  <a:cubicBezTo>
                    <a:pt x="252" y="1"/>
                    <a:pt x="0" y="252"/>
                    <a:pt x="0" y="563"/>
                  </a:cubicBezTo>
                  <a:cubicBezTo>
                    <a:pt x="0" y="874"/>
                    <a:pt x="252" y="1125"/>
                    <a:pt x="563" y="1125"/>
                  </a:cubicBezTo>
                  <a:cubicBezTo>
                    <a:pt x="873" y="1125"/>
                    <a:pt x="1125" y="874"/>
                    <a:pt x="1125" y="563"/>
                  </a:cubicBezTo>
                  <a:cubicBezTo>
                    <a:pt x="1125" y="252"/>
                    <a:pt x="873" y="1"/>
                    <a:pt x="563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"/>
            <p:cNvSpPr/>
            <p:nvPr/>
          </p:nvSpPr>
          <p:spPr>
            <a:xfrm>
              <a:off x="841450" y="4848025"/>
              <a:ext cx="37625" cy="36200"/>
            </a:xfrm>
            <a:custGeom>
              <a:avLst/>
              <a:gdLst/>
              <a:ahLst/>
              <a:cxnLst/>
              <a:rect l="l" t="t" r="r" b="b"/>
              <a:pathLst>
                <a:path w="1505" h="1448" extrusionOk="0">
                  <a:moveTo>
                    <a:pt x="782" y="1"/>
                  </a:moveTo>
                  <a:cubicBezTo>
                    <a:pt x="489" y="1"/>
                    <a:pt x="225" y="176"/>
                    <a:pt x="113" y="448"/>
                  </a:cubicBezTo>
                  <a:cubicBezTo>
                    <a:pt x="1" y="718"/>
                    <a:pt x="63" y="1028"/>
                    <a:pt x="271" y="1236"/>
                  </a:cubicBezTo>
                  <a:cubicBezTo>
                    <a:pt x="409" y="1374"/>
                    <a:pt x="593" y="1447"/>
                    <a:pt x="782" y="1447"/>
                  </a:cubicBezTo>
                  <a:cubicBezTo>
                    <a:pt x="875" y="1447"/>
                    <a:pt x="969" y="1429"/>
                    <a:pt x="1059" y="1392"/>
                  </a:cubicBezTo>
                  <a:cubicBezTo>
                    <a:pt x="1329" y="1280"/>
                    <a:pt x="1505" y="1016"/>
                    <a:pt x="1505" y="724"/>
                  </a:cubicBezTo>
                  <a:cubicBezTo>
                    <a:pt x="1505" y="325"/>
                    <a:pt x="1182" y="1"/>
                    <a:pt x="782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"/>
            <p:cNvSpPr/>
            <p:nvPr/>
          </p:nvSpPr>
          <p:spPr>
            <a:xfrm>
              <a:off x="834825" y="4590875"/>
              <a:ext cx="14125" cy="12075"/>
            </a:xfrm>
            <a:custGeom>
              <a:avLst/>
              <a:gdLst/>
              <a:ahLst/>
              <a:cxnLst/>
              <a:rect l="l" t="t" r="r" b="b"/>
              <a:pathLst>
                <a:path w="565" h="483" extrusionOk="0">
                  <a:moveTo>
                    <a:pt x="323" y="0"/>
                  </a:moveTo>
                  <a:cubicBezTo>
                    <a:pt x="108" y="0"/>
                    <a:pt x="1" y="259"/>
                    <a:pt x="152" y="411"/>
                  </a:cubicBezTo>
                  <a:cubicBezTo>
                    <a:pt x="202" y="461"/>
                    <a:pt x="263" y="483"/>
                    <a:pt x="322" y="483"/>
                  </a:cubicBezTo>
                  <a:cubicBezTo>
                    <a:pt x="446" y="483"/>
                    <a:pt x="564" y="386"/>
                    <a:pt x="564" y="241"/>
                  </a:cubicBezTo>
                  <a:cubicBezTo>
                    <a:pt x="564" y="108"/>
                    <a:pt x="457" y="0"/>
                    <a:pt x="323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"/>
            <p:cNvSpPr/>
            <p:nvPr/>
          </p:nvSpPr>
          <p:spPr>
            <a:xfrm>
              <a:off x="366700" y="5113250"/>
              <a:ext cx="40225" cy="40200"/>
            </a:xfrm>
            <a:custGeom>
              <a:avLst/>
              <a:gdLst/>
              <a:ahLst/>
              <a:cxnLst/>
              <a:rect l="l" t="t" r="r" b="b"/>
              <a:pathLst>
                <a:path w="1609" h="1608" extrusionOk="0">
                  <a:moveTo>
                    <a:pt x="805" y="1"/>
                  </a:moveTo>
                  <a:cubicBezTo>
                    <a:pt x="361" y="1"/>
                    <a:pt x="0" y="360"/>
                    <a:pt x="0" y="804"/>
                  </a:cubicBezTo>
                  <a:cubicBezTo>
                    <a:pt x="0" y="1248"/>
                    <a:pt x="361" y="1608"/>
                    <a:pt x="805" y="1608"/>
                  </a:cubicBezTo>
                  <a:cubicBezTo>
                    <a:pt x="1248" y="1608"/>
                    <a:pt x="1609" y="1248"/>
                    <a:pt x="1609" y="804"/>
                  </a:cubicBezTo>
                  <a:cubicBezTo>
                    <a:pt x="1609" y="360"/>
                    <a:pt x="1248" y="1"/>
                    <a:pt x="805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"/>
            <p:cNvSpPr/>
            <p:nvPr/>
          </p:nvSpPr>
          <p:spPr>
            <a:xfrm>
              <a:off x="356650" y="4755600"/>
              <a:ext cx="28175" cy="28175"/>
            </a:xfrm>
            <a:custGeom>
              <a:avLst/>
              <a:gdLst/>
              <a:ahLst/>
              <a:cxnLst/>
              <a:rect l="l" t="t" r="r" b="b"/>
              <a:pathLst>
                <a:path w="1127" h="1127" extrusionOk="0">
                  <a:moveTo>
                    <a:pt x="563" y="0"/>
                  </a:moveTo>
                  <a:cubicBezTo>
                    <a:pt x="252" y="0"/>
                    <a:pt x="1" y="252"/>
                    <a:pt x="1" y="563"/>
                  </a:cubicBezTo>
                  <a:cubicBezTo>
                    <a:pt x="1" y="874"/>
                    <a:pt x="252" y="1127"/>
                    <a:pt x="563" y="1127"/>
                  </a:cubicBezTo>
                  <a:cubicBezTo>
                    <a:pt x="874" y="1127"/>
                    <a:pt x="1127" y="874"/>
                    <a:pt x="1127" y="563"/>
                  </a:cubicBezTo>
                  <a:cubicBezTo>
                    <a:pt x="1127" y="252"/>
                    <a:pt x="874" y="0"/>
                    <a:pt x="563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"/>
            <p:cNvSpPr/>
            <p:nvPr/>
          </p:nvSpPr>
          <p:spPr>
            <a:xfrm>
              <a:off x="236675" y="4365800"/>
              <a:ext cx="37625" cy="36200"/>
            </a:xfrm>
            <a:custGeom>
              <a:avLst/>
              <a:gdLst/>
              <a:ahLst/>
              <a:cxnLst/>
              <a:rect l="l" t="t" r="r" b="b"/>
              <a:pathLst>
                <a:path w="1505" h="1448" extrusionOk="0">
                  <a:moveTo>
                    <a:pt x="781" y="0"/>
                  </a:moveTo>
                  <a:cubicBezTo>
                    <a:pt x="489" y="0"/>
                    <a:pt x="225" y="178"/>
                    <a:pt x="113" y="448"/>
                  </a:cubicBezTo>
                  <a:cubicBezTo>
                    <a:pt x="0" y="717"/>
                    <a:pt x="63" y="1030"/>
                    <a:pt x="270" y="1236"/>
                  </a:cubicBezTo>
                  <a:cubicBezTo>
                    <a:pt x="408" y="1375"/>
                    <a:pt x="593" y="1448"/>
                    <a:pt x="782" y="1448"/>
                  </a:cubicBezTo>
                  <a:cubicBezTo>
                    <a:pt x="875" y="1448"/>
                    <a:pt x="969" y="1430"/>
                    <a:pt x="1058" y="1393"/>
                  </a:cubicBezTo>
                  <a:cubicBezTo>
                    <a:pt x="1328" y="1281"/>
                    <a:pt x="1504" y="1018"/>
                    <a:pt x="1504" y="725"/>
                  </a:cubicBezTo>
                  <a:cubicBezTo>
                    <a:pt x="1504" y="325"/>
                    <a:pt x="1181" y="0"/>
                    <a:pt x="78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"/>
            <p:cNvSpPr/>
            <p:nvPr/>
          </p:nvSpPr>
          <p:spPr>
            <a:xfrm>
              <a:off x="648000" y="4058375"/>
              <a:ext cx="16100" cy="16150"/>
            </a:xfrm>
            <a:custGeom>
              <a:avLst/>
              <a:gdLst/>
              <a:ahLst/>
              <a:cxnLst/>
              <a:rect l="l" t="t" r="r" b="b"/>
              <a:pathLst>
                <a:path w="644" h="646" extrusionOk="0">
                  <a:moveTo>
                    <a:pt x="322" y="1"/>
                  </a:moveTo>
                  <a:cubicBezTo>
                    <a:pt x="144" y="1"/>
                    <a:pt x="0" y="145"/>
                    <a:pt x="0" y="322"/>
                  </a:cubicBezTo>
                  <a:cubicBezTo>
                    <a:pt x="0" y="501"/>
                    <a:pt x="144" y="645"/>
                    <a:pt x="322" y="645"/>
                  </a:cubicBezTo>
                  <a:cubicBezTo>
                    <a:pt x="499" y="645"/>
                    <a:pt x="643" y="501"/>
                    <a:pt x="643" y="322"/>
                  </a:cubicBezTo>
                  <a:cubicBezTo>
                    <a:pt x="643" y="145"/>
                    <a:pt x="499" y="1"/>
                    <a:pt x="322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"/>
            <p:cNvSpPr/>
            <p:nvPr/>
          </p:nvSpPr>
          <p:spPr>
            <a:xfrm>
              <a:off x="1174425" y="4010175"/>
              <a:ext cx="28175" cy="28150"/>
            </a:xfrm>
            <a:custGeom>
              <a:avLst/>
              <a:gdLst/>
              <a:ahLst/>
              <a:cxnLst/>
              <a:rect l="l" t="t" r="r" b="b"/>
              <a:pathLst>
                <a:path w="1127" h="1126" extrusionOk="0">
                  <a:moveTo>
                    <a:pt x="563" y="1"/>
                  </a:moveTo>
                  <a:cubicBezTo>
                    <a:pt x="252" y="1"/>
                    <a:pt x="0" y="252"/>
                    <a:pt x="0" y="563"/>
                  </a:cubicBezTo>
                  <a:cubicBezTo>
                    <a:pt x="0" y="874"/>
                    <a:pt x="252" y="1125"/>
                    <a:pt x="563" y="1125"/>
                  </a:cubicBezTo>
                  <a:cubicBezTo>
                    <a:pt x="873" y="1125"/>
                    <a:pt x="1126" y="874"/>
                    <a:pt x="1126" y="563"/>
                  </a:cubicBezTo>
                  <a:cubicBezTo>
                    <a:pt x="1126" y="252"/>
                    <a:pt x="873" y="1"/>
                    <a:pt x="563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"/>
            <p:cNvSpPr/>
            <p:nvPr/>
          </p:nvSpPr>
          <p:spPr>
            <a:xfrm>
              <a:off x="1335175" y="3654525"/>
              <a:ext cx="16100" cy="16125"/>
            </a:xfrm>
            <a:custGeom>
              <a:avLst/>
              <a:gdLst/>
              <a:ahLst/>
              <a:cxnLst/>
              <a:rect l="l" t="t" r="r" b="b"/>
              <a:pathLst>
                <a:path w="644" h="645" extrusionOk="0">
                  <a:moveTo>
                    <a:pt x="322" y="1"/>
                  </a:moveTo>
                  <a:cubicBezTo>
                    <a:pt x="144" y="1"/>
                    <a:pt x="0" y="145"/>
                    <a:pt x="0" y="323"/>
                  </a:cubicBezTo>
                  <a:cubicBezTo>
                    <a:pt x="0" y="501"/>
                    <a:pt x="144" y="645"/>
                    <a:pt x="322" y="645"/>
                  </a:cubicBezTo>
                  <a:cubicBezTo>
                    <a:pt x="499" y="645"/>
                    <a:pt x="643" y="501"/>
                    <a:pt x="643" y="323"/>
                  </a:cubicBezTo>
                  <a:cubicBezTo>
                    <a:pt x="643" y="145"/>
                    <a:pt x="499" y="1"/>
                    <a:pt x="322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"/>
            <p:cNvSpPr/>
            <p:nvPr/>
          </p:nvSpPr>
          <p:spPr>
            <a:xfrm>
              <a:off x="441050" y="3781125"/>
              <a:ext cx="36175" cy="36200"/>
            </a:xfrm>
            <a:custGeom>
              <a:avLst/>
              <a:gdLst/>
              <a:ahLst/>
              <a:cxnLst/>
              <a:rect l="l" t="t" r="r" b="b"/>
              <a:pathLst>
                <a:path w="1447" h="1448" extrusionOk="0">
                  <a:moveTo>
                    <a:pt x="723" y="1"/>
                  </a:moveTo>
                  <a:cubicBezTo>
                    <a:pt x="325" y="1"/>
                    <a:pt x="0" y="324"/>
                    <a:pt x="0" y="724"/>
                  </a:cubicBezTo>
                  <a:cubicBezTo>
                    <a:pt x="0" y="1123"/>
                    <a:pt x="325" y="1447"/>
                    <a:pt x="723" y="1447"/>
                  </a:cubicBezTo>
                  <a:cubicBezTo>
                    <a:pt x="1124" y="1447"/>
                    <a:pt x="1447" y="1123"/>
                    <a:pt x="1447" y="724"/>
                  </a:cubicBezTo>
                  <a:cubicBezTo>
                    <a:pt x="1447" y="324"/>
                    <a:pt x="1124" y="1"/>
                    <a:pt x="723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"/>
            <p:cNvSpPr/>
            <p:nvPr/>
          </p:nvSpPr>
          <p:spPr>
            <a:xfrm>
              <a:off x="336575" y="3429500"/>
              <a:ext cx="8050" cy="8050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61" y="0"/>
                  </a:moveTo>
                  <a:cubicBezTo>
                    <a:pt x="71" y="0"/>
                    <a:pt x="0" y="73"/>
                    <a:pt x="0" y="161"/>
                  </a:cubicBezTo>
                  <a:cubicBezTo>
                    <a:pt x="0" y="251"/>
                    <a:pt x="71" y="322"/>
                    <a:pt x="161" y="322"/>
                  </a:cubicBezTo>
                  <a:cubicBezTo>
                    <a:pt x="250" y="322"/>
                    <a:pt x="322" y="251"/>
                    <a:pt x="322" y="161"/>
                  </a:cubicBezTo>
                  <a:cubicBezTo>
                    <a:pt x="322" y="73"/>
                    <a:pt x="250" y="0"/>
                    <a:pt x="16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"/>
            <p:cNvSpPr/>
            <p:nvPr/>
          </p:nvSpPr>
          <p:spPr>
            <a:xfrm>
              <a:off x="824100" y="3258750"/>
              <a:ext cx="32875" cy="28125"/>
            </a:xfrm>
            <a:custGeom>
              <a:avLst/>
              <a:gdLst/>
              <a:ahLst/>
              <a:cxnLst/>
              <a:rect l="l" t="t" r="r" b="b"/>
              <a:pathLst>
                <a:path w="1315" h="1125" extrusionOk="0">
                  <a:moveTo>
                    <a:pt x="752" y="0"/>
                  </a:moveTo>
                  <a:cubicBezTo>
                    <a:pt x="251" y="0"/>
                    <a:pt x="1" y="605"/>
                    <a:pt x="355" y="960"/>
                  </a:cubicBezTo>
                  <a:cubicBezTo>
                    <a:pt x="463" y="1067"/>
                    <a:pt x="606" y="1124"/>
                    <a:pt x="752" y="1124"/>
                  </a:cubicBezTo>
                  <a:cubicBezTo>
                    <a:pt x="824" y="1124"/>
                    <a:pt x="898" y="1110"/>
                    <a:pt x="968" y="1081"/>
                  </a:cubicBezTo>
                  <a:cubicBezTo>
                    <a:pt x="1178" y="994"/>
                    <a:pt x="1315" y="790"/>
                    <a:pt x="1315" y="562"/>
                  </a:cubicBezTo>
                  <a:cubicBezTo>
                    <a:pt x="1315" y="252"/>
                    <a:pt x="1063" y="0"/>
                    <a:pt x="75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"/>
            <p:cNvSpPr/>
            <p:nvPr/>
          </p:nvSpPr>
          <p:spPr>
            <a:xfrm>
              <a:off x="748450" y="3570125"/>
              <a:ext cx="24150" cy="24175"/>
            </a:xfrm>
            <a:custGeom>
              <a:avLst/>
              <a:gdLst/>
              <a:ahLst/>
              <a:cxnLst/>
              <a:rect l="l" t="t" r="r" b="b"/>
              <a:pathLst>
                <a:path w="966" h="967" extrusionOk="0">
                  <a:moveTo>
                    <a:pt x="483" y="1"/>
                  </a:moveTo>
                  <a:cubicBezTo>
                    <a:pt x="216" y="1"/>
                    <a:pt x="1" y="218"/>
                    <a:pt x="1" y="484"/>
                  </a:cubicBezTo>
                  <a:cubicBezTo>
                    <a:pt x="1" y="750"/>
                    <a:pt x="216" y="966"/>
                    <a:pt x="483" y="966"/>
                  </a:cubicBezTo>
                  <a:cubicBezTo>
                    <a:pt x="750" y="966"/>
                    <a:pt x="965" y="750"/>
                    <a:pt x="965" y="484"/>
                  </a:cubicBezTo>
                  <a:cubicBezTo>
                    <a:pt x="965" y="218"/>
                    <a:pt x="750" y="1"/>
                    <a:pt x="483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"/>
            <p:cNvSpPr/>
            <p:nvPr/>
          </p:nvSpPr>
          <p:spPr>
            <a:xfrm>
              <a:off x="1256800" y="3148200"/>
              <a:ext cx="8050" cy="8050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61" y="0"/>
                  </a:moveTo>
                  <a:cubicBezTo>
                    <a:pt x="73" y="0"/>
                    <a:pt x="1" y="73"/>
                    <a:pt x="1" y="161"/>
                  </a:cubicBezTo>
                  <a:cubicBezTo>
                    <a:pt x="1" y="250"/>
                    <a:pt x="73" y="322"/>
                    <a:pt x="161" y="322"/>
                  </a:cubicBezTo>
                  <a:cubicBezTo>
                    <a:pt x="251" y="322"/>
                    <a:pt x="322" y="250"/>
                    <a:pt x="322" y="161"/>
                  </a:cubicBezTo>
                  <a:cubicBezTo>
                    <a:pt x="322" y="73"/>
                    <a:pt x="251" y="0"/>
                    <a:pt x="16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"/>
            <p:cNvSpPr/>
            <p:nvPr/>
          </p:nvSpPr>
          <p:spPr>
            <a:xfrm>
              <a:off x="414925" y="3043725"/>
              <a:ext cx="36200" cy="36200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724" y="0"/>
                  </a:moveTo>
                  <a:cubicBezTo>
                    <a:pt x="324" y="0"/>
                    <a:pt x="1" y="325"/>
                    <a:pt x="1" y="723"/>
                  </a:cubicBezTo>
                  <a:cubicBezTo>
                    <a:pt x="1" y="1123"/>
                    <a:pt x="324" y="1448"/>
                    <a:pt x="724" y="1448"/>
                  </a:cubicBezTo>
                  <a:cubicBezTo>
                    <a:pt x="1124" y="1448"/>
                    <a:pt x="1447" y="1123"/>
                    <a:pt x="1447" y="723"/>
                  </a:cubicBezTo>
                  <a:cubicBezTo>
                    <a:pt x="1447" y="325"/>
                    <a:pt x="1124" y="0"/>
                    <a:pt x="724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"/>
            <p:cNvSpPr/>
            <p:nvPr/>
          </p:nvSpPr>
          <p:spPr>
            <a:xfrm>
              <a:off x="650000" y="2551475"/>
              <a:ext cx="8075" cy="8075"/>
            </a:xfrm>
            <a:custGeom>
              <a:avLst/>
              <a:gdLst/>
              <a:ahLst/>
              <a:cxnLst/>
              <a:rect l="l" t="t" r="r" b="b"/>
              <a:pathLst>
                <a:path w="323" h="323" extrusionOk="0">
                  <a:moveTo>
                    <a:pt x="161" y="1"/>
                  </a:moveTo>
                  <a:cubicBezTo>
                    <a:pt x="74" y="1"/>
                    <a:pt x="1" y="72"/>
                    <a:pt x="1" y="161"/>
                  </a:cubicBezTo>
                  <a:cubicBezTo>
                    <a:pt x="1" y="249"/>
                    <a:pt x="74" y="322"/>
                    <a:pt x="161" y="322"/>
                  </a:cubicBezTo>
                  <a:cubicBezTo>
                    <a:pt x="251" y="322"/>
                    <a:pt x="322" y="249"/>
                    <a:pt x="322" y="161"/>
                  </a:cubicBezTo>
                  <a:cubicBezTo>
                    <a:pt x="322" y="72"/>
                    <a:pt x="251" y="1"/>
                    <a:pt x="161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"/>
            <p:cNvSpPr/>
            <p:nvPr/>
          </p:nvSpPr>
          <p:spPr>
            <a:xfrm>
              <a:off x="1049850" y="2786550"/>
              <a:ext cx="24125" cy="24125"/>
            </a:xfrm>
            <a:custGeom>
              <a:avLst/>
              <a:gdLst/>
              <a:ahLst/>
              <a:cxnLst/>
              <a:rect l="l" t="t" r="r" b="b"/>
              <a:pathLst>
                <a:path w="965" h="965" extrusionOk="0">
                  <a:moveTo>
                    <a:pt x="483" y="1"/>
                  </a:moveTo>
                  <a:cubicBezTo>
                    <a:pt x="216" y="1"/>
                    <a:pt x="1" y="216"/>
                    <a:pt x="1" y="483"/>
                  </a:cubicBezTo>
                  <a:cubicBezTo>
                    <a:pt x="1" y="749"/>
                    <a:pt x="216" y="965"/>
                    <a:pt x="483" y="965"/>
                  </a:cubicBezTo>
                  <a:cubicBezTo>
                    <a:pt x="749" y="965"/>
                    <a:pt x="965" y="749"/>
                    <a:pt x="965" y="483"/>
                  </a:cubicBezTo>
                  <a:cubicBezTo>
                    <a:pt x="965" y="216"/>
                    <a:pt x="749" y="1"/>
                    <a:pt x="483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"/>
            <p:cNvSpPr/>
            <p:nvPr/>
          </p:nvSpPr>
          <p:spPr>
            <a:xfrm>
              <a:off x="658050" y="3001525"/>
              <a:ext cx="8050" cy="8075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1" y="1"/>
                  </a:moveTo>
                  <a:cubicBezTo>
                    <a:pt x="73" y="1"/>
                    <a:pt x="0" y="72"/>
                    <a:pt x="0" y="162"/>
                  </a:cubicBezTo>
                  <a:cubicBezTo>
                    <a:pt x="0" y="251"/>
                    <a:pt x="73" y="322"/>
                    <a:pt x="161" y="322"/>
                  </a:cubicBezTo>
                  <a:cubicBezTo>
                    <a:pt x="250" y="322"/>
                    <a:pt x="322" y="251"/>
                    <a:pt x="322" y="162"/>
                  </a:cubicBezTo>
                  <a:cubicBezTo>
                    <a:pt x="322" y="72"/>
                    <a:pt x="250" y="1"/>
                    <a:pt x="161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"/>
            <p:cNvSpPr/>
            <p:nvPr/>
          </p:nvSpPr>
          <p:spPr>
            <a:xfrm>
              <a:off x="1437650" y="2623800"/>
              <a:ext cx="28125" cy="28125"/>
            </a:xfrm>
            <a:custGeom>
              <a:avLst/>
              <a:gdLst/>
              <a:ahLst/>
              <a:cxnLst/>
              <a:rect l="l" t="t" r="r" b="b"/>
              <a:pathLst>
                <a:path w="1125" h="1125" extrusionOk="0">
                  <a:moveTo>
                    <a:pt x="563" y="0"/>
                  </a:moveTo>
                  <a:cubicBezTo>
                    <a:pt x="252" y="0"/>
                    <a:pt x="0" y="252"/>
                    <a:pt x="0" y="562"/>
                  </a:cubicBezTo>
                  <a:cubicBezTo>
                    <a:pt x="0" y="873"/>
                    <a:pt x="252" y="1125"/>
                    <a:pt x="563" y="1125"/>
                  </a:cubicBezTo>
                  <a:cubicBezTo>
                    <a:pt x="873" y="1125"/>
                    <a:pt x="1125" y="873"/>
                    <a:pt x="1125" y="562"/>
                  </a:cubicBezTo>
                  <a:cubicBezTo>
                    <a:pt x="1125" y="252"/>
                    <a:pt x="873" y="0"/>
                    <a:pt x="563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"/>
            <p:cNvSpPr/>
            <p:nvPr/>
          </p:nvSpPr>
          <p:spPr>
            <a:xfrm>
              <a:off x="1626525" y="2083325"/>
              <a:ext cx="16075" cy="16075"/>
            </a:xfrm>
            <a:custGeom>
              <a:avLst/>
              <a:gdLst/>
              <a:ahLst/>
              <a:cxnLst/>
              <a:rect l="l" t="t" r="r" b="b"/>
              <a:pathLst>
                <a:path w="643" h="643" extrusionOk="0">
                  <a:moveTo>
                    <a:pt x="322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9"/>
                    <a:pt x="144" y="643"/>
                    <a:pt x="322" y="643"/>
                  </a:cubicBezTo>
                  <a:cubicBezTo>
                    <a:pt x="499" y="643"/>
                    <a:pt x="643" y="499"/>
                    <a:pt x="643" y="321"/>
                  </a:cubicBezTo>
                  <a:cubicBezTo>
                    <a:pt x="643" y="144"/>
                    <a:pt x="499" y="0"/>
                    <a:pt x="32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"/>
            <p:cNvSpPr/>
            <p:nvPr/>
          </p:nvSpPr>
          <p:spPr>
            <a:xfrm>
              <a:off x="1206600" y="1890425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0"/>
                  </a:moveTo>
                  <a:cubicBezTo>
                    <a:pt x="179" y="0"/>
                    <a:pt x="0" y="181"/>
                    <a:pt x="0" y="402"/>
                  </a:cubicBezTo>
                  <a:cubicBezTo>
                    <a:pt x="0" y="623"/>
                    <a:pt x="179" y="804"/>
                    <a:pt x="402" y="804"/>
                  </a:cubicBezTo>
                  <a:cubicBezTo>
                    <a:pt x="623" y="804"/>
                    <a:pt x="803" y="623"/>
                    <a:pt x="803" y="402"/>
                  </a:cubicBezTo>
                  <a:cubicBezTo>
                    <a:pt x="803" y="181"/>
                    <a:pt x="623" y="0"/>
                    <a:pt x="40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"/>
            <p:cNvSpPr/>
            <p:nvPr/>
          </p:nvSpPr>
          <p:spPr>
            <a:xfrm>
              <a:off x="537500" y="1902475"/>
              <a:ext cx="24125" cy="24125"/>
            </a:xfrm>
            <a:custGeom>
              <a:avLst/>
              <a:gdLst/>
              <a:ahLst/>
              <a:cxnLst/>
              <a:rect l="l" t="t" r="r" b="b"/>
              <a:pathLst>
                <a:path w="965" h="965" extrusionOk="0">
                  <a:moveTo>
                    <a:pt x="482" y="0"/>
                  </a:moveTo>
                  <a:cubicBezTo>
                    <a:pt x="215" y="0"/>
                    <a:pt x="0" y="216"/>
                    <a:pt x="0" y="482"/>
                  </a:cubicBezTo>
                  <a:cubicBezTo>
                    <a:pt x="0" y="749"/>
                    <a:pt x="215" y="965"/>
                    <a:pt x="482" y="965"/>
                  </a:cubicBezTo>
                  <a:cubicBezTo>
                    <a:pt x="749" y="965"/>
                    <a:pt x="964" y="749"/>
                    <a:pt x="964" y="482"/>
                  </a:cubicBezTo>
                  <a:cubicBezTo>
                    <a:pt x="964" y="216"/>
                    <a:pt x="749" y="0"/>
                    <a:pt x="48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"/>
            <p:cNvSpPr/>
            <p:nvPr/>
          </p:nvSpPr>
          <p:spPr>
            <a:xfrm>
              <a:off x="431000" y="1470500"/>
              <a:ext cx="16100" cy="16100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22" y="0"/>
                  </a:moveTo>
                  <a:cubicBezTo>
                    <a:pt x="145" y="0"/>
                    <a:pt x="1" y="144"/>
                    <a:pt x="1" y="322"/>
                  </a:cubicBezTo>
                  <a:cubicBezTo>
                    <a:pt x="1" y="499"/>
                    <a:pt x="145" y="643"/>
                    <a:pt x="322" y="643"/>
                  </a:cubicBezTo>
                  <a:cubicBezTo>
                    <a:pt x="499" y="643"/>
                    <a:pt x="643" y="499"/>
                    <a:pt x="643" y="322"/>
                  </a:cubicBezTo>
                  <a:cubicBezTo>
                    <a:pt x="643" y="144"/>
                    <a:pt x="499" y="0"/>
                    <a:pt x="32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"/>
            <p:cNvSpPr/>
            <p:nvPr/>
          </p:nvSpPr>
          <p:spPr>
            <a:xfrm>
              <a:off x="676125" y="1159075"/>
              <a:ext cx="28175" cy="28125"/>
            </a:xfrm>
            <a:custGeom>
              <a:avLst/>
              <a:gdLst/>
              <a:ahLst/>
              <a:cxnLst/>
              <a:rect l="l" t="t" r="r" b="b"/>
              <a:pathLst>
                <a:path w="1127" h="1125" extrusionOk="0">
                  <a:moveTo>
                    <a:pt x="563" y="0"/>
                  </a:moveTo>
                  <a:cubicBezTo>
                    <a:pt x="253" y="0"/>
                    <a:pt x="0" y="252"/>
                    <a:pt x="0" y="562"/>
                  </a:cubicBezTo>
                  <a:cubicBezTo>
                    <a:pt x="0" y="873"/>
                    <a:pt x="253" y="1125"/>
                    <a:pt x="563" y="1125"/>
                  </a:cubicBezTo>
                  <a:cubicBezTo>
                    <a:pt x="873" y="1125"/>
                    <a:pt x="1126" y="873"/>
                    <a:pt x="1126" y="562"/>
                  </a:cubicBezTo>
                  <a:cubicBezTo>
                    <a:pt x="1126" y="252"/>
                    <a:pt x="873" y="0"/>
                    <a:pt x="563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"/>
            <p:cNvSpPr/>
            <p:nvPr/>
          </p:nvSpPr>
          <p:spPr>
            <a:xfrm>
              <a:off x="352625" y="1018400"/>
              <a:ext cx="8075" cy="8050"/>
            </a:xfrm>
            <a:custGeom>
              <a:avLst/>
              <a:gdLst/>
              <a:ahLst/>
              <a:cxnLst/>
              <a:rect l="l" t="t" r="r" b="b"/>
              <a:pathLst>
                <a:path w="323" h="322" extrusionOk="0">
                  <a:moveTo>
                    <a:pt x="162" y="0"/>
                  </a:moveTo>
                  <a:cubicBezTo>
                    <a:pt x="74" y="0"/>
                    <a:pt x="1" y="73"/>
                    <a:pt x="1" y="161"/>
                  </a:cubicBezTo>
                  <a:cubicBezTo>
                    <a:pt x="1" y="250"/>
                    <a:pt x="74" y="322"/>
                    <a:pt x="162" y="322"/>
                  </a:cubicBezTo>
                  <a:cubicBezTo>
                    <a:pt x="251" y="322"/>
                    <a:pt x="322" y="250"/>
                    <a:pt x="322" y="161"/>
                  </a:cubicBezTo>
                  <a:cubicBezTo>
                    <a:pt x="322" y="73"/>
                    <a:pt x="251" y="0"/>
                    <a:pt x="16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"/>
            <p:cNvSpPr/>
            <p:nvPr/>
          </p:nvSpPr>
          <p:spPr>
            <a:xfrm>
              <a:off x="569625" y="614525"/>
              <a:ext cx="48275" cy="48275"/>
            </a:xfrm>
            <a:custGeom>
              <a:avLst/>
              <a:gdLst/>
              <a:ahLst/>
              <a:cxnLst/>
              <a:rect l="l" t="t" r="r" b="b"/>
              <a:pathLst>
                <a:path w="1931" h="1931" extrusionOk="0">
                  <a:moveTo>
                    <a:pt x="966" y="1"/>
                  </a:moveTo>
                  <a:cubicBezTo>
                    <a:pt x="433" y="1"/>
                    <a:pt x="1" y="433"/>
                    <a:pt x="1" y="965"/>
                  </a:cubicBezTo>
                  <a:cubicBezTo>
                    <a:pt x="1" y="1499"/>
                    <a:pt x="433" y="1931"/>
                    <a:pt x="966" y="1931"/>
                  </a:cubicBezTo>
                  <a:cubicBezTo>
                    <a:pt x="1498" y="1931"/>
                    <a:pt x="1930" y="1499"/>
                    <a:pt x="1930" y="965"/>
                  </a:cubicBezTo>
                  <a:cubicBezTo>
                    <a:pt x="1930" y="433"/>
                    <a:pt x="1498" y="1"/>
                    <a:pt x="966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"/>
            <p:cNvSpPr/>
            <p:nvPr/>
          </p:nvSpPr>
          <p:spPr>
            <a:xfrm>
              <a:off x="1033775" y="534200"/>
              <a:ext cx="24125" cy="24125"/>
            </a:xfrm>
            <a:custGeom>
              <a:avLst/>
              <a:gdLst/>
              <a:ahLst/>
              <a:cxnLst/>
              <a:rect l="l" t="t" r="r" b="b"/>
              <a:pathLst>
                <a:path w="965" h="965" extrusionOk="0">
                  <a:moveTo>
                    <a:pt x="483" y="0"/>
                  </a:moveTo>
                  <a:cubicBezTo>
                    <a:pt x="216" y="0"/>
                    <a:pt x="1" y="216"/>
                    <a:pt x="1" y="482"/>
                  </a:cubicBezTo>
                  <a:cubicBezTo>
                    <a:pt x="1" y="748"/>
                    <a:pt x="216" y="964"/>
                    <a:pt x="483" y="964"/>
                  </a:cubicBezTo>
                  <a:cubicBezTo>
                    <a:pt x="750" y="964"/>
                    <a:pt x="965" y="748"/>
                    <a:pt x="965" y="482"/>
                  </a:cubicBezTo>
                  <a:cubicBezTo>
                    <a:pt x="965" y="216"/>
                    <a:pt x="750" y="0"/>
                    <a:pt x="483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"/>
            <p:cNvSpPr/>
            <p:nvPr/>
          </p:nvSpPr>
          <p:spPr>
            <a:xfrm>
              <a:off x="1335175" y="978225"/>
              <a:ext cx="16100" cy="16100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22" y="0"/>
                  </a:moveTo>
                  <a:cubicBezTo>
                    <a:pt x="144" y="0"/>
                    <a:pt x="0" y="144"/>
                    <a:pt x="0" y="322"/>
                  </a:cubicBezTo>
                  <a:cubicBezTo>
                    <a:pt x="0" y="499"/>
                    <a:pt x="144" y="643"/>
                    <a:pt x="322" y="643"/>
                  </a:cubicBezTo>
                  <a:cubicBezTo>
                    <a:pt x="499" y="643"/>
                    <a:pt x="643" y="499"/>
                    <a:pt x="643" y="322"/>
                  </a:cubicBezTo>
                  <a:cubicBezTo>
                    <a:pt x="643" y="144"/>
                    <a:pt x="499" y="0"/>
                    <a:pt x="32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"/>
            <p:cNvSpPr/>
            <p:nvPr/>
          </p:nvSpPr>
          <p:spPr>
            <a:xfrm>
              <a:off x="1212625" y="1271575"/>
              <a:ext cx="28125" cy="28150"/>
            </a:xfrm>
            <a:custGeom>
              <a:avLst/>
              <a:gdLst/>
              <a:ahLst/>
              <a:cxnLst/>
              <a:rect l="l" t="t" r="r" b="b"/>
              <a:pathLst>
                <a:path w="1125" h="1126" extrusionOk="0">
                  <a:moveTo>
                    <a:pt x="562" y="1"/>
                  </a:moveTo>
                  <a:cubicBezTo>
                    <a:pt x="252" y="1"/>
                    <a:pt x="0" y="252"/>
                    <a:pt x="0" y="563"/>
                  </a:cubicBezTo>
                  <a:cubicBezTo>
                    <a:pt x="0" y="874"/>
                    <a:pt x="252" y="1125"/>
                    <a:pt x="562" y="1125"/>
                  </a:cubicBezTo>
                  <a:cubicBezTo>
                    <a:pt x="873" y="1125"/>
                    <a:pt x="1125" y="874"/>
                    <a:pt x="1125" y="563"/>
                  </a:cubicBezTo>
                  <a:cubicBezTo>
                    <a:pt x="1125" y="252"/>
                    <a:pt x="873" y="1"/>
                    <a:pt x="562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"/>
            <p:cNvSpPr/>
            <p:nvPr/>
          </p:nvSpPr>
          <p:spPr>
            <a:xfrm>
              <a:off x="1604425" y="1542850"/>
              <a:ext cx="12075" cy="12075"/>
            </a:xfrm>
            <a:custGeom>
              <a:avLst/>
              <a:gdLst/>
              <a:ahLst/>
              <a:cxnLst/>
              <a:rect l="l" t="t" r="r" b="b"/>
              <a:pathLst>
                <a:path w="483" h="483" extrusionOk="0">
                  <a:moveTo>
                    <a:pt x="242" y="0"/>
                  </a:moveTo>
                  <a:cubicBezTo>
                    <a:pt x="108" y="0"/>
                    <a:pt x="0" y="108"/>
                    <a:pt x="0" y="241"/>
                  </a:cubicBezTo>
                  <a:cubicBezTo>
                    <a:pt x="0" y="373"/>
                    <a:pt x="108" y="482"/>
                    <a:pt x="242" y="482"/>
                  </a:cubicBezTo>
                  <a:cubicBezTo>
                    <a:pt x="373" y="482"/>
                    <a:pt x="483" y="373"/>
                    <a:pt x="483" y="241"/>
                  </a:cubicBezTo>
                  <a:cubicBezTo>
                    <a:pt x="483" y="108"/>
                    <a:pt x="373" y="0"/>
                    <a:pt x="24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"/>
            <p:cNvSpPr/>
            <p:nvPr/>
          </p:nvSpPr>
          <p:spPr>
            <a:xfrm>
              <a:off x="2044450" y="759225"/>
              <a:ext cx="12075" cy="12075"/>
            </a:xfrm>
            <a:custGeom>
              <a:avLst/>
              <a:gdLst/>
              <a:ahLst/>
              <a:cxnLst/>
              <a:rect l="l" t="t" r="r" b="b"/>
              <a:pathLst>
                <a:path w="483" h="483" extrusionOk="0">
                  <a:moveTo>
                    <a:pt x="241" y="0"/>
                  </a:moveTo>
                  <a:cubicBezTo>
                    <a:pt x="108" y="0"/>
                    <a:pt x="0" y="108"/>
                    <a:pt x="0" y="241"/>
                  </a:cubicBezTo>
                  <a:cubicBezTo>
                    <a:pt x="0" y="375"/>
                    <a:pt x="108" y="482"/>
                    <a:pt x="241" y="482"/>
                  </a:cubicBezTo>
                  <a:cubicBezTo>
                    <a:pt x="374" y="482"/>
                    <a:pt x="482" y="375"/>
                    <a:pt x="482" y="241"/>
                  </a:cubicBezTo>
                  <a:cubicBezTo>
                    <a:pt x="482" y="108"/>
                    <a:pt x="374" y="0"/>
                    <a:pt x="24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"/>
            <p:cNvSpPr/>
            <p:nvPr/>
          </p:nvSpPr>
          <p:spPr>
            <a:xfrm>
              <a:off x="1708900" y="837550"/>
              <a:ext cx="24125" cy="24175"/>
            </a:xfrm>
            <a:custGeom>
              <a:avLst/>
              <a:gdLst/>
              <a:ahLst/>
              <a:cxnLst/>
              <a:rect l="l" t="t" r="r" b="b"/>
              <a:pathLst>
                <a:path w="965" h="967" extrusionOk="0">
                  <a:moveTo>
                    <a:pt x="483" y="1"/>
                  </a:moveTo>
                  <a:cubicBezTo>
                    <a:pt x="216" y="1"/>
                    <a:pt x="1" y="217"/>
                    <a:pt x="1" y="484"/>
                  </a:cubicBezTo>
                  <a:cubicBezTo>
                    <a:pt x="1" y="750"/>
                    <a:pt x="216" y="966"/>
                    <a:pt x="483" y="966"/>
                  </a:cubicBezTo>
                  <a:cubicBezTo>
                    <a:pt x="748" y="966"/>
                    <a:pt x="965" y="750"/>
                    <a:pt x="965" y="484"/>
                  </a:cubicBezTo>
                  <a:cubicBezTo>
                    <a:pt x="965" y="217"/>
                    <a:pt x="748" y="1"/>
                    <a:pt x="483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"/>
            <p:cNvSpPr/>
            <p:nvPr/>
          </p:nvSpPr>
          <p:spPr>
            <a:xfrm>
              <a:off x="1534100" y="487975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0"/>
                  </a:moveTo>
                  <a:cubicBezTo>
                    <a:pt x="180" y="0"/>
                    <a:pt x="0" y="180"/>
                    <a:pt x="0" y="402"/>
                  </a:cubicBezTo>
                  <a:cubicBezTo>
                    <a:pt x="0" y="625"/>
                    <a:pt x="180" y="803"/>
                    <a:pt x="402" y="803"/>
                  </a:cubicBezTo>
                  <a:cubicBezTo>
                    <a:pt x="623" y="803"/>
                    <a:pt x="803" y="625"/>
                    <a:pt x="803" y="402"/>
                  </a:cubicBezTo>
                  <a:cubicBezTo>
                    <a:pt x="803" y="180"/>
                    <a:pt x="623" y="0"/>
                    <a:pt x="40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"/>
            <p:cNvSpPr/>
            <p:nvPr/>
          </p:nvSpPr>
          <p:spPr>
            <a:xfrm>
              <a:off x="2265450" y="1197225"/>
              <a:ext cx="48275" cy="48275"/>
            </a:xfrm>
            <a:custGeom>
              <a:avLst/>
              <a:gdLst/>
              <a:ahLst/>
              <a:cxnLst/>
              <a:rect l="l" t="t" r="r" b="b"/>
              <a:pathLst>
                <a:path w="1931" h="1931" extrusionOk="0">
                  <a:moveTo>
                    <a:pt x="965" y="1"/>
                  </a:moveTo>
                  <a:cubicBezTo>
                    <a:pt x="432" y="1"/>
                    <a:pt x="0" y="433"/>
                    <a:pt x="0" y="965"/>
                  </a:cubicBezTo>
                  <a:cubicBezTo>
                    <a:pt x="0" y="1498"/>
                    <a:pt x="432" y="1930"/>
                    <a:pt x="965" y="1930"/>
                  </a:cubicBezTo>
                  <a:cubicBezTo>
                    <a:pt x="1498" y="1930"/>
                    <a:pt x="1930" y="1498"/>
                    <a:pt x="1930" y="965"/>
                  </a:cubicBezTo>
                  <a:cubicBezTo>
                    <a:pt x="1930" y="433"/>
                    <a:pt x="1498" y="1"/>
                    <a:pt x="965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"/>
            <p:cNvSpPr/>
            <p:nvPr/>
          </p:nvSpPr>
          <p:spPr>
            <a:xfrm>
              <a:off x="2472400" y="652725"/>
              <a:ext cx="24125" cy="24125"/>
            </a:xfrm>
            <a:custGeom>
              <a:avLst/>
              <a:gdLst/>
              <a:ahLst/>
              <a:cxnLst/>
              <a:rect l="l" t="t" r="r" b="b"/>
              <a:pathLst>
                <a:path w="965" h="965" extrusionOk="0">
                  <a:moveTo>
                    <a:pt x="483" y="1"/>
                  </a:moveTo>
                  <a:cubicBezTo>
                    <a:pt x="217" y="1"/>
                    <a:pt x="1" y="216"/>
                    <a:pt x="1" y="483"/>
                  </a:cubicBezTo>
                  <a:cubicBezTo>
                    <a:pt x="1" y="748"/>
                    <a:pt x="217" y="965"/>
                    <a:pt x="483" y="965"/>
                  </a:cubicBezTo>
                  <a:cubicBezTo>
                    <a:pt x="749" y="965"/>
                    <a:pt x="965" y="748"/>
                    <a:pt x="965" y="483"/>
                  </a:cubicBezTo>
                  <a:cubicBezTo>
                    <a:pt x="965" y="216"/>
                    <a:pt x="749" y="1"/>
                    <a:pt x="483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"/>
            <p:cNvSpPr/>
            <p:nvPr/>
          </p:nvSpPr>
          <p:spPr>
            <a:xfrm>
              <a:off x="2663275" y="530150"/>
              <a:ext cx="20125" cy="20150"/>
            </a:xfrm>
            <a:custGeom>
              <a:avLst/>
              <a:gdLst/>
              <a:ahLst/>
              <a:cxnLst/>
              <a:rect l="l" t="t" r="r" b="b"/>
              <a:pathLst>
                <a:path w="805" h="806" extrusionOk="0">
                  <a:moveTo>
                    <a:pt x="403" y="0"/>
                  </a:moveTo>
                  <a:cubicBezTo>
                    <a:pt x="181" y="0"/>
                    <a:pt x="1" y="181"/>
                    <a:pt x="1" y="402"/>
                  </a:cubicBezTo>
                  <a:cubicBezTo>
                    <a:pt x="1" y="625"/>
                    <a:pt x="181" y="805"/>
                    <a:pt x="403" y="805"/>
                  </a:cubicBezTo>
                  <a:cubicBezTo>
                    <a:pt x="625" y="805"/>
                    <a:pt x="804" y="625"/>
                    <a:pt x="804" y="402"/>
                  </a:cubicBezTo>
                  <a:cubicBezTo>
                    <a:pt x="804" y="181"/>
                    <a:pt x="625" y="0"/>
                    <a:pt x="403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"/>
            <p:cNvSpPr/>
            <p:nvPr/>
          </p:nvSpPr>
          <p:spPr>
            <a:xfrm>
              <a:off x="2850150" y="1004325"/>
              <a:ext cx="8050" cy="8075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1" y="1"/>
                  </a:moveTo>
                  <a:cubicBezTo>
                    <a:pt x="72" y="1"/>
                    <a:pt x="1" y="74"/>
                    <a:pt x="1" y="162"/>
                  </a:cubicBezTo>
                  <a:cubicBezTo>
                    <a:pt x="1" y="251"/>
                    <a:pt x="72" y="322"/>
                    <a:pt x="161" y="322"/>
                  </a:cubicBezTo>
                  <a:cubicBezTo>
                    <a:pt x="251" y="322"/>
                    <a:pt x="322" y="251"/>
                    <a:pt x="322" y="162"/>
                  </a:cubicBezTo>
                  <a:cubicBezTo>
                    <a:pt x="322" y="74"/>
                    <a:pt x="251" y="1"/>
                    <a:pt x="161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"/>
            <p:cNvSpPr/>
            <p:nvPr/>
          </p:nvSpPr>
          <p:spPr>
            <a:xfrm>
              <a:off x="3113350" y="572350"/>
              <a:ext cx="32200" cy="32175"/>
            </a:xfrm>
            <a:custGeom>
              <a:avLst/>
              <a:gdLst/>
              <a:ahLst/>
              <a:cxnLst/>
              <a:rect l="l" t="t" r="r" b="b"/>
              <a:pathLst>
                <a:path w="1288" h="1287" extrusionOk="0">
                  <a:moveTo>
                    <a:pt x="644" y="1"/>
                  </a:moveTo>
                  <a:cubicBezTo>
                    <a:pt x="288" y="1"/>
                    <a:pt x="0" y="289"/>
                    <a:pt x="0" y="644"/>
                  </a:cubicBezTo>
                  <a:cubicBezTo>
                    <a:pt x="0" y="998"/>
                    <a:pt x="288" y="1286"/>
                    <a:pt x="644" y="1286"/>
                  </a:cubicBezTo>
                  <a:cubicBezTo>
                    <a:pt x="999" y="1286"/>
                    <a:pt x="1287" y="998"/>
                    <a:pt x="1287" y="644"/>
                  </a:cubicBezTo>
                  <a:cubicBezTo>
                    <a:pt x="1287" y="289"/>
                    <a:pt x="999" y="1"/>
                    <a:pt x="644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3" name="Google Shape;873;p2"/>
          <p:cNvSpPr txBox="1">
            <a:spLocks noGrp="1"/>
          </p:cNvSpPr>
          <p:nvPr>
            <p:ph type="ctrTitle"/>
          </p:nvPr>
        </p:nvSpPr>
        <p:spPr>
          <a:xfrm>
            <a:off x="5130651" y="1556600"/>
            <a:ext cx="3194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Thin"/>
              <a:buNone/>
              <a:defRPr sz="6000"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74" name="Google Shape;874;p2"/>
          <p:cNvSpPr txBox="1">
            <a:spLocks noGrp="1"/>
          </p:cNvSpPr>
          <p:nvPr>
            <p:ph type="subTitle" idx="1"/>
          </p:nvPr>
        </p:nvSpPr>
        <p:spPr>
          <a:xfrm>
            <a:off x="5130650" y="3685400"/>
            <a:ext cx="32592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0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BODY_1">
    <p:spTree>
      <p:nvGrpSpPr>
        <p:cNvPr id="1" name="Shape 8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01" name="Google Shape;8101;p13"/>
          <p:cNvGrpSpPr/>
          <p:nvPr/>
        </p:nvGrpSpPr>
        <p:grpSpPr>
          <a:xfrm>
            <a:off x="-121" y="220623"/>
            <a:ext cx="9171930" cy="4672647"/>
            <a:chOff x="238125" y="1020352"/>
            <a:chExt cx="7163891" cy="3649650"/>
          </a:xfrm>
        </p:grpSpPr>
        <p:sp>
          <p:nvSpPr>
            <p:cNvPr id="8102" name="Google Shape;8102;p13"/>
            <p:cNvSpPr/>
            <p:nvPr/>
          </p:nvSpPr>
          <p:spPr>
            <a:xfrm>
              <a:off x="4330525" y="3218300"/>
              <a:ext cx="3049875" cy="839550"/>
            </a:xfrm>
            <a:custGeom>
              <a:avLst/>
              <a:gdLst/>
              <a:ahLst/>
              <a:cxnLst/>
              <a:rect l="l" t="t" r="r" b="b"/>
              <a:pathLst>
                <a:path w="121995" h="33582" extrusionOk="0">
                  <a:moveTo>
                    <a:pt x="121994" y="0"/>
                  </a:moveTo>
                  <a:cubicBezTo>
                    <a:pt x="102691" y="20952"/>
                    <a:pt x="48973" y="29522"/>
                    <a:pt x="18349" y="29522"/>
                  </a:cubicBezTo>
                  <a:cubicBezTo>
                    <a:pt x="10277" y="29522"/>
                    <a:pt x="3810" y="28927"/>
                    <a:pt x="0" y="27806"/>
                  </a:cubicBezTo>
                  <a:lnTo>
                    <a:pt x="0" y="27806"/>
                  </a:lnTo>
                  <a:cubicBezTo>
                    <a:pt x="13334" y="31967"/>
                    <a:pt x="27080" y="33581"/>
                    <a:pt x="40381" y="33581"/>
                  </a:cubicBezTo>
                  <a:cubicBezTo>
                    <a:pt x="76702" y="33581"/>
                    <a:pt x="109712" y="21548"/>
                    <a:pt x="121994" y="16484"/>
                  </a:cubicBezTo>
                  <a:lnTo>
                    <a:pt x="121994" y="0"/>
                  </a:ln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3" name="Google Shape;8103;p13"/>
            <p:cNvSpPr/>
            <p:nvPr/>
          </p:nvSpPr>
          <p:spPr>
            <a:xfrm>
              <a:off x="238125" y="1020352"/>
              <a:ext cx="3414525" cy="986850"/>
            </a:xfrm>
            <a:custGeom>
              <a:avLst/>
              <a:gdLst/>
              <a:ahLst/>
              <a:cxnLst/>
              <a:rect l="l" t="t" r="r" b="b"/>
              <a:pathLst>
                <a:path w="136581" h="39474" extrusionOk="0">
                  <a:moveTo>
                    <a:pt x="95031" y="0"/>
                  </a:moveTo>
                  <a:cubicBezTo>
                    <a:pt x="63774" y="0"/>
                    <a:pt x="30522" y="7079"/>
                    <a:pt x="0" y="25768"/>
                  </a:cubicBezTo>
                  <a:lnTo>
                    <a:pt x="0" y="39473"/>
                  </a:lnTo>
                  <a:cubicBezTo>
                    <a:pt x="17723" y="21678"/>
                    <a:pt x="63674" y="3256"/>
                    <a:pt x="117107" y="3256"/>
                  </a:cubicBezTo>
                  <a:cubicBezTo>
                    <a:pt x="123502" y="3256"/>
                    <a:pt x="130006" y="3520"/>
                    <a:pt x="136580" y="4080"/>
                  </a:cubicBezTo>
                  <a:cubicBezTo>
                    <a:pt x="123466" y="1509"/>
                    <a:pt x="109461" y="0"/>
                    <a:pt x="9503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4" name="Google Shape;8104;p13"/>
            <p:cNvSpPr/>
            <p:nvPr/>
          </p:nvSpPr>
          <p:spPr>
            <a:xfrm>
              <a:off x="259741" y="1933406"/>
              <a:ext cx="7142275" cy="1804400"/>
            </a:xfrm>
            <a:custGeom>
              <a:avLst/>
              <a:gdLst/>
              <a:ahLst/>
              <a:cxnLst/>
              <a:rect l="l" t="t" r="r" b="b"/>
              <a:pathLst>
                <a:path w="285691" h="72176" extrusionOk="0">
                  <a:moveTo>
                    <a:pt x="50628" y="1"/>
                  </a:moveTo>
                  <a:cubicBezTo>
                    <a:pt x="22651" y="1"/>
                    <a:pt x="7855" y="6614"/>
                    <a:pt x="0" y="14458"/>
                  </a:cubicBezTo>
                  <a:lnTo>
                    <a:pt x="0" y="72176"/>
                  </a:lnTo>
                  <a:cubicBezTo>
                    <a:pt x="24933" y="47918"/>
                    <a:pt x="73316" y="37868"/>
                    <a:pt x="123852" y="37868"/>
                  </a:cubicBezTo>
                  <a:cubicBezTo>
                    <a:pt x="131198" y="37868"/>
                    <a:pt x="138590" y="38080"/>
                    <a:pt x="145962" y="38492"/>
                  </a:cubicBezTo>
                  <a:cubicBezTo>
                    <a:pt x="155220" y="39009"/>
                    <a:pt x="163949" y="39249"/>
                    <a:pt x="172172" y="39249"/>
                  </a:cubicBezTo>
                  <a:cubicBezTo>
                    <a:pt x="241590" y="39249"/>
                    <a:pt x="274940" y="22184"/>
                    <a:pt x="285690" y="11178"/>
                  </a:cubicBezTo>
                  <a:lnTo>
                    <a:pt x="285690" y="8835"/>
                  </a:lnTo>
                  <a:cubicBezTo>
                    <a:pt x="275231" y="16049"/>
                    <a:pt x="254260" y="23540"/>
                    <a:pt x="219275" y="23540"/>
                  </a:cubicBezTo>
                  <a:cubicBezTo>
                    <a:pt x="196257" y="23540"/>
                    <a:pt x="167172" y="20298"/>
                    <a:pt x="131022" y="11600"/>
                  </a:cubicBezTo>
                  <a:cubicBezTo>
                    <a:pt x="96318" y="3249"/>
                    <a:pt x="70236" y="1"/>
                    <a:pt x="5062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5" name="Google Shape;8105;p13"/>
            <p:cNvSpPr/>
            <p:nvPr/>
          </p:nvSpPr>
          <p:spPr>
            <a:xfrm>
              <a:off x="259741" y="2948302"/>
              <a:ext cx="7142275" cy="1721700"/>
            </a:xfrm>
            <a:custGeom>
              <a:avLst/>
              <a:gdLst/>
              <a:ahLst/>
              <a:cxnLst/>
              <a:rect l="l" t="t" r="r" b="b"/>
              <a:pathLst>
                <a:path w="285691" h="68868" extrusionOk="0">
                  <a:moveTo>
                    <a:pt x="285690" y="0"/>
                  </a:moveTo>
                  <a:cubicBezTo>
                    <a:pt x="267880" y="12392"/>
                    <a:pt x="236724" y="26451"/>
                    <a:pt x="175331" y="26451"/>
                  </a:cubicBezTo>
                  <a:cubicBezTo>
                    <a:pt x="165621" y="26451"/>
                    <a:pt x="155155" y="26100"/>
                    <a:pt x="143866" y="25334"/>
                  </a:cubicBezTo>
                  <a:cubicBezTo>
                    <a:pt x="136195" y="24814"/>
                    <a:pt x="128830" y="24568"/>
                    <a:pt x="121764" y="24568"/>
                  </a:cubicBezTo>
                  <a:cubicBezTo>
                    <a:pt x="58970" y="24568"/>
                    <a:pt x="19823" y="44018"/>
                    <a:pt x="0" y="63678"/>
                  </a:cubicBezTo>
                  <a:lnTo>
                    <a:pt x="0" y="68868"/>
                  </a:lnTo>
                  <a:cubicBezTo>
                    <a:pt x="21773" y="50757"/>
                    <a:pt x="66869" y="36008"/>
                    <a:pt x="141037" y="36008"/>
                  </a:cubicBezTo>
                  <a:cubicBezTo>
                    <a:pt x="142074" y="36008"/>
                    <a:pt x="143115" y="36011"/>
                    <a:pt x="144163" y="36017"/>
                  </a:cubicBezTo>
                  <a:cubicBezTo>
                    <a:pt x="145194" y="36022"/>
                    <a:pt x="146218" y="36025"/>
                    <a:pt x="147234" y="36025"/>
                  </a:cubicBezTo>
                  <a:cubicBezTo>
                    <a:pt x="228467" y="36025"/>
                    <a:pt x="263237" y="18048"/>
                    <a:pt x="285690" y="2552"/>
                  </a:cubicBezTo>
                  <a:lnTo>
                    <a:pt x="285690" y="0"/>
                  </a:ln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6" name="Google Shape;8106;p13"/>
          <p:cNvGrpSpPr/>
          <p:nvPr/>
        </p:nvGrpSpPr>
        <p:grpSpPr>
          <a:xfrm>
            <a:off x="23568" y="-688301"/>
            <a:ext cx="9152207" cy="6520116"/>
            <a:chOff x="238075" y="312675"/>
            <a:chExt cx="7142350" cy="5088275"/>
          </a:xfrm>
        </p:grpSpPr>
        <p:sp>
          <p:nvSpPr>
            <p:cNvPr id="8107" name="Google Shape;8107;p13"/>
            <p:cNvSpPr/>
            <p:nvPr/>
          </p:nvSpPr>
          <p:spPr>
            <a:xfrm>
              <a:off x="1721325" y="881800"/>
              <a:ext cx="81900" cy="78200"/>
            </a:xfrm>
            <a:custGeom>
              <a:avLst/>
              <a:gdLst/>
              <a:ahLst/>
              <a:cxnLst/>
              <a:rect l="l" t="t" r="r" b="b"/>
              <a:pathLst>
                <a:path w="3276" h="3128" extrusionOk="0">
                  <a:moveTo>
                    <a:pt x="1686" y="1"/>
                  </a:moveTo>
                  <a:cubicBezTo>
                    <a:pt x="1663" y="1"/>
                    <a:pt x="1639" y="2"/>
                    <a:pt x="1614" y="3"/>
                  </a:cubicBezTo>
                  <a:cubicBezTo>
                    <a:pt x="982" y="31"/>
                    <a:pt x="430" y="437"/>
                    <a:pt x="215" y="1032"/>
                  </a:cubicBezTo>
                  <a:cubicBezTo>
                    <a:pt x="0" y="1626"/>
                    <a:pt x="164" y="2292"/>
                    <a:pt x="630" y="2719"/>
                  </a:cubicBezTo>
                  <a:cubicBezTo>
                    <a:pt x="925" y="2987"/>
                    <a:pt x="1303" y="3127"/>
                    <a:pt x="1686" y="3127"/>
                  </a:cubicBezTo>
                  <a:cubicBezTo>
                    <a:pt x="1910" y="3127"/>
                    <a:pt x="2136" y="3079"/>
                    <a:pt x="2348" y="2980"/>
                  </a:cubicBezTo>
                  <a:cubicBezTo>
                    <a:pt x="2921" y="2711"/>
                    <a:pt x="3275" y="2125"/>
                    <a:pt x="3247" y="1494"/>
                  </a:cubicBezTo>
                  <a:cubicBezTo>
                    <a:pt x="3209" y="655"/>
                    <a:pt x="2516" y="1"/>
                    <a:pt x="168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8" name="Google Shape;8108;p13"/>
            <p:cNvSpPr/>
            <p:nvPr/>
          </p:nvSpPr>
          <p:spPr>
            <a:xfrm>
              <a:off x="2021375" y="736675"/>
              <a:ext cx="47250" cy="45100"/>
            </a:xfrm>
            <a:custGeom>
              <a:avLst/>
              <a:gdLst/>
              <a:ahLst/>
              <a:cxnLst/>
              <a:rect l="l" t="t" r="r" b="b"/>
              <a:pathLst>
                <a:path w="1890" h="1804" extrusionOk="0">
                  <a:moveTo>
                    <a:pt x="973" y="0"/>
                  </a:moveTo>
                  <a:cubicBezTo>
                    <a:pt x="960" y="0"/>
                    <a:pt x="946" y="1"/>
                    <a:pt x="932" y="1"/>
                  </a:cubicBezTo>
                  <a:cubicBezTo>
                    <a:pt x="567" y="18"/>
                    <a:pt x="250" y="251"/>
                    <a:pt x="125" y="595"/>
                  </a:cubicBezTo>
                  <a:cubicBezTo>
                    <a:pt x="0" y="938"/>
                    <a:pt x="95" y="1321"/>
                    <a:pt x="364" y="1568"/>
                  </a:cubicBezTo>
                  <a:cubicBezTo>
                    <a:pt x="533" y="1723"/>
                    <a:pt x="751" y="1803"/>
                    <a:pt x="971" y="1803"/>
                  </a:cubicBezTo>
                  <a:cubicBezTo>
                    <a:pt x="1101" y="1803"/>
                    <a:pt x="1232" y="1775"/>
                    <a:pt x="1354" y="1718"/>
                  </a:cubicBezTo>
                  <a:cubicBezTo>
                    <a:pt x="1685" y="1565"/>
                    <a:pt x="1889" y="1225"/>
                    <a:pt x="1873" y="861"/>
                  </a:cubicBezTo>
                  <a:cubicBezTo>
                    <a:pt x="1851" y="378"/>
                    <a:pt x="1453" y="0"/>
                    <a:pt x="97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9" name="Google Shape;8109;p13"/>
            <p:cNvSpPr/>
            <p:nvPr/>
          </p:nvSpPr>
          <p:spPr>
            <a:xfrm>
              <a:off x="1928850" y="908625"/>
              <a:ext cx="29250" cy="24875"/>
            </a:xfrm>
            <a:custGeom>
              <a:avLst/>
              <a:gdLst/>
              <a:ahLst/>
              <a:cxnLst/>
              <a:rect l="l" t="t" r="r" b="b"/>
              <a:pathLst>
                <a:path w="1170" h="995" extrusionOk="0">
                  <a:moveTo>
                    <a:pt x="661" y="1"/>
                  </a:moveTo>
                  <a:cubicBezTo>
                    <a:pt x="654" y="1"/>
                    <a:pt x="647" y="1"/>
                    <a:pt x="639" y="1"/>
                  </a:cubicBezTo>
                  <a:cubicBezTo>
                    <a:pt x="197" y="22"/>
                    <a:pt x="1" y="565"/>
                    <a:pt x="327" y="863"/>
                  </a:cubicBezTo>
                  <a:cubicBezTo>
                    <a:pt x="426" y="954"/>
                    <a:pt x="544" y="994"/>
                    <a:pt x="658" y="994"/>
                  </a:cubicBezTo>
                  <a:cubicBezTo>
                    <a:pt x="921" y="994"/>
                    <a:pt x="1170" y="782"/>
                    <a:pt x="1156" y="475"/>
                  </a:cubicBezTo>
                  <a:cubicBezTo>
                    <a:pt x="1145" y="209"/>
                    <a:pt x="925" y="1"/>
                    <a:pt x="6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0" name="Google Shape;8110;p13"/>
            <p:cNvSpPr/>
            <p:nvPr/>
          </p:nvSpPr>
          <p:spPr>
            <a:xfrm>
              <a:off x="2075950" y="868900"/>
              <a:ext cx="29275" cy="24850"/>
            </a:xfrm>
            <a:custGeom>
              <a:avLst/>
              <a:gdLst/>
              <a:ahLst/>
              <a:cxnLst/>
              <a:rect l="l" t="t" r="r" b="b"/>
              <a:pathLst>
                <a:path w="1171" h="994" extrusionOk="0">
                  <a:moveTo>
                    <a:pt x="665" y="1"/>
                  </a:moveTo>
                  <a:cubicBezTo>
                    <a:pt x="656" y="1"/>
                    <a:pt x="648" y="1"/>
                    <a:pt x="640" y="2"/>
                  </a:cubicBezTo>
                  <a:cubicBezTo>
                    <a:pt x="198" y="21"/>
                    <a:pt x="1" y="564"/>
                    <a:pt x="327" y="863"/>
                  </a:cubicBezTo>
                  <a:cubicBezTo>
                    <a:pt x="426" y="953"/>
                    <a:pt x="543" y="994"/>
                    <a:pt x="658" y="994"/>
                  </a:cubicBezTo>
                  <a:cubicBezTo>
                    <a:pt x="921" y="994"/>
                    <a:pt x="1170" y="781"/>
                    <a:pt x="1157" y="474"/>
                  </a:cubicBezTo>
                  <a:cubicBezTo>
                    <a:pt x="1145" y="208"/>
                    <a:pt x="927" y="1"/>
                    <a:pt x="66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1" name="Google Shape;8111;p13"/>
            <p:cNvSpPr/>
            <p:nvPr/>
          </p:nvSpPr>
          <p:spPr>
            <a:xfrm>
              <a:off x="1838700" y="597525"/>
              <a:ext cx="69275" cy="66125"/>
            </a:xfrm>
            <a:custGeom>
              <a:avLst/>
              <a:gdLst/>
              <a:ahLst/>
              <a:cxnLst/>
              <a:rect l="l" t="t" r="r" b="b"/>
              <a:pathLst>
                <a:path w="2771" h="2645" extrusionOk="0">
                  <a:moveTo>
                    <a:pt x="1427" y="0"/>
                  </a:moveTo>
                  <a:cubicBezTo>
                    <a:pt x="1406" y="0"/>
                    <a:pt x="1386" y="1"/>
                    <a:pt x="1365" y="2"/>
                  </a:cubicBezTo>
                  <a:cubicBezTo>
                    <a:pt x="832" y="26"/>
                    <a:pt x="364" y="368"/>
                    <a:pt x="183" y="872"/>
                  </a:cubicBezTo>
                  <a:cubicBezTo>
                    <a:pt x="1" y="1374"/>
                    <a:pt x="139" y="1938"/>
                    <a:pt x="534" y="2298"/>
                  </a:cubicBezTo>
                  <a:cubicBezTo>
                    <a:pt x="782" y="2525"/>
                    <a:pt x="1102" y="2644"/>
                    <a:pt x="1426" y="2644"/>
                  </a:cubicBezTo>
                  <a:cubicBezTo>
                    <a:pt x="1616" y="2644"/>
                    <a:pt x="1807" y="2603"/>
                    <a:pt x="1986" y="2519"/>
                  </a:cubicBezTo>
                  <a:cubicBezTo>
                    <a:pt x="2470" y="2292"/>
                    <a:pt x="2771" y="1796"/>
                    <a:pt x="2747" y="1263"/>
                  </a:cubicBezTo>
                  <a:cubicBezTo>
                    <a:pt x="2715" y="553"/>
                    <a:pt x="2130" y="0"/>
                    <a:pt x="14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2" name="Google Shape;8112;p13"/>
            <p:cNvSpPr/>
            <p:nvPr/>
          </p:nvSpPr>
          <p:spPr>
            <a:xfrm>
              <a:off x="1691225" y="1258525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715" y="1"/>
                  </a:moveTo>
                  <a:cubicBezTo>
                    <a:pt x="704" y="1"/>
                    <a:pt x="694" y="1"/>
                    <a:pt x="684" y="2"/>
                  </a:cubicBezTo>
                  <a:cubicBezTo>
                    <a:pt x="417" y="14"/>
                    <a:pt x="182" y="185"/>
                    <a:pt x="92" y="436"/>
                  </a:cubicBezTo>
                  <a:cubicBezTo>
                    <a:pt x="0" y="689"/>
                    <a:pt x="69" y="970"/>
                    <a:pt x="268" y="1150"/>
                  </a:cubicBezTo>
                  <a:cubicBezTo>
                    <a:pt x="392" y="1263"/>
                    <a:pt x="551" y="1323"/>
                    <a:pt x="713" y="1323"/>
                  </a:cubicBezTo>
                  <a:cubicBezTo>
                    <a:pt x="808" y="1323"/>
                    <a:pt x="904" y="1302"/>
                    <a:pt x="994" y="1260"/>
                  </a:cubicBezTo>
                  <a:cubicBezTo>
                    <a:pt x="1236" y="1147"/>
                    <a:pt x="1386" y="899"/>
                    <a:pt x="1374" y="631"/>
                  </a:cubicBezTo>
                  <a:cubicBezTo>
                    <a:pt x="1358" y="278"/>
                    <a:pt x="1065" y="1"/>
                    <a:pt x="7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3" name="Google Shape;8113;p13"/>
            <p:cNvSpPr/>
            <p:nvPr/>
          </p:nvSpPr>
          <p:spPr>
            <a:xfrm>
              <a:off x="2441950" y="955650"/>
              <a:ext cx="37300" cy="33100"/>
            </a:xfrm>
            <a:custGeom>
              <a:avLst/>
              <a:gdLst/>
              <a:ahLst/>
              <a:cxnLst/>
              <a:rect l="l" t="t" r="r" b="b"/>
              <a:pathLst>
                <a:path w="1492" h="1324" extrusionOk="0">
                  <a:moveTo>
                    <a:pt x="747" y="1"/>
                  </a:moveTo>
                  <a:cubicBezTo>
                    <a:pt x="604" y="1"/>
                    <a:pt x="460" y="47"/>
                    <a:pt x="339" y="142"/>
                  </a:cubicBezTo>
                  <a:cubicBezTo>
                    <a:pt x="52" y="367"/>
                    <a:pt x="1" y="782"/>
                    <a:pt x="226" y="1069"/>
                  </a:cubicBezTo>
                  <a:cubicBezTo>
                    <a:pt x="357" y="1236"/>
                    <a:pt x="551" y="1323"/>
                    <a:pt x="747" y="1323"/>
                  </a:cubicBezTo>
                  <a:cubicBezTo>
                    <a:pt x="890" y="1323"/>
                    <a:pt x="1034" y="1277"/>
                    <a:pt x="1155" y="1182"/>
                  </a:cubicBezTo>
                  <a:cubicBezTo>
                    <a:pt x="1442" y="957"/>
                    <a:pt x="1492" y="542"/>
                    <a:pt x="1266" y="255"/>
                  </a:cubicBezTo>
                  <a:cubicBezTo>
                    <a:pt x="1137" y="88"/>
                    <a:pt x="943" y="1"/>
                    <a:pt x="7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4" name="Google Shape;8114;p13"/>
            <p:cNvSpPr/>
            <p:nvPr/>
          </p:nvSpPr>
          <p:spPr>
            <a:xfrm>
              <a:off x="2720275" y="520225"/>
              <a:ext cx="77950" cy="74400"/>
            </a:xfrm>
            <a:custGeom>
              <a:avLst/>
              <a:gdLst/>
              <a:ahLst/>
              <a:cxnLst/>
              <a:rect l="l" t="t" r="r" b="b"/>
              <a:pathLst>
                <a:path w="3118" h="2976" extrusionOk="0">
                  <a:moveTo>
                    <a:pt x="1606" y="0"/>
                  </a:moveTo>
                  <a:cubicBezTo>
                    <a:pt x="1583" y="0"/>
                    <a:pt x="1560" y="1"/>
                    <a:pt x="1537" y="2"/>
                  </a:cubicBezTo>
                  <a:cubicBezTo>
                    <a:pt x="936" y="29"/>
                    <a:pt x="411" y="415"/>
                    <a:pt x="205" y="982"/>
                  </a:cubicBezTo>
                  <a:cubicBezTo>
                    <a:pt x="1" y="1547"/>
                    <a:pt x="157" y="2181"/>
                    <a:pt x="600" y="2587"/>
                  </a:cubicBezTo>
                  <a:cubicBezTo>
                    <a:pt x="880" y="2843"/>
                    <a:pt x="1240" y="2976"/>
                    <a:pt x="1603" y="2976"/>
                  </a:cubicBezTo>
                  <a:cubicBezTo>
                    <a:pt x="1817" y="2976"/>
                    <a:pt x="2033" y="2930"/>
                    <a:pt x="2234" y="2835"/>
                  </a:cubicBezTo>
                  <a:cubicBezTo>
                    <a:pt x="2780" y="2580"/>
                    <a:pt x="3118" y="2022"/>
                    <a:pt x="3091" y="1421"/>
                  </a:cubicBezTo>
                  <a:cubicBezTo>
                    <a:pt x="3054" y="623"/>
                    <a:pt x="2396" y="0"/>
                    <a:pt x="160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5" name="Google Shape;8115;p13"/>
            <p:cNvSpPr/>
            <p:nvPr/>
          </p:nvSpPr>
          <p:spPr>
            <a:xfrm>
              <a:off x="1322825" y="1019025"/>
              <a:ext cx="19500" cy="16550"/>
            </a:xfrm>
            <a:custGeom>
              <a:avLst/>
              <a:gdLst/>
              <a:ahLst/>
              <a:cxnLst/>
              <a:rect l="l" t="t" r="r" b="b"/>
              <a:pathLst>
                <a:path w="780" h="662" extrusionOk="0">
                  <a:moveTo>
                    <a:pt x="442" y="1"/>
                  </a:moveTo>
                  <a:cubicBezTo>
                    <a:pt x="437" y="1"/>
                    <a:pt x="431" y="1"/>
                    <a:pt x="426" y="1"/>
                  </a:cubicBezTo>
                  <a:cubicBezTo>
                    <a:pt x="131" y="13"/>
                    <a:pt x="0" y="376"/>
                    <a:pt x="218" y="574"/>
                  </a:cubicBezTo>
                  <a:cubicBezTo>
                    <a:pt x="284" y="635"/>
                    <a:pt x="362" y="662"/>
                    <a:pt x="439" y="662"/>
                  </a:cubicBezTo>
                  <a:cubicBezTo>
                    <a:pt x="614" y="662"/>
                    <a:pt x="780" y="520"/>
                    <a:pt x="771" y="315"/>
                  </a:cubicBezTo>
                  <a:cubicBezTo>
                    <a:pt x="763" y="139"/>
                    <a:pt x="617" y="1"/>
                    <a:pt x="4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6" name="Google Shape;8116;p13"/>
            <p:cNvSpPr/>
            <p:nvPr/>
          </p:nvSpPr>
          <p:spPr>
            <a:xfrm>
              <a:off x="2150850" y="1519100"/>
              <a:ext cx="29300" cy="24825"/>
            </a:xfrm>
            <a:custGeom>
              <a:avLst/>
              <a:gdLst/>
              <a:ahLst/>
              <a:cxnLst/>
              <a:rect l="l" t="t" r="r" b="b"/>
              <a:pathLst>
                <a:path w="1172" h="993" extrusionOk="0">
                  <a:moveTo>
                    <a:pt x="662" y="0"/>
                  </a:moveTo>
                  <a:cubicBezTo>
                    <a:pt x="654" y="0"/>
                    <a:pt x="647" y="0"/>
                    <a:pt x="639" y="1"/>
                  </a:cubicBezTo>
                  <a:cubicBezTo>
                    <a:pt x="197" y="20"/>
                    <a:pt x="1" y="564"/>
                    <a:pt x="327" y="862"/>
                  </a:cubicBezTo>
                  <a:cubicBezTo>
                    <a:pt x="426" y="952"/>
                    <a:pt x="543" y="993"/>
                    <a:pt x="658" y="993"/>
                  </a:cubicBezTo>
                  <a:cubicBezTo>
                    <a:pt x="921" y="993"/>
                    <a:pt x="1171" y="780"/>
                    <a:pt x="1158" y="473"/>
                  </a:cubicBezTo>
                  <a:cubicBezTo>
                    <a:pt x="1145" y="207"/>
                    <a:pt x="925" y="0"/>
                    <a:pt x="66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7" name="Google Shape;8117;p13"/>
            <p:cNvSpPr/>
            <p:nvPr/>
          </p:nvSpPr>
          <p:spPr>
            <a:xfrm>
              <a:off x="1199875" y="1826775"/>
              <a:ext cx="34625" cy="33075"/>
            </a:xfrm>
            <a:custGeom>
              <a:avLst/>
              <a:gdLst/>
              <a:ahLst/>
              <a:cxnLst/>
              <a:rect l="l" t="t" r="r" b="b"/>
              <a:pathLst>
                <a:path w="1385" h="1323" extrusionOk="0">
                  <a:moveTo>
                    <a:pt x="713" y="0"/>
                  </a:moveTo>
                  <a:cubicBezTo>
                    <a:pt x="703" y="0"/>
                    <a:pt x="693" y="0"/>
                    <a:pt x="683" y="1"/>
                  </a:cubicBezTo>
                  <a:cubicBezTo>
                    <a:pt x="415" y="13"/>
                    <a:pt x="182" y="184"/>
                    <a:pt x="91" y="437"/>
                  </a:cubicBezTo>
                  <a:cubicBezTo>
                    <a:pt x="0" y="688"/>
                    <a:pt x="70" y="969"/>
                    <a:pt x="266" y="1149"/>
                  </a:cubicBezTo>
                  <a:cubicBezTo>
                    <a:pt x="391" y="1263"/>
                    <a:pt x="551" y="1322"/>
                    <a:pt x="713" y="1322"/>
                  </a:cubicBezTo>
                  <a:cubicBezTo>
                    <a:pt x="808" y="1322"/>
                    <a:pt x="903" y="1302"/>
                    <a:pt x="992" y="1260"/>
                  </a:cubicBezTo>
                  <a:cubicBezTo>
                    <a:pt x="1234" y="1146"/>
                    <a:pt x="1385" y="898"/>
                    <a:pt x="1373" y="630"/>
                  </a:cubicBezTo>
                  <a:cubicBezTo>
                    <a:pt x="1357" y="277"/>
                    <a:pt x="1064" y="0"/>
                    <a:pt x="7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8" name="Google Shape;8118;p13"/>
            <p:cNvSpPr/>
            <p:nvPr/>
          </p:nvSpPr>
          <p:spPr>
            <a:xfrm>
              <a:off x="2242350" y="1320775"/>
              <a:ext cx="19525" cy="16550"/>
            </a:xfrm>
            <a:custGeom>
              <a:avLst/>
              <a:gdLst/>
              <a:ahLst/>
              <a:cxnLst/>
              <a:rect l="l" t="t" r="r" b="b"/>
              <a:pathLst>
                <a:path w="781" h="662" extrusionOk="0">
                  <a:moveTo>
                    <a:pt x="442" y="0"/>
                  </a:moveTo>
                  <a:cubicBezTo>
                    <a:pt x="437" y="0"/>
                    <a:pt x="431" y="0"/>
                    <a:pt x="426" y="1"/>
                  </a:cubicBezTo>
                  <a:cubicBezTo>
                    <a:pt x="131" y="14"/>
                    <a:pt x="0" y="376"/>
                    <a:pt x="218" y="575"/>
                  </a:cubicBezTo>
                  <a:cubicBezTo>
                    <a:pt x="285" y="635"/>
                    <a:pt x="363" y="662"/>
                    <a:pt x="439" y="662"/>
                  </a:cubicBezTo>
                  <a:cubicBezTo>
                    <a:pt x="615" y="662"/>
                    <a:pt x="781" y="520"/>
                    <a:pt x="772" y="316"/>
                  </a:cubicBezTo>
                  <a:cubicBezTo>
                    <a:pt x="763" y="139"/>
                    <a:pt x="618" y="0"/>
                    <a:pt x="4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9" name="Google Shape;8119;p13"/>
            <p:cNvSpPr/>
            <p:nvPr/>
          </p:nvSpPr>
          <p:spPr>
            <a:xfrm>
              <a:off x="2461725" y="371400"/>
              <a:ext cx="43350" cy="41325"/>
            </a:xfrm>
            <a:custGeom>
              <a:avLst/>
              <a:gdLst/>
              <a:ahLst/>
              <a:cxnLst/>
              <a:rect l="l" t="t" r="r" b="b"/>
              <a:pathLst>
                <a:path w="1734" h="1653" extrusionOk="0">
                  <a:moveTo>
                    <a:pt x="894" y="0"/>
                  </a:moveTo>
                  <a:cubicBezTo>
                    <a:pt x="881" y="0"/>
                    <a:pt x="868" y="1"/>
                    <a:pt x="855" y="1"/>
                  </a:cubicBezTo>
                  <a:cubicBezTo>
                    <a:pt x="520" y="16"/>
                    <a:pt x="229" y="230"/>
                    <a:pt x="114" y="544"/>
                  </a:cubicBezTo>
                  <a:cubicBezTo>
                    <a:pt x="0" y="859"/>
                    <a:pt x="87" y="1211"/>
                    <a:pt x="334" y="1437"/>
                  </a:cubicBezTo>
                  <a:cubicBezTo>
                    <a:pt x="489" y="1579"/>
                    <a:pt x="689" y="1653"/>
                    <a:pt x="892" y="1653"/>
                  </a:cubicBezTo>
                  <a:cubicBezTo>
                    <a:pt x="1010" y="1653"/>
                    <a:pt x="1130" y="1627"/>
                    <a:pt x="1242" y="1575"/>
                  </a:cubicBezTo>
                  <a:cubicBezTo>
                    <a:pt x="1545" y="1434"/>
                    <a:pt x="1733" y="1124"/>
                    <a:pt x="1718" y="790"/>
                  </a:cubicBezTo>
                  <a:cubicBezTo>
                    <a:pt x="1698" y="346"/>
                    <a:pt x="1333" y="0"/>
                    <a:pt x="89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0" name="Google Shape;8120;p13"/>
            <p:cNvSpPr/>
            <p:nvPr/>
          </p:nvSpPr>
          <p:spPr>
            <a:xfrm>
              <a:off x="2931975" y="772950"/>
              <a:ext cx="19550" cy="16575"/>
            </a:xfrm>
            <a:custGeom>
              <a:avLst/>
              <a:gdLst/>
              <a:ahLst/>
              <a:cxnLst/>
              <a:rect l="l" t="t" r="r" b="b"/>
              <a:pathLst>
                <a:path w="782" h="663" extrusionOk="0">
                  <a:moveTo>
                    <a:pt x="443" y="0"/>
                  </a:moveTo>
                  <a:cubicBezTo>
                    <a:pt x="437" y="0"/>
                    <a:pt x="432" y="1"/>
                    <a:pt x="426" y="1"/>
                  </a:cubicBezTo>
                  <a:cubicBezTo>
                    <a:pt x="132" y="14"/>
                    <a:pt x="1" y="377"/>
                    <a:pt x="219" y="575"/>
                  </a:cubicBezTo>
                  <a:cubicBezTo>
                    <a:pt x="284" y="635"/>
                    <a:pt x="362" y="662"/>
                    <a:pt x="439" y="662"/>
                  </a:cubicBezTo>
                  <a:cubicBezTo>
                    <a:pt x="614" y="662"/>
                    <a:pt x="781" y="521"/>
                    <a:pt x="772" y="316"/>
                  </a:cubicBezTo>
                  <a:cubicBezTo>
                    <a:pt x="763" y="139"/>
                    <a:pt x="619" y="0"/>
                    <a:pt x="4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1" name="Google Shape;8121;p13"/>
            <p:cNvSpPr/>
            <p:nvPr/>
          </p:nvSpPr>
          <p:spPr>
            <a:xfrm>
              <a:off x="2937025" y="1132175"/>
              <a:ext cx="19525" cy="16575"/>
            </a:xfrm>
            <a:custGeom>
              <a:avLst/>
              <a:gdLst/>
              <a:ahLst/>
              <a:cxnLst/>
              <a:rect l="l" t="t" r="r" b="b"/>
              <a:pathLst>
                <a:path w="781" h="663" extrusionOk="0">
                  <a:moveTo>
                    <a:pt x="441" y="1"/>
                  </a:moveTo>
                  <a:cubicBezTo>
                    <a:pt x="436" y="1"/>
                    <a:pt x="432" y="1"/>
                    <a:pt x="427" y="1"/>
                  </a:cubicBezTo>
                  <a:cubicBezTo>
                    <a:pt x="133" y="14"/>
                    <a:pt x="0" y="377"/>
                    <a:pt x="218" y="575"/>
                  </a:cubicBezTo>
                  <a:cubicBezTo>
                    <a:pt x="285" y="635"/>
                    <a:pt x="363" y="662"/>
                    <a:pt x="440" y="662"/>
                  </a:cubicBezTo>
                  <a:cubicBezTo>
                    <a:pt x="615" y="662"/>
                    <a:pt x="781" y="522"/>
                    <a:pt x="771" y="317"/>
                  </a:cubicBezTo>
                  <a:cubicBezTo>
                    <a:pt x="764" y="139"/>
                    <a:pt x="617" y="1"/>
                    <a:pt x="44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2" name="Google Shape;8122;p13"/>
            <p:cNvSpPr/>
            <p:nvPr/>
          </p:nvSpPr>
          <p:spPr>
            <a:xfrm>
              <a:off x="1546150" y="765425"/>
              <a:ext cx="37300" cy="35575"/>
            </a:xfrm>
            <a:custGeom>
              <a:avLst/>
              <a:gdLst/>
              <a:ahLst/>
              <a:cxnLst/>
              <a:rect l="l" t="t" r="r" b="b"/>
              <a:pathLst>
                <a:path w="1492" h="1423" extrusionOk="0">
                  <a:moveTo>
                    <a:pt x="768" y="0"/>
                  </a:moveTo>
                  <a:cubicBezTo>
                    <a:pt x="757" y="0"/>
                    <a:pt x="746" y="1"/>
                    <a:pt x="735" y="1"/>
                  </a:cubicBezTo>
                  <a:cubicBezTo>
                    <a:pt x="448" y="13"/>
                    <a:pt x="195" y="198"/>
                    <a:pt x="98" y="469"/>
                  </a:cubicBezTo>
                  <a:cubicBezTo>
                    <a:pt x="0" y="739"/>
                    <a:pt x="75" y="1043"/>
                    <a:pt x="287" y="1237"/>
                  </a:cubicBezTo>
                  <a:cubicBezTo>
                    <a:pt x="421" y="1359"/>
                    <a:pt x="593" y="1423"/>
                    <a:pt x="767" y="1423"/>
                  </a:cubicBezTo>
                  <a:cubicBezTo>
                    <a:pt x="869" y="1423"/>
                    <a:pt x="972" y="1401"/>
                    <a:pt x="1069" y="1355"/>
                  </a:cubicBezTo>
                  <a:cubicBezTo>
                    <a:pt x="1329" y="1234"/>
                    <a:pt x="1491" y="966"/>
                    <a:pt x="1478" y="679"/>
                  </a:cubicBezTo>
                  <a:cubicBezTo>
                    <a:pt x="1460" y="298"/>
                    <a:pt x="1146" y="0"/>
                    <a:pt x="76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3" name="Google Shape;8123;p13"/>
            <p:cNvSpPr/>
            <p:nvPr/>
          </p:nvSpPr>
          <p:spPr>
            <a:xfrm>
              <a:off x="1724325" y="722675"/>
              <a:ext cx="9100" cy="7725"/>
            </a:xfrm>
            <a:custGeom>
              <a:avLst/>
              <a:gdLst/>
              <a:ahLst/>
              <a:cxnLst/>
              <a:rect l="l" t="t" r="r" b="b"/>
              <a:pathLst>
                <a:path w="364" h="309" extrusionOk="0">
                  <a:moveTo>
                    <a:pt x="204" y="1"/>
                  </a:moveTo>
                  <a:cubicBezTo>
                    <a:pt x="203" y="1"/>
                    <a:pt x="201" y="1"/>
                    <a:pt x="199" y="1"/>
                  </a:cubicBezTo>
                  <a:cubicBezTo>
                    <a:pt x="62" y="7"/>
                    <a:pt x="0" y="175"/>
                    <a:pt x="101" y="268"/>
                  </a:cubicBezTo>
                  <a:cubicBezTo>
                    <a:pt x="132" y="296"/>
                    <a:pt x="169" y="309"/>
                    <a:pt x="205" y="309"/>
                  </a:cubicBezTo>
                  <a:cubicBezTo>
                    <a:pt x="286" y="309"/>
                    <a:pt x="364" y="243"/>
                    <a:pt x="360" y="148"/>
                  </a:cubicBezTo>
                  <a:cubicBezTo>
                    <a:pt x="355" y="64"/>
                    <a:pt x="286" y="1"/>
                    <a:pt x="20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4" name="Google Shape;8124;p13"/>
            <p:cNvSpPr/>
            <p:nvPr/>
          </p:nvSpPr>
          <p:spPr>
            <a:xfrm>
              <a:off x="1738600" y="527700"/>
              <a:ext cx="9125" cy="7700"/>
            </a:xfrm>
            <a:custGeom>
              <a:avLst/>
              <a:gdLst/>
              <a:ahLst/>
              <a:cxnLst/>
              <a:rect l="l" t="t" r="r" b="b"/>
              <a:pathLst>
                <a:path w="365" h="308" extrusionOk="0">
                  <a:moveTo>
                    <a:pt x="207" y="0"/>
                  </a:moveTo>
                  <a:cubicBezTo>
                    <a:pt x="204" y="0"/>
                    <a:pt x="202" y="0"/>
                    <a:pt x="199" y="0"/>
                  </a:cubicBezTo>
                  <a:cubicBezTo>
                    <a:pt x="62" y="6"/>
                    <a:pt x="1" y="175"/>
                    <a:pt x="101" y="266"/>
                  </a:cubicBezTo>
                  <a:cubicBezTo>
                    <a:pt x="132" y="295"/>
                    <a:pt x="169" y="307"/>
                    <a:pt x="205" y="307"/>
                  </a:cubicBezTo>
                  <a:cubicBezTo>
                    <a:pt x="287" y="307"/>
                    <a:pt x="364" y="241"/>
                    <a:pt x="360" y="146"/>
                  </a:cubicBezTo>
                  <a:cubicBezTo>
                    <a:pt x="355" y="65"/>
                    <a:pt x="288" y="0"/>
                    <a:pt x="20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5" name="Google Shape;8125;p13"/>
            <p:cNvSpPr/>
            <p:nvPr/>
          </p:nvSpPr>
          <p:spPr>
            <a:xfrm>
              <a:off x="2135225" y="544275"/>
              <a:ext cx="13625" cy="11575"/>
            </a:xfrm>
            <a:custGeom>
              <a:avLst/>
              <a:gdLst/>
              <a:ahLst/>
              <a:cxnLst/>
              <a:rect l="l" t="t" r="r" b="b"/>
              <a:pathLst>
                <a:path w="545" h="463" extrusionOk="0">
                  <a:moveTo>
                    <a:pt x="309" y="0"/>
                  </a:moveTo>
                  <a:cubicBezTo>
                    <a:pt x="305" y="0"/>
                    <a:pt x="302" y="0"/>
                    <a:pt x="298" y="0"/>
                  </a:cubicBezTo>
                  <a:cubicBezTo>
                    <a:pt x="92" y="9"/>
                    <a:pt x="0" y="263"/>
                    <a:pt x="152" y="402"/>
                  </a:cubicBezTo>
                  <a:cubicBezTo>
                    <a:pt x="198" y="444"/>
                    <a:pt x="253" y="462"/>
                    <a:pt x="306" y="462"/>
                  </a:cubicBezTo>
                  <a:cubicBezTo>
                    <a:pt x="428" y="462"/>
                    <a:pt x="545" y="364"/>
                    <a:pt x="538" y="221"/>
                  </a:cubicBezTo>
                  <a:cubicBezTo>
                    <a:pt x="533" y="97"/>
                    <a:pt x="430" y="0"/>
                    <a:pt x="30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6" name="Google Shape;8126;p13"/>
            <p:cNvSpPr/>
            <p:nvPr/>
          </p:nvSpPr>
          <p:spPr>
            <a:xfrm>
              <a:off x="2385375" y="665450"/>
              <a:ext cx="27225" cy="23075"/>
            </a:xfrm>
            <a:custGeom>
              <a:avLst/>
              <a:gdLst/>
              <a:ahLst/>
              <a:cxnLst/>
              <a:rect l="l" t="t" r="r" b="b"/>
              <a:pathLst>
                <a:path w="1089" h="923" extrusionOk="0">
                  <a:moveTo>
                    <a:pt x="616" y="0"/>
                  </a:moveTo>
                  <a:cubicBezTo>
                    <a:pt x="608" y="0"/>
                    <a:pt x="601" y="0"/>
                    <a:pt x="594" y="1"/>
                  </a:cubicBezTo>
                  <a:cubicBezTo>
                    <a:pt x="183" y="19"/>
                    <a:pt x="0" y="525"/>
                    <a:pt x="304" y="802"/>
                  </a:cubicBezTo>
                  <a:cubicBezTo>
                    <a:pt x="396" y="886"/>
                    <a:pt x="505" y="923"/>
                    <a:pt x="611" y="923"/>
                  </a:cubicBezTo>
                  <a:cubicBezTo>
                    <a:pt x="856" y="923"/>
                    <a:pt x="1089" y="725"/>
                    <a:pt x="1076" y="439"/>
                  </a:cubicBezTo>
                  <a:cubicBezTo>
                    <a:pt x="1063" y="193"/>
                    <a:pt x="860" y="0"/>
                    <a:pt x="6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7" name="Google Shape;8127;p13"/>
            <p:cNvSpPr/>
            <p:nvPr/>
          </p:nvSpPr>
          <p:spPr>
            <a:xfrm>
              <a:off x="2515675" y="561825"/>
              <a:ext cx="9075" cy="7725"/>
            </a:xfrm>
            <a:custGeom>
              <a:avLst/>
              <a:gdLst/>
              <a:ahLst/>
              <a:cxnLst/>
              <a:rect l="l" t="t" r="r" b="b"/>
              <a:pathLst>
                <a:path w="363" h="309" extrusionOk="0">
                  <a:moveTo>
                    <a:pt x="203" y="0"/>
                  </a:moveTo>
                  <a:cubicBezTo>
                    <a:pt x="201" y="0"/>
                    <a:pt x="199" y="0"/>
                    <a:pt x="197" y="0"/>
                  </a:cubicBezTo>
                  <a:cubicBezTo>
                    <a:pt x="61" y="6"/>
                    <a:pt x="1" y="175"/>
                    <a:pt x="101" y="268"/>
                  </a:cubicBezTo>
                  <a:cubicBezTo>
                    <a:pt x="132" y="296"/>
                    <a:pt x="168" y="308"/>
                    <a:pt x="204" y="308"/>
                  </a:cubicBezTo>
                  <a:cubicBezTo>
                    <a:pt x="285" y="308"/>
                    <a:pt x="363" y="243"/>
                    <a:pt x="358" y="147"/>
                  </a:cubicBezTo>
                  <a:cubicBezTo>
                    <a:pt x="355" y="64"/>
                    <a:pt x="286" y="0"/>
                    <a:pt x="20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8" name="Google Shape;8128;p13"/>
            <p:cNvSpPr/>
            <p:nvPr/>
          </p:nvSpPr>
          <p:spPr>
            <a:xfrm>
              <a:off x="2133375" y="430700"/>
              <a:ext cx="18150" cy="15400"/>
            </a:xfrm>
            <a:custGeom>
              <a:avLst/>
              <a:gdLst/>
              <a:ahLst/>
              <a:cxnLst/>
              <a:rect l="l" t="t" r="r" b="b"/>
              <a:pathLst>
                <a:path w="726" h="616" extrusionOk="0">
                  <a:moveTo>
                    <a:pt x="411" y="1"/>
                  </a:moveTo>
                  <a:cubicBezTo>
                    <a:pt x="407" y="1"/>
                    <a:pt x="402" y="1"/>
                    <a:pt x="397" y="1"/>
                  </a:cubicBezTo>
                  <a:cubicBezTo>
                    <a:pt x="122" y="13"/>
                    <a:pt x="1" y="351"/>
                    <a:pt x="204" y="535"/>
                  </a:cubicBezTo>
                  <a:cubicBezTo>
                    <a:pt x="265" y="591"/>
                    <a:pt x="337" y="616"/>
                    <a:pt x="409" y="616"/>
                  </a:cubicBezTo>
                  <a:cubicBezTo>
                    <a:pt x="571" y="616"/>
                    <a:pt x="726" y="485"/>
                    <a:pt x="718" y="294"/>
                  </a:cubicBezTo>
                  <a:cubicBezTo>
                    <a:pt x="710" y="129"/>
                    <a:pt x="574" y="1"/>
                    <a:pt x="4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9" name="Google Shape;8129;p13"/>
            <p:cNvSpPr/>
            <p:nvPr/>
          </p:nvSpPr>
          <p:spPr>
            <a:xfrm>
              <a:off x="2066225" y="1038575"/>
              <a:ext cx="27325" cy="23175"/>
            </a:xfrm>
            <a:custGeom>
              <a:avLst/>
              <a:gdLst/>
              <a:ahLst/>
              <a:cxnLst/>
              <a:rect l="l" t="t" r="r" b="b"/>
              <a:pathLst>
                <a:path w="1093" h="927" extrusionOk="0">
                  <a:moveTo>
                    <a:pt x="618" y="0"/>
                  </a:moveTo>
                  <a:cubicBezTo>
                    <a:pt x="611" y="0"/>
                    <a:pt x="603" y="0"/>
                    <a:pt x="596" y="1"/>
                  </a:cubicBezTo>
                  <a:cubicBezTo>
                    <a:pt x="184" y="19"/>
                    <a:pt x="1" y="527"/>
                    <a:pt x="304" y="805"/>
                  </a:cubicBezTo>
                  <a:cubicBezTo>
                    <a:pt x="397" y="889"/>
                    <a:pt x="506" y="927"/>
                    <a:pt x="613" y="927"/>
                  </a:cubicBezTo>
                  <a:cubicBezTo>
                    <a:pt x="859" y="927"/>
                    <a:pt x="1092" y="728"/>
                    <a:pt x="1080" y="441"/>
                  </a:cubicBezTo>
                  <a:cubicBezTo>
                    <a:pt x="1068" y="193"/>
                    <a:pt x="864" y="0"/>
                    <a:pt x="61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0" name="Google Shape;8130;p13"/>
            <p:cNvSpPr/>
            <p:nvPr/>
          </p:nvSpPr>
          <p:spPr>
            <a:xfrm>
              <a:off x="2277550" y="905675"/>
              <a:ext cx="18225" cy="15475"/>
            </a:xfrm>
            <a:custGeom>
              <a:avLst/>
              <a:gdLst/>
              <a:ahLst/>
              <a:cxnLst/>
              <a:rect l="l" t="t" r="r" b="b"/>
              <a:pathLst>
                <a:path w="729" h="619" extrusionOk="0">
                  <a:moveTo>
                    <a:pt x="411" y="0"/>
                  </a:moveTo>
                  <a:cubicBezTo>
                    <a:pt x="407" y="0"/>
                    <a:pt x="402" y="0"/>
                    <a:pt x="398" y="1"/>
                  </a:cubicBezTo>
                  <a:cubicBezTo>
                    <a:pt x="123" y="13"/>
                    <a:pt x="1" y="351"/>
                    <a:pt x="204" y="537"/>
                  </a:cubicBezTo>
                  <a:cubicBezTo>
                    <a:pt x="265" y="593"/>
                    <a:pt x="338" y="618"/>
                    <a:pt x="410" y="618"/>
                  </a:cubicBezTo>
                  <a:cubicBezTo>
                    <a:pt x="573" y="618"/>
                    <a:pt x="729" y="487"/>
                    <a:pt x="719" y="295"/>
                  </a:cubicBezTo>
                  <a:cubicBezTo>
                    <a:pt x="712" y="130"/>
                    <a:pt x="575" y="0"/>
                    <a:pt x="41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1" name="Google Shape;8131;p13"/>
            <p:cNvSpPr/>
            <p:nvPr/>
          </p:nvSpPr>
          <p:spPr>
            <a:xfrm>
              <a:off x="1907350" y="1082400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60" y="0"/>
                  </a:moveTo>
                  <a:cubicBezTo>
                    <a:pt x="158" y="0"/>
                    <a:pt x="156" y="0"/>
                    <a:pt x="154" y="0"/>
                  </a:cubicBezTo>
                  <a:cubicBezTo>
                    <a:pt x="47" y="5"/>
                    <a:pt x="1" y="137"/>
                    <a:pt x="79" y="209"/>
                  </a:cubicBezTo>
                  <a:cubicBezTo>
                    <a:pt x="103" y="231"/>
                    <a:pt x="131" y="241"/>
                    <a:pt x="159" y="241"/>
                  </a:cubicBezTo>
                  <a:cubicBezTo>
                    <a:pt x="223" y="241"/>
                    <a:pt x="284" y="189"/>
                    <a:pt x="280" y="115"/>
                  </a:cubicBezTo>
                  <a:cubicBezTo>
                    <a:pt x="277" y="50"/>
                    <a:pt x="223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2" name="Google Shape;8132;p13"/>
            <p:cNvSpPr/>
            <p:nvPr/>
          </p:nvSpPr>
          <p:spPr>
            <a:xfrm>
              <a:off x="1982425" y="1185425"/>
              <a:ext cx="7125" cy="6025"/>
            </a:xfrm>
            <a:custGeom>
              <a:avLst/>
              <a:gdLst/>
              <a:ahLst/>
              <a:cxnLst/>
              <a:rect l="l" t="t" r="r" b="b"/>
              <a:pathLst>
                <a:path w="285" h="241" extrusionOk="0">
                  <a:moveTo>
                    <a:pt x="161" y="1"/>
                  </a:moveTo>
                  <a:cubicBezTo>
                    <a:pt x="159" y="1"/>
                    <a:pt x="158" y="1"/>
                    <a:pt x="156" y="1"/>
                  </a:cubicBezTo>
                  <a:cubicBezTo>
                    <a:pt x="49" y="5"/>
                    <a:pt x="1" y="138"/>
                    <a:pt x="81" y="208"/>
                  </a:cubicBezTo>
                  <a:cubicBezTo>
                    <a:pt x="104" y="230"/>
                    <a:pt x="133" y="240"/>
                    <a:pt x="161" y="240"/>
                  </a:cubicBezTo>
                  <a:cubicBezTo>
                    <a:pt x="224" y="240"/>
                    <a:pt x="285" y="189"/>
                    <a:pt x="280" y="115"/>
                  </a:cubicBezTo>
                  <a:cubicBezTo>
                    <a:pt x="278" y="51"/>
                    <a:pt x="225" y="1"/>
                    <a:pt x="1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3" name="Google Shape;8133;p13"/>
            <p:cNvSpPr/>
            <p:nvPr/>
          </p:nvSpPr>
          <p:spPr>
            <a:xfrm>
              <a:off x="2249000" y="1047475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61" y="1"/>
                  </a:moveTo>
                  <a:cubicBezTo>
                    <a:pt x="159" y="1"/>
                    <a:pt x="157" y="1"/>
                    <a:pt x="155" y="1"/>
                  </a:cubicBezTo>
                  <a:cubicBezTo>
                    <a:pt x="49" y="6"/>
                    <a:pt x="0" y="136"/>
                    <a:pt x="80" y="208"/>
                  </a:cubicBezTo>
                  <a:cubicBezTo>
                    <a:pt x="104" y="230"/>
                    <a:pt x="132" y="240"/>
                    <a:pt x="159" y="240"/>
                  </a:cubicBezTo>
                  <a:cubicBezTo>
                    <a:pt x="223" y="240"/>
                    <a:pt x="283" y="189"/>
                    <a:pt x="280" y="115"/>
                  </a:cubicBezTo>
                  <a:cubicBezTo>
                    <a:pt x="277" y="51"/>
                    <a:pt x="225" y="1"/>
                    <a:pt x="1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4" name="Google Shape;8134;p13"/>
            <p:cNvSpPr/>
            <p:nvPr/>
          </p:nvSpPr>
          <p:spPr>
            <a:xfrm>
              <a:off x="1551275" y="1097000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61" y="1"/>
                  </a:moveTo>
                  <a:cubicBezTo>
                    <a:pt x="159" y="1"/>
                    <a:pt x="158" y="1"/>
                    <a:pt x="156" y="1"/>
                  </a:cubicBezTo>
                  <a:cubicBezTo>
                    <a:pt x="48" y="6"/>
                    <a:pt x="1" y="136"/>
                    <a:pt x="79" y="208"/>
                  </a:cubicBezTo>
                  <a:cubicBezTo>
                    <a:pt x="103" y="231"/>
                    <a:pt x="132" y="240"/>
                    <a:pt x="160" y="240"/>
                  </a:cubicBezTo>
                  <a:cubicBezTo>
                    <a:pt x="224" y="240"/>
                    <a:pt x="284" y="189"/>
                    <a:pt x="281" y="115"/>
                  </a:cubicBezTo>
                  <a:cubicBezTo>
                    <a:pt x="278" y="51"/>
                    <a:pt x="224" y="1"/>
                    <a:pt x="1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5" name="Google Shape;8135;p13"/>
            <p:cNvSpPr/>
            <p:nvPr/>
          </p:nvSpPr>
          <p:spPr>
            <a:xfrm>
              <a:off x="1429025" y="1343225"/>
              <a:ext cx="31700" cy="26975"/>
            </a:xfrm>
            <a:custGeom>
              <a:avLst/>
              <a:gdLst/>
              <a:ahLst/>
              <a:cxnLst/>
              <a:rect l="l" t="t" r="r" b="b"/>
              <a:pathLst>
                <a:path w="1268" h="1079" extrusionOk="0">
                  <a:moveTo>
                    <a:pt x="722" y="1"/>
                  </a:moveTo>
                  <a:cubicBezTo>
                    <a:pt x="713" y="1"/>
                    <a:pt x="704" y="1"/>
                    <a:pt x="694" y="2"/>
                  </a:cubicBezTo>
                  <a:cubicBezTo>
                    <a:pt x="215" y="23"/>
                    <a:pt x="0" y="613"/>
                    <a:pt x="355" y="936"/>
                  </a:cubicBezTo>
                  <a:cubicBezTo>
                    <a:pt x="456" y="1030"/>
                    <a:pt x="587" y="1078"/>
                    <a:pt x="719" y="1078"/>
                  </a:cubicBezTo>
                  <a:cubicBezTo>
                    <a:pt x="796" y="1078"/>
                    <a:pt x="874" y="1062"/>
                    <a:pt x="947" y="1028"/>
                  </a:cubicBezTo>
                  <a:cubicBezTo>
                    <a:pt x="1144" y="935"/>
                    <a:pt x="1267" y="734"/>
                    <a:pt x="1257" y="516"/>
                  </a:cubicBezTo>
                  <a:cubicBezTo>
                    <a:pt x="1243" y="227"/>
                    <a:pt x="1007" y="1"/>
                    <a:pt x="72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6" name="Google Shape;8136;p13"/>
            <p:cNvSpPr/>
            <p:nvPr/>
          </p:nvSpPr>
          <p:spPr>
            <a:xfrm>
              <a:off x="793525" y="1108700"/>
              <a:ext cx="50000" cy="47700"/>
            </a:xfrm>
            <a:custGeom>
              <a:avLst/>
              <a:gdLst/>
              <a:ahLst/>
              <a:cxnLst/>
              <a:rect l="l" t="t" r="r" b="b"/>
              <a:pathLst>
                <a:path w="2000" h="1908" extrusionOk="0">
                  <a:moveTo>
                    <a:pt x="1028" y="0"/>
                  </a:moveTo>
                  <a:cubicBezTo>
                    <a:pt x="796" y="0"/>
                    <a:pt x="567" y="85"/>
                    <a:pt x="388" y="247"/>
                  </a:cubicBezTo>
                  <a:cubicBezTo>
                    <a:pt x="103" y="506"/>
                    <a:pt x="1" y="911"/>
                    <a:pt x="130" y="1275"/>
                  </a:cubicBezTo>
                  <a:cubicBezTo>
                    <a:pt x="269" y="1664"/>
                    <a:pt x="637" y="1907"/>
                    <a:pt x="1029" y="1907"/>
                  </a:cubicBezTo>
                  <a:cubicBezTo>
                    <a:pt x="1135" y="1907"/>
                    <a:pt x="1243" y="1890"/>
                    <a:pt x="1349" y="1852"/>
                  </a:cubicBezTo>
                  <a:cubicBezTo>
                    <a:pt x="1712" y="1722"/>
                    <a:pt x="1962" y="1386"/>
                    <a:pt x="1980" y="1002"/>
                  </a:cubicBezTo>
                  <a:cubicBezTo>
                    <a:pt x="2000" y="615"/>
                    <a:pt x="1785" y="258"/>
                    <a:pt x="1436" y="92"/>
                  </a:cubicBezTo>
                  <a:cubicBezTo>
                    <a:pt x="1306" y="30"/>
                    <a:pt x="1166" y="0"/>
                    <a:pt x="10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7" name="Google Shape;8137;p13"/>
            <p:cNvSpPr/>
            <p:nvPr/>
          </p:nvSpPr>
          <p:spPr>
            <a:xfrm>
              <a:off x="885025" y="1875300"/>
              <a:ext cx="47300" cy="45125"/>
            </a:xfrm>
            <a:custGeom>
              <a:avLst/>
              <a:gdLst/>
              <a:ahLst/>
              <a:cxnLst/>
              <a:rect l="l" t="t" r="r" b="b"/>
              <a:pathLst>
                <a:path w="1892" h="1805" extrusionOk="0">
                  <a:moveTo>
                    <a:pt x="972" y="0"/>
                  </a:moveTo>
                  <a:cubicBezTo>
                    <a:pt x="753" y="0"/>
                    <a:pt x="536" y="80"/>
                    <a:pt x="367" y="233"/>
                  </a:cubicBezTo>
                  <a:cubicBezTo>
                    <a:pt x="97" y="478"/>
                    <a:pt x="0" y="861"/>
                    <a:pt x="124" y="1206"/>
                  </a:cubicBezTo>
                  <a:cubicBezTo>
                    <a:pt x="255" y="1574"/>
                    <a:pt x="601" y="1804"/>
                    <a:pt x="972" y="1804"/>
                  </a:cubicBezTo>
                  <a:cubicBezTo>
                    <a:pt x="1073" y="1804"/>
                    <a:pt x="1176" y="1787"/>
                    <a:pt x="1277" y="1751"/>
                  </a:cubicBezTo>
                  <a:cubicBezTo>
                    <a:pt x="1619" y="1629"/>
                    <a:pt x="1855" y="1311"/>
                    <a:pt x="1873" y="947"/>
                  </a:cubicBezTo>
                  <a:cubicBezTo>
                    <a:pt x="1891" y="583"/>
                    <a:pt x="1688" y="244"/>
                    <a:pt x="1359" y="87"/>
                  </a:cubicBezTo>
                  <a:cubicBezTo>
                    <a:pt x="1235" y="29"/>
                    <a:pt x="1103" y="0"/>
                    <a:pt x="9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8" name="Google Shape;8138;p13"/>
            <p:cNvSpPr/>
            <p:nvPr/>
          </p:nvSpPr>
          <p:spPr>
            <a:xfrm>
              <a:off x="943025" y="1701275"/>
              <a:ext cx="27350" cy="24850"/>
            </a:xfrm>
            <a:custGeom>
              <a:avLst/>
              <a:gdLst/>
              <a:ahLst/>
              <a:cxnLst/>
              <a:rect l="l" t="t" r="r" b="b"/>
              <a:pathLst>
                <a:path w="1094" h="994" extrusionOk="0">
                  <a:moveTo>
                    <a:pt x="587" y="1"/>
                  </a:moveTo>
                  <a:cubicBezTo>
                    <a:pt x="267" y="1"/>
                    <a:pt x="1" y="323"/>
                    <a:pt x="121" y="663"/>
                  </a:cubicBezTo>
                  <a:cubicBezTo>
                    <a:pt x="195" y="866"/>
                    <a:pt x="385" y="993"/>
                    <a:pt x="588" y="993"/>
                  </a:cubicBezTo>
                  <a:cubicBezTo>
                    <a:pt x="644" y="993"/>
                    <a:pt x="700" y="984"/>
                    <a:pt x="756" y="964"/>
                  </a:cubicBezTo>
                  <a:cubicBezTo>
                    <a:pt x="945" y="898"/>
                    <a:pt x="1074" y="722"/>
                    <a:pt x="1085" y="522"/>
                  </a:cubicBezTo>
                  <a:cubicBezTo>
                    <a:pt x="1094" y="322"/>
                    <a:pt x="983" y="136"/>
                    <a:pt x="801" y="50"/>
                  </a:cubicBezTo>
                  <a:cubicBezTo>
                    <a:pt x="729" y="16"/>
                    <a:pt x="657" y="1"/>
                    <a:pt x="58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9" name="Google Shape;8139;p13"/>
            <p:cNvSpPr/>
            <p:nvPr/>
          </p:nvSpPr>
          <p:spPr>
            <a:xfrm>
              <a:off x="814025" y="1782400"/>
              <a:ext cx="27400" cy="24900"/>
            </a:xfrm>
            <a:custGeom>
              <a:avLst/>
              <a:gdLst/>
              <a:ahLst/>
              <a:cxnLst/>
              <a:rect l="l" t="t" r="r" b="b"/>
              <a:pathLst>
                <a:path w="1096" h="996" extrusionOk="0">
                  <a:moveTo>
                    <a:pt x="588" y="1"/>
                  </a:moveTo>
                  <a:cubicBezTo>
                    <a:pt x="267" y="1"/>
                    <a:pt x="1" y="323"/>
                    <a:pt x="123" y="665"/>
                  </a:cubicBezTo>
                  <a:cubicBezTo>
                    <a:pt x="195" y="868"/>
                    <a:pt x="386" y="995"/>
                    <a:pt x="589" y="995"/>
                  </a:cubicBezTo>
                  <a:cubicBezTo>
                    <a:pt x="644" y="995"/>
                    <a:pt x="701" y="986"/>
                    <a:pt x="756" y="966"/>
                  </a:cubicBezTo>
                  <a:cubicBezTo>
                    <a:pt x="945" y="898"/>
                    <a:pt x="1076" y="724"/>
                    <a:pt x="1085" y="524"/>
                  </a:cubicBezTo>
                  <a:cubicBezTo>
                    <a:pt x="1095" y="324"/>
                    <a:pt x="984" y="136"/>
                    <a:pt x="802" y="50"/>
                  </a:cubicBezTo>
                  <a:cubicBezTo>
                    <a:pt x="731" y="16"/>
                    <a:pt x="658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0" name="Google Shape;8140;p13"/>
            <p:cNvSpPr/>
            <p:nvPr/>
          </p:nvSpPr>
          <p:spPr>
            <a:xfrm>
              <a:off x="1061975" y="1289400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714" y="0"/>
                  </a:moveTo>
                  <a:cubicBezTo>
                    <a:pt x="553" y="0"/>
                    <a:pt x="394" y="59"/>
                    <a:pt x="269" y="172"/>
                  </a:cubicBezTo>
                  <a:cubicBezTo>
                    <a:pt x="71" y="351"/>
                    <a:pt x="0" y="632"/>
                    <a:pt x="90" y="884"/>
                  </a:cubicBezTo>
                  <a:cubicBezTo>
                    <a:pt x="187" y="1155"/>
                    <a:pt x="442" y="1323"/>
                    <a:pt x="713" y="1323"/>
                  </a:cubicBezTo>
                  <a:cubicBezTo>
                    <a:pt x="788" y="1323"/>
                    <a:pt x="863" y="1311"/>
                    <a:pt x="937" y="1284"/>
                  </a:cubicBezTo>
                  <a:cubicBezTo>
                    <a:pt x="1188" y="1194"/>
                    <a:pt x="1361" y="961"/>
                    <a:pt x="1374" y="694"/>
                  </a:cubicBezTo>
                  <a:cubicBezTo>
                    <a:pt x="1386" y="428"/>
                    <a:pt x="1237" y="178"/>
                    <a:pt x="997" y="64"/>
                  </a:cubicBezTo>
                  <a:cubicBezTo>
                    <a:pt x="906" y="21"/>
                    <a:pt x="810" y="0"/>
                    <a:pt x="7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1" name="Google Shape;8141;p13"/>
            <p:cNvSpPr/>
            <p:nvPr/>
          </p:nvSpPr>
          <p:spPr>
            <a:xfrm>
              <a:off x="432350" y="1799425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713" y="0"/>
                  </a:moveTo>
                  <a:cubicBezTo>
                    <a:pt x="553" y="0"/>
                    <a:pt x="394" y="59"/>
                    <a:pt x="269" y="172"/>
                  </a:cubicBezTo>
                  <a:cubicBezTo>
                    <a:pt x="71" y="351"/>
                    <a:pt x="0" y="632"/>
                    <a:pt x="90" y="884"/>
                  </a:cubicBezTo>
                  <a:cubicBezTo>
                    <a:pt x="187" y="1155"/>
                    <a:pt x="441" y="1323"/>
                    <a:pt x="712" y="1323"/>
                  </a:cubicBezTo>
                  <a:cubicBezTo>
                    <a:pt x="786" y="1323"/>
                    <a:pt x="861" y="1311"/>
                    <a:pt x="935" y="1284"/>
                  </a:cubicBezTo>
                  <a:cubicBezTo>
                    <a:pt x="1188" y="1194"/>
                    <a:pt x="1360" y="961"/>
                    <a:pt x="1374" y="695"/>
                  </a:cubicBezTo>
                  <a:cubicBezTo>
                    <a:pt x="1386" y="427"/>
                    <a:pt x="1237" y="179"/>
                    <a:pt x="995" y="64"/>
                  </a:cubicBezTo>
                  <a:cubicBezTo>
                    <a:pt x="905" y="21"/>
                    <a:pt x="809" y="0"/>
                    <a:pt x="7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2" name="Google Shape;8142;p13"/>
            <p:cNvSpPr/>
            <p:nvPr/>
          </p:nvSpPr>
          <p:spPr>
            <a:xfrm>
              <a:off x="1501375" y="1424425"/>
              <a:ext cx="20025" cy="16575"/>
            </a:xfrm>
            <a:custGeom>
              <a:avLst/>
              <a:gdLst/>
              <a:ahLst/>
              <a:cxnLst/>
              <a:rect l="l" t="t" r="r" b="b"/>
              <a:pathLst>
                <a:path w="801" h="663" extrusionOk="0">
                  <a:moveTo>
                    <a:pt x="392" y="0"/>
                  </a:moveTo>
                  <a:cubicBezTo>
                    <a:pt x="178" y="0"/>
                    <a:pt x="1" y="215"/>
                    <a:pt x="82" y="444"/>
                  </a:cubicBezTo>
                  <a:cubicBezTo>
                    <a:pt x="131" y="579"/>
                    <a:pt x="258" y="662"/>
                    <a:pt x="394" y="662"/>
                  </a:cubicBezTo>
                  <a:cubicBezTo>
                    <a:pt x="430" y="662"/>
                    <a:pt x="468" y="656"/>
                    <a:pt x="504" y="643"/>
                  </a:cubicBezTo>
                  <a:cubicBezTo>
                    <a:pt x="781" y="544"/>
                    <a:pt x="801" y="159"/>
                    <a:pt x="534" y="33"/>
                  </a:cubicBezTo>
                  <a:cubicBezTo>
                    <a:pt x="487" y="11"/>
                    <a:pt x="43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3" name="Google Shape;8143;p13"/>
            <p:cNvSpPr/>
            <p:nvPr/>
          </p:nvSpPr>
          <p:spPr>
            <a:xfrm>
              <a:off x="551675" y="1182850"/>
              <a:ext cx="27400" cy="24850"/>
            </a:xfrm>
            <a:custGeom>
              <a:avLst/>
              <a:gdLst/>
              <a:ahLst/>
              <a:cxnLst/>
              <a:rect l="l" t="t" r="r" b="b"/>
              <a:pathLst>
                <a:path w="1096" h="994" extrusionOk="0">
                  <a:moveTo>
                    <a:pt x="588" y="0"/>
                  </a:moveTo>
                  <a:cubicBezTo>
                    <a:pt x="267" y="0"/>
                    <a:pt x="1" y="323"/>
                    <a:pt x="123" y="664"/>
                  </a:cubicBezTo>
                  <a:cubicBezTo>
                    <a:pt x="195" y="867"/>
                    <a:pt x="386" y="994"/>
                    <a:pt x="590" y="994"/>
                  </a:cubicBezTo>
                  <a:cubicBezTo>
                    <a:pt x="645" y="994"/>
                    <a:pt x="701" y="984"/>
                    <a:pt x="755" y="965"/>
                  </a:cubicBezTo>
                  <a:cubicBezTo>
                    <a:pt x="945" y="897"/>
                    <a:pt x="1074" y="723"/>
                    <a:pt x="1085" y="522"/>
                  </a:cubicBezTo>
                  <a:cubicBezTo>
                    <a:pt x="1095" y="322"/>
                    <a:pt x="982" y="135"/>
                    <a:pt x="802" y="50"/>
                  </a:cubicBezTo>
                  <a:cubicBezTo>
                    <a:pt x="730" y="16"/>
                    <a:pt x="658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4" name="Google Shape;8144;p13"/>
            <p:cNvSpPr/>
            <p:nvPr/>
          </p:nvSpPr>
          <p:spPr>
            <a:xfrm>
              <a:off x="533775" y="1405750"/>
              <a:ext cx="20000" cy="16550"/>
            </a:xfrm>
            <a:custGeom>
              <a:avLst/>
              <a:gdLst/>
              <a:ahLst/>
              <a:cxnLst/>
              <a:rect l="l" t="t" r="r" b="b"/>
              <a:pathLst>
                <a:path w="800" h="662" extrusionOk="0">
                  <a:moveTo>
                    <a:pt x="392" y="0"/>
                  </a:moveTo>
                  <a:cubicBezTo>
                    <a:pt x="179" y="0"/>
                    <a:pt x="1" y="215"/>
                    <a:pt x="81" y="442"/>
                  </a:cubicBezTo>
                  <a:cubicBezTo>
                    <a:pt x="129" y="578"/>
                    <a:pt x="257" y="661"/>
                    <a:pt x="392" y="661"/>
                  </a:cubicBezTo>
                  <a:cubicBezTo>
                    <a:pt x="429" y="661"/>
                    <a:pt x="467" y="655"/>
                    <a:pt x="503" y="642"/>
                  </a:cubicBezTo>
                  <a:cubicBezTo>
                    <a:pt x="782" y="544"/>
                    <a:pt x="800" y="159"/>
                    <a:pt x="535" y="33"/>
                  </a:cubicBezTo>
                  <a:cubicBezTo>
                    <a:pt x="487" y="11"/>
                    <a:pt x="439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5" name="Google Shape;8145;p13"/>
            <p:cNvSpPr/>
            <p:nvPr/>
          </p:nvSpPr>
          <p:spPr>
            <a:xfrm>
              <a:off x="1342375" y="1716200"/>
              <a:ext cx="37300" cy="35600"/>
            </a:xfrm>
            <a:custGeom>
              <a:avLst/>
              <a:gdLst/>
              <a:ahLst/>
              <a:cxnLst/>
              <a:rect l="l" t="t" r="r" b="b"/>
              <a:pathLst>
                <a:path w="1492" h="1424" extrusionOk="0">
                  <a:moveTo>
                    <a:pt x="766" y="1"/>
                  </a:moveTo>
                  <a:cubicBezTo>
                    <a:pt x="593" y="1"/>
                    <a:pt x="422" y="64"/>
                    <a:pt x="289" y="185"/>
                  </a:cubicBezTo>
                  <a:cubicBezTo>
                    <a:pt x="75" y="378"/>
                    <a:pt x="0" y="680"/>
                    <a:pt x="96" y="952"/>
                  </a:cubicBezTo>
                  <a:cubicBezTo>
                    <a:pt x="200" y="1242"/>
                    <a:pt x="474" y="1423"/>
                    <a:pt x="766" y="1423"/>
                  </a:cubicBezTo>
                  <a:cubicBezTo>
                    <a:pt x="845" y="1423"/>
                    <a:pt x="926" y="1410"/>
                    <a:pt x="1006" y="1382"/>
                  </a:cubicBezTo>
                  <a:cubicBezTo>
                    <a:pt x="1276" y="1285"/>
                    <a:pt x="1462" y="1034"/>
                    <a:pt x="1476" y="747"/>
                  </a:cubicBezTo>
                  <a:cubicBezTo>
                    <a:pt x="1491" y="460"/>
                    <a:pt x="1330" y="193"/>
                    <a:pt x="1070" y="69"/>
                  </a:cubicBezTo>
                  <a:cubicBezTo>
                    <a:pt x="973" y="23"/>
                    <a:pt x="869" y="1"/>
                    <a:pt x="7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6" name="Google Shape;8146;p13"/>
            <p:cNvSpPr/>
            <p:nvPr/>
          </p:nvSpPr>
          <p:spPr>
            <a:xfrm>
              <a:off x="1216650" y="1832450"/>
              <a:ext cx="9325" cy="7725"/>
            </a:xfrm>
            <a:custGeom>
              <a:avLst/>
              <a:gdLst/>
              <a:ahLst/>
              <a:cxnLst/>
              <a:rect l="l" t="t" r="r" b="b"/>
              <a:pathLst>
                <a:path w="373" h="309" extrusionOk="0">
                  <a:moveTo>
                    <a:pt x="183" y="0"/>
                  </a:moveTo>
                  <a:cubicBezTo>
                    <a:pt x="83" y="0"/>
                    <a:pt x="1" y="100"/>
                    <a:pt x="39" y="207"/>
                  </a:cubicBezTo>
                  <a:cubicBezTo>
                    <a:pt x="61" y="269"/>
                    <a:pt x="120" y="309"/>
                    <a:pt x="184" y="309"/>
                  </a:cubicBezTo>
                  <a:cubicBezTo>
                    <a:pt x="201" y="309"/>
                    <a:pt x="219" y="306"/>
                    <a:pt x="236" y="300"/>
                  </a:cubicBezTo>
                  <a:cubicBezTo>
                    <a:pt x="364" y="253"/>
                    <a:pt x="373" y="74"/>
                    <a:pt x="249" y="16"/>
                  </a:cubicBezTo>
                  <a:cubicBezTo>
                    <a:pt x="227" y="5"/>
                    <a:pt x="2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7" name="Google Shape;8147;p13"/>
            <p:cNvSpPr/>
            <p:nvPr/>
          </p:nvSpPr>
          <p:spPr>
            <a:xfrm>
              <a:off x="580325" y="2069100"/>
              <a:ext cx="25500" cy="23125"/>
            </a:xfrm>
            <a:custGeom>
              <a:avLst/>
              <a:gdLst/>
              <a:ahLst/>
              <a:cxnLst/>
              <a:rect l="l" t="t" r="r" b="b"/>
              <a:pathLst>
                <a:path w="1020" h="925" extrusionOk="0">
                  <a:moveTo>
                    <a:pt x="548" y="0"/>
                  </a:moveTo>
                  <a:cubicBezTo>
                    <a:pt x="250" y="0"/>
                    <a:pt x="1" y="300"/>
                    <a:pt x="114" y="619"/>
                  </a:cubicBezTo>
                  <a:cubicBezTo>
                    <a:pt x="182" y="807"/>
                    <a:pt x="360" y="924"/>
                    <a:pt x="550" y="924"/>
                  </a:cubicBezTo>
                  <a:cubicBezTo>
                    <a:pt x="601" y="924"/>
                    <a:pt x="653" y="916"/>
                    <a:pt x="704" y="898"/>
                  </a:cubicBezTo>
                  <a:cubicBezTo>
                    <a:pt x="880" y="835"/>
                    <a:pt x="1000" y="673"/>
                    <a:pt x="1010" y="486"/>
                  </a:cubicBezTo>
                  <a:cubicBezTo>
                    <a:pt x="1019" y="300"/>
                    <a:pt x="916" y="126"/>
                    <a:pt x="747" y="46"/>
                  </a:cubicBezTo>
                  <a:cubicBezTo>
                    <a:pt x="681" y="14"/>
                    <a:pt x="613" y="0"/>
                    <a:pt x="54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8" name="Google Shape;8148;p13"/>
            <p:cNvSpPr/>
            <p:nvPr/>
          </p:nvSpPr>
          <p:spPr>
            <a:xfrm>
              <a:off x="775850" y="1618650"/>
              <a:ext cx="25550" cy="23225"/>
            </a:xfrm>
            <a:custGeom>
              <a:avLst/>
              <a:gdLst/>
              <a:ahLst/>
              <a:cxnLst/>
              <a:rect l="l" t="t" r="r" b="b"/>
              <a:pathLst>
                <a:path w="1022" h="929" extrusionOk="0">
                  <a:moveTo>
                    <a:pt x="548" y="1"/>
                  </a:moveTo>
                  <a:cubicBezTo>
                    <a:pt x="249" y="1"/>
                    <a:pt x="0" y="302"/>
                    <a:pt x="114" y="621"/>
                  </a:cubicBezTo>
                  <a:cubicBezTo>
                    <a:pt x="181" y="810"/>
                    <a:pt x="359" y="928"/>
                    <a:pt x="549" y="928"/>
                  </a:cubicBezTo>
                  <a:cubicBezTo>
                    <a:pt x="601" y="928"/>
                    <a:pt x="654" y="919"/>
                    <a:pt x="706" y="901"/>
                  </a:cubicBezTo>
                  <a:cubicBezTo>
                    <a:pt x="882" y="838"/>
                    <a:pt x="1004" y="675"/>
                    <a:pt x="1013" y="489"/>
                  </a:cubicBezTo>
                  <a:cubicBezTo>
                    <a:pt x="1022" y="301"/>
                    <a:pt x="918" y="127"/>
                    <a:pt x="748" y="47"/>
                  </a:cubicBezTo>
                  <a:cubicBezTo>
                    <a:pt x="681" y="15"/>
                    <a:pt x="613" y="1"/>
                    <a:pt x="5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9" name="Google Shape;8149;p13"/>
            <p:cNvSpPr/>
            <p:nvPr/>
          </p:nvSpPr>
          <p:spPr>
            <a:xfrm>
              <a:off x="623425" y="1813725"/>
              <a:ext cx="18700" cy="15525"/>
            </a:xfrm>
            <a:custGeom>
              <a:avLst/>
              <a:gdLst/>
              <a:ahLst/>
              <a:cxnLst/>
              <a:rect l="l" t="t" r="r" b="b"/>
              <a:pathLst>
                <a:path w="748" h="621" extrusionOk="0">
                  <a:moveTo>
                    <a:pt x="367" y="1"/>
                  </a:moveTo>
                  <a:cubicBezTo>
                    <a:pt x="167" y="1"/>
                    <a:pt x="0" y="202"/>
                    <a:pt x="77" y="414"/>
                  </a:cubicBezTo>
                  <a:cubicBezTo>
                    <a:pt x="122" y="541"/>
                    <a:pt x="241" y="620"/>
                    <a:pt x="368" y="620"/>
                  </a:cubicBezTo>
                  <a:cubicBezTo>
                    <a:pt x="402" y="620"/>
                    <a:pt x="437" y="615"/>
                    <a:pt x="471" y="602"/>
                  </a:cubicBezTo>
                  <a:cubicBezTo>
                    <a:pt x="731" y="509"/>
                    <a:pt x="747" y="150"/>
                    <a:pt x="499" y="31"/>
                  </a:cubicBezTo>
                  <a:cubicBezTo>
                    <a:pt x="455" y="10"/>
                    <a:pt x="410" y="1"/>
                    <a:pt x="36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0" name="Google Shape;8150;p13"/>
            <p:cNvSpPr/>
            <p:nvPr/>
          </p:nvSpPr>
          <p:spPr>
            <a:xfrm>
              <a:off x="938500" y="1543600"/>
              <a:ext cx="7275" cy="6025"/>
            </a:xfrm>
            <a:custGeom>
              <a:avLst/>
              <a:gdLst/>
              <a:ahLst/>
              <a:cxnLst/>
              <a:rect l="l" t="t" r="r" b="b"/>
              <a:pathLst>
                <a:path w="291" h="241" extrusionOk="0">
                  <a:moveTo>
                    <a:pt x="142" y="0"/>
                  </a:moveTo>
                  <a:cubicBezTo>
                    <a:pt x="65" y="0"/>
                    <a:pt x="1" y="78"/>
                    <a:pt x="30" y="160"/>
                  </a:cubicBezTo>
                  <a:cubicBezTo>
                    <a:pt x="47" y="210"/>
                    <a:pt x="94" y="240"/>
                    <a:pt x="143" y="240"/>
                  </a:cubicBezTo>
                  <a:cubicBezTo>
                    <a:pt x="156" y="240"/>
                    <a:pt x="169" y="238"/>
                    <a:pt x="182" y="234"/>
                  </a:cubicBezTo>
                  <a:cubicBezTo>
                    <a:pt x="283" y="198"/>
                    <a:pt x="290" y="58"/>
                    <a:pt x="194" y="13"/>
                  </a:cubicBezTo>
                  <a:cubicBezTo>
                    <a:pt x="177" y="4"/>
                    <a:pt x="159" y="0"/>
                    <a:pt x="1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1" name="Google Shape;8151;p13"/>
            <p:cNvSpPr/>
            <p:nvPr/>
          </p:nvSpPr>
          <p:spPr>
            <a:xfrm>
              <a:off x="836450" y="1467125"/>
              <a:ext cx="7275" cy="6050"/>
            </a:xfrm>
            <a:custGeom>
              <a:avLst/>
              <a:gdLst/>
              <a:ahLst/>
              <a:cxnLst/>
              <a:rect l="l" t="t" r="r" b="b"/>
              <a:pathLst>
                <a:path w="291" h="242" extrusionOk="0">
                  <a:moveTo>
                    <a:pt x="142" y="1"/>
                  </a:moveTo>
                  <a:cubicBezTo>
                    <a:pt x="65" y="1"/>
                    <a:pt x="0" y="79"/>
                    <a:pt x="30" y="162"/>
                  </a:cubicBezTo>
                  <a:cubicBezTo>
                    <a:pt x="48" y="210"/>
                    <a:pt x="94" y="241"/>
                    <a:pt x="143" y="241"/>
                  </a:cubicBezTo>
                  <a:cubicBezTo>
                    <a:pt x="157" y="241"/>
                    <a:pt x="170" y="239"/>
                    <a:pt x="183" y="234"/>
                  </a:cubicBezTo>
                  <a:cubicBezTo>
                    <a:pt x="284" y="198"/>
                    <a:pt x="290" y="58"/>
                    <a:pt x="194" y="13"/>
                  </a:cubicBezTo>
                  <a:cubicBezTo>
                    <a:pt x="177" y="5"/>
                    <a:pt x="159" y="1"/>
                    <a:pt x="1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2" name="Google Shape;8152;p13"/>
            <p:cNvSpPr/>
            <p:nvPr/>
          </p:nvSpPr>
          <p:spPr>
            <a:xfrm>
              <a:off x="622125" y="1677225"/>
              <a:ext cx="7250" cy="6025"/>
            </a:xfrm>
            <a:custGeom>
              <a:avLst/>
              <a:gdLst/>
              <a:ahLst/>
              <a:cxnLst/>
              <a:rect l="l" t="t" r="r" b="b"/>
              <a:pathLst>
                <a:path w="290" h="241" extrusionOk="0">
                  <a:moveTo>
                    <a:pt x="142" y="0"/>
                  </a:moveTo>
                  <a:cubicBezTo>
                    <a:pt x="64" y="0"/>
                    <a:pt x="0" y="79"/>
                    <a:pt x="30" y="161"/>
                  </a:cubicBezTo>
                  <a:cubicBezTo>
                    <a:pt x="47" y="210"/>
                    <a:pt x="93" y="241"/>
                    <a:pt x="142" y="241"/>
                  </a:cubicBezTo>
                  <a:cubicBezTo>
                    <a:pt x="156" y="241"/>
                    <a:pt x="169" y="238"/>
                    <a:pt x="183" y="234"/>
                  </a:cubicBezTo>
                  <a:cubicBezTo>
                    <a:pt x="284" y="197"/>
                    <a:pt x="290" y="58"/>
                    <a:pt x="194" y="13"/>
                  </a:cubicBezTo>
                  <a:cubicBezTo>
                    <a:pt x="176" y="4"/>
                    <a:pt x="159" y="0"/>
                    <a:pt x="1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3" name="Google Shape;8153;p13"/>
            <p:cNvSpPr/>
            <p:nvPr/>
          </p:nvSpPr>
          <p:spPr>
            <a:xfrm>
              <a:off x="1274600" y="1425150"/>
              <a:ext cx="7250" cy="6050"/>
            </a:xfrm>
            <a:custGeom>
              <a:avLst/>
              <a:gdLst/>
              <a:ahLst/>
              <a:cxnLst/>
              <a:rect l="l" t="t" r="r" b="b"/>
              <a:pathLst>
                <a:path w="290" h="242" extrusionOk="0">
                  <a:moveTo>
                    <a:pt x="141" y="1"/>
                  </a:moveTo>
                  <a:cubicBezTo>
                    <a:pt x="64" y="1"/>
                    <a:pt x="0" y="79"/>
                    <a:pt x="30" y="162"/>
                  </a:cubicBezTo>
                  <a:cubicBezTo>
                    <a:pt x="47" y="210"/>
                    <a:pt x="94" y="241"/>
                    <a:pt x="143" y="241"/>
                  </a:cubicBezTo>
                  <a:cubicBezTo>
                    <a:pt x="156" y="241"/>
                    <a:pt x="170" y="239"/>
                    <a:pt x="183" y="234"/>
                  </a:cubicBezTo>
                  <a:cubicBezTo>
                    <a:pt x="284" y="198"/>
                    <a:pt x="290" y="58"/>
                    <a:pt x="193" y="13"/>
                  </a:cubicBezTo>
                  <a:cubicBezTo>
                    <a:pt x="176" y="5"/>
                    <a:pt x="158" y="1"/>
                    <a:pt x="14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4" name="Google Shape;8154;p13"/>
            <p:cNvSpPr/>
            <p:nvPr/>
          </p:nvSpPr>
          <p:spPr>
            <a:xfrm>
              <a:off x="1290375" y="1137450"/>
              <a:ext cx="29775" cy="27050"/>
            </a:xfrm>
            <a:custGeom>
              <a:avLst/>
              <a:gdLst/>
              <a:ahLst/>
              <a:cxnLst/>
              <a:rect l="l" t="t" r="r" b="b"/>
              <a:pathLst>
                <a:path w="1191" h="1082" extrusionOk="0">
                  <a:moveTo>
                    <a:pt x="639" y="1"/>
                  </a:moveTo>
                  <a:cubicBezTo>
                    <a:pt x="290" y="1"/>
                    <a:pt x="0" y="352"/>
                    <a:pt x="134" y="723"/>
                  </a:cubicBezTo>
                  <a:cubicBezTo>
                    <a:pt x="212" y="943"/>
                    <a:pt x="419" y="1081"/>
                    <a:pt x="640" y="1081"/>
                  </a:cubicBezTo>
                  <a:cubicBezTo>
                    <a:pt x="701" y="1081"/>
                    <a:pt x="762" y="1071"/>
                    <a:pt x="822" y="1049"/>
                  </a:cubicBezTo>
                  <a:cubicBezTo>
                    <a:pt x="1026" y="976"/>
                    <a:pt x="1168" y="786"/>
                    <a:pt x="1178" y="568"/>
                  </a:cubicBezTo>
                  <a:cubicBezTo>
                    <a:pt x="1190" y="351"/>
                    <a:pt x="1068" y="148"/>
                    <a:pt x="872" y="54"/>
                  </a:cubicBezTo>
                  <a:cubicBezTo>
                    <a:pt x="794" y="18"/>
                    <a:pt x="715" y="1"/>
                    <a:pt x="63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5" name="Google Shape;8155;p13"/>
            <p:cNvSpPr/>
            <p:nvPr/>
          </p:nvSpPr>
          <p:spPr>
            <a:xfrm>
              <a:off x="1137950" y="1544550"/>
              <a:ext cx="16675" cy="14100"/>
            </a:xfrm>
            <a:custGeom>
              <a:avLst/>
              <a:gdLst/>
              <a:ahLst/>
              <a:cxnLst/>
              <a:rect l="l" t="t" r="r" b="b"/>
              <a:pathLst>
                <a:path w="667" h="564" extrusionOk="0">
                  <a:moveTo>
                    <a:pt x="378" y="0"/>
                  </a:moveTo>
                  <a:cubicBezTo>
                    <a:pt x="373" y="0"/>
                    <a:pt x="369" y="0"/>
                    <a:pt x="364" y="0"/>
                  </a:cubicBezTo>
                  <a:cubicBezTo>
                    <a:pt x="113" y="11"/>
                    <a:pt x="0" y="320"/>
                    <a:pt x="187" y="490"/>
                  </a:cubicBezTo>
                  <a:cubicBezTo>
                    <a:pt x="243" y="541"/>
                    <a:pt x="309" y="564"/>
                    <a:pt x="374" y="564"/>
                  </a:cubicBezTo>
                  <a:cubicBezTo>
                    <a:pt x="523" y="564"/>
                    <a:pt x="666" y="443"/>
                    <a:pt x="659" y="268"/>
                  </a:cubicBezTo>
                  <a:cubicBezTo>
                    <a:pt x="651" y="118"/>
                    <a:pt x="527" y="0"/>
                    <a:pt x="37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6" name="Google Shape;8156;p13"/>
            <p:cNvSpPr/>
            <p:nvPr/>
          </p:nvSpPr>
          <p:spPr>
            <a:xfrm>
              <a:off x="1434600" y="1530850"/>
              <a:ext cx="29500" cy="28175"/>
            </a:xfrm>
            <a:custGeom>
              <a:avLst/>
              <a:gdLst/>
              <a:ahLst/>
              <a:cxnLst/>
              <a:rect l="l" t="t" r="r" b="b"/>
              <a:pathLst>
                <a:path w="1180" h="1127" extrusionOk="0">
                  <a:moveTo>
                    <a:pt x="608" y="1"/>
                  </a:moveTo>
                  <a:cubicBezTo>
                    <a:pt x="599" y="1"/>
                    <a:pt x="591" y="1"/>
                    <a:pt x="583" y="1"/>
                  </a:cubicBezTo>
                  <a:cubicBezTo>
                    <a:pt x="354" y="12"/>
                    <a:pt x="156" y="158"/>
                    <a:pt x="78" y="372"/>
                  </a:cubicBezTo>
                  <a:cubicBezTo>
                    <a:pt x="1" y="586"/>
                    <a:pt x="60" y="826"/>
                    <a:pt x="228" y="980"/>
                  </a:cubicBezTo>
                  <a:cubicBezTo>
                    <a:pt x="334" y="1076"/>
                    <a:pt x="469" y="1127"/>
                    <a:pt x="607" y="1127"/>
                  </a:cubicBezTo>
                  <a:cubicBezTo>
                    <a:pt x="688" y="1127"/>
                    <a:pt x="769" y="1109"/>
                    <a:pt x="846" y="1073"/>
                  </a:cubicBezTo>
                  <a:cubicBezTo>
                    <a:pt x="1052" y="977"/>
                    <a:pt x="1179" y="766"/>
                    <a:pt x="1169" y="538"/>
                  </a:cubicBezTo>
                  <a:cubicBezTo>
                    <a:pt x="1156" y="237"/>
                    <a:pt x="906" y="1"/>
                    <a:pt x="6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7" name="Google Shape;8157;p13"/>
            <p:cNvSpPr/>
            <p:nvPr/>
          </p:nvSpPr>
          <p:spPr>
            <a:xfrm>
              <a:off x="1719925" y="1693775"/>
              <a:ext cx="36850" cy="35225"/>
            </a:xfrm>
            <a:custGeom>
              <a:avLst/>
              <a:gdLst/>
              <a:ahLst/>
              <a:cxnLst/>
              <a:rect l="l" t="t" r="r" b="b"/>
              <a:pathLst>
                <a:path w="1474" h="1409" extrusionOk="0">
                  <a:moveTo>
                    <a:pt x="757" y="1"/>
                  </a:moveTo>
                  <a:cubicBezTo>
                    <a:pt x="747" y="1"/>
                    <a:pt x="737" y="1"/>
                    <a:pt x="727" y="1"/>
                  </a:cubicBezTo>
                  <a:cubicBezTo>
                    <a:pt x="443" y="15"/>
                    <a:pt x="194" y="197"/>
                    <a:pt x="98" y="464"/>
                  </a:cubicBezTo>
                  <a:cubicBezTo>
                    <a:pt x="1" y="732"/>
                    <a:pt x="74" y="1033"/>
                    <a:pt x="285" y="1223"/>
                  </a:cubicBezTo>
                  <a:cubicBezTo>
                    <a:pt x="417" y="1345"/>
                    <a:pt x="587" y="1408"/>
                    <a:pt x="760" y="1408"/>
                  </a:cubicBezTo>
                  <a:cubicBezTo>
                    <a:pt x="860" y="1408"/>
                    <a:pt x="962" y="1387"/>
                    <a:pt x="1057" y="1342"/>
                  </a:cubicBezTo>
                  <a:cubicBezTo>
                    <a:pt x="1314" y="1220"/>
                    <a:pt x="1474" y="957"/>
                    <a:pt x="1462" y="673"/>
                  </a:cubicBezTo>
                  <a:cubicBezTo>
                    <a:pt x="1444" y="296"/>
                    <a:pt x="1131" y="1"/>
                    <a:pt x="75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8" name="Google Shape;8158;p13"/>
            <p:cNvSpPr/>
            <p:nvPr/>
          </p:nvSpPr>
          <p:spPr>
            <a:xfrm>
              <a:off x="1621700" y="791350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713" y="1"/>
                  </a:moveTo>
                  <a:cubicBezTo>
                    <a:pt x="703" y="1"/>
                    <a:pt x="693" y="1"/>
                    <a:pt x="683" y="1"/>
                  </a:cubicBezTo>
                  <a:cubicBezTo>
                    <a:pt x="417" y="13"/>
                    <a:pt x="183" y="185"/>
                    <a:pt x="92" y="437"/>
                  </a:cubicBezTo>
                  <a:cubicBezTo>
                    <a:pt x="1" y="688"/>
                    <a:pt x="70" y="969"/>
                    <a:pt x="267" y="1150"/>
                  </a:cubicBezTo>
                  <a:cubicBezTo>
                    <a:pt x="392" y="1263"/>
                    <a:pt x="552" y="1323"/>
                    <a:pt x="715" y="1323"/>
                  </a:cubicBezTo>
                  <a:cubicBezTo>
                    <a:pt x="809" y="1323"/>
                    <a:pt x="905" y="1302"/>
                    <a:pt x="994" y="1261"/>
                  </a:cubicBezTo>
                  <a:cubicBezTo>
                    <a:pt x="1236" y="1147"/>
                    <a:pt x="1386" y="899"/>
                    <a:pt x="1374" y="633"/>
                  </a:cubicBezTo>
                  <a:cubicBezTo>
                    <a:pt x="1357" y="278"/>
                    <a:pt x="1065" y="1"/>
                    <a:pt x="7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9" name="Google Shape;8159;p13"/>
            <p:cNvSpPr/>
            <p:nvPr/>
          </p:nvSpPr>
          <p:spPr>
            <a:xfrm>
              <a:off x="2081325" y="1051900"/>
              <a:ext cx="29275" cy="24850"/>
            </a:xfrm>
            <a:custGeom>
              <a:avLst/>
              <a:gdLst/>
              <a:ahLst/>
              <a:cxnLst/>
              <a:rect l="l" t="t" r="r" b="b"/>
              <a:pathLst>
                <a:path w="1171" h="994" extrusionOk="0">
                  <a:moveTo>
                    <a:pt x="662" y="1"/>
                  </a:moveTo>
                  <a:cubicBezTo>
                    <a:pt x="654" y="1"/>
                    <a:pt x="647" y="1"/>
                    <a:pt x="640" y="1"/>
                  </a:cubicBezTo>
                  <a:cubicBezTo>
                    <a:pt x="198" y="21"/>
                    <a:pt x="1" y="565"/>
                    <a:pt x="327" y="863"/>
                  </a:cubicBezTo>
                  <a:cubicBezTo>
                    <a:pt x="426" y="953"/>
                    <a:pt x="543" y="993"/>
                    <a:pt x="658" y="993"/>
                  </a:cubicBezTo>
                  <a:cubicBezTo>
                    <a:pt x="921" y="993"/>
                    <a:pt x="1170" y="781"/>
                    <a:pt x="1157" y="475"/>
                  </a:cubicBezTo>
                  <a:cubicBezTo>
                    <a:pt x="1145" y="209"/>
                    <a:pt x="926" y="1"/>
                    <a:pt x="66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0" name="Google Shape;8160;p13"/>
            <p:cNvSpPr/>
            <p:nvPr/>
          </p:nvSpPr>
          <p:spPr>
            <a:xfrm>
              <a:off x="1130325" y="1359575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715" y="1"/>
                  </a:moveTo>
                  <a:cubicBezTo>
                    <a:pt x="704" y="1"/>
                    <a:pt x="694" y="1"/>
                    <a:pt x="684" y="1"/>
                  </a:cubicBezTo>
                  <a:cubicBezTo>
                    <a:pt x="417" y="13"/>
                    <a:pt x="182" y="186"/>
                    <a:pt x="92" y="437"/>
                  </a:cubicBezTo>
                  <a:cubicBezTo>
                    <a:pt x="0" y="688"/>
                    <a:pt x="69" y="969"/>
                    <a:pt x="268" y="1150"/>
                  </a:cubicBezTo>
                  <a:cubicBezTo>
                    <a:pt x="392" y="1263"/>
                    <a:pt x="552" y="1323"/>
                    <a:pt x="714" y="1323"/>
                  </a:cubicBezTo>
                  <a:cubicBezTo>
                    <a:pt x="809" y="1323"/>
                    <a:pt x="905" y="1303"/>
                    <a:pt x="994" y="1261"/>
                  </a:cubicBezTo>
                  <a:cubicBezTo>
                    <a:pt x="1236" y="1148"/>
                    <a:pt x="1386" y="900"/>
                    <a:pt x="1374" y="633"/>
                  </a:cubicBezTo>
                  <a:cubicBezTo>
                    <a:pt x="1358" y="278"/>
                    <a:pt x="1065" y="1"/>
                    <a:pt x="7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1" name="Google Shape;8161;p13"/>
            <p:cNvSpPr/>
            <p:nvPr/>
          </p:nvSpPr>
          <p:spPr>
            <a:xfrm>
              <a:off x="2172825" y="853625"/>
              <a:ext cx="19525" cy="16550"/>
            </a:xfrm>
            <a:custGeom>
              <a:avLst/>
              <a:gdLst/>
              <a:ahLst/>
              <a:cxnLst/>
              <a:rect l="l" t="t" r="r" b="b"/>
              <a:pathLst>
                <a:path w="781" h="662" extrusionOk="0">
                  <a:moveTo>
                    <a:pt x="443" y="0"/>
                  </a:moveTo>
                  <a:cubicBezTo>
                    <a:pt x="437" y="0"/>
                    <a:pt x="432" y="1"/>
                    <a:pt x="426" y="1"/>
                  </a:cubicBezTo>
                  <a:cubicBezTo>
                    <a:pt x="132" y="13"/>
                    <a:pt x="1" y="375"/>
                    <a:pt x="219" y="574"/>
                  </a:cubicBezTo>
                  <a:cubicBezTo>
                    <a:pt x="285" y="634"/>
                    <a:pt x="363" y="662"/>
                    <a:pt x="439" y="662"/>
                  </a:cubicBezTo>
                  <a:cubicBezTo>
                    <a:pt x="614" y="662"/>
                    <a:pt x="780" y="520"/>
                    <a:pt x="772" y="315"/>
                  </a:cubicBezTo>
                  <a:cubicBezTo>
                    <a:pt x="763" y="139"/>
                    <a:pt x="617" y="0"/>
                    <a:pt x="4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2" name="Google Shape;8162;p13"/>
            <p:cNvSpPr/>
            <p:nvPr/>
          </p:nvSpPr>
          <p:spPr>
            <a:xfrm>
              <a:off x="1996675" y="571375"/>
              <a:ext cx="27350" cy="23200"/>
            </a:xfrm>
            <a:custGeom>
              <a:avLst/>
              <a:gdLst/>
              <a:ahLst/>
              <a:cxnLst/>
              <a:rect l="l" t="t" r="r" b="b"/>
              <a:pathLst>
                <a:path w="1094" h="928" extrusionOk="0">
                  <a:moveTo>
                    <a:pt x="619" y="1"/>
                  </a:moveTo>
                  <a:cubicBezTo>
                    <a:pt x="612" y="1"/>
                    <a:pt x="605" y="1"/>
                    <a:pt x="597" y="1"/>
                  </a:cubicBezTo>
                  <a:cubicBezTo>
                    <a:pt x="185" y="20"/>
                    <a:pt x="1" y="528"/>
                    <a:pt x="306" y="806"/>
                  </a:cubicBezTo>
                  <a:cubicBezTo>
                    <a:pt x="398" y="890"/>
                    <a:pt x="508" y="928"/>
                    <a:pt x="615" y="928"/>
                  </a:cubicBezTo>
                  <a:cubicBezTo>
                    <a:pt x="861" y="928"/>
                    <a:pt x="1093" y="730"/>
                    <a:pt x="1080" y="443"/>
                  </a:cubicBezTo>
                  <a:cubicBezTo>
                    <a:pt x="1070" y="195"/>
                    <a:pt x="865" y="1"/>
                    <a:pt x="6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3" name="Google Shape;8163;p13"/>
            <p:cNvSpPr/>
            <p:nvPr/>
          </p:nvSpPr>
          <p:spPr>
            <a:xfrm>
              <a:off x="1837800" y="615250"/>
              <a:ext cx="7125" cy="6000"/>
            </a:xfrm>
            <a:custGeom>
              <a:avLst/>
              <a:gdLst/>
              <a:ahLst/>
              <a:cxnLst/>
              <a:rect l="l" t="t" r="r" b="b"/>
              <a:pathLst>
                <a:path w="285" h="240" extrusionOk="0">
                  <a:moveTo>
                    <a:pt x="161" y="0"/>
                  </a:moveTo>
                  <a:cubicBezTo>
                    <a:pt x="159" y="0"/>
                    <a:pt x="157" y="0"/>
                    <a:pt x="155" y="1"/>
                  </a:cubicBezTo>
                  <a:cubicBezTo>
                    <a:pt x="49" y="5"/>
                    <a:pt x="1" y="136"/>
                    <a:pt x="80" y="208"/>
                  </a:cubicBezTo>
                  <a:cubicBezTo>
                    <a:pt x="104" y="230"/>
                    <a:pt x="133" y="240"/>
                    <a:pt x="161" y="240"/>
                  </a:cubicBezTo>
                  <a:cubicBezTo>
                    <a:pt x="224" y="240"/>
                    <a:pt x="284" y="189"/>
                    <a:pt x="280" y="115"/>
                  </a:cubicBezTo>
                  <a:cubicBezTo>
                    <a:pt x="277" y="50"/>
                    <a:pt x="225" y="0"/>
                    <a:pt x="16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4" name="Google Shape;8164;p13"/>
            <p:cNvSpPr/>
            <p:nvPr/>
          </p:nvSpPr>
          <p:spPr>
            <a:xfrm>
              <a:off x="1912925" y="718250"/>
              <a:ext cx="7075" cy="6025"/>
            </a:xfrm>
            <a:custGeom>
              <a:avLst/>
              <a:gdLst/>
              <a:ahLst/>
              <a:cxnLst/>
              <a:rect l="l" t="t" r="r" b="b"/>
              <a:pathLst>
                <a:path w="283" h="241" extrusionOk="0">
                  <a:moveTo>
                    <a:pt x="161" y="0"/>
                  </a:moveTo>
                  <a:cubicBezTo>
                    <a:pt x="159" y="0"/>
                    <a:pt x="157" y="0"/>
                    <a:pt x="155" y="0"/>
                  </a:cubicBezTo>
                  <a:cubicBezTo>
                    <a:pt x="48" y="5"/>
                    <a:pt x="0" y="137"/>
                    <a:pt x="80" y="209"/>
                  </a:cubicBezTo>
                  <a:cubicBezTo>
                    <a:pt x="104" y="231"/>
                    <a:pt x="132" y="241"/>
                    <a:pt x="159" y="241"/>
                  </a:cubicBezTo>
                  <a:cubicBezTo>
                    <a:pt x="222" y="241"/>
                    <a:pt x="283" y="189"/>
                    <a:pt x="280" y="115"/>
                  </a:cubicBezTo>
                  <a:cubicBezTo>
                    <a:pt x="277" y="50"/>
                    <a:pt x="224" y="0"/>
                    <a:pt x="16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5" name="Google Shape;8165;p13"/>
            <p:cNvSpPr/>
            <p:nvPr/>
          </p:nvSpPr>
          <p:spPr>
            <a:xfrm>
              <a:off x="2179475" y="580300"/>
              <a:ext cx="7100" cy="6000"/>
            </a:xfrm>
            <a:custGeom>
              <a:avLst/>
              <a:gdLst/>
              <a:ahLst/>
              <a:cxnLst/>
              <a:rect l="l" t="t" r="r" b="b"/>
              <a:pathLst>
                <a:path w="284" h="240" extrusionOk="0">
                  <a:moveTo>
                    <a:pt x="161" y="1"/>
                  </a:moveTo>
                  <a:cubicBezTo>
                    <a:pt x="159" y="1"/>
                    <a:pt x="157" y="1"/>
                    <a:pt x="156" y="1"/>
                  </a:cubicBezTo>
                  <a:cubicBezTo>
                    <a:pt x="49" y="5"/>
                    <a:pt x="1" y="136"/>
                    <a:pt x="79" y="208"/>
                  </a:cubicBezTo>
                  <a:cubicBezTo>
                    <a:pt x="103" y="230"/>
                    <a:pt x="132" y="240"/>
                    <a:pt x="160" y="240"/>
                  </a:cubicBezTo>
                  <a:cubicBezTo>
                    <a:pt x="224" y="240"/>
                    <a:pt x="284" y="189"/>
                    <a:pt x="280" y="115"/>
                  </a:cubicBezTo>
                  <a:cubicBezTo>
                    <a:pt x="277" y="51"/>
                    <a:pt x="223" y="1"/>
                    <a:pt x="1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6" name="Google Shape;8166;p13"/>
            <p:cNvSpPr/>
            <p:nvPr/>
          </p:nvSpPr>
          <p:spPr>
            <a:xfrm>
              <a:off x="1481775" y="629825"/>
              <a:ext cx="7075" cy="6000"/>
            </a:xfrm>
            <a:custGeom>
              <a:avLst/>
              <a:gdLst/>
              <a:ahLst/>
              <a:cxnLst/>
              <a:rect l="l" t="t" r="r" b="b"/>
              <a:pathLst>
                <a:path w="283" h="240" extrusionOk="0">
                  <a:moveTo>
                    <a:pt x="159" y="1"/>
                  </a:moveTo>
                  <a:cubicBezTo>
                    <a:pt x="157" y="1"/>
                    <a:pt x="155" y="1"/>
                    <a:pt x="154" y="1"/>
                  </a:cubicBezTo>
                  <a:cubicBezTo>
                    <a:pt x="47" y="5"/>
                    <a:pt x="0" y="137"/>
                    <a:pt x="78" y="208"/>
                  </a:cubicBezTo>
                  <a:cubicBezTo>
                    <a:pt x="102" y="230"/>
                    <a:pt x="131" y="240"/>
                    <a:pt x="159" y="240"/>
                  </a:cubicBezTo>
                  <a:cubicBezTo>
                    <a:pt x="222" y="240"/>
                    <a:pt x="283" y="189"/>
                    <a:pt x="278" y="115"/>
                  </a:cubicBezTo>
                  <a:cubicBezTo>
                    <a:pt x="275" y="51"/>
                    <a:pt x="223" y="1"/>
                    <a:pt x="15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7" name="Google Shape;8167;p13"/>
            <p:cNvSpPr/>
            <p:nvPr/>
          </p:nvSpPr>
          <p:spPr>
            <a:xfrm>
              <a:off x="1359500" y="876050"/>
              <a:ext cx="31650" cy="26975"/>
            </a:xfrm>
            <a:custGeom>
              <a:avLst/>
              <a:gdLst/>
              <a:ahLst/>
              <a:cxnLst/>
              <a:rect l="l" t="t" r="r" b="b"/>
              <a:pathLst>
                <a:path w="1266" h="1079" extrusionOk="0">
                  <a:moveTo>
                    <a:pt x="718" y="1"/>
                  </a:moveTo>
                  <a:cubicBezTo>
                    <a:pt x="710" y="1"/>
                    <a:pt x="702" y="1"/>
                    <a:pt x="693" y="1"/>
                  </a:cubicBezTo>
                  <a:cubicBezTo>
                    <a:pt x="214" y="24"/>
                    <a:pt x="0" y="614"/>
                    <a:pt x="355" y="938"/>
                  </a:cubicBezTo>
                  <a:cubicBezTo>
                    <a:pt x="456" y="1030"/>
                    <a:pt x="586" y="1078"/>
                    <a:pt x="718" y="1078"/>
                  </a:cubicBezTo>
                  <a:cubicBezTo>
                    <a:pt x="796" y="1078"/>
                    <a:pt x="874" y="1062"/>
                    <a:pt x="947" y="1028"/>
                  </a:cubicBezTo>
                  <a:cubicBezTo>
                    <a:pt x="1144" y="935"/>
                    <a:pt x="1266" y="733"/>
                    <a:pt x="1257" y="515"/>
                  </a:cubicBezTo>
                  <a:cubicBezTo>
                    <a:pt x="1244" y="226"/>
                    <a:pt x="1005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8" name="Google Shape;8168;p13"/>
            <p:cNvSpPr/>
            <p:nvPr/>
          </p:nvSpPr>
          <p:spPr>
            <a:xfrm>
              <a:off x="815500" y="1408125"/>
              <a:ext cx="47300" cy="45125"/>
            </a:xfrm>
            <a:custGeom>
              <a:avLst/>
              <a:gdLst/>
              <a:ahLst/>
              <a:cxnLst/>
              <a:rect l="l" t="t" r="r" b="b"/>
              <a:pathLst>
                <a:path w="1892" h="1805" extrusionOk="0">
                  <a:moveTo>
                    <a:pt x="974" y="0"/>
                  </a:moveTo>
                  <a:cubicBezTo>
                    <a:pt x="754" y="0"/>
                    <a:pt x="537" y="81"/>
                    <a:pt x="368" y="234"/>
                  </a:cubicBezTo>
                  <a:cubicBezTo>
                    <a:pt x="97" y="478"/>
                    <a:pt x="1" y="863"/>
                    <a:pt x="123" y="1205"/>
                  </a:cubicBezTo>
                  <a:cubicBezTo>
                    <a:pt x="255" y="1574"/>
                    <a:pt x="603" y="1805"/>
                    <a:pt x="973" y="1805"/>
                  </a:cubicBezTo>
                  <a:cubicBezTo>
                    <a:pt x="1074" y="1805"/>
                    <a:pt x="1176" y="1788"/>
                    <a:pt x="1275" y="1752"/>
                  </a:cubicBezTo>
                  <a:cubicBezTo>
                    <a:pt x="1620" y="1629"/>
                    <a:pt x="1856" y="1312"/>
                    <a:pt x="1874" y="947"/>
                  </a:cubicBezTo>
                  <a:cubicBezTo>
                    <a:pt x="1892" y="583"/>
                    <a:pt x="1689" y="243"/>
                    <a:pt x="1358" y="87"/>
                  </a:cubicBezTo>
                  <a:cubicBezTo>
                    <a:pt x="1235" y="29"/>
                    <a:pt x="1104" y="0"/>
                    <a:pt x="97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9" name="Google Shape;8169;p13"/>
            <p:cNvSpPr/>
            <p:nvPr/>
          </p:nvSpPr>
          <p:spPr>
            <a:xfrm>
              <a:off x="873500" y="1234100"/>
              <a:ext cx="27375" cy="24850"/>
            </a:xfrm>
            <a:custGeom>
              <a:avLst/>
              <a:gdLst/>
              <a:ahLst/>
              <a:cxnLst/>
              <a:rect l="l" t="t" r="r" b="b"/>
              <a:pathLst>
                <a:path w="1095" h="994" extrusionOk="0">
                  <a:moveTo>
                    <a:pt x="587" y="0"/>
                  </a:moveTo>
                  <a:cubicBezTo>
                    <a:pt x="268" y="0"/>
                    <a:pt x="1" y="323"/>
                    <a:pt x="122" y="665"/>
                  </a:cubicBezTo>
                  <a:cubicBezTo>
                    <a:pt x="194" y="867"/>
                    <a:pt x="385" y="994"/>
                    <a:pt x="590" y="994"/>
                  </a:cubicBezTo>
                  <a:cubicBezTo>
                    <a:pt x="645" y="994"/>
                    <a:pt x="701" y="985"/>
                    <a:pt x="756" y="965"/>
                  </a:cubicBezTo>
                  <a:cubicBezTo>
                    <a:pt x="944" y="897"/>
                    <a:pt x="1075" y="723"/>
                    <a:pt x="1084" y="522"/>
                  </a:cubicBezTo>
                  <a:cubicBezTo>
                    <a:pt x="1094" y="322"/>
                    <a:pt x="983" y="135"/>
                    <a:pt x="801" y="50"/>
                  </a:cubicBezTo>
                  <a:cubicBezTo>
                    <a:pt x="730" y="16"/>
                    <a:pt x="657" y="0"/>
                    <a:pt x="58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0" name="Google Shape;8170;p13"/>
            <p:cNvSpPr/>
            <p:nvPr/>
          </p:nvSpPr>
          <p:spPr>
            <a:xfrm>
              <a:off x="992450" y="822225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713" y="1"/>
                  </a:moveTo>
                  <a:cubicBezTo>
                    <a:pt x="552" y="1"/>
                    <a:pt x="394" y="60"/>
                    <a:pt x="270" y="172"/>
                  </a:cubicBezTo>
                  <a:cubicBezTo>
                    <a:pt x="71" y="351"/>
                    <a:pt x="1" y="632"/>
                    <a:pt x="91" y="884"/>
                  </a:cubicBezTo>
                  <a:cubicBezTo>
                    <a:pt x="186" y="1154"/>
                    <a:pt x="441" y="1323"/>
                    <a:pt x="712" y="1323"/>
                  </a:cubicBezTo>
                  <a:cubicBezTo>
                    <a:pt x="786" y="1323"/>
                    <a:pt x="862" y="1310"/>
                    <a:pt x="936" y="1284"/>
                  </a:cubicBezTo>
                  <a:cubicBezTo>
                    <a:pt x="1188" y="1194"/>
                    <a:pt x="1359" y="961"/>
                    <a:pt x="1373" y="695"/>
                  </a:cubicBezTo>
                  <a:cubicBezTo>
                    <a:pt x="1386" y="427"/>
                    <a:pt x="1238" y="179"/>
                    <a:pt x="996" y="65"/>
                  </a:cubicBezTo>
                  <a:cubicBezTo>
                    <a:pt x="905" y="22"/>
                    <a:pt x="809" y="1"/>
                    <a:pt x="7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1" name="Google Shape;8171;p13"/>
            <p:cNvSpPr/>
            <p:nvPr/>
          </p:nvSpPr>
          <p:spPr>
            <a:xfrm>
              <a:off x="1431825" y="957225"/>
              <a:ext cx="20050" cy="16600"/>
            </a:xfrm>
            <a:custGeom>
              <a:avLst/>
              <a:gdLst/>
              <a:ahLst/>
              <a:cxnLst/>
              <a:rect l="l" t="t" r="r" b="b"/>
              <a:pathLst>
                <a:path w="802" h="664" extrusionOk="0">
                  <a:moveTo>
                    <a:pt x="393" y="1"/>
                  </a:moveTo>
                  <a:cubicBezTo>
                    <a:pt x="179" y="1"/>
                    <a:pt x="1" y="216"/>
                    <a:pt x="82" y="444"/>
                  </a:cubicBezTo>
                  <a:cubicBezTo>
                    <a:pt x="130" y="579"/>
                    <a:pt x="258" y="663"/>
                    <a:pt x="393" y="663"/>
                  </a:cubicBezTo>
                  <a:cubicBezTo>
                    <a:pt x="430" y="663"/>
                    <a:pt x="468" y="657"/>
                    <a:pt x="504" y="644"/>
                  </a:cubicBezTo>
                  <a:cubicBezTo>
                    <a:pt x="782" y="545"/>
                    <a:pt x="802" y="160"/>
                    <a:pt x="536" y="34"/>
                  </a:cubicBezTo>
                  <a:cubicBezTo>
                    <a:pt x="488" y="11"/>
                    <a:pt x="440" y="1"/>
                    <a:pt x="39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2" name="Google Shape;8172;p13"/>
            <p:cNvSpPr/>
            <p:nvPr/>
          </p:nvSpPr>
          <p:spPr>
            <a:xfrm>
              <a:off x="1272800" y="1249025"/>
              <a:ext cx="37350" cy="35625"/>
            </a:xfrm>
            <a:custGeom>
              <a:avLst/>
              <a:gdLst/>
              <a:ahLst/>
              <a:cxnLst/>
              <a:rect l="l" t="t" r="r" b="b"/>
              <a:pathLst>
                <a:path w="1494" h="1425" extrusionOk="0">
                  <a:moveTo>
                    <a:pt x="769" y="1"/>
                  </a:moveTo>
                  <a:cubicBezTo>
                    <a:pt x="596" y="1"/>
                    <a:pt x="425" y="64"/>
                    <a:pt x="291" y="185"/>
                  </a:cubicBezTo>
                  <a:cubicBezTo>
                    <a:pt x="78" y="377"/>
                    <a:pt x="1" y="681"/>
                    <a:pt x="99" y="951"/>
                  </a:cubicBezTo>
                  <a:cubicBezTo>
                    <a:pt x="203" y="1242"/>
                    <a:pt x="476" y="1424"/>
                    <a:pt x="769" y="1424"/>
                  </a:cubicBezTo>
                  <a:cubicBezTo>
                    <a:pt x="848" y="1424"/>
                    <a:pt x="929" y="1411"/>
                    <a:pt x="1008" y="1383"/>
                  </a:cubicBezTo>
                  <a:cubicBezTo>
                    <a:pt x="1278" y="1285"/>
                    <a:pt x="1465" y="1035"/>
                    <a:pt x="1478" y="747"/>
                  </a:cubicBezTo>
                  <a:cubicBezTo>
                    <a:pt x="1493" y="460"/>
                    <a:pt x="1333" y="192"/>
                    <a:pt x="1073" y="69"/>
                  </a:cubicBezTo>
                  <a:cubicBezTo>
                    <a:pt x="976" y="23"/>
                    <a:pt x="872" y="1"/>
                    <a:pt x="76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3" name="Google Shape;8173;p13"/>
            <p:cNvSpPr/>
            <p:nvPr/>
          </p:nvSpPr>
          <p:spPr>
            <a:xfrm>
              <a:off x="1147125" y="1365300"/>
              <a:ext cx="9325" cy="7725"/>
            </a:xfrm>
            <a:custGeom>
              <a:avLst/>
              <a:gdLst/>
              <a:ahLst/>
              <a:cxnLst/>
              <a:rect l="l" t="t" r="r" b="b"/>
              <a:pathLst>
                <a:path w="373" h="309" extrusionOk="0">
                  <a:moveTo>
                    <a:pt x="183" y="0"/>
                  </a:moveTo>
                  <a:cubicBezTo>
                    <a:pt x="84" y="0"/>
                    <a:pt x="1" y="99"/>
                    <a:pt x="38" y="205"/>
                  </a:cubicBezTo>
                  <a:cubicBezTo>
                    <a:pt x="60" y="269"/>
                    <a:pt x="120" y="309"/>
                    <a:pt x="183" y="309"/>
                  </a:cubicBezTo>
                  <a:cubicBezTo>
                    <a:pt x="200" y="309"/>
                    <a:pt x="218" y="306"/>
                    <a:pt x="235" y="300"/>
                  </a:cubicBezTo>
                  <a:cubicBezTo>
                    <a:pt x="364" y="253"/>
                    <a:pt x="373" y="74"/>
                    <a:pt x="250" y="16"/>
                  </a:cubicBezTo>
                  <a:cubicBezTo>
                    <a:pt x="227" y="5"/>
                    <a:pt x="2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4" name="Google Shape;8174;p13"/>
            <p:cNvSpPr/>
            <p:nvPr/>
          </p:nvSpPr>
          <p:spPr>
            <a:xfrm>
              <a:off x="868950" y="107642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142" y="0"/>
                  </a:moveTo>
                  <a:cubicBezTo>
                    <a:pt x="65" y="0"/>
                    <a:pt x="1" y="79"/>
                    <a:pt x="30" y="161"/>
                  </a:cubicBezTo>
                  <a:cubicBezTo>
                    <a:pt x="48" y="210"/>
                    <a:pt x="94" y="240"/>
                    <a:pt x="143" y="240"/>
                  </a:cubicBezTo>
                  <a:cubicBezTo>
                    <a:pt x="157" y="240"/>
                    <a:pt x="170" y="238"/>
                    <a:pt x="184" y="233"/>
                  </a:cubicBezTo>
                  <a:cubicBezTo>
                    <a:pt x="284" y="197"/>
                    <a:pt x="292" y="58"/>
                    <a:pt x="194" y="12"/>
                  </a:cubicBezTo>
                  <a:cubicBezTo>
                    <a:pt x="177" y="4"/>
                    <a:pt x="159" y="0"/>
                    <a:pt x="1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5" name="Google Shape;8175;p13"/>
            <p:cNvSpPr/>
            <p:nvPr/>
          </p:nvSpPr>
          <p:spPr>
            <a:xfrm>
              <a:off x="1205075" y="958000"/>
              <a:ext cx="7250" cy="6000"/>
            </a:xfrm>
            <a:custGeom>
              <a:avLst/>
              <a:gdLst/>
              <a:ahLst/>
              <a:cxnLst/>
              <a:rect l="l" t="t" r="r" b="b"/>
              <a:pathLst>
                <a:path w="290" h="240" extrusionOk="0">
                  <a:moveTo>
                    <a:pt x="143" y="0"/>
                  </a:moveTo>
                  <a:cubicBezTo>
                    <a:pt x="65" y="0"/>
                    <a:pt x="0" y="78"/>
                    <a:pt x="30" y="161"/>
                  </a:cubicBezTo>
                  <a:cubicBezTo>
                    <a:pt x="48" y="209"/>
                    <a:pt x="93" y="240"/>
                    <a:pt x="143" y="240"/>
                  </a:cubicBezTo>
                  <a:cubicBezTo>
                    <a:pt x="156" y="240"/>
                    <a:pt x="170" y="238"/>
                    <a:pt x="183" y="233"/>
                  </a:cubicBezTo>
                  <a:cubicBezTo>
                    <a:pt x="284" y="197"/>
                    <a:pt x="290" y="57"/>
                    <a:pt x="194" y="12"/>
                  </a:cubicBezTo>
                  <a:cubicBezTo>
                    <a:pt x="177" y="4"/>
                    <a:pt x="159" y="0"/>
                    <a:pt x="1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6" name="Google Shape;8176;p13"/>
            <p:cNvSpPr/>
            <p:nvPr/>
          </p:nvSpPr>
          <p:spPr>
            <a:xfrm>
              <a:off x="1220850" y="670300"/>
              <a:ext cx="29750" cy="27000"/>
            </a:xfrm>
            <a:custGeom>
              <a:avLst/>
              <a:gdLst/>
              <a:ahLst/>
              <a:cxnLst/>
              <a:rect l="l" t="t" r="r" b="b"/>
              <a:pathLst>
                <a:path w="1190" h="1080" extrusionOk="0">
                  <a:moveTo>
                    <a:pt x="638" y="1"/>
                  </a:moveTo>
                  <a:cubicBezTo>
                    <a:pt x="290" y="1"/>
                    <a:pt x="0" y="351"/>
                    <a:pt x="132" y="722"/>
                  </a:cubicBezTo>
                  <a:cubicBezTo>
                    <a:pt x="212" y="943"/>
                    <a:pt x="419" y="1080"/>
                    <a:pt x="640" y="1080"/>
                  </a:cubicBezTo>
                  <a:cubicBezTo>
                    <a:pt x="700" y="1080"/>
                    <a:pt x="762" y="1070"/>
                    <a:pt x="822" y="1048"/>
                  </a:cubicBezTo>
                  <a:cubicBezTo>
                    <a:pt x="1028" y="974"/>
                    <a:pt x="1168" y="785"/>
                    <a:pt x="1179" y="567"/>
                  </a:cubicBezTo>
                  <a:cubicBezTo>
                    <a:pt x="1189" y="351"/>
                    <a:pt x="1069" y="148"/>
                    <a:pt x="870" y="55"/>
                  </a:cubicBezTo>
                  <a:cubicBezTo>
                    <a:pt x="793" y="18"/>
                    <a:pt x="714" y="1"/>
                    <a:pt x="63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7" name="Google Shape;8177;p13"/>
            <p:cNvSpPr/>
            <p:nvPr/>
          </p:nvSpPr>
          <p:spPr>
            <a:xfrm>
              <a:off x="1068425" y="1077350"/>
              <a:ext cx="16650" cy="14125"/>
            </a:xfrm>
            <a:custGeom>
              <a:avLst/>
              <a:gdLst/>
              <a:ahLst/>
              <a:cxnLst/>
              <a:rect l="l" t="t" r="r" b="b"/>
              <a:pathLst>
                <a:path w="666" h="565" extrusionOk="0">
                  <a:moveTo>
                    <a:pt x="376" y="1"/>
                  </a:moveTo>
                  <a:cubicBezTo>
                    <a:pt x="372" y="1"/>
                    <a:pt x="368" y="1"/>
                    <a:pt x="365" y="1"/>
                  </a:cubicBezTo>
                  <a:cubicBezTo>
                    <a:pt x="114" y="11"/>
                    <a:pt x="1" y="321"/>
                    <a:pt x="186" y="491"/>
                  </a:cubicBezTo>
                  <a:cubicBezTo>
                    <a:pt x="242" y="542"/>
                    <a:pt x="309" y="565"/>
                    <a:pt x="374" y="565"/>
                  </a:cubicBezTo>
                  <a:cubicBezTo>
                    <a:pt x="524" y="565"/>
                    <a:pt x="666" y="445"/>
                    <a:pt x="658" y="270"/>
                  </a:cubicBezTo>
                  <a:cubicBezTo>
                    <a:pt x="650" y="119"/>
                    <a:pt x="526" y="1"/>
                    <a:pt x="37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8" name="Google Shape;8178;p13"/>
            <p:cNvSpPr/>
            <p:nvPr/>
          </p:nvSpPr>
          <p:spPr>
            <a:xfrm>
              <a:off x="1365050" y="1063700"/>
              <a:ext cx="29525" cy="28150"/>
            </a:xfrm>
            <a:custGeom>
              <a:avLst/>
              <a:gdLst/>
              <a:ahLst/>
              <a:cxnLst/>
              <a:rect l="l" t="t" r="r" b="b"/>
              <a:pathLst>
                <a:path w="1181" h="1126" extrusionOk="0">
                  <a:moveTo>
                    <a:pt x="610" y="1"/>
                  </a:moveTo>
                  <a:cubicBezTo>
                    <a:pt x="601" y="1"/>
                    <a:pt x="592" y="1"/>
                    <a:pt x="583" y="1"/>
                  </a:cubicBezTo>
                  <a:cubicBezTo>
                    <a:pt x="356" y="12"/>
                    <a:pt x="157" y="158"/>
                    <a:pt x="79" y="371"/>
                  </a:cubicBezTo>
                  <a:cubicBezTo>
                    <a:pt x="1" y="585"/>
                    <a:pt x="61" y="825"/>
                    <a:pt x="228" y="978"/>
                  </a:cubicBezTo>
                  <a:cubicBezTo>
                    <a:pt x="334" y="1075"/>
                    <a:pt x="471" y="1126"/>
                    <a:pt x="609" y="1126"/>
                  </a:cubicBezTo>
                  <a:cubicBezTo>
                    <a:pt x="690" y="1126"/>
                    <a:pt x="771" y="1109"/>
                    <a:pt x="847" y="1073"/>
                  </a:cubicBezTo>
                  <a:cubicBezTo>
                    <a:pt x="1053" y="977"/>
                    <a:pt x="1181" y="765"/>
                    <a:pt x="1170" y="538"/>
                  </a:cubicBezTo>
                  <a:cubicBezTo>
                    <a:pt x="1157" y="236"/>
                    <a:pt x="909" y="1"/>
                    <a:pt x="61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9" name="Google Shape;8179;p13"/>
            <p:cNvSpPr/>
            <p:nvPr/>
          </p:nvSpPr>
          <p:spPr>
            <a:xfrm>
              <a:off x="1650400" y="1226625"/>
              <a:ext cx="36850" cy="35175"/>
            </a:xfrm>
            <a:custGeom>
              <a:avLst/>
              <a:gdLst/>
              <a:ahLst/>
              <a:cxnLst/>
              <a:rect l="l" t="t" r="r" b="b"/>
              <a:pathLst>
                <a:path w="1474" h="1407" extrusionOk="0">
                  <a:moveTo>
                    <a:pt x="760" y="1"/>
                  </a:moveTo>
                  <a:cubicBezTo>
                    <a:pt x="749" y="1"/>
                    <a:pt x="738" y="1"/>
                    <a:pt x="727" y="2"/>
                  </a:cubicBezTo>
                  <a:cubicBezTo>
                    <a:pt x="443" y="14"/>
                    <a:pt x="195" y="197"/>
                    <a:pt x="97" y="465"/>
                  </a:cubicBezTo>
                  <a:cubicBezTo>
                    <a:pt x="1" y="732"/>
                    <a:pt x="75" y="1031"/>
                    <a:pt x="285" y="1224"/>
                  </a:cubicBezTo>
                  <a:cubicBezTo>
                    <a:pt x="417" y="1344"/>
                    <a:pt x="587" y="1407"/>
                    <a:pt x="759" y="1407"/>
                  </a:cubicBezTo>
                  <a:cubicBezTo>
                    <a:pt x="860" y="1407"/>
                    <a:pt x="962" y="1385"/>
                    <a:pt x="1058" y="1341"/>
                  </a:cubicBezTo>
                  <a:cubicBezTo>
                    <a:pt x="1315" y="1221"/>
                    <a:pt x="1474" y="956"/>
                    <a:pt x="1462" y="672"/>
                  </a:cubicBezTo>
                  <a:cubicBezTo>
                    <a:pt x="1444" y="295"/>
                    <a:pt x="1133" y="1"/>
                    <a:pt x="76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0" name="Google Shape;8180;p13"/>
            <p:cNvSpPr/>
            <p:nvPr/>
          </p:nvSpPr>
          <p:spPr>
            <a:xfrm>
              <a:off x="840000" y="2216025"/>
              <a:ext cx="24900" cy="21125"/>
            </a:xfrm>
            <a:custGeom>
              <a:avLst/>
              <a:gdLst/>
              <a:ahLst/>
              <a:cxnLst/>
              <a:rect l="l" t="t" r="r" b="b"/>
              <a:pathLst>
                <a:path w="996" h="845" extrusionOk="0">
                  <a:moveTo>
                    <a:pt x="563" y="0"/>
                  </a:moveTo>
                  <a:cubicBezTo>
                    <a:pt x="556" y="0"/>
                    <a:pt x="550" y="0"/>
                    <a:pt x="543" y="1"/>
                  </a:cubicBezTo>
                  <a:cubicBezTo>
                    <a:pt x="168" y="17"/>
                    <a:pt x="1" y="480"/>
                    <a:pt x="277" y="733"/>
                  </a:cubicBezTo>
                  <a:cubicBezTo>
                    <a:pt x="362" y="810"/>
                    <a:pt x="462" y="844"/>
                    <a:pt x="560" y="844"/>
                  </a:cubicBezTo>
                  <a:cubicBezTo>
                    <a:pt x="783" y="844"/>
                    <a:pt x="995" y="664"/>
                    <a:pt x="984" y="404"/>
                  </a:cubicBezTo>
                  <a:cubicBezTo>
                    <a:pt x="974" y="177"/>
                    <a:pt x="787" y="0"/>
                    <a:pt x="56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1" name="Google Shape;8181;p13"/>
            <p:cNvSpPr/>
            <p:nvPr/>
          </p:nvSpPr>
          <p:spPr>
            <a:xfrm>
              <a:off x="293300" y="1521975"/>
              <a:ext cx="59000" cy="56250"/>
            </a:xfrm>
            <a:custGeom>
              <a:avLst/>
              <a:gdLst/>
              <a:ahLst/>
              <a:cxnLst/>
              <a:rect l="l" t="t" r="r" b="b"/>
              <a:pathLst>
                <a:path w="2360" h="2250" extrusionOk="0">
                  <a:moveTo>
                    <a:pt x="1215" y="0"/>
                  </a:moveTo>
                  <a:cubicBezTo>
                    <a:pt x="1198" y="0"/>
                    <a:pt x="1180" y="1"/>
                    <a:pt x="1163" y="2"/>
                  </a:cubicBezTo>
                  <a:cubicBezTo>
                    <a:pt x="709" y="21"/>
                    <a:pt x="311" y="314"/>
                    <a:pt x="156" y="741"/>
                  </a:cubicBezTo>
                  <a:cubicBezTo>
                    <a:pt x="1" y="1169"/>
                    <a:pt x="120" y="1649"/>
                    <a:pt x="455" y="1955"/>
                  </a:cubicBezTo>
                  <a:cubicBezTo>
                    <a:pt x="667" y="2149"/>
                    <a:pt x="939" y="2250"/>
                    <a:pt x="1214" y="2250"/>
                  </a:cubicBezTo>
                  <a:cubicBezTo>
                    <a:pt x="1376" y="2250"/>
                    <a:pt x="1539" y="2215"/>
                    <a:pt x="1692" y="2143"/>
                  </a:cubicBezTo>
                  <a:cubicBezTo>
                    <a:pt x="2104" y="1951"/>
                    <a:pt x="2359" y="1529"/>
                    <a:pt x="2338" y="1075"/>
                  </a:cubicBezTo>
                  <a:cubicBezTo>
                    <a:pt x="2310" y="472"/>
                    <a:pt x="1813" y="0"/>
                    <a:pt x="121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2" name="Google Shape;8182;p13"/>
            <p:cNvSpPr/>
            <p:nvPr/>
          </p:nvSpPr>
          <p:spPr>
            <a:xfrm>
              <a:off x="6111825" y="1015025"/>
              <a:ext cx="76125" cy="72000"/>
            </a:xfrm>
            <a:custGeom>
              <a:avLst/>
              <a:gdLst/>
              <a:ahLst/>
              <a:cxnLst/>
              <a:rect l="l" t="t" r="r" b="b"/>
              <a:pathLst>
                <a:path w="3045" h="2880" extrusionOk="0">
                  <a:moveTo>
                    <a:pt x="1455" y="0"/>
                  </a:moveTo>
                  <a:cubicBezTo>
                    <a:pt x="1258" y="0"/>
                    <a:pt x="1059" y="41"/>
                    <a:pt x="872" y="124"/>
                  </a:cubicBezTo>
                  <a:cubicBezTo>
                    <a:pt x="339" y="358"/>
                    <a:pt x="1" y="892"/>
                    <a:pt x="14" y="1473"/>
                  </a:cubicBezTo>
                  <a:cubicBezTo>
                    <a:pt x="28" y="2057"/>
                    <a:pt x="391" y="2574"/>
                    <a:pt x="934" y="2783"/>
                  </a:cubicBezTo>
                  <a:cubicBezTo>
                    <a:pt x="1103" y="2848"/>
                    <a:pt x="1279" y="2880"/>
                    <a:pt x="1454" y="2880"/>
                  </a:cubicBezTo>
                  <a:cubicBezTo>
                    <a:pt x="1841" y="2880"/>
                    <a:pt x="2219" y="2725"/>
                    <a:pt x="2496" y="2434"/>
                  </a:cubicBezTo>
                  <a:cubicBezTo>
                    <a:pt x="3044" y="1858"/>
                    <a:pt x="3023" y="947"/>
                    <a:pt x="2448" y="399"/>
                  </a:cubicBezTo>
                  <a:cubicBezTo>
                    <a:pt x="2175" y="138"/>
                    <a:pt x="1817" y="0"/>
                    <a:pt x="145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3" name="Google Shape;8183;p13"/>
            <p:cNvSpPr/>
            <p:nvPr/>
          </p:nvSpPr>
          <p:spPr>
            <a:xfrm>
              <a:off x="6414550" y="1115050"/>
              <a:ext cx="43950" cy="41575"/>
            </a:xfrm>
            <a:custGeom>
              <a:avLst/>
              <a:gdLst/>
              <a:ahLst/>
              <a:cxnLst/>
              <a:rect l="l" t="t" r="r" b="b"/>
              <a:pathLst>
                <a:path w="1758" h="1663" extrusionOk="0">
                  <a:moveTo>
                    <a:pt x="838" y="1"/>
                  </a:moveTo>
                  <a:cubicBezTo>
                    <a:pt x="725" y="1"/>
                    <a:pt x="611" y="24"/>
                    <a:pt x="504" y="71"/>
                  </a:cubicBezTo>
                  <a:cubicBezTo>
                    <a:pt x="196" y="208"/>
                    <a:pt x="0" y="515"/>
                    <a:pt x="9" y="851"/>
                  </a:cubicBezTo>
                  <a:cubicBezTo>
                    <a:pt x="17" y="1186"/>
                    <a:pt x="226" y="1486"/>
                    <a:pt x="540" y="1606"/>
                  </a:cubicBezTo>
                  <a:cubicBezTo>
                    <a:pt x="637" y="1644"/>
                    <a:pt x="739" y="1662"/>
                    <a:pt x="840" y="1662"/>
                  </a:cubicBezTo>
                  <a:cubicBezTo>
                    <a:pt x="1062" y="1662"/>
                    <a:pt x="1281" y="1572"/>
                    <a:pt x="1440" y="1406"/>
                  </a:cubicBezTo>
                  <a:cubicBezTo>
                    <a:pt x="1757" y="1074"/>
                    <a:pt x="1745" y="548"/>
                    <a:pt x="1413" y="230"/>
                  </a:cubicBezTo>
                  <a:cubicBezTo>
                    <a:pt x="1255" y="80"/>
                    <a:pt x="1048" y="1"/>
                    <a:pt x="83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4" name="Google Shape;8184;p13"/>
            <p:cNvSpPr/>
            <p:nvPr/>
          </p:nvSpPr>
          <p:spPr>
            <a:xfrm>
              <a:off x="6252350" y="1160750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468" y="0"/>
                  </a:moveTo>
                  <a:cubicBezTo>
                    <a:pt x="229" y="0"/>
                    <a:pt x="1" y="189"/>
                    <a:pt x="7" y="468"/>
                  </a:cubicBezTo>
                  <a:cubicBezTo>
                    <a:pt x="14" y="739"/>
                    <a:pt x="237" y="915"/>
                    <a:pt x="468" y="915"/>
                  </a:cubicBezTo>
                  <a:cubicBezTo>
                    <a:pt x="583" y="915"/>
                    <a:pt x="701" y="871"/>
                    <a:pt x="795" y="773"/>
                  </a:cubicBezTo>
                  <a:cubicBezTo>
                    <a:pt x="969" y="591"/>
                    <a:pt x="961" y="301"/>
                    <a:pt x="780" y="126"/>
                  </a:cubicBezTo>
                  <a:cubicBezTo>
                    <a:pt x="687" y="39"/>
                    <a:pt x="576" y="0"/>
                    <a:pt x="46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5" name="Google Shape;8185;p13"/>
            <p:cNvSpPr/>
            <p:nvPr/>
          </p:nvSpPr>
          <p:spPr>
            <a:xfrm>
              <a:off x="6372525" y="1233300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467" y="1"/>
                  </a:moveTo>
                  <a:cubicBezTo>
                    <a:pt x="228" y="1"/>
                    <a:pt x="1" y="190"/>
                    <a:pt x="7" y="470"/>
                  </a:cubicBezTo>
                  <a:cubicBezTo>
                    <a:pt x="14" y="740"/>
                    <a:pt x="236" y="916"/>
                    <a:pt x="467" y="916"/>
                  </a:cubicBezTo>
                  <a:cubicBezTo>
                    <a:pt x="583" y="916"/>
                    <a:pt x="701" y="872"/>
                    <a:pt x="794" y="773"/>
                  </a:cubicBezTo>
                  <a:cubicBezTo>
                    <a:pt x="969" y="591"/>
                    <a:pt x="961" y="303"/>
                    <a:pt x="779" y="128"/>
                  </a:cubicBezTo>
                  <a:cubicBezTo>
                    <a:pt x="687" y="40"/>
                    <a:pt x="576" y="1"/>
                    <a:pt x="46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6" name="Google Shape;8186;p13"/>
            <p:cNvSpPr/>
            <p:nvPr/>
          </p:nvSpPr>
          <p:spPr>
            <a:xfrm>
              <a:off x="6381250" y="909400"/>
              <a:ext cx="64400" cy="60925"/>
            </a:xfrm>
            <a:custGeom>
              <a:avLst/>
              <a:gdLst/>
              <a:ahLst/>
              <a:cxnLst/>
              <a:rect l="l" t="t" r="r" b="b"/>
              <a:pathLst>
                <a:path w="2576" h="2437" extrusionOk="0">
                  <a:moveTo>
                    <a:pt x="1229" y="1"/>
                  </a:moveTo>
                  <a:cubicBezTo>
                    <a:pt x="1063" y="1"/>
                    <a:pt x="895" y="34"/>
                    <a:pt x="737" y="104"/>
                  </a:cubicBezTo>
                  <a:cubicBezTo>
                    <a:pt x="286" y="304"/>
                    <a:pt x="0" y="755"/>
                    <a:pt x="11" y="1248"/>
                  </a:cubicBezTo>
                  <a:cubicBezTo>
                    <a:pt x="23" y="1739"/>
                    <a:pt x="330" y="2177"/>
                    <a:pt x="790" y="2354"/>
                  </a:cubicBezTo>
                  <a:cubicBezTo>
                    <a:pt x="933" y="2410"/>
                    <a:pt x="1082" y="2437"/>
                    <a:pt x="1229" y="2437"/>
                  </a:cubicBezTo>
                  <a:cubicBezTo>
                    <a:pt x="1556" y="2437"/>
                    <a:pt x="1876" y="2305"/>
                    <a:pt x="2111" y="2060"/>
                  </a:cubicBezTo>
                  <a:cubicBezTo>
                    <a:pt x="2575" y="1573"/>
                    <a:pt x="2557" y="801"/>
                    <a:pt x="2070" y="337"/>
                  </a:cubicBezTo>
                  <a:cubicBezTo>
                    <a:pt x="1839" y="117"/>
                    <a:pt x="1536" y="1"/>
                    <a:pt x="122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7" name="Google Shape;8187;p13"/>
            <p:cNvSpPr/>
            <p:nvPr/>
          </p:nvSpPr>
          <p:spPr>
            <a:xfrm>
              <a:off x="5862475" y="1225250"/>
              <a:ext cx="32225" cy="30475"/>
            </a:xfrm>
            <a:custGeom>
              <a:avLst/>
              <a:gdLst/>
              <a:ahLst/>
              <a:cxnLst/>
              <a:rect l="l" t="t" r="r" b="b"/>
              <a:pathLst>
                <a:path w="1289" h="1219" extrusionOk="0">
                  <a:moveTo>
                    <a:pt x="615" y="0"/>
                  </a:moveTo>
                  <a:cubicBezTo>
                    <a:pt x="532" y="0"/>
                    <a:pt x="448" y="17"/>
                    <a:pt x="369" y="52"/>
                  </a:cubicBezTo>
                  <a:cubicBezTo>
                    <a:pt x="143" y="151"/>
                    <a:pt x="0" y="377"/>
                    <a:pt x="6" y="623"/>
                  </a:cubicBezTo>
                  <a:cubicBezTo>
                    <a:pt x="12" y="870"/>
                    <a:pt x="166" y="1088"/>
                    <a:pt x="396" y="1176"/>
                  </a:cubicBezTo>
                  <a:cubicBezTo>
                    <a:pt x="467" y="1205"/>
                    <a:pt x="542" y="1218"/>
                    <a:pt x="616" y="1218"/>
                  </a:cubicBezTo>
                  <a:cubicBezTo>
                    <a:pt x="779" y="1218"/>
                    <a:pt x="939" y="1152"/>
                    <a:pt x="1055" y="1029"/>
                  </a:cubicBezTo>
                  <a:cubicBezTo>
                    <a:pt x="1288" y="786"/>
                    <a:pt x="1279" y="401"/>
                    <a:pt x="1036" y="168"/>
                  </a:cubicBezTo>
                  <a:cubicBezTo>
                    <a:pt x="920" y="58"/>
                    <a:pt x="769" y="0"/>
                    <a:pt x="61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8" name="Google Shape;8188;p13"/>
            <p:cNvSpPr/>
            <p:nvPr/>
          </p:nvSpPr>
          <p:spPr>
            <a:xfrm>
              <a:off x="6542750" y="1532375"/>
              <a:ext cx="32225" cy="30475"/>
            </a:xfrm>
            <a:custGeom>
              <a:avLst/>
              <a:gdLst/>
              <a:ahLst/>
              <a:cxnLst/>
              <a:rect l="l" t="t" r="r" b="b"/>
              <a:pathLst>
                <a:path w="1289" h="1219" extrusionOk="0">
                  <a:moveTo>
                    <a:pt x="616" y="0"/>
                  </a:moveTo>
                  <a:cubicBezTo>
                    <a:pt x="533" y="0"/>
                    <a:pt x="449" y="18"/>
                    <a:pt x="370" y="53"/>
                  </a:cubicBezTo>
                  <a:cubicBezTo>
                    <a:pt x="145" y="152"/>
                    <a:pt x="0" y="378"/>
                    <a:pt x="7" y="624"/>
                  </a:cubicBezTo>
                  <a:cubicBezTo>
                    <a:pt x="13" y="871"/>
                    <a:pt x="166" y="1089"/>
                    <a:pt x="396" y="1177"/>
                  </a:cubicBezTo>
                  <a:cubicBezTo>
                    <a:pt x="468" y="1205"/>
                    <a:pt x="542" y="1218"/>
                    <a:pt x="616" y="1218"/>
                  </a:cubicBezTo>
                  <a:cubicBezTo>
                    <a:pt x="779" y="1218"/>
                    <a:pt x="939" y="1153"/>
                    <a:pt x="1057" y="1030"/>
                  </a:cubicBezTo>
                  <a:cubicBezTo>
                    <a:pt x="1289" y="786"/>
                    <a:pt x="1280" y="402"/>
                    <a:pt x="1036" y="169"/>
                  </a:cubicBezTo>
                  <a:cubicBezTo>
                    <a:pt x="921" y="59"/>
                    <a:pt x="770" y="0"/>
                    <a:pt x="6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9" name="Google Shape;8189;p13"/>
            <p:cNvSpPr/>
            <p:nvPr/>
          </p:nvSpPr>
          <p:spPr>
            <a:xfrm>
              <a:off x="6990500" y="1448550"/>
              <a:ext cx="72475" cy="68525"/>
            </a:xfrm>
            <a:custGeom>
              <a:avLst/>
              <a:gdLst/>
              <a:ahLst/>
              <a:cxnLst/>
              <a:rect l="l" t="t" r="r" b="b"/>
              <a:pathLst>
                <a:path w="2899" h="2741" extrusionOk="0">
                  <a:moveTo>
                    <a:pt x="1384" y="0"/>
                  </a:moveTo>
                  <a:cubicBezTo>
                    <a:pt x="1197" y="0"/>
                    <a:pt x="1008" y="39"/>
                    <a:pt x="830" y="117"/>
                  </a:cubicBezTo>
                  <a:cubicBezTo>
                    <a:pt x="322" y="341"/>
                    <a:pt x="1" y="849"/>
                    <a:pt x="14" y="1402"/>
                  </a:cubicBezTo>
                  <a:cubicBezTo>
                    <a:pt x="28" y="1957"/>
                    <a:pt x="372" y="2449"/>
                    <a:pt x="889" y="2648"/>
                  </a:cubicBezTo>
                  <a:cubicBezTo>
                    <a:pt x="1050" y="2711"/>
                    <a:pt x="1217" y="2741"/>
                    <a:pt x="1383" y="2741"/>
                  </a:cubicBezTo>
                  <a:cubicBezTo>
                    <a:pt x="1751" y="2741"/>
                    <a:pt x="2112" y="2593"/>
                    <a:pt x="2376" y="2316"/>
                  </a:cubicBezTo>
                  <a:cubicBezTo>
                    <a:pt x="2899" y="1769"/>
                    <a:pt x="2878" y="902"/>
                    <a:pt x="2331" y="379"/>
                  </a:cubicBezTo>
                  <a:cubicBezTo>
                    <a:pt x="2070" y="131"/>
                    <a:pt x="1729" y="0"/>
                    <a:pt x="13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0" name="Google Shape;8190;p13"/>
            <p:cNvSpPr/>
            <p:nvPr/>
          </p:nvSpPr>
          <p:spPr>
            <a:xfrm>
              <a:off x="5795925" y="825325"/>
              <a:ext cx="16175" cy="15275"/>
            </a:xfrm>
            <a:custGeom>
              <a:avLst/>
              <a:gdLst/>
              <a:ahLst/>
              <a:cxnLst/>
              <a:rect l="l" t="t" r="r" b="b"/>
              <a:pathLst>
                <a:path w="647" h="611" extrusionOk="0">
                  <a:moveTo>
                    <a:pt x="312" y="1"/>
                  </a:moveTo>
                  <a:cubicBezTo>
                    <a:pt x="153" y="1"/>
                    <a:pt x="1" y="127"/>
                    <a:pt x="5" y="314"/>
                  </a:cubicBezTo>
                  <a:cubicBezTo>
                    <a:pt x="10" y="494"/>
                    <a:pt x="159" y="611"/>
                    <a:pt x="313" y="611"/>
                  </a:cubicBezTo>
                  <a:cubicBezTo>
                    <a:pt x="390" y="611"/>
                    <a:pt x="468" y="582"/>
                    <a:pt x="531" y="517"/>
                  </a:cubicBezTo>
                  <a:cubicBezTo>
                    <a:pt x="647" y="395"/>
                    <a:pt x="642" y="201"/>
                    <a:pt x="521" y="85"/>
                  </a:cubicBezTo>
                  <a:cubicBezTo>
                    <a:pt x="459" y="27"/>
                    <a:pt x="3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1" name="Google Shape;8191;p13"/>
            <p:cNvSpPr/>
            <p:nvPr/>
          </p:nvSpPr>
          <p:spPr>
            <a:xfrm>
              <a:off x="5987600" y="1697350"/>
              <a:ext cx="24225" cy="22925"/>
            </a:xfrm>
            <a:custGeom>
              <a:avLst/>
              <a:gdLst/>
              <a:ahLst/>
              <a:cxnLst/>
              <a:rect l="l" t="t" r="r" b="b"/>
              <a:pathLst>
                <a:path w="969" h="917" extrusionOk="0">
                  <a:moveTo>
                    <a:pt x="467" y="0"/>
                  </a:moveTo>
                  <a:cubicBezTo>
                    <a:pt x="228" y="0"/>
                    <a:pt x="1" y="189"/>
                    <a:pt x="8" y="469"/>
                  </a:cubicBezTo>
                  <a:cubicBezTo>
                    <a:pt x="14" y="740"/>
                    <a:pt x="237" y="916"/>
                    <a:pt x="468" y="916"/>
                  </a:cubicBezTo>
                  <a:cubicBezTo>
                    <a:pt x="584" y="916"/>
                    <a:pt x="702" y="872"/>
                    <a:pt x="796" y="774"/>
                  </a:cubicBezTo>
                  <a:cubicBezTo>
                    <a:pt x="968" y="590"/>
                    <a:pt x="962" y="302"/>
                    <a:pt x="779" y="127"/>
                  </a:cubicBezTo>
                  <a:cubicBezTo>
                    <a:pt x="687" y="39"/>
                    <a:pt x="576" y="0"/>
                    <a:pt x="46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8192;p13"/>
            <p:cNvSpPr/>
            <p:nvPr/>
          </p:nvSpPr>
          <p:spPr>
            <a:xfrm>
              <a:off x="5171375" y="1260275"/>
              <a:ext cx="32175" cy="30475"/>
            </a:xfrm>
            <a:custGeom>
              <a:avLst/>
              <a:gdLst/>
              <a:ahLst/>
              <a:cxnLst/>
              <a:rect l="l" t="t" r="r" b="b"/>
              <a:pathLst>
                <a:path w="1287" h="1219" extrusionOk="0">
                  <a:moveTo>
                    <a:pt x="614" y="1"/>
                  </a:moveTo>
                  <a:cubicBezTo>
                    <a:pt x="531" y="1"/>
                    <a:pt x="447" y="18"/>
                    <a:pt x="369" y="53"/>
                  </a:cubicBezTo>
                  <a:cubicBezTo>
                    <a:pt x="143" y="153"/>
                    <a:pt x="0" y="378"/>
                    <a:pt x="5" y="625"/>
                  </a:cubicBezTo>
                  <a:cubicBezTo>
                    <a:pt x="11" y="871"/>
                    <a:pt x="164" y="1089"/>
                    <a:pt x="394" y="1178"/>
                  </a:cubicBezTo>
                  <a:cubicBezTo>
                    <a:pt x="466" y="1205"/>
                    <a:pt x="541" y="1219"/>
                    <a:pt x="615" y="1219"/>
                  </a:cubicBezTo>
                  <a:cubicBezTo>
                    <a:pt x="778" y="1219"/>
                    <a:pt x="937" y="1153"/>
                    <a:pt x="1054" y="1030"/>
                  </a:cubicBezTo>
                  <a:cubicBezTo>
                    <a:pt x="1287" y="787"/>
                    <a:pt x="1278" y="402"/>
                    <a:pt x="1034" y="169"/>
                  </a:cubicBezTo>
                  <a:cubicBezTo>
                    <a:pt x="919" y="59"/>
                    <a:pt x="767" y="1"/>
                    <a:pt x="6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13"/>
            <p:cNvSpPr/>
            <p:nvPr/>
          </p:nvSpPr>
          <p:spPr>
            <a:xfrm>
              <a:off x="6180950" y="1629400"/>
              <a:ext cx="16150" cy="15300"/>
            </a:xfrm>
            <a:custGeom>
              <a:avLst/>
              <a:gdLst/>
              <a:ahLst/>
              <a:cxnLst/>
              <a:rect l="l" t="t" r="r" b="b"/>
              <a:pathLst>
                <a:path w="646" h="612" extrusionOk="0">
                  <a:moveTo>
                    <a:pt x="311" y="1"/>
                  </a:moveTo>
                  <a:cubicBezTo>
                    <a:pt x="152" y="1"/>
                    <a:pt x="1" y="127"/>
                    <a:pt x="6" y="313"/>
                  </a:cubicBezTo>
                  <a:cubicBezTo>
                    <a:pt x="10" y="494"/>
                    <a:pt x="158" y="611"/>
                    <a:pt x="311" y="611"/>
                  </a:cubicBezTo>
                  <a:cubicBezTo>
                    <a:pt x="389" y="611"/>
                    <a:pt x="467" y="582"/>
                    <a:pt x="530" y="516"/>
                  </a:cubicBezTo>
                  <a:cubicBezTo>
                    <a:pt x="646" y="394"/>
                    <a:pt x="641" y="202"/>
                    <a:pt x="520" y="86"/>
                  </a:cubicBezTo>
                  <a:cubicBezTo>
                    <a:pt x="458" y="27"/>
                    <a:pt x="384" y="1"/>
                    <a:pt x="3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4" name="Google Shape;8194;p13"/>
            <p:cNvSpPr/>
            <p:nvPr/>
          </p:nvSpPr>
          <p:spPr>
            <a:xfrm>
              <a:off x="6939850" y="1174550"/>
              <a:ext cx="40275" cy="38075"/>
            </a:xfrm>
            <a:custGeom>
              <a:avLst/>
              <a:gdLst/>
              <a:ahLst/>
              <a:cxnLst/>
              <a:rect l="l" t="t" r="r" b="b"/>
              <a:pathLst>
                <a:path w="1611" h="1523" extrusionOk="0">
                  <a:moveTo>
                    <a:pt x="769" y="0"/>
                  </a:moveTo>
                  <a:cubicBezTo>
                    <a:pt x="665" y="0"/>
                    <a:pt x="561" y="21"/>
                    <a:pt x="462" y="64"/>
                  </a:cubicBezTo>
                  <a:cubicBezTo>
                    <a:pt x="180" y="189"/>
                    <a:pt x="1" y="472"/>
                    <a:pt x="8" y="780"/>
                  </a:cubicBezTo>
                  <a:cubicBezTo>
                    <a:pt x="16" y="1087"/>
                    <a:pt x="208" y="1360"/>
                    <a:pt x="495" y="1471"/>
                  </a:cubicBezTo>
                  <a:cubicBezTo>
                    <a:pt x="585" y="1506"/>
                    <a:pt x="678" y="1523"/>
                    <a:pt x="770" y="1523"/>
                  </a:cubicBezTo>
                  <a:cubicBezTo>
                    <a:pt x="974" y="1523"/>
                    <a:pt x="1174" y="1441"/>
                    <a:pt x="1320" y="1286"/>
                  </a:cubicBezTo>
                  <a:cubicBezTo>
                    <a:pt x="1610" y="983"/>
                    <a:pt x="1600" y="500"/>
                    <a:pt x="1295" y="210"/>
                  </a:cubicBezTo>
                  <a:cubicBezTo>
                    <a:pt x="1150" y="73"/>
                    <a:pt x="961" y="0"/>
                    <a:pt x="76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5" name="Google Shape;8195;p13"/>
            <p:cNvSpPr/>
            <p:nvPr/>
          </p:nvSpPr>
          <p:spPr>
            <a:xfrm>
              <a:off x="7141250" y="1935375"/>
              <a:ext cx="16150" cy="15275"/>
            </a:xfrm>
            <a:custGeom>
              <a:avLst/>
              <a:gdLst/>
              <a:ahLst/>
              <a:cxnLst/>
              <a:rect l="l" t="t" r="r" b="b"/>
              <a:pathLst>
                <a:path w="646" h="611" extrusionOk="0">
                  <a:moveTo>
                    <a:pt x="311" y="0"/>
                  </a:moveTo>
                  <a:cubicBezTo>
                    <a:pt x="152" y="0"/>
                    <a:pt x="0" y="126"/>
                    <a:pt x="6" y="312"/>
                  </a:cubicBezTo>
                  <a:cubicBezTo>
                    <a:pt x="10" y="493"/>
                    <a:pt x="158" y="610"/>
                    <a:pt x="312" y="610"/>
                  </a:cubicBezTo>
                  <a:cubicBezTo>
                    <a:pt x="389" y="610"/>
                    <a:pt x="468" y="581"/>
                    <a:pt x="530" y="516"/>
                  </a:cubicBezTo>
                  <a:cubicBezTo>
                    <a:pt x="646" y="394"/>
                    <a:pt x="641" y="200"/>
                    <a:pt x="520" y="85"/>
                  </a:cubicBezTo>
                  <a:cubicBezTo>
                    <a:pt x="458" y="26"/>
                    <a:pt x="384" y="0"/>
                    <a:pt x="31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6" name="Google Shape;8196;p13"/>
            <p:cNvSpPr/>
            <p:nvPr/>
          </p:nvSpPr>
          <p:spPr>
            <a:xfrm>
              <a:off x="6749000" y="1971475"/>
              <a:ext cx="16150" cy="15275"/>
            </a:xfrm>
            <a:custGeom>
              <a:avLst/>
              <a:gdLst/>
              <a:ahLst/>
              <a:cxnLst/>
              <a:rect l="l" t="t" r="r" b="b"/>
              <a:pathLst>
                <a:path w="646" h="611" extrusionOk="0">
                  <a:moveTo>
                    <a:pt x="311" y="0"/>
                  </a:moveTo>
                  <a:cubicBezTo>
                    <a:pt x="152" y="0"/>
                    <a:pt x="0" y="126"/>
                    <a:pt x="5" y="312"/>
                  </a:cubicBezTo>
                  <a:cubicBezTo>
                    <a:pt x="9" y="494"/>
                    <a:pt x="158" y="611"/>
                    <a:pt x="312" y="611"/>
                  </a:cubicBezTo>
                  <a:cubicBezTo>
                    <a:pt x="389" y="611"/>
                    <a:pt x="467" y="582"/>
                    <a:pt x="530" y="516"/>
                  </a:cubicBezTo>
                  <a:cubicBezTo>
                    <a:pt x="646" y="395"/>
                    <a:pt x="641" y="201"/>
                    <a:pt x="519" y="85"/>
                  </a:cubicBezTo>
                  <a:cubicBezTo>
                    <a:pt x="458" y="26"/>
                    <a:pt x="384" y="0"/>
                    <a:pt x="31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7" name="Google Shape;8197;p13"/>
            <p:cNvSpPr/>
            <p:nvPr/>
          </p:nvSpPr>
          <p:spPr>
            <a:xfrm>
              <a:off x="6097025" y="815075"/>
              <a:ext cx="34675" cy="32800"/>
            </a:xfrm>
            <a:custGeom>
              <a:avLst/>
              <a:gdLst/>
              <a:ahLst/>
              <a:cxnLst/>
              <a:rect l="l" t="t" r="r" b="b"/>
              <a:pathLst>
                <a:path w="1387" h="1312" extrusionOk="0">
                  <a:moveTo>
                    <a:pt x="661" y="1"/>
                  </a:moveTo>
                  <a:cubicBezTo>
                    <a:pt x="572" y="1"/>
                    <a:pt x="482" y="19"/>
                    <a:pt x="397" y="56"/>
                  </a:cubicBezTo>
                  <a:cubicBezTo>
                    <a:pt x="154" y="165"/>
                    <a:pt x="0" y="407"/>
                    <a:pt x="6" y="671"/>
                  </a:cubicBezTo>
                  <a:cubicBezTo>
                    <a:pt x="12" y="937"/>
                    <a:pt x="178" y="1172"/>
                    <a:pt x="426" y="1268"/>
                  </a:cubicBezTo>
                  <a:cubicBezTo>
                    <a:pt x="502" y="1297"/>
                    <a:pt x="582" y="1312"/>
                    <a:pt x="662" y="1312"/>
                  </a:cubicBezTo>
                  <a:cubicBezTo>
                    <a:pt x="837" y="1312"/>
                    <a:pt x="1010" y="1241"/>
                    <a:pt x="1135" y="1108"/>
                  </a:cubicBezTo>
                  <a:cubicBezTo>
                    <a:pt x="1386" y="847"/>
                    <a:pt x="1376" y="432"/>
                    <a:pt x="1114" y="183"/>
                  </a:cubicBezTo>
                  <a:cubicBezTo>
                    <a:pt x="989" y="63"/>
                    <a:pt x="826" y="1"/>
                    <a:pt x="6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8" name="Google Shape;8198;p13"/>
            <p:cNvSpPr/>
            <p:nvPr/>
          </p:nvSpPr>
          <p:spPr>
            <a:xfrm>
              <a:off x="6252225" y="901050"/>
              <a:ext cx="7525" cy="7100"/>
            </a:xfrm>
            <a:custGeom>
              <a:avLst/>
              <a:gdLst/>
              <a:ahLst/>
              <a:cxnLst/>
              <a:rect l="l" t="t" r="r" b="b"/>
              <a:pathLst>
                <a:path w="301" h="284" extrusionOk="0">
                  <a:moveTo>
                    <a:pt x="145" y="0"/>
                  </a:moveTo>
                  <a:cubicBezTo>
                    <a:pt x="71" y="0"/>
                    <a:pt x="1" y="58"/>
                    <a:pt x="3" y="145"/>
                  </a:cubicBezTo>
                  <a:cubicBezTo>
                    <a:pt x="5" y="229"/>
                    <a:pt x="74" y="284"/>
                    <a:pt x="145" y="284"/>
                  </a:cubicBezTo>
                  <a:cubicBezTo>
                    <a:pt x="181" y="284"/>
                    <a:pt x="217" y="270"/>
                    <a:pt x="246" y="240"/>
                  </a:cubicBezTo>
                  <a:cubicBezTo>
                    <a:pt x="301" y="184"/>
                    <a:pt x="298" y="94"/>
                    <a:pt x="242" y="40"/>
                  </a:cubicBezTo>
                  <a:cubicBezTo>
                    <a:pt x="213" y="12"/>
                    <a:pt x="179" y="0"/>
                    <a:pt x="1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9" name="Google Shape;8199;p13"/>
            <p:cNvSpPr/>
            <p:nvPr/>
          </p:nvSpPr>
          <p:spPr>
            <a:xfrm>
              <a:off x="6391075" y="786325"/>
              <a:ext cx="7525" cy="7125"/>
            </a:xfrm>
            <a:custGeom>
              <a:avLst/>
              <a:gdLst/>
              <a:ahLst/>
              <a:cxnLst/>
              <a:rect l="l" t="t" r="r" b="b"/>
              <a:pathLst>
                <a:path w="301" h="285" extrusionOk="0">
                  <a:moveTo>
                    <a:pt x="144" y="0"/>
                  </a:moveTo>
                  <a:cubicBezTo>
                    <a:pt x="71" y="0"/>
                    <a:pt x="1" y="59"/>
                    <a:pt x="3" y="145"/>
                  </a:cubicBezTo>
                  <a:cubicBezTo>
                    <a:pt x="5" y="229"/>
                    <a:pt x="74" y="284"/>
                    <a:pt x="145" y="284"/>
                  </a:cubicBezTo>
                  <a:cubicBezTo>
                    <a:pt x="181" y="284"/>
                    <a:pt x="217" y="270"/>
                    <a:pt x="246" y="240"/>
                  </a:cubicBezTo>
                  <a:cubicBezTo>
                    <a:pt x="300" y="183"/>
                    <a:pt x="297" y="94"/>
                    <a:pt x="242" y="40"/>
                  </a:cubicBezTo>
                  <a:cubicBezTo>
                    <a:pt x="213" y="13"/>
                    <a:pt x="178" y="0"/>
                    <a:pt x="14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0" name="Google Shape;8200;p13"/>
            <p:cNvSpPr/>
            <p:nvPr/>
          </p:nvSpPr>
          <p:spPr>
            <a:xfrm>
              <a:off x="6631250" y="1061925"/>
              <a:ext cx="11300" cy="10675"/>
            </a:xfrm>
            <a:custGeom>
              <a:avLst/>
              <a:gdLst/>
              <a:ahLst/>
              <a:cxnLst/>
              <a:rect l="l" t="t" r="r" b="b"/>
              <a:pathLst>
                <a:path w="452" h="427" extrusionOk="0">
                  <a:moveTo>
                    <a:pt x="217" y="1"/>
                  </a:moveTo>
                  <a:cubicBezTo>
                    <a:pt x="106" y="1"/>
                    <a:pt x="0" y="88"/>
                    <a:pt x="3" y="218"/>
                  </a:cubicBezTo>
                  <a:cubicBezTo>
                    <a:pt x="6" y="345"/>
                    <a:pt x="110" y="427"/>
                    <a:pt x="218" y="427"/>
                  </a:cubicBezTo>
                  <a:cubicBezTo>
                    <a:pt x="272" y="427"/>
                    <a:pt x="326" y="406"/>
                    <a:pt x="370" y="361"/>
                  </a:cubicBezTo>
                  <a:cubicBezTo>
                    <a:pt x="451" y="275"/>
                    <a:pt x="448" y="142"/>
                    <a:pt x="362" y="60"/>
                  </a:cubicBezTo>
                  <a:cubicBezTo>
                    <a:pt x="319" y="19"/>
                    <a:pt x="268" y="1"/>
                    <a:pt x="2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1" name="Google Shape;8201;p13"/>
            <p:cNvSpPr/>
            <p:nvPr/>
          </p:nvSpPr>
          <p:spPr>
            <a:xfrm>
              <a:off x="6705675" y="1309000"/>
              <a:ext cx="22550" cy="21300"/>
            </a:xfrm>
            <a:custGeom>
              <a:avLst/>
              <a:gdLst/>
              <a:ahLst/>
              <a:cxnLst/>
              <a:rect l="l" t="t" r="r" b="b"/>
              <a:pathLst>
                <a:path w="902" h="852" extrusionOk="0">
                  <a:moveTo>
                    <a:pt x="435" y="0"/>
                  </a:moveTo>
                  <a:cubicBezTo>
                    <a:pt x="213" y="0"/>
                    <a:pt x="1" y="176"/>
                    <a:pt x="7" y="436"/>
                  </a:cubicBezTo>
                  <a:cubicBezTo>
                    <a:pt x="13" y="688"/>
                    <a:pt x="220" y="852"/>
                    <a:pt x="435" y="852"/>
                  </a:cubicBezTo>
                  <a:cubicBezTo>
                    <a:pt x="542" y="852"/>
                    <a:pt x="652" y="811"/>
                    <a:pt x="739" y="720"/>
                  </a:cubicBezTo>
                  <a:cubicBezTo>
                    <a:pt x="901" y="550"/>
                    <a:pt x="895" y="281"/>
                    <a:pt x="725" y="118"/>
                  </a:cubicBezTo>
                  <a:cubicBezTo>
                    <a:pt x="640" y="37"/>
                    <a:pt x="536" y="0"/>
                    <a:pt x="4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2" name="Google Shape;8202;p13"/>
            <p:cNvSpPr/>
            <p:nvPr/>
          </p:nvSpPr>
          <p:spPr>
            <a:xfrm>
              <a:off x="6863375" y="1325100"/>
              <a:ext cx="7525" cy="7100"/>
            </a:xfrm>
            <a:custGeom>
              <a:avLst/>
              <a:gdLst/>
              <a:ahLst/>
              <a:cxnLst/>
              <a:rect l="l" t="t" r="r" b="b"/>
              <a:pathLst>
                <a:path w="301" h="284" extrusionOk="0">
                  <a:moveTo>
                    <a:pt x="145" y="0"/>
                  </a:moveTo>
                  <a:cubicBezTo>
                    <a:pt x="71" y="0"/>
                    <a:pt x="0" y="59"/>
                    <a:pt x="2" y="146"/>
                  </a:cubicBezTo>
                  <a:cubicBezTo>
                    <a:pt x="4" y="229"/>
                    <a:pt x="73" y="284"/>
                    <a:pt x="145" y="284"/>
                  </a:cubicBezTo>
                  <a:cubicBezTo>
                    <a:pt x="180" y="284"/>
                    <a:pt x="217" y="270"/>
                    <a:pt x="246" y="240"/>
                  </a:cubicBezTo>
                  <a:cubicBezTo>
                    <a:pt x="300" y="184"/>
                    <a:pt x="299" y="94"/>
                    <a:pt x="241" y="40"/>
                  </a:cubicBezTo>
                  <a:cubicBezTo>
                    <a:pt x="213" y="12"/>
                    <a:pt x="179" y="0"/>
                    <a:pt x="1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3" name="Google Shape;8203;p13"/>
            <p:cNvSpPr/>
            <p:nvPr/>
          </p:nvSpPr>
          <p:spPr>
            <a:xfrm>
              <a:off x="6704175" y="989525"/>
              <a:ext cx="15050" cy="14225"/>
            </a:xfrm>
            <a:custGeom>
              <a:avLst/>
              <a:gdLst/>
              <a:ahLst/>
              <a:cxnLst/>
              <a:rect l="l" t="t" r="r" b="b"/>
              <a:pathLst>
                <a:path w="602" h="569" extrusionOk="0">
                  <a:moveTo>
                    <a:pt x="291" y="1"/>
                  </a:moveTo>
                  <a:cubicBezTo>
                    <a:pt x="142" y="1"/>
                    <a:pt x="1" y="118"/>
                    <a:pt x="5" y="291"/>
                  </a:cubicBezTo>
                  <a:cubicBezTo>
                    <a:pt x="9" y="459"/>
                    <a:pt x="147" y="568"/>
                    <a:pt x="290" y="568"/>
                  </a:cubicBezTo>
                  <a:cubicBezTo>
                    <a:pt x="362" y="568"/>
                    <a:pt x="435" y="541"/>
                    <a:pt x="494" y="479"/>
                  </a:cubicBezTo>
                  <a:cubicBezTo>
                    <a:pt x="602" y="367"/>
                    <a:pt x="597" y="188"/>
                    <a:pt x="485" y="80"/>
                  </a:cubicBezTo>
                  <a:cubicBezTo>
                    <a:pt x="427" y="25"/>
                    <a:pt x="358" y="1"/>
                    <a:pt x="2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4" name="Google Shape;8204;p13"/>
            <p:cNvSpPr/>
            <p:nvPr/>
          </p:nvSpPr>
          <p:spPr>
            <a:xfrm>
              <a:off x="6254050" y="1334400"/>
              <a:ext cx="22600" cy="21375"/>
            </a:xfrm>
            <a:custGeom>
              <a:avLst/>
              <a:gdLst/>
              <a:ahLst/>
              <a:cxnLst/>
              <a:rect l="l" t="t" r="r" b="b"/>
              <a:pathLst>
                <a:path w="904" h="855" extrusionOk="0">
                  <a:moveTo>
                    <a:pt x="436" y="1"/>
                  </a:moveTo>
                  <a:cubicBezTo>
                    <a:pt x="213" y="1"/>
                    <a:pt x="0" y="177"/>
                    <a:pt x="7" y="437"/>
                  </a:cubicBezTo>
                  <a:cubicBezTo>
                    <a:pt x="13" y="691"/>
                    <a:pt x="221" y="855"/>
                    <a:pt x="436" y="855"/>
                  </a:cubicBezTo>
                  <a:cubicBezTo>
                    <a:pt x="544" y="855"/>
                    <a:pt x="654" y="814"/>
                    <a:pt x="742" y="723"/>
                  </a:cubicBezTo>
                  <a:cubicBezTo>
                    <a:pt x="904" y="551"/>
                    <a:pt x="898" y="282"/>
                    <a:pt x="728" y="120"/>
                  </a:cubicBezTo>
                  <a:cubicBezTo>
                    <a:pt x="642" y="38"/>
                    <a:pt x="538" y="1"/>
                    <a:pt x="4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5" name="Google Shape;8205;p13"/>
            <p:cNvSpPr/>
            <p:nvPr/>
          </p:nvSpPr>
          <p:spPr>
            <a:xfrm>
              <a:off x="6480000" y="1388050"/>
              <a:ext cx="15050" cy="14250"/>
            </a:xfrm>
            <a:custGeom>
              <a:avLst/>
              <a:gdLst/>
              <a:ahLst/>
              <a:cxnLst/>
              <a:rect l="l" t="t" r="r" b="b"/>
              <a:pathLst>
                <a:path w="602" h="570" extrusionOk="0">
                  <a:moveTo>
                    <a:pt x="290" y="0"/>
                  </a:moveTo>
                  <a:cubicBezTo>
                    <a:pt x="142" y="0"/>
                    <a:pt x="0" y="118"/>
                    <a:pt x="3" y="292"/>
                  </a:cubicBezTo>
                  <a:cubicBezTo>
                    <a:pt x="7" y="460"/>
                    <a:pt x="146" y="570"/>
                    <a:pt x="290" y="570"/>
                  </a:cubicBezTo>
                  <a:cubicBezTo>
                    <a:pt x="362" y="570"/>
                    <a:pt x="435" y="542"/>
                    <a:pt x="493" y="481"/>
                  </a:cubicBezTo>
                  <a:cubicBezTo>
                    <a:pt x="602" y="368"/>
                    <a:pt x="599" y="188"/>
                    <a:pt x="484" y="80"/>
                  </a:cubicBezTo>
                  <a:cubicBezTo>
                    <a:pt x="427" y="25"/>
                    <a:pt x="358" y="0"/>
                    <a:pt x="29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6" name="Google Shape;8206;p13"/>
            <p:cNvSpPr/>
            <p:nvPr/>
          </p:nvSpPr>
          <p:spPr>
            <a:xfrm>
              <a:off x="6130100" y="1251475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14" y="1"/>
                  </a:moveTo>
                  <a:cubicBezTo>
                    <a:pt x="56" y="1"/>
                    <a:pt x="1" y="47"/>
                    <a:pt x="3" y="114"/>
                  </a:cubicBezTo>
                  <a:cubicBezTo>
                    <a:pt x="4" y="179"/>
                    <a:pt x="58" y="221"/>
                    <a:pt x="114" y="221"/>
                  </a:cubicBezTo>
                  <a:cubicBezTo>
                    <a:pt x="142" y="221"/>
                    <a:pt x="170" y="211"/>
                    <a:pt x="192" y="187"/>
                  </a:cubicBezTo>
                  <a:cubicBezTo>
                    <a:pt x="235" y="144"/>
                    <a:pt x="233" y="73"/>
                    <a:pt x="189" y="31"/>
                  </a:cubicBezTo>
                  <a:cubicBezTo>
                    <a:pt x="167" y="10"/>
                    <a:pt x="140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7" name="Google Shape;8207;p13"/>
            <p:cNvSpPr/>
            <p:nvPr/>
          </p:nvSpPr>
          <p:spPr>
            <a:xfrm>
              <a:off x="6109400" y="1367075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13" y="1"/>
                  </a:moveTo>
                  <a:cubicBezTo>
                    <a:pt x="55" y="1"/>
                    <a:pt x="1" y="46"/>
                    <a:pt x="3" y="113"/>
                  </a:cubicBezTo>
                  <a:cubicBezTo>
                    <a:pt x="4" y="179"/>
                    <a:pt x="57" y="222"/>
                    <a:pt x="113" y="222"/>
                  </a:cubicBezTo>
                  <a:cubicBezTo>
                    <a:pt x="141" y="222"/>
                    <a:pt x="170" y="211"/>
                    <a:pt x="192" y="187"/>
                  </a:cubicBezTo>
                  <a:cubicBezTo>
                    <a:pt x="234" y="143"/>
                    <a:pt x="233" y="74"/>
                    <a:pt x="189" y="32"/>
                  </a:cubicBezTo>
                  <a:cubicBezTo>
                    <a:pt x="167" y="10"/>
                    <a:pt x="139" y="1"/>
                    <a:pt x="1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8" name="Google Shape;8208;p13"/>
            <p:cNvSpPr/>
            <p:nvPr/>
          </p:nvSpPr>
          <p:spPr>
            <a:xfrm>
              <a:off x="6371025" y="1456550"/>
              <a:ext cx="5850" cy="5550"/>
            </a:xfrm>
            <a:custGeom>
              <a:avLst/>
              <a:gdLst/>
              <a:ahLst/>
              <a:cxnLst/>
              <a:rect l="l" t="t" r="r" b="b"/>
              <a:pathLst>
                <a:path w="234" h="222" extrusionOk="0">
                  <a:moveTo>
                    <a:pt x="112" y="1"/>
                  </a:moveTo>
                  <a:cubicBezTo>
                    <a:pt x="55" y="1"/>
                    <a:pt x="0" y="46"/>
                    <a:pt x="2" y="114"/>
                  </a:cubicBezTo>
                  <a:cubicBezTo>
                    <a:pt x="3" y="179"/>
                    <a:pt x="56" y="222"/>
                    <a:pt x="112" y="222"/>
                  </a:cubicBezTo>
                  <a:cubicBezTo>
                    <a:pt x="140" y="222"/>
                    <a:pt x="169" y="211"/>
                    <a:pt x="191" y="187"/>
                  </a:cubicBezTo>
                  <a:cubicBezTo>
                    <a:pt x="234" y="143"/>
                    <a:pt x="232" y="74"/>
                    <a:pt x="188" y="32"/>
                  </a:cubicBezTo>
                  <a:cubicBezTo>
                    <a:pt x="166" y="11"/>
                    <a:pt x="139" y="1"/>
                    <a:pt x="1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9" name="Google Shape;8209;p13"/>
            <p:cNvSpPr/>
            <p:nvPr/>
          </p:nvSpPr>
          <p:spPr>
            <a:xfrm>
              <a:off x="5893550" y="102385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14" y="0"/>
                  </a:moveTo>
                  <a:cubicBezTo>
                    <a:pt x="56" y="0"/>
                    <a:pt x="1" y="46"/>
                    <a:pt x="2" y="113"/>
                  </a:cubicBezTo>
                  <a:cubicBezTo>
                    <a:pt x="4" y="179"/>
                    <a:pt x="58" y="221"/>
                    <a:pt x="114" y="221"/>
                  </a:cubicBezTo>
                  <a:cubicBezTo>
                    <a:pt x="142" y="221"/>
                    <a:pt x="170" y="211"/>
                    <a:pt x="193" y="187"/>
                  </a:cubicBezTo>
                  <a:cubicBezTo>
                    <a:pt x="235" y="143"/>
                    <a:pt x="233" y="73"/>
                    <a:pt x="188" y="31"/>
                  </a:cubicBezTo>
                  <a:cubicBezTo>
                    <a:pt x="166" y="10"/>
                    <a:pt x="140" y="0"/>
                    <a:pt x="1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0" name="Google Shape;8210;p13"/>
            <p:cNvSpPr/>
            <p:nvPr/>
          </p:nvSpPr>
          <p:spPr>
            <a:xfrm>
              <a:off x="5643925" y="1105675"/>
              <a:ext cx="26325" cy="24875"/>
            </a:xfrm>
            <a:custGeom>
              <a:avLst/>
              <a:gdLst/>
              <a:ahLst/>
              <a:cxnLst/>
              <a:rect l="l" t="t" r="r" b="b"/>
              <a:pathLst>
                <a:path w="1053" h="995" extrusionOk="0">
                  <a:moveTo>
                    <a:pt x="508" y="0"/>
                  </a:moveTo>
                  <a:cubicBezTo>
                    <a:pt x="249" y="0"/>
                    <a:pt x="1" y="206"/>
                    <a:pt x="8" y="509"/>
                  </a:cubicBezTo>
                  <a:cubicBezTo>
                    <a:pt x="13" y="711"/>
                    <a:pt x="139" y="888"/>
                    <a:pt x="325" y="962"/>
                  </a:cubicBezTo>
                  <a:cubicBezTo>
                    <a:pt x="383" y="984"/>
                    <a:pt x="444" y="995"/>
                    <a:pt x="504" y="995"/>
                  </a:cubicBezTo>
                  <a:cubicBezTo>
                    <a:pt x="637" y="995"/>
                    <a:pt x="768" y="941"/>
                    <a:pt x="865" y="841"/>
                  </a:cubicBezTo>
                  <a:cubicBezTo>
                    <a:pt x="1053" y="643"/>
                    <a:pt x="1047" y="327"/>
                    <a:pt x="848" y="140"/>
                  </a:cubicBezTo>
                  <a:cubicBezTo>
                    <a:pt x="748" y="43"/>
                    <a:pt x="627" y="0"/>
                    <a:pt x="50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1" name="Google Shape;8211;p13"/>
            <p:cNvSpPr/>
            <p:nvPr/>
          </p:nvSpPr>
          <p:spPr>
            <a:xfrm>
              <a:off x="5380750" y="535650"/>
              <a:ext cx="48675" cy="43925"/>
            </a:xfrm>
            <a:custGeom>
              <a:avLst/>
              <a:gdLst/>
              <a:ahLst/>
              <a:cxnLst/>
              <a:rect l="l" t="t" r="r" b="b"/>
              <a:pathLst>
                <a:path w="1947" h="1757" extrusionOk="0">
                  <a:moveTo>
                    <a:pt x="1001" y="0"/>
                  </a:moveTo>
                  <a:cubicBezTo>
                    <a:pt x="672" y="0"/>
                    <a:pt x="367" y="187"/>
                    <a:pt x="217" y="485"/>
                  </a:cubicBezTo>
                  <a:cubicBezTo>
                    <a:pt x="0" y="919"/>
                    <a:pt x="175" y="1447"/>
                    <a:pt x="609" y="1663"/>
                  </a:cubicBezTo>
                  <a:cubicBezTo>
                    <a:pt x="734" y="1726"/>
                    <a:pt x="868" y="1757"/>
                    <a:pt x="1002" y="1757"/>
                  </a:cubicBezTo>
                  <a:cubicBezTo>
                    <a:pt x="1209" y="1757"/>
                    <a:pt x="1414" y="1683"/>
                    <a:pt x="1577" y="1542"/>
                  </a:cubicBezTo>
                  <a:cubicBezTo>
                    <a:pt x="1846" y="1310"/>
                    <a:pt x="1947" y="937"/>
                    <a:pt x="1836" y="601"/>
                  </a:cubicBezTo>
                  <a:cubicBezTo>
                    <a:pt x="1723" y="264"/>
                    <a:pt x="1419" y="28"/>
                    <a:pt x="1064" y="3"/>
                  </a:cubicBezTo>
                  <a:cubicBezTo>
                    <a:pt x="1043" y="1"/>
                    <a:pt x="1022" y="0"/>
                    <a:pt x="100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2" name="Google Shape;8212;p13"/>
            <p:cNvSpPr/>
            <p:nvPr/>
          </p:nvSpPr>
          <p:spPr>
            <a:xfrm>
              <a:off x="4930275" y="1084325"/>
              <a:ext cx="46100" cy="41550"/>
            </a:xfrm>
            <a:custGeom>
              <a:avLst/>
              <a:gdLst/>
              <a:ahLst/>
              <a:cxnLst/>
              <a:rect l="l" t="t" r="r" b="b"/>
              <a:pathLst>
                <a:path w="1844" h="1662" extrusionOk="0">
                  <a:moveTo>
                    <a:pt x="948" y="1"/>
                  </a:moveTo>
                  <a:cubicBezTo>
                    <a:pt x="635" y="1"/>
                    <a:pt x="347" y="177"/>
                    <a:pt x="205" y="460"/>
                  </a:cubicBezTo>
                  <a:cubicBezTo>
                    <a:pt x="1" y="870"/>
                    <a:pt x="166" y="1369"/>
                    <a:pt x="576" y="1574"/>
                  </a:cubicBezTo>
                  <a:cubicBezTo>
                    <a:pt x="695" y="1633"/>
                    <a:pt x="822" y="1662"/>
                    <a:pt x="949" y="1662"/>
                  </a:cubicBezTo>
                  <a:cubicBezTo>
                    <a:pt x="1145" y="1662"/>
                    <a:pt x="1339" y="1593"/>
                    <a:pt x="1493" y="1459"/>
                  </a:cubicBezTo>
                  <a:cubicBezTo>
                    <a:pt x="1747" y="1239"/>
                    <a:pt x="1844" y="888"/>
                    <a:pt x="1737" y="570"/>
                  </a:cubicBezTo>
                  <a:cubicBezTo>
                    <a:pt x="1630" y="250"/>
                    <a:pt x="1343" y="27"/>
                    <a:pt x="1008" y="3"/>
                  </a:cubicBezTo>
                  <a:cubicBezTo>
                    <a:pt x="988" y="2"/>
                    <a:pt x="968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3" name="Google Shape;8213;p13"/>
            <p:cNvSpPr/>
            <p:nvPr/>
          </p:nvSpPr>
          <p:spPr>
            <a:xfrm>
              <a:off x="5094300" y="1008575"/>
              <a:ext cx="26500" cy="22900"/>
            </a:xfrm>
            <a:custGeom>
              <a:avLst/>
              <a:gdLst/>
              <a:ahLst/>
              <a:cxnLst/>
              <a:rect l="l" t="t" r="r" b="b"/>
              <a:pathLst>
                <a:path w="1060" h="916" extrusionOk="0">
                  <a:moveTo>
                    <a:pt x="521" y="1"/>
                  </a:moveTo>
                  <a:cubicBezTo>
                    <a:pt x="360" y="1"/>
                    <a:pt x="199" y="83"/>
                    <a:pt x="113" y="254"/>
                  </a:cubicBezTo>
                  <a:cubicBezTo>
                    <a:pt x="1" y="479"/>
                    <a:pt x="92" y="753"/>
                    <a:pt x="318" y="866"/>
                  </a:cubicBezTo>
                  <a:cubicBezTo>
                    <a:pt x="386" y="900"/>
                    <a:pt x="457" y="916"/>
                    <a:pt x="524" y="916"/>
                  </a:cubicBezTo>
                  <a:cubicBezTo>
                    <a:pt x="815" y="916"/>
                    <a:pt x="1060" y="627"/>
                    <a:pt x="955" y="314"/>
                  </a:cubicBezTo>
                  <a:cubicBezTo>
                    <a:pt x="887" y="108"/>
                    <a:pt x="704" y="1"/>
                    <a:pt x="52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4" name="Google Shape;8214;p13"/>
            <p:cNvSpPr/>
            <p:nvPr/>
          </p:nvSpPr>
          <p:spPr>
            <a:xfrm>
              <a:off x="4958125" y="974450"/>
              <a:ext cx="26525" cy="22900"/>
            </a:xfrm>
            <a:custGeom>
              <a:avLst/>
              <a:gdLst/>
              <a:ahLst/>
              <a:cxnLst/>
              <a:rect l="l" t="t" r="r" b="b"/>
              <a:pathLst>
                <a:path w="1061" h="916" extrusionOk="0">
                  <a:moveTo>
                    <a:pt x="521" y="1"/>
                  </a:moveTo>
                  <a:cubicBezTo>
                    <a:pt x="361" y="1"/>
                    <a:pt x="200" y="83"/>
                    <a:pt x="115" y="253"/>
                  </a:cubicBezTo>
                  <a:cubicBezTo>
                    <a:pt x="1" y="478"/>
                    <a:pt x="92" y="753"/>
                    <a:pt x="318" y="866"/>
                  </a:cubicBezTo>
                  <a:cubicBezTo>
                    <a:pt x="386" y="900"/>
                    <a:pt x="456" y="915"/>
                    <a:pt x="523" y="915"/>
                  </a:cubicBezTo>
                  <a:cubicBezTo>
                    <a:pt x="814" y="915"/>
                    <a:pt x="1060" y="627"/>
                    <a:pt x="957" y="313"/>
                  </a:cubicBezTo>
                  <a:cubicBezTo>
                    <a:pt x="888" y="108"/>
                    <a:pt x="705" y="1"/>
                    <a:pt x="52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5" name="Google Shape;8215;p13"/>
            <p:cNvSpPr/>
            <p:nvPr/>
          </p:nvSpPr>
          <p:spPr>
            <a:xfrm>
              <a:off x="5439025" y="826200"/>
              <a:ext cx="33800" cy="30500"/>
            </a:xfrm>
            <a:custGeom>
              <a:avLst/>
              <a:gdLst/>
              <a:ahLst/>
              <a:cxnLst/>
              <a:rect l="l" t="t" r="r" b="b"/>
              <a:pathLst>
                <a:path w="1352" h="1220" extrusionOk="0">
                  <a:moveTo>
                    <a:pt x="699" y="1"/>
                  </a:moveTo>
                  <a:cubicBezTo>
                    <a:pt x="468" y="1"/>
                    <a:pt x="256" y="130"/>
                    <a:pt x="152" y="337"/>
                  </a:cubicBezTo>
                  <a:cubicBezTo>
                    <a:pt x="1" y="638"/>
                    <a:pt x="122" y="1005"/>
                    <a:pt x="424" y="1155"/>
                  </a:cubicBezTo>
                  <a:cubicBezTo>
                    <a:pt x="510" y="1198"/>
                    <a:pt x="604" y="1219"/>
                    <a:pt x="696" y="1219"/>
                  </a:cubicBezTo>
                  <a:cubicBezTo>
                    <a:pt x="839" y="1219"/>
                    <a:pt x="981" y="1169"/>
                    <a:pt x="1095" y="1071"/>
                  </a:cubicBezTo>
                  <a:cubicBezTo>
                    <a:pt x="1281" y="908"/>
                    <a:pt x="1352" y="651"/>
                    <a:pt x="1274" y="418"/>
                  </a:cubicBezTo>
                  <a:cubicBezTo>
                    <a:pt x="1197" y="184"/>
                    <a:pt x="985" y="20"/>
                    <a:pt x="740" y="2"/>
                  </a:cubicBezTo>
                  <a:cubicBezTo>
                    <a:pt x="726" y="1"/>
                    <a:pt x="712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6" name="Google Shape;8216;p13"/>
            <p:cNvSpPr/>
            <p:nvPr/>
          </p:nvSpPr>
          <p:spPr>
            <a:xfrm>
              <a:off x="4698550" y="732175"/>
              <a:ext cx="33800" cy="30475"/>
            </a:xfrm>
            <a:custGeom>
              <a:avLst/>
              <a:gdLst/>
              <a:ahLst/>
              <a:cxnLst/>
              <a:rect l="l" t="t" r="r" b="b"/>
              <a:pathLst>
                <a:path w="1352" h="1219" extrusionOk="0">
                  <a:moveTo>
                    <a:pt x="695" y="1"/>
                  </a:moveTo>
                  <a:cubicBezTo>
                    <a:pt x="466" y="1"/>
                    <a:pt x="255" y="130"/>
                    <a:pt x="152" y="338"/>
                  </a:cubicBezTo>
                  <a:cubicBezTo>
                    <a:pt x="1" y="638"/>
                    <a:pt x="122" y="1004"/>
                    <a:pt x="424" y="1154"/>
                  </a:cubicBezTo>
                  <a:cubicBezTo>
                    <a:pt x="510" y="1197"/>
                    <a:pt x="603" y="1219"/>
                    <a:pt x="696" y="1219"/>
                  </a:cubicBezTo>
                  <a:cubicBezTo>
                    <a:pt x="840" y="1219"/>
                    <a:pt x="982" y="1167"/>
                    <a:pt x="1095" y="1070"/>
                  </a:cubicBezTo>
                  <a:cubicBezTo>
                    <a:pt x="1281" y="909"/>
                    <a:pt x="1352" y="650"/>
                    <a:pt x="1275" y="417"/>
                  </a:cubicBezTo>
                  <a:cubicBezTo>
                    <a:pt x="1197" y="183"/>
                    <a:pt x="985" y="19"/>
                    <a:pt x="740" y="3"/>
                  </a:cubicBezTo>
                  <a:cubicBezTo>
                    <a:pt x="725" y="1"/>
                    <a:pt x="710" y="1"/>
                    <a:pt x="69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7" name="Google Shape;8217;p13"/>
            <p:cNvSpPr/>
            <p:nvPr/>
          </p:nvSpPr>
          <p:spPr>
            <a:xfrm>
              <a:off x="5638225" y="1201625"/>
              <a:ext cx="17650" cy="15275"/>
            </a:xfrm>
            <a:custGeom>
              <a:avLst/>
              <a:gdLst/>
              <a:ahLst/>
              <a:cxnLst/>
              <a:rect l="l" t="t" r="r" b="b"/>
              <a:pathLst>
                <a:path w="706" h="611" extrusionOk="0">
                  <a:moveTo>
                    <a:pt x="346" y="1"/>
                  </a:moveTo>
                  <a:cubicBezTo>
                    <a:pt x="239" y="1"/>
                    <a:pt x="132" y="56"/>
                    <a:pt x="75" y="169"/>
                  </a:cubicBezTo>
                  <a:cubicBezTo>
                    <a:pt x="0" y="319"/>
                    <a:pt x="60" y="503"/>
                    <a:pt x="211" y="578"/>
                  </a:cubicBezTo>
                  <a:cubicBezTo>
                    <a:pt x="256" y="601"/>
                    <a:pt x="303" y="611"/>
                    <a:pt x="348" y="611"/>
                  </a:cubicBezTo>
                  <a:cubicBezTo>
                    <a:pt x="542" y="611"/>
                    <a:pt x="706" y="418"/>
                    <a:pt x="636" y="209"/>
                  </a:cubicBezTo>
                  <a:cubicBezTo>
                    <a:pt x="590" y="72"/>
                    <a:pt x="469" y="1"/>
                    <a:pt x="34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8" name="Google Shape;8218;p13"/>
            <p:cNvSpPr/>
            <p:nvPr/>
          </p:nvSpPr>
          <p:spPr>
            <a:xfrm>
              <a:off x="5189975" y="417900"/>
              <a:ext cx="26475" cy="22900"/>
            </a:xfrm>
            <a:custGeom>
              <a:avLst/>
              <a:gdLst/>
              <a:ahLst/>
              <a:cxnLst/>
              <a:rect l="l" t="t" r="r" b="b"/>
              <a:pathLst>
                <a:path w="1059" h="916" extrusionOk="0">
                  <a:moveTo>
                    <a:pt x="520" y="1"/>
                  </a:moveTo>
                  <a:cubicBezTo>
                    <a:pt x="359" y="1"/>
                    <a:pt x="198" y="83"/>
                    <a:pt x="113" y="253"/>
                  </a:cubicBezTo>
                  <a:cubicBezTo>
                    <a:pt x="0" y="478"/>
                    <a:pt x="91" y="754"/>
                    <a:pt x="316" y="866"/>
                  </a:cubicBezTo>
                  <a:cubicBezTo>
                    <a:pt x="384" y="900"/>
                    <a:pt x="454" y="916"/>
                    <a:pt x="521" y="916"/>
                  </a:cubicBezTo>
                  <a:cubicBezTo>
                    <a:pt x="812" y="916"/>
                    <a:pt x="1059" y="627"/>
                    <a:pt x="955" y="313"/>
                  </a:cubicBezTo>
                  <a:cubicBezTo>
                    <a:pt x="886" y="107"/>
                    <a:pt x="703" y="1"/>
                    <a:pt x="52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9" name="Google Shape;8219;p13"/>
            <p:cNvSpPr/>
            <p:nvPr/>
          </p:nvSpPr>
          <p:spPr>
            <a:xfrm>
              <a:off x="5034225" y="545900"/>
              <a:ext cx="17700" cy="15275"/>
            </a:xfrm>
            <a:custGeom>
              <a:avLst/>
              <a:gdLst/>
              <a:ahLst/>
              <a:cxnLst/>
              <a:rect l="l" t="t" r="r" b="b"/>
              <a:pathLst>
                <a:path w="708" h="611" extrusionOk="0">
                  <a:moveTo>
                    <a:pt x="348" y="1"/>
                  </a:moveTo>
                  <a:cubicBezTo>
                    <a:pt x="241" y="1"/>
                    <a:pt x="133" y="56"/>
                    <a:pt x="77" y="170"/>
                  </a:cubicBezTo>
                  <a:cubicBezTo>
                    <a:pt x="0" y="320"/>
                    <a:pt x="62" y="502"/>
                    <a:pt x="212" y="577"/>
                  </a:cubicBezTo>
                  <a:cubicBezTo>
                    <a:pt x="258" y="600"/>
                    <a:pt x="304" y="610"/>
                    <a:pt x="349" y="610"/>
                  </a:cubicBezTo>
                  <a:cubicBezTo>
                    <a:pt x="543" y="610"/>
                    <a:pt x="707" y="417"/>
                    <a:pt x="638" y="209"/>
                  </a:cubicBezTo>
                  <a:cubicBezTo>
                    <a:pt x="592" y="72"/>
                    <a:pt x="470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0" name="Google Shape;8220;p13"/>
            <p:cNvSpPr/>
            <p:nvPr/>
          </p:nvSpPr>
          <p:spPr>
            <a:xfrm>
              <a:off x="5332375" y="1285200"/>
              <a:ext cx="36375" cy="32800"/>
            </a:xfrm>
            <a:custGeom>
              <a:avLst/>
              <a:gdLst/>
              <a:ahLst/>
              <a:cxnLst/>
              <a:rect l="l" t="t" r="r" b="b"/>
              <a:pathLst>
                <a:path w="1455" h="1312" extrusionOk="0">
                  <a:moveTo>
                    <a:pt x="751" y="0"/>
                  </a:moveTo>
                  <a:cubicBezTo>
                    <a:pt x="503" y="0"/>
                    <a:pt x="275" y="139"/>
                    <a:pt x="163" y="363"/>
                  </a:cubicBezTo>
                  <a:cubicBezTo>
                    <a:pt x="1" y="686"/>
                    <a:pt x="132" y="1080"/>
                    <a:pt x="455" y="1242"/>
                  </a:cubicBezTo>
                  <a:cubicBezTo>
                    <a:pt x="548" y="1288"/>
                    <a:pt x="649" y="1311"/>
                    <a:pt x="749" y="1311"/>
                  </a:cubicBezTo>
                  <a:cubicBezTo>
                    <a:pt x="903" y="1311"/>
                    <a:pt x="1056" y="1257"/>
                    <a:pt x="1178" y="1152"/>
                  </a:cubicBezTo>
                  <a:cubicBezTo>
                    <a:pt x="1378" y="977"/>
                    <a:pt x="1454" y="701"/>
                    <a:pt x="1370" y="450"/>
                  </a:cubicBezTo>
                  <a:cubicBezTo>
                    <a:pt x="1288" y="197"/>
                    <a:pt x="1061" y="21"/>
                    <a:pt x="796" y="2"/>
                  </a:cubicBezTo>
                  <a:cubicBezTo>
                    <a:pt x="781" y="1"/>
                    <a:pt x="766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1" name="Google Shape;8221;p13"/>
            <p:cNvSpPr/>
            <p:nvPr/>
          </p:nvSpPr>
          <p:spPr>
            <a:xfrm>
              <a:off x="5189600" y="1269875"/>
              <a:ext cx="8225" cy="7125"/>
            </a:xfrm>
            <a:custGeom>
              <a:avLst/>
              <a:gdLst/>
              <a:ahLst/>
              <a:cxnLst/>
              <a:rect l="l" t="t" r="r" b="b"/>
              <a:pathLst>
                <a:path w="329" h="285" extrusionOk="0">
                  <a:moveTo>
                    <a:pt x="161" y="0"/>
                  </a:moveTo>
                  <a:cubicBezTo>
                    <a:pt x="111" y="0"/>
                    <a:pt x="61" y="26"/>
                    <a:pt x="35" y="78"/>
                  </a:cubicBezTo>
                  <a:cubicBezTo>
                    <a:pt x="0" y="149"/>
                    <a:pt x="27" y="233"/>
                    <a:pt x="98" y="269"/>
                  </a:cubicBezTo>
                  <a:cubicBezTo>
                    <a:pt x="119" y="279"/>
                    <a:pt x="140" y="284"/>
                    <a:pt x="161" y="284"/>
                  </a:cubicBezTo>
                  <a:cubicBezTo>
                    <a:pt x="251" y="284"/>
                    <a:pt x="328" y="194"/>
                    <a:pt x="296" y="96"/>
                  </a:cubicBezTo>
                  <a:cubicBezTo>
                    <a:pt x="275" y="33"/>
                    <a:pt x="218" y="0"/>
                    <a:pt x="16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2" name="Google Shape;8222;p13"/>
            <p:cNvSpPr/>
            <p:nvPr/>
          </p:nvSpPr>
          <p:spPr>
            <a:xfrm>
              <a:off x="4619350" y="1001175"/>
              <a:ext cx="24675" cy="21300"/>
            </a:xfrm>
            <a:custGeom>
              <a:avLst/>
              <a:gdLst/>
              <a:ahLst/>
              <a:cxnLst/>
              <a:rect l="l" t="t" r="r" b="b"/>
              <a:pathLst>
                <a:path w="987" h="852" extrusionOk="0">
                  <a:moveTo>
                    <a:pt x="484" y="0"/>
                  </a:moveTo>
                  <a:cubicBezTo>
                    <a:pt x="335" y="0"/>
                    <a:pt x="185" y="76"/>
                    <a:pt x="105" y="234"/>
                  </a:cubicBezTo>
                  <a:cubicBezTo>
                    <a:pt x="0" y="445"/>
                    <a:pt x="86" y="700"/>
                    <a:pt x="296" y="805"/>
                  </a:cubicBezTo>
                  <a:cubicBezTo>
                    <a:pt x="360" y="837"/>
                    <a:pt x="424" y="851"/>
                    <a:pt x="487" y="851"/>
                  </a:cubicBezTo>
                  <a:cubicBezTo>
                    <a:pt x="757" y="851"/>
                    <a:pt x="986" y="583"/>
                    <a:pt x="888" y="291"/>
                  </a:cubicBezTo>
                  <a:cubicBezTo>
                    <a:pt x="825" y="100"/>
                    <a:pt x="655" y="0"/>
                    <a:pt x="4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3" name="Google Shape;8223;p13"/>
            <p:cNvSpPr/>
            <p:nvPr/>
          </p:nvSpPr>
          <p:spPr>
            <a:xfrm>
              <a:off x="5043575" y="844300"/>
              <a:ext cx="24750" cy="21400"/>
            </a:xfrm>
            <a:custGeom>
              <a:avLst/>
              <a:gdLst/>
              <a:ahLst/>
              <a:cxnLst/>
              <a:rect l="l" t="t" r="r" b="b"/>
              <a:pathLst>
                <a:path w="990" h="856" extrusionOk="0">
                  <a:moveTo>
                    <a:pt x="486" y="1"/>
                  </a:moveTo>
                  <a:cubicBezTo>
                    <a:pt x="336" y="1"/>
                    <a:pt x="185" y="78"/>
                    <a:pt x="106" y="237"/>
                  </a:cubicBezTo>
                  <a:cubicBezTo>
                    <a:pt x="0" y="447"/>
                    <a:pt x="85" y="703"/>
                    <a:pt x="295" y="808"/>
                  </a:cubicBezTo>
                  <a:cubicBezTo>
                    <a:pt x="359" y="841"/>
                    <a:pt x="425" y="855"/>
                    <a:pt x="488" y="855"/>
                  </a:cubicBezTo>
                  <a:cubicBezTo>
                    <a:pt x="760" y="855"/>
                    <a:pt x="989" y="585"/>
                    <a:pt x="892" y="293"/>
                  </a:cubicBezTo>
                  <a:cubicBezTo>
                    <a:pt x="828" y="101"/>
                    <a:pt x="657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4" name="Google Shape;8224;p13"/>
            <p:cNvSpPr/>
            <p:nvPr/>
          </p:nvSpPr>
          <p:spPr>
            <a:xfrm>
              <a:off x="4820375" y="865225"/>
              <a:ext cx="16525" cy="14275"/>
            </a:xfrm>
            <a:custGeom>
              <a:avLst/>
              <a:gdLst/>
              <a:ahLst/>
              <a:cxnLst/>
              <a:rect l="l" t="t" r="r" b="b"/>
              <a:pathLst>
                <a:path w="661" h="571" extrusionOk="0">
                  <a:moveTo>
                    <a:pt x="324" y="0"/>
                  </a:moveTo>
                  <a:cubicBezTo>
                    <a:pt x="224" y="0"/>
                    <a:pt x="124" y="52"/>
                    <a:pt x="71" y="158"/>
                  </a:cubicBezTo>
                  <a:cubicBezTo>
                    <a:pt x="0" y="297"/>
                    <a:pt x="58" y="469"/>
                    <a:pt x="197" y="539"/>
                  </a:cubicBezTo>
                  <a:cubicBezTo>
                    <a:pt x="240" y="561"/>
                    <a:pt x="283" y="570"/>
                    <a:pt x="325" y="570"/>
                  </a:cubicBezTo>
                  <a:cubicBezTo>
                    <a:pt x="507" y="570"/>
                    <a:pt x="660" y="391"/>
                    <a:pt x="594" y="195"/>
                  </a:cubicBezTo>
                  <a:cubicBezTo>
                    <a:pt x="552" y="67"/>
                    <a:pt x="438" y="0"/>
                    <a:pt x="3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5" name="Google Shape;8225;p13"/>
            <p:cNvSpPr/>
            <p:nvPr/>
          </p:nvSpPr>
          <p:spPr>
            <a:xfrm>
              <a:off x="5205375" y="900350"/>
              <a:ext cx="6450" cy="5525"/>
            </a:xfrm>
            <a:custGeom>
              <a:avLst/>
              <a:gdLst/>
              <a:ahLst/>
              <a:cxnLst/>
              <a:rect l="l" t="t" r="r" b="b"/>
              <a:pathLst>
                <a:path w="258" h="221" extrusionOk="0">
                  <a:moveTo>
                    <a:pt x="127" y="0"/>
                  </a:moveTo>
                  <a:cubicBezTo>
                    <a:pt x="88" y="0"/>
                    <a:pt x="49" y="20"/>
                    <a:pt x="28" y="62"/>
                  </a:cubicBezTo>
                  <a:cubicBezTo>
                    <a:pt x="1" y="116"/>
                    <a:pt x="23" y="182"/>
                    <a:pt x="77" y="209"/>
                  </a:cubicBezTo>
                  <a:cubicBezTo>
                    <a:pt x="94" y="217"/>
                    <a:pt x="111" y="221"/>
                    <a:pt x="127" y="221"/>
                  </a:cubicBezTo>
                  <a:cubicBezTo>
                    <a:pt x="198" y="221"/>
                    <a:pt x="258" y="151"/>
                    <a:pt x="232" y="75"/>
                  </a:cubicBezTo>
                  <a:cubicBezTo>
                    <a:pt x="215" y="26"/>
                    <a:pt x="171" y="0"/>
                    <a:pt x="1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6" name="Google Shape;8226;p13"/>
            <p:cNvSpPr/>
            <p:nvPr/>
          </p:nvSpPr>
          <p:spPr>
            <a:xfrm>
              <a:off x="5191250" y="78375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26" y="1"/>
                  </a:moveTo>
                  <a:cubicBezTo>
                    <a:pt x="88" y="1"/>
                    <a:pt x="49" y="21"/>
                    <a:pt x="29" y="62"/>
                  </a:cubicBezTo>
                  <a:cubicBezTo>
                    <a:pt x="0" y="116"/>
                    <a:pt x="23" y="182"/>
                    <a:pt x="77" y="209"/>
                  </a:cubicBezTo>
                  <a:cubicBezTo>
                    <a:pt x="94" y="218"/>
                    <a:pt x="111" y="222"/>
                    <a:pt x="128" y="222"/>
                  </a:cubicBezTo>
                  <a:cubicBezTo>
                    <a:pt x="198" y="222"/>
                    <a:pt x="256" y="152"/>
                    <a:pt x="232" y="77"/>
                  </a:cubicBezTo>
                  <a:cubicBezTo>
                    <a:pt x="215" y="27"/>
                    <a:pt x="171" y="1"/>
                    <a:pt x="12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7" name="Google Shape;8227;p13"/>
            <p:cNvSpPr/>
            <p:nvPr/>
          </p:nvSpPr>
          <p:spPr>
            <a:xfrm>
              <a:off x="4914925" y="774975"/>
              <a:ext cx="6400" cy="5550"/>
            </a:xfrm>
            <a:custGeom>
              <a:avLst/>
              <a:gdLst/>
              <a:ahLst/>
              <a:cxnLst/>
              <a:rect l="l" t="t" r="r" b="b"/>
              <a:pathLst>
                <a:path w="256" h="222" extrusionOk="0">
                  <a:moveTo>
                    <a:pt x="126" y="1"/>
                  </a:moveTo>
                  <a:cubicBezTo>
                    <a:pt x="87" y="1"/>
                    <a:pt x="48" y="20"/>
                    <a:pt x="27" y="61"/>
                  </a:cubicBezTo>
                  <a:cubicBezTo>
                    <a:pt x="0" y="115"/>
                    <a:pt x="23" y="183"/>
                    <a:pt x="77" y="210"/>
                  </a:cubicBezTo>
                  <a:cubicBezTo>
                    <a:pt x="93" y="218"/>
                    <a:pt x="110" y="222"/>
                    <a:pt x="126" y="222"/>
                  </a:cubicBezTo>
                  <a:cubicBezTo>
                    <a:pt x="197" y="222"/>
                    <a:pt x="256" y="152"/>
                    <a:pt x="232" y="76"/>
                  </a:cubicBezTo>
                  <a:cubicBezTo>
                    <a:pt x="215" y="26"/>
                    <a:pt x="171" y="1"/>
                    <a:pt x="12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8" name="Google Shape;8228;p13"/>
            <p:cNvSpPr/>
            <p:nvPr/>
          </p:nvSpPr>
          <p:spPr>
            <a:xfrm>
              <a:off x="5498325" y="1048550"/>
              <a:ext cx="6400" cy="5525"/>
            </a:xfrm>
            <a:custGeom>
              <a:avLst/>
              <a:gdLst/>
              <a:ahLst/>
              <a:cxnLst/>
              <a:rect l="l" t="t" r="r" b="b"/>
              <a:pathLst>
                <a:path w="256" h="221" extrusionOk="0">
                  <a:moveTo>
                    <a:pt x="126" y="0"/>
                  </a:moveTo>
                  <a:cubicBezTo>
                    <a:pt x="87" y="0"/>
                    <a:pt x="48" y="20"/>
                    <a:pt x="27" y="62"/>
                  </a:cubicBezTo>
                  <a:cubicBezTo>
                    <a:pt x="0" y="116"/>
                    <a:pt x="21" y="182"/>
                    <a:pt x="77" y="209"/>
                  </a:cubicBezTo>
                  <a:cubicBezTo>
                    <a:pt x="93" y="217"/>
                    <a:pt x="110" y="221"/>
                    <a:pt x="126" y="221"/>
                  </a:cubicBezTo>
                  <a:cubicBezTo>
                    <a:pt x="196" y="221"/>
                    <a:pt x="256" y="151"/>
                    <a:pt x="230" y="75"/>
                  </a:cubicBezTo>
                  <a:cubicBezTo>
                    <a:pt x="214" y="26"/>
                    <a:pt x="170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9" name="Google Shape;8229;p13"/>
            <p:cNvSpPr/>
            <p:nvPr/>
          </p:nvSpPr>
          <p:spPr>
            <a:xfrm>
              <a:off x="5689700" y="881075"/>
              <a:ext cx="28775" cy="24900"/>
            </a:xfrm>
            <a:custGeom>
              <a:avLst/>
              <a:gdLst/>
              <a:ahLst/>
              <a:cxnLst/>
              <a:rect l="l" t="t" r="r" b="b"/>
              <a:pathLst>
                <a:path w="1151" h="996" extrusionOk="0">
                  <a:moveTo>
                    <a:pt x="565" y="1"/>
                  </a:moveTo>
                  <a:cubicBezTo>
                    <a:pt x="391" y="1"/>
                    <a:pt x="216" y="90"/>
                    <a:pt x="124" y="275"/>
                  </a:cubicBezTo>
                  <a:cubicBezTo>
                    <a:pt x="0" y="520"/>
                    <a:pt x="100" y="819"/>
                    <a:pt x="345" y="941"/>
                  </a:cubicBezTo>
                  <a:cubicBezTo>
                    <a:pt x="419" y="978"/>
                    <a:pt x="495" y="995"/>
                    <a:pt x="568" y="995"/>
                  </a:cubicBezTo>
                  <a:cubicBezTo>
                    <a:pt x="884" y="995"/>
                    <a:pt x="1151" y="682"/>
                    <a:pt x="1037" y="341"/>
                  </a:cubicBezTo>
                  <a:cubicBezTo>
                    <a:pt x="963" y="117"/>
                    <a:pt x="764" y="1"/>
                    <a:pt x="56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0" name="Google Shape;8230;p13"/>
            <p:cNvSpPr/>
            <p:nvPr/>
          </p:nvSpPr>
          <p:spPr>
            <a:xfrm>
              <a:off x="5329475" y="1036400"/>
              <a:ext cx="13725" cy="13000"/>
            </a:xfrm>
            <a:custGeom>
              <a:avLst/>
              <a:gdLst/>
              <a:ahLst/>
              <a:cxnLst/>
              <a:rect l="l" t="t" r="r" b="b"/>
              <a:pathLst>
                <a:path w="549" h="520" extrusionOk="0">
                  <a:moveTo>
                    <a:pt x="264" y="1"/>
                  </a:moveTo>
                  <a:cubicBezTo>
                    <a:pt x="129" y="1"/>
                    <a:pt x="0" y="108"/>
                    <a:pt x="4" y="267"/>
                  </a:cubicBezTo>
                  <a:cubicBezTo>
                    <a:pt x="7" y="420"/>
                    <a:pt x="134" y="520"/>
                    <a:pt x="265" y="520"/>
                  </a:cubicBezTo>
                  <a:cubicBezTo>
                    <a:pt x="331" y="520"/>
                    <a:pt x="398" y="495"/>
                    <a:pt x="451" y="440"/>
                  </a:cubicBezTo>
                  <a:cubicBezTo>
                    <a:pt x="548" y="336"/>
                    <a:pt x="545" y="171"/>
                    <a:pt x="442" y="73"/>
                  </a:cubicBezTo>
                  <a:cubicBezTo>
                    <a:pt x="389" y="23"/>
                    <a:pt x="326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1" name="Google Shape;8231;p13"/>
            <p:cNvSpPr/>
            <p:nvPr/>
          </p:nvSpPr>
          <p:spPr>
            <a:xfrm>
              <a:off x="5519925" y="1226875"/>
              <a:ext cx="27500" cy="25950"/>
            </a:xfrm>
            <a:custGeom>
              <a:avLst/>
              <a:gdLst/>
              <a:ahLst/>
              <a:cxnLst/>
              <a:rect l="l" t="t" r="r" b="b"/>
              <a:pathLst>
                <a:path w="1100" h="1038" extrusionOk="0">
                  <a:moveTo>
                    <a:pt x="530" y="0"/>
                  </a:moveTo>
                  <a:cubicBezTo>
                    <a:pt x="259" y="0"/>
                    <a:pt x="1" y="215"/>
                    <a:pt x="8" y="533"/>
                  </a:cubicBezTo>
                  <a:cubicBezTo>
                    <a:pt x="13" y="742"/>
                    <a:pt x="143" y="928"/>
                    <a:pt x="340" y="1003"/>
                  </a:cubicBezTo>
                  <a:cubicBezTo>
                    <a:pt x="401" y="1026"/>
                    <a:pt x="464" y="1038"/>
                    <a:pt x="527" y="1038"/>
                  </a:cubicBezTo>
                  <a:cubicBezTo>
                    <a:pt x="666" y="1038"/>
                    <a:pt x="802" y="982"/>
                    <a:pt x="902" y="878"/>
                  </a:cubicBezTo>
                  <a:cubicBezTo>
                    <a:pt x="1099" y="671"/>
                    <a:pt x="1092" y="342"/>
                    <a:pt x="884" y="145"/>
                  </a:cubicBezTo>
                  <a:cubicBezTo>
                    <a:pt x="780" y="45"/>
                    <a:pt x="654" y="0"/>
                    <a:pt x="5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2" name="Google Shape;8232;p13"/>
            <p:cNvSpPr/>
            <p:nvPr/>
          </p:nvSpPr>
          <p:spPr>
            <a:xfrm>
              <a:off x="5590200" y="1522100"/>
              <a:ext cx="34250" cy="32400"/>
            </a:xfrm>
            <a:custGeom>
              <a:avLst/>
              <a:gdLst/>
              <a:ahLst/>
              <a:cxnLst/>
              <a:rect l="l" t="t" r="r" b="b"/>
              <a:pathLst>
                <a:path w="1370" h="1296" extrusionOk="0">
                  <a:moveTo>
                    <a:pt x="654" y="0"/>
                  </a:moveTo>
                  <a:cubicBezTo>
                    <a:pt x="565" y="0"/>
                    <a:pt x="476" y="18"/>
                    <a:pt x="391" y="55"/>
                  </a:cubicBezTo>
                  <a:cubicBezTo>
                    <a:pt x="152" y="160"/>
                    <a:pt x="0" y="401"/>
                    <a:pt x="6" y="662"/>
                  </a:cubicBezTo>
                  <a:cubicBezTo>
                    <a:pt x="12" y="925"/>
                    <a:pt x="175" y="1157"/>
                    <a:pt x="420" y="1252"/>
                  </a:cubicBezTo>
                  <a:cubicBezTo>
                    <a:pt x="496" y="1281"/>
                    <a:pt x="575" y="1295"/>
                    <a:pt x="654" y="1295"/>
                  </a:cubicBezTo>
                  <a:cubicBezTo>
                    <a:pt x="828" y="1295"/>
                    <a:pt x="997" y="1226"/>
                    <a:pt x="1122" y="1095"/>
                  </a:cubicBezTo>
                  <a:cubicBezTo>
                    <a:pt x="1370" y="837"/>
                    <a:pt x="1359" y="426"/>
                    <a:pt x="1101" y="178"/>
                  </a:cubicBezTo>
                  <a:cubicBezTo>
                    <a:pt x="978" y="61"/>
                    <a:pt x="817" y="0"/>
                    <a:pt x="6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3" name="Google Shape;8233;p13"/>
            <p:cNvSpPr/>
            <p:nvPr/>
          </p:nvSpPr>
          <p:spPr>
            <a:xfrm>
              <a:off x="6129025" y="881375"/>
              <a:ext cx="32200" cy="30450"/>
            </a:xfrm>
            <a:custGeom>
              <a:avLst/>
              <a:gdLst/>
              <a:ahLst/>
              <a:cxnLst/>
              <a:rect l="l" t="t" r="r" b="b"/>
              <a:pathLst>
                <a:path w="1288" h="1218" extrusionOk="0">
                  <a:moveTo>
                    <a:pt x="616" y="0"/>
                  </a:moveTo>
                  <a:cubicBezTo>
                    <a:pt x="533" y="0"/>
                    <a:pt x="449" y="17"/>
                    <a:pt x="369" y="53"/>
                  </a:cubicBezTo>
                  <a:cubicBezTo>
                    <a:pt x="144" y="152"/>
                    <a:pt x="1" y="377"/>
                    <a:pt x="7" y="624"/>
                  </a:cubicBezTo>
                  <a:cubicBezTo>
                    <a:pt x="11" y="870"/>
                    <a:pt x="166" y="1088"/>
                    <a:pt x="396" y="1177"/>
                  </a:cubicBezTo>
                  <a:cubicBezTo>
                    <a:pt x="467" y="1204"/>
                    <a:pt x="541" y="1218"/>
                    <a:pt x="615" y="1218"/>
                  </a:cubicBezTo>
                  <a:cubicBezTo>
                    <a:pt x="778" y="1218"/>
                    <a:pt x="939" y="1152"/>
                    <a:pt x="1056" y="1030"/>
                  </a:cubicBezTo>
                  <a:cubicBezTo>
                    <a:pt x="1288" y="786"/>
                    <a:pt x="1279" y="401"/>
                    <a:pt x="1037" y="168"/>
                  </a:cubicBezTo>
                  <a:cubicBezTo>
                    <a:pt x="921" y="58"/>
                    <a:pt x="769" y="0"/>
                    <a:pt x="6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4" name="Google Shape;8234;p13"/>
            <p:cNvSpPr/>
            <p:nvPr/>
          </p:nvSpPr>
          <p:spPr>
            <a:xfrm>
              <a:off x="6254175" y="1353475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466" y="1"/>
                  </a:moveTo>
                  <a:cubicBezTo>
                    <a:pt x="228" y="1"/>
                    <a:pt x="0" y="190"/>
                    <a:pt x="8" y="469"/>
                  </a:cubicBezTo>
                  <a:cubicBezTo>
                    <a:pt x="14" y="740"/>
                    <a:pt x="236" y="916"/>
                    <a:pt x="467" y="916"/>
                  </a:cubicBezTo>
                  <a:cubicBezTo>
                    <a:pt x="583" y="916"/>
                    <a:pt x="700" y="872"/>
                    <a:pt x="794" y="774"/>
                  </a:cubicBezTo>
                  <a:cubicBezTo>
                    <a:pt x="968" y="591"/>
                    <a:pt x="962" y="302"/>
                    <a:pt x="779" y="128"/>
                  </a:cubicBezTo>
                  <a:cubicBezTo>
                    <a:pt x="686" y="40"/>
                    <a:pt x="575" y="1"/>
                    <a:pt x="4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5" name="Google Shape;8235;p13"/>
            <p:cNvSpPr/>
            <p:nvPr/>
          </p:nvSpPr>
          <p:spPr>
            <a:xfrm>
              <a:off x="5437900" y="916400"/>
              <a:ext cx="32200" cy="30500"/>
            </a:xfrm>
            <a:custGeom>
              <a:avLst/>
              <a:gdLst/>
              <a:ahLst/>
              <a:cxnLst/>
              <a:rect l="l" t="t" r="r" b="b"/>
              <a:pathLst>
                <a:path w="1288" h="1220" extrusionOk="0">
                  <a:moveTo>
                    <a:pt x="614" y="1"/>
                  </a:moveTo>
                  <a:cubicBezTo>
                    <a:pt x="531" y="1"/>
                    <a:pt x="448" y="18"/>
                    <a:pt x="369" y="53"/>
                  </a:cubicBezTo>
                  <a:cubicBezTo>
                    <a:pt x="143" y="153"/>
                    <a:pt x="0" y="379"/>
                    <a:pt x="6" y="624"/>
                  </a:cubicBezTo>
                  <a:cubicBezTo>
                    <a:pt x="11" y="870"/>
                    <a:pt x="166" y="1090"/>
                    <a:pt x="396" y="1178"/>
                  </a:cubicBezTo>
                  <a:cubicBezTo>
                    <a:pt x="467" y="1206"/>
                    <a:pt x="541" y="1219"/>
                    <a:pt x="614" y="1219"/>
                  </a:cubicBezTo>
                  <a:cubicBezTo>
                    <a:pt x="778" y="1219"/>
                    <a:pt x="938" y="1153"/>
                    <a:pt x="1056" y="1031"/>
                  </a:cubicBezTo>
                  <a:cubicBezTo>
                    <a:pt x="1287" y="788"/>
                    <a:pt x="1278" y="401"/>
                    <a:pt x="1036" y="170"/>
                  </a:cubicBezTo>
                  <a:cubicBezTo>
                    <a:pt x="920" y="59"/>
                    <a:pt x="768" y="1"/>
                    <a:pt x="6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6" name="Google Shape;8236;p13"/>
            <p:cNvSpPr/>
            <p:nvPr/>
          </p:nvSpPr>
          <p:spPr>
            <a:xfrm>
              <a:off x="6447500" y="1285525"/>
              <a:ext cx="16150" cy="15275"/>
            </a:xfrm>
            <a:custGeom>
              <a:avLst/>
              <a:gdLst/>
              <a:ahLst/>
              <a:cxnLst/>
              <a:rect l="l" t="t" r="r" b="b"/>
              <a:pathLst>
                <a:path w="646" h="611" extrusionOk="0">
                  <a:moveTo>
                    <a:pt x="311" y="1"/>
                  </a:moveTo>
                  <a:cubicBezTo>
                    <a:pt x="153" y="1"/>
                    <a:pt x="1" y="126"/>
                    <a:pt x="5" y="312"/>
                  </a:cubicBezTo>
                  <a:cubicBezTo>
                    <a:pt x="9" y="493"/>
                    <a:pt x="157" y="611"/>
                    <a:pt x="311" y="611"/>
                  </a:cubicBezTo>
                  <a:cubicBezTo>
                    <a:pt x="388" y="611"/>
                    <a:pt x="467" y="581"/>
                    <a:pt x="529" y="516"/>
                  </a:cubicBezTo>
                  <a:cubicBezTo>
                    <a:pt x="645" y="395"/>
                    <a:pt x="641" y="202"/>
                    <a:pt x="519" y="85"/>
                  </a:cubicBezTo>
                  <a:cubicBezTo>
                    <a:pt x="458" y="27"/>
                    <a:pt x="384" y="1"/>
                    <a:pt x="3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7" name="Google Shape;8237;p13"/>
            <p:cNvSpPr/>
            <p:nvPr/>
          </p:nvSpPr>
          <p:spPr>
            <a:xfrm>
              <a:off x="6520625" y="990525"/>
              <a:ext cx="22600" cy="21400"/>
            </a:xfrm>
            <a:custGeom>
              <a:avLst/>
              <a:gdLst/>
              <a:ahLst/>
              <a:cxnLst/>
              <a:rect l="l" t="t" r="r" b="b"/>
              <a:pathLst>
                <a:path w="904" h="856" extrusionOk="0">
                  <a:moveTo>
                    <a:pt x="435" y="1"/>
                  </a:moveTo>
                  <a:cubicBezTo>
                    <a:pt x="212" y="1"/>
                    <a:pt x="0" y="177"/>
                    <a:pt x="6" y="438"/>
                  </a:cubicBezTo>
                  <a:cubicBezTo>
                    <a:pt x="12" y="691"/>
                    <a:pt x="220" y="855"/>
                    <a:pt x="435" y="855"/>
                  </a:cubicBezTo>
                  <a:cubicBezTo>
                    <a:pt x="543" y="855"/>
                    <a:pt x="652" y="814"/>
                    <a:pt x="740" y="722"/>
                  </a:cubicBezTo>
                  <a:cubicBezTo>
                    <a:pt x="904" y="552"/>
                    <a:pt x="896" y="282"/>
                    <a:pt x="726" y="119"/>
                  </a:cubicBezTo>
                  <a:cubicBezTo>
                    <a:pt x="640" y="37"/>
                    <a:pt x="536" y="1"/>
                    <a:pt x="43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8" name="Google Shape;8238;p13"/>
            <p:cNvSpPr/>
            <p:nvPr/>
          </p:nvSpPr>
          <p:spPr>
            <a:xfrm>
              <a:off x="6396675" y="907625"/>
              <a:ext cx="5875" cy="5525"/>
            </a:xfrm>
            <a:custGeom>
              <a:avLst/>
              <a:gdLst/>
              <a:ahLst/>
              <a:cxnLst/>
              <a:rect l="l" t="t" r="r" b="b"/>
              <a:pathLst>
                <a:path w="235" h="221" extrusionOk="0">
                  <a:moveTo>
                    <a:pt x="112" y="0"/>
                  </a:moveTo>
                  <a:cubicBezTo>
                    <a:pt x="55" y="0"/>
                    <a:pt x="0" y="45"/>
                    <a:pt x="1" y="113"/>
                  </a:cubicBezTo>
                  <a:cubicBezTo>
                    <a:pt x="3" y="178"/>
                    <a:pt x="57" y="221"/>
                    <a:pt x="113" y="221"/>
                  </a:cubicBezTo>
                  <a:cubicBezTo>
                    <a:pt x="141" y="221"/>
                    <a:pt x="169" y="210"/>
                    <a:pt x="192" y="186"/>
                  </a:cubicBezTo>
                  <a:cubicBezTo>
                    <a:pt x="234" y="142"/>
                    <a:pt x="231" y="73"/>
                    <a:pt x="188" y="31"/>
                  </a:cubicBezTo>
                  <a:cubicBezTo>
                    <a:pt x="165" y="10"/>
                    <a:pt x="139" y="0"/>
                    <a:pt x="11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9" name="Google Shape;8239;p13"/>
            <p:cNvSpPr/>
            <p:nvPr/>
          </p:nvSpPr>
          <p:spPr>
            <a:xfrm>
              <a:off x="6375950" y="10232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14" y="1"/>
                  </a:moveTo>
                  <a:cubicBezTo>
                    <a:pt x="56" y="1"/>
                    <a:pt x="1" y="47"/>
                    <a:pt x="2" y="114"/>
                  </a:cubicBezTo>
                  <a:cubicBezTo>
                    <a:pt x="4" y="179"/>
                    <a:pt x="58" y="221"/>
                    <a:pt x="114" y="221"/>
                  </a:cubicBezTo>
                  <a:cubicBezTo>
                    <a:pt x="142" y="221"/>
                    <a:pt x="170" y="211"/>
                    <a:pt x="193" y="187"/>
                  </a:cubicBezTo>
                  <a:cubicBezTo>
                    <a:pt x="235" y="144"/>
                    <a:pt x="232" y="73"/>
                    <a:pt x="188" y="31"/>
                  </a:cubicBezTo>
                  <a:cubicBezTo>
                    <a:pt x="166" y="10"/>
                    <a:pt x="140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0" name="Google Shape;8240;p13"/>
            <p:cNvSpPr/>
            <p:nvPr/>
          </p:nvSpPr>
          <p:spPr>
            <a:xfrm>
              <a:off x="6637575" y="1112675"/>
              <a:ext cx="5825" cy="5550"/>
            </a:xfrm>
            <a:custGeom>
              <a:avLst/>
              <a:gdLst/>
              <a:ahLst/>
              <a:cxnLst/>
              <a:rect l="l" t="t" r="r" b="b"/>
              <a:pathLst>
                <a:path w="233" h="222" extrusionOk="0">
                  <a:moveTo>
                    <a:pt x="113" y="0"/>
                  </a:moveTo>
                  <a:cubicBezTo>
                    <a:pt x="55" y="0"/>
                    <a:pt x="0" y="46"/>
                    <a:pt x="1" y="114"/>
                  </a:cubicBezTo>
                  <a:cubicBezTo>
                    <a:pt x="3" y="179"/>
                    <a:pt x="57" y="221"/>
                    <a:pt x="113" y="221"/>
                  </a:cubicBezTo>
                  <a:cubicBezTo>
                    <a:pt x="141" y="221"/>
                    <a:pt x="169" y="211"/>
                    <a:pt x="192" y="187"/>
                  </a:cubicBezTo>
                  <a:cubicBezTo>
                    <a:pt x="233" y="144"/>
                    <a:pt x="231" y="73"/>
                    <a:pt x="188" y="31"/>
                  </a:cubicBezTo>
                  <a:cubicBezTo>
                    <a:pt x="166" y="10"/>
                    <a:pt x="139" y="0"/>
                    <a:pt x="1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1" name="Google Shape;8241;p13"/>
            <p:cNvSpPr/>
            <p:nvPr/>
          </p:nvSpPr>
          <p:spPr>
            <a:xfrm>
              <a:off x="6160100" y="679975"/>
              <a:ext cx="5850" cy="5550"/>
            </a:xfrm>
            <a:custGeom>
              <a:avLst/>
              <a:gdLst/>
              <a:ahLst/>
              <a:cxnLst/>
              <a:rect l="l" t="t" r="r" b="b"/>
              <a:pathLst>
                <a:path w="234" h="222" extrusionOk="0">
                  <a:moveTo>
                    <a:pt x="114" y="1"/>
                  </a:moveTo>
                  <a:cubicBezTo>
                    <a:pt x="56" y="1"/>
                    <a:pt x="0" y="47"/>
                    <a:pt x="2" y="114"/>
                  </a:cubicBezTo>
                  <a:cubicBezTo>
                    <a:pt x="3" y="179"/>
                    <a:pt x="57" y="222"/>
                    <a:pt x="113" y="222"/>
                  </a:cubicBezTo>
                  <a:cubicBezTo>
                    <a:pt x="141" y="222"/>
                    <a:pt x="169" y="211"/>
                    <a:pt x="192" y="188"/>
                  </a:cubicBezTo>
                  <a:cubicBezTo>
                    <a:pt x="234" y="144"/>
                    <a:pt x="232" y="73"/>
                    <a:pt x="189" y="31"/>
                  </a:cubicBezTo>
                  <a:cubicBezTo>
                    <a:pt x="167" y="10"/>
                    <a:pt x="140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2" name="Google Shape;8242;p13"/>
            <p:cNvSpPr/>
            <p:nvPr/>
          </p:nvSpPr>
          <p:spPr>
            <a:xfrm>
              <a:off x="5910500" y="761775"/>
              <a:ext cx="26350" cy="24875"/>
            </a:xfrm>
            <a:custGeom>
              <a:avLst/>
              <a:gdLst/>
              <a:ahLst/>
              <a:cxnLst/>
              <a:rect l="l" t="t" r="r" b="b"/>
              <a:pathLst>
                <a:path w="1054" h="995" extrusionOk="0">
                  <a:moveTo>
                    <a:pt x="508" y="1"/>
                  </a:moveTo>
                  <a:cubicBezTo>
                    <a:pt x="248" y="1"/>
                    <a:pt x="1" y="206"/>
                    <a:pt x="8" y="509"/>
                  </a:cubicBezTo>
                  <a:cubicBezTo>
                    <a:pt x="12" y="711"/>
                    <a:pt x="139" y="888"/>
                    <a:pt x="325" y="962"/>
                  </a:cubicBezTo>
                  <a:cubicBezTo>
                    <a:pt x="383" y="984"/>
                    <a:pt x="444" y="995"/>
                    <a:pt x="503" y="995"/>
                  </a:cubicBezTo>
                  <a:cubicBezTo>
                    <a:pt x="637" y="995"/>
                    <a:pt x="768" y="941"/>
                    <a:pt x="865" y="842"/>
                  </a:cubicBezTo>
                  <a:cubicBezTo>
                    <a:pt x="1054" y="643"/>
                    <a:pt x="1046" y="328"/>
                    <a:pt x="848" y="140"/>
                  </a:cubicBezTo>
                  <a:cubicBezTo>
                    <a:pt x="748" y="44"/>
                    <a:pt x="626" y="1"/>
                    <a:pt x="5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3" name="Google Shape;8243;p13"/>
            <p:cNvSpPr/>
            <p:nvPr/>
          </p:nvSpPr>
          <p:spPr>
            <a:xfrm>
              <a:off x="5196800" y="740450"/>
              <a:ext cx="46100" cy="41575"/>
            </a:xfrm>
            <a:custGeom>
              <a:avLst/>
              <a:gdLst/>
              <a:ahLst/>
              <a:cxnLst/>
              <a:rect l="l" t="t" r="r" b="b"/>
              <a:pathLst>
                <a:path w="1844" h="1663" extrusionOk="0">
                  <a:moveTo>
                    <a:pt x="950" y="0"/>
                  </a:moveTo>
                  <a:cubicBezTo>
                    <a:pt x="637" y="0"/>
                    <a:pt x="348" y="176"/>
                    <a:pt x="207" y="459"/>
                  </a:cubicBezTo>
                  <a:cubicBezTo>
                    <a:pt x="1" y="869"/>
                    <a:pt x="168" y="1368"/>
                    <a:pt x="578" y="1574"/>
                  </a:cubicBezTo>
                  <a:cubicBezTo>
                    <a:pt x="696" y="1633"/>
                    <a:pt x="824" y="1662"/>
                    <a:pt x="950" y="1662"/>
                  </a:cubicBezTo>
                  <a:cubicBezTo>
                    <a:pt x="1146" y="1662"/>
                    <a:pt x="1339" y="1593"/>
                    <a:pt x="1493" y="1460"/>
                  </a:cubicBezTo>
                  <a:cubicBezTo>
                    <a:pt x="1747" y="1239"/>
                    <a:pt x="1844" y="887"/>
                    <a:pt x="1738" y="569"/>
                  </a:cubicBezTo>
                  <a:cubicBezTo>
                    <a:pt x="1632" y="250"/>
                    <a:pt x="1345" y="26"/>
                    <a:pt x="1009" y="2"/>
                  </a:cubicBezTo>
                  <a:cubicBezTo>
                    <a:pt x="989" y="1"/>
                    <a:pt x="970" y="0"/>
                    <a:pt x="95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4" name="Google Shape;8244;p13"/>
            <p:cNvSpPr/>
            <p:nvPr/>
          </p:nvSpPr>
          <p:spPr>
            <a:xfrm>
              <a:off x="5360875" y="664700"/>
              <a:ext cx="26475" cy="22900"/>
            </a:xfrm>
            <a:custGeom>
              <a:avLst/>
              <a:gdLst/>
              <a:ahLst/>
              <a:cxnLst/>
              <a:rect l="l" t="t" r="r" b="b"/>
              <a:pathLst>
                <a:path w="1059" h="916" extrusionOk="0">
                  <a:moveTo>
                    <a:pt x="520" y="1"/>
                  </a:moveTo>
                  <a:cubicBezTo>
                    <a:pt x="359" y="1"/>
                    <a:pt x="198" y="83"/>
                    <a:pt x="113" y="253"/>
                  </a:cubicBezTo>
                  <a:cubicBezTo>
                    <a:pt x="0" y="478"/>
                    <a:pt x="92" y="754"/>
                    <a:pt x="317" y="866"/>
                  </a:cubicBezTo>
                  <a:cubicBezTo>
                    <a:pt x="386" y="900"/>
                    <a:pt x="455" y="916"/>
                    <a:pt x="522" y="916"/>
                  </a:cubicBezTo>
                  <a:cubicBezTo>
                    <a:pt x="813" y="916"/>
                    <a:pt x="1058" y="627"/>
                    <a:pt x="955" y="313"/>
                  </a:cubicBezTo>
                  <a:cubicBezTo>
                    <a:pt x="886" y="107"/>
                    <a:pt x="703" y="1"/>
                    <a:pt x="52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5" name="Google Shape;8245;p13"/>
            <p:cNvSpPr/>
            <p:nvPr/>
          </p:nvSpPr>
          <p:spPr>
            <a:xfrm>
              <a:off x="5705600" y="482350"/>
              <a:ext cx="33800" cy="30450"/>
            </a:xfrm>
            <a:custGeom>
              <a:avLst/>
              <a:gdLst/>
              <a:ahLst/>
              <a:cxnLst/>
              <a:rect l="l" t="t" r="r" b="b"/>
              <a:pathLst>
                <a:path w="1352" h="1218" extrusionOk="0">
                  <a:moveTo>
                    <a:pt x="694" y="0"/>
                  </a:moveTo>
                  <a:cubicBezTo>
                    <a:pt x="465" y="0"/>
                    <a:pt x="254" y="129"/>
                    <a:pt x="150" y="337"/>
                  </a:cubicBezTo>
                  <a:cubicBezTo>
                    <a:pt x="0" y="638"/>
                    <a:pt x="122" y="1003"/>
                    <a:pt x="423" y="1153"/>
                  </a:cubicBezTo>
                  <a:cubicBezTo>
                    <a:pt x="509" y="1197"/>
                    <a:pt x="602" y="1218"/>
                    <a:pt x="695" y="1218"/>
                  </a:cubicBezTo>
                  <a:cubicBezTo>
                    <a:pt x="839" y="1218"/>
                    <a:pt x="981" y="1167"/>
                    <a:pt x="1094" y="1069"/>
                  </a:cubicBezTo>
                  <a:cubicBezTo>
                    <a:pt x="1281" y="908"/>
                    <a:pt x="1351" y="650"/>
                    <a:pt x="1273" y="417"/>
                  </a:cubicBezTo>
                  <a:cubicBezTo>
                    <a:pt x="1195" y="182"/>
                    <a:pt x="985" y="18"/>
                    <a:pt x="738" y="2"/>
                  </a:cubicBezTo>
                  <a:cubicBezTo>
                    <a:pt x="723" y="1"/>
                    <a:pt x="708" y="0"/>
                    <a:pt x="69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6" name="Google Shape;8246;p13"/>
            <p:cNvSpPr/>
            <p:nvPr/>
          </p:nvSpPr>
          <p:spPr>
            <a:xfrm>
              <a:off x="5904750" y="857750"/>
              <a:ext cx="17650" cy="15275"/>
            </a:xfrm>
            <a:custGeom>
              <a:avLst/>
              <a:gdLst/>
              <a:ahLst/>
              <a:cxnLst/>
              <a:rect l="l" t="t" r="r" b="b"/>
              <a:pathLst>
                <a:path w="706" h="611" extrusionOk="0">
                  <a:moveTo>
                    <a:pt x="347" y="1"/>
                  </a:moveTo>
                  <a:cubicBezTo>
                    <a:pt x="240" y="1"/>
                    <a:pt x="132" y="56"/>
                    <a:pt x="75" y="170"/>
                  </a:cubicBezTo>
                  <a:cubicBezTo>
                    <a:pt x="0" y="320"/>
                    <a:pt x="62" y="502"/>
                    <a:pt x="212" y="577"/>
                  </a:cubicBezTo>
                  <a:cubicBezTo>
                    <a:pt x="258" y="600"/>
                    <a:pt x="304" y="610"/>
                    <a:pt x="349" y="610"/>
                  </a:cubicBezTo>
                  <a:cubicBezTo>
                    <a:pt x="542" y="610"/>
                    <a:pt x="706" y="417"/>
                    <a:pt x="636" y="209"/>
                  </a:cubicBezTo>
                  <a:cubicBezTo>
                    <a:pt x="590" y="72"/>
                    <a:pt x="469" y="1"/>
                    <a:pt x="3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7" name="Google Shape;8247;p13"/>
            <p:cNvSpPr/>
            <p:nvPr/>
          </p:nvSpPr>
          <p:spPr>
            <a:xfrm>
              <a:off x="5598900" y="941325"/>
              <a:ext cx="36375" cy="32800"/>
            </a:xfrm>
            <a:custGeom>
              <a:avLst/>
              <a:gdLst/>
              <a:ahLst/>
              <a:cxnLst/>
              <a:rect l="l" t="t" r="r" b="b"/>
              <a:pathLst>
                <a:path w="1455" h="1312" extrusionOk="0">
                  <a:moveTo>
                    <a:pt x="748" y="1"/>
                  </a:moveTo>
                  <a:cubicBezTo>
                    <a:pt x="502" y="1"/>
                    <a:pt x="275" y="140"/>
                    <a:pt x="163" y="363"/>
                  </a:cubicBezTo>
                  <a:cubicBezTo>
                    <a:pt x="1" y="686"/>
                    <a:pt x="133" y="1080"/>
                    <a:pt x="456" y="1242"/>
                  </a:cubicBezTo>
                  <a:cubicBezTo>
                    <a:pt x="549" y="1289"/>
                    <a:pt x="650" y="1312"/>
                    <a:pt x="749" y="1312"/>
                  </a:cubicBezTo>
                  <a:cubicBezTo>
                    <a:pt x="904" y="1312"/>
                    <a:pt x="1057" y="1257"/>
                    <a:pt x="1179" y="1151"/>
                  </a:cubicBezTo>
                  <a:cubicBezTo>
                    <a:pt x="1379" y="978"/>
                    <a:pt x="1454" y="700"/>
                    <a:pt x="1372" y="449"/>
                  </a:cubicBezTo>
                  <a:cubicBezTo>
                    <a:pt x="1288" y="198"/>
                    <a:pt x="1061" y="22"/>
                    <a:pt x="796" y="2"/>
                  </a:cubicBezTo>
                  <a:cubicBezTo>
                    <a:pt x="780" y="1"/>
                    <a:pt x="764" y="1"/>
                    <a:pt x="7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8" name="Google Shape;8248;p13"/>
            <p:cNvSpPr/>
            <p:nvPr/>
          </p:nvSpPr>
          <p:spPr>
            <a:xfrm>
              <a:off x="5456125" y="926000"/>
              <a:ext cx="8250" cy="7125"/>
            </a:xfrm>
            <a:custGeom>
              <a:avLst/>
              <a:gdLst/>
              <a:ahLst/>
              <a:cxnLst/>
              <a:rect l="l" t="t" r="r" b="b"/>
              <a:pathLst>
                <a:path w="330" h="285" extrusionOk="0">
                  <a:moveTo>
                    <a:pt x="162" y="1"/>
                  </a:moveTo>
                  <a:cubicBezTo>
                    <a:pt x="112" y="1"/>
                    <a:pt x="62" y="26"/>
                    <a:pt x="36" y="79"/>
                  </a:cubicBezTo>
                  <a:cubicBezTo>
                    <a:pt x="0" y="150"/>
                    <a:pt x="29" y="234"/>
                    <a:pt x="100" y="270"/>
                  </a:cubicBezTo>
                  <a:cubicBezTo>
                    <a:pt x="121" y="280"/>
                    <a:pt x="142" y="285"/>
                    <a:pt x="163" y="285"/>
                  </a:cubicBezTo>
                  <a:cubicBezTo>
                    <a:pt x="253" y="285"/>
                    <a:pt x="330" y="195"/>
                    <a:pt x="297" y="98"/>
                  </a:cubicBezTo>
                  <a:cubicBezTo>
                    <a:pt x="276" y="34"/>
                    <a:pt x="219" y="1"/>
                    <a:pt x="16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9" name="Google Shape;8249;p13"/>
            <p:cNvSpPr/>
            <p:nvPr/>
          </p:nvSpPr>
          <p:spPr>
            <a:xfrm>
              <a:off x="5471950" y="556475"/>
              <a:ext cx="6400" cy="5550"/>
            </a:xfrm>
            <a:custGeom>
              <a:avLst/>
              <a:gdLst/>
              <a:ahLst/>
              <a:cxnLst/>
              <a:rect l="l" t="t" r="r" b="b"/>
              <a:pathLst>
                <a:path w="256" h="222" extrusionOk="0">
                  <a:moveTo>
                    <a:pt x="125" y="0"/>
                  </a:moveTo>
                  <a:cubicBezTo>
                    <a:pt x="87" y="0"/>
                    <a:pt x="48" y="20"/>
                    <a:pt x="27" y="61"/>
                  </a:cubicBezTo>
                  <a:cubicBezTo>
                    <a:pt x="0" y="115"/>
                    <a:pt x="23" y="183"/>
                    <a:pt x="77" y="210"/>
                  </a:cubicBezTo>
                  <a:cubicBezTo>
                    <a:pt x="93" y="218"/>
                    <a:pt x="110" y="222"/>
                    <a:pt x="126" y="222"/>
                  </a:cubicBezTo>
                  <a:cubicBezTo>
                    <a:pt x="196" y="222"/>
                    <a:pt x="256" y="152"/>
                    <a:pt x="230" y="76"/>
                  </a:cubicBezTo>
                  <a:cubicBezTo>
                    <a:pt x="214" y="26"/>
                    <a:pt x="170" y="0"/>
                    <a:pt x="12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0" name="Google Shape;8250;p13"/>
            <p:cNvSpPr/>
            <p:nvPr/>
          </p:nvSpPr>
          <p:spPr>
            <a:xfrm>
              <a:off x="5764875" y="704650"/>
              <a:ext cx="6425" cy="5575"/>
            </a:xfrm>
            <a:custGeom>
              <a:avLst/>
              <a:gdLst/>
              <a:ahLst/>
              <a:cxnLst/>
              <a:rect l="l" t="t" r="r" b="b"/>
              <a:pathLst>
                <a:path w="257" h="223" extrusionOk="0">
                  <a:moveTo>
                    <a:pt x="127" y="0"/>
                  </a:moveTo>
                  <a:cubicBezTo>
                    <a:pt x="87" y="0"/>
                    <a:pt x="48" y="20"/>
                    <a:pt x="28" y="62"/>
                  </a:cubicBezTo>
                  <a:cubicBezTo>
                    <a:pt x="1" y="116"/>
                    <a:pt x="23" y="182"/>
                    <a:pt x="78" y="211"/>
                  </a:cubicBezTo>
                  <a:cubicBezTo>
                    <a:pt x="94" y="219"/>
                    <a:pt x="111" y="223"/>
                    <a:pt x="127" y="223"/>
                  </a:cubicBezTo>
                  <a:cubicBezTo>
                    <a:pt x="197" y="223"/>
                    <a:pt x="257" y="153"/>
                    <a:pt x="232" y="77"/>
                  </a:cubicBezTo>
                  <a:cubicBezTo>
                    <a:pt x="216" y="26"/>
                    <a:pt x="171" y="0"/>
                    <a:pt x="1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1" name="Google Shape;8251;p13"/>
            <p:cNvSpPr/>
            <p:nvPr/>
          </p:nvSpPr>
          <p:spPr>
            <a:xfrm>
              <a:off x="5956250" y="537200"/>
              <a:ext cx="28800" cy="24900"/>
            </a:xfrm>
            <a:custGeom>
              <a:avLst/>
              <a:gdLst/>
              <a:ahLst/>
              <a:cxnLst/>
              <a:rect l="l" t="t" r="r" b="b"/>
              <a:pathLst>
                <a:path w="1152" h="996" extrusionOk="0">
                  <a:moveTo>
                    <a:pt x="566" y="1"/>
                  </a:moveTo>
                  <a:cubicBezTo>
                    <a:pt x="391" y="1"/>
                    <a:pt x="215" y="90"/>
                    <a:pt x="123" y="276"/>
                  </a:cubicBezTo>
                  <a:cubicBezTo>
                    <a:pt x="1" y="521"/>
                    <a:pt x="100" y="818"/>
                    <a:pt x="345" y="942"/>
                  </a:cubicBezTo>
                  <a:cubicBezTo>
                    <a:pt x="419" y="979"/>
                    <a:pt x="495" y="996"/>
                    <a:pt x="568" y="996"/>
                  </a:cubicBezTo>
                  <a:cubicBezTo>
                    <a:pt x="884" y="996"/>
                    <a:pt x="1152" y="681"/>
                    <a:pt x="1038" y="340"/>
                  </a:cubicBezTo>
                  <a:cubicBezTo>
                    <a:pt x="964" y="117"/>
                    <a:pt x="765" y="1"/>
                    <a:pt x="5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2" name="Google Shape;8252;p13"/>
            <p:cNvSpPr/>
            <p:nvPr/>
          </p:nvSpPr>
          <p:spPr>
            <a:xfrm>
              <a:off x="5596025" y="692500"/>
              <a:ext cx="13725" cy="13025"/>
            </a:xfrm>
            <a:custGeom>
              <a:avLst/>
              <a:gdLst/>
              <a:ahLst/>
              <a:cxnLst/>
              <a:rect l="l" t="t" r="r" b="b"/>
              <a:pathLst>
                <a:path w="549" h="521" extrusionOk="0">
                  <a:moveTo>
                    <a:pt x="265" y="1"/>
                  </a:moveTo>
                  <a:cubicBezTo>
                    <a:pt x="130" y="1"/>
                    <a:pt x="0" y="108"/>
                    <a:pt x="3" y="267"/>
                  </a:cubicBezTo>
                  <a:cubicBezTo>
                    <a:pt x="7" y="421"/>
                    <a:pt x="133" y="520"/>
                    <a:pt x="264" y="520"/>
                  </a:cubicBezTo>
                  <a:cubicBezTo>
                    <a:pt x="330" y="520"/>
                    <a:pt x="397" y="495"/>
                    <a:pt x="451" y="440"/>
                  </a:cubicBezTo>
                  <a:cubicBezTo>
                    <a:pt x="549" y="336"/>
                    <a:pt x="546" y="172"/>
                    <a:pt x="442" y="73"/>
                  </a:cubicBezTo>
                  <a:cubicBezTo>
                    <a:pt x="390" y="23"/>
                    <a:pt x="327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3" name="Google Shape;8253;p13"/>
            <p:cNvSpPr/>
            <p:nvPr/>
          </p:nvSpPr>
          <p:spPr>
            <a:xfrm>
              <a:off x="5786500" y="883025"/>
              <a:ext cx="27475" cy="25950"/>
            </a:xfrm>
            <a:custGeom>
              <a:avLst/>
              <a:gdLst/>
              <a:ahLst/>
              <a:cxnLst/>
              <a:rect l="l" t="t" r="r" b="b"/>
              <a:pathLst>
                <a:path w="1099" h="1038" extrusionOk="0">
                  <a:moveTo>
                    <a:pt x="530" y="0"/>
                  </a:moveTo>
                  <a:cubicBezTo>
                    <a:pt x="259" y="0"/>
                    <a:pt x="0" y="215"/>
                    <a:pt x="8" y="532"/>
                  </a:cubicBezTo>
                  <a:cubicBezTo>
                    <a:pt x="14" y="741"/>
                    <a:pt x="144" y="928"/>
                    <a:pt x="340" y="1003"/>
                  </a:cubicBezTo>
                  <a:cubicBezTo>
                    <a:pt x="401" y="1026"/>
                    <a:pt x="464" y="1037"/>
                    <a:pt x="526" y="1037"/>
                  </a:cubicBezTo>
                  <a:cubicBezTo>
                    <a:pt x="665" y="1037"/>
                    <a:pt x="801" y="982"/>
                    <a:pt x="901" y="878"/>
                  </a:cubicBezTo>
                  <a:cubicBezTo>
                    <a:pt x="1099" y="671"/>
                    <a:pt x="1091" y="341"/>
                    <a:pt x="884" y="145"/>
                  </a:cubicBezTo>
                  <a:cubicBezTo>
                    <a:pt x="780" y="45"/>
                    <a:pt x="654" y="0"/>
                    <a:pt x="5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4" name="Google Shape;8254;p13"/>
            <p:cNvSpPr/>
            <p:nvPr/>
          </p:nvSpPr>
          <p:spPr>
            <a:xfrm>
              <a:off x="5856725" y="1178225"/>
              <a:ext cx="34250" cy="32425"/>
            </a:xfrm>
            <a:custGeom>
              <a:avLst/>
              <a:gdLst/>
              <a:ahLst/>
              <a:cxnLst/>
              <a:rect l="l" t="t" r="r" b="b"/>
              <a:pathLst>
                <a:path w="1370" h="1297" extrusionOk="0">
                  <a:moveTo>
                    <a:pt x="654" y="0"/>
                  </a:moveTo>
                  <a:cubicBezTo>
                    <a:pt x="566" y="0"/>
                    <a:pt x="477" y="18"/>
                    <a:pt x="393" y="56"/>
                  </a:cubicBezTo>
                  <a:cubicBezTo>
                    <a:pt x="154" y="161"/>
                    <a:pt x="0" y="401"/>
                    <a:pt x="6" y="663"/>
                  </a:cubicBezTo>
                  <a:cubicBezTo>
                    <a:pt x="12" y="925"/>
                    <a:pt x="176" y="1157"/>
                    <a:pt x="421" y="1252"/>
                  </a:cubicBezTo>
                  <a:cubicBezTo>
                    <a:pt x="497" y="1282"/>
                    <a:pt x="576" y="1296"/>
                    <a:pt x="655" y="1296"/>
                  </a:cubicBezTo>
                  <a:cubicBezTo>
                    <a:pt x="829" y="1296"/>
                    <a:pt x="999" y="1226"/>
                    <a:pt x="1123" y="1096"/>
                  </a:cubicBezTo>
                  <a:cubicBezTo>
                    <a:pt x="1370" y="836"/>
                    <a:pt x="1361" y="426"/>
                    <a:pt x="1102" y="179"/>
                  </a:cubicBezTo>
                  <a:cubicBezTo>
                    <a:pt x="979" y="62"/>
                    <a:pt x="818" y="0"/>
                    <a:pt x="6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5" name="Google Shape;8255;p13"/>
            <p:cNvSpPr/>
            <p:nvPr/>
          </p:nvSpPr>
          <p:spPr>
            <a:xfrm>
              <a:off x="4690200" y="1267975"/>
              <a:ext cx="20575" cy="19525"/>
            </a:xfrm>
            <a:custGeom>
              <a:avLst/>
              <a:gdLst/>
              <a:ahLst/>
              <a:cxnLst/>
              <a:rect l="l" t="t" r="r" b="b"/>
              <a:pathLst>
                <a:path w="823" h="781" extrusionOk="0">
                  <a:moveTo>
                    <a:pt x="397" y="1"/>
                  </a:moveTo>
                  <a:cubicBezTo>
                    <a:pt x="194" y="1"/>
                    <a:pt x="0" y="162"/>
                    <a:pt x="5" y="399"/>
                  </a:cubicBezTo>
                  <a:cubicBezTo>
                    <a:pt x="10" y="631"/>
                    <a:pt x="200" y="781"/>
                    <a:pt x="397" y="781"/>
                  </a:cubicBezTo>
                  <a:cubicBezTo>
                    <a:pt x="496" y="781"/>
                    <a:pt x="596" y="743"/>
                    <a:pt x="676" y="659"/>
                  </a:cubicBezTo>
                  <a:cubicBezTo>
                    <a:pt x="823" y="504"/>
                    <a:pt x="817" y="258"/>
                    <a:pt x="662" y="109"/>
                  </a:cubicBezTo>
                  <a:cubicBezTo>
                    <a:pt x="584" y="34"/>
                    <a:pt x="489" y="1"/>
                    <a:pt x="39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6" name="Google Shape;8256;p13"/>
            <p:cNvSpPr/>
            <p:nvPr/>
          </p:nvSpPr>
          <p:spPr>
            <a:xfrm>
              <a:off x="4786100" y="467950"/>
              <a:ext cx="54825" cy="51850"/>
            </a:xfrm>
            <a:custGeom>
              <a:avLst/>
              <a:gdLst/>
              <a:ahLst/>
              <a:cxnLst/>
              <a:rect l="l" t="t" r="r" b="b"/>
              <a:pathLst>
                <a:path w="2193" h="2074" extrusionOk="0">
                  <a:moveTo>
                    <a:pt x="1046" y="1"/>
                  </a:moveTo>
                  <a:cubicBezTo>
                    <a:pt x="905" y="1"/>
                    <a:pt x="762" y="30"/>
                    <a:pt x="627" y="89"/>
                  </a:cubicBezTo>
                  <a:cubicBezTo>
                    <a:pt x="244" y="258"/>
                    <a:pt x="1" y="642"/>
                    <a:pt x="10" y="1062"/>
                  </a:cubicBezTo>
                  <a:cubicBezTo>
                    <a:pt x="20" y="1480"/>
                    <a:pt x="282" y="1852"/>
                    <a:pt x="672" y="2004"/>
                  </a:cubicBezTo>
                  <a:cubicBezTo>
                    <a:pt x="794" y="2051"/>
                    <a:pt x="920" y="2073"/>
                    <a:pt x="1045" y="2073"/>
                  </a:cubicBezTo>
                  <a:cubicBezTo>
                    <a:pt x="1324" y="2073"/>
                    <a:pt x="1597" y="1962"/>
                    <a:pt x="1797" y="1753"/>
                  </a:cubicBezTo>
                  <a:cubicBezTo>
                    <a:pt x="2192" y="1338"/>
                    <a:pt x="2176" y="681"/>
                    <a:pt x="1762" y="288"/>
                  </a:cubicBezTo>
                  <a:cubicBezTo>
                    <a:pt x="1565" y="100"/>
                    <a:pt x="1308" y="1"/>
                    <a:pt x="104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7" name="Google Shape;8257;p13"/>
            <p:cNvSpPr/>
            <p:nvPr/>
          </p:nvSpPr>
          <p:spPr>
            <a:xfrm>
              <a:off x="4680325" y="18595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1270" h="1270" extrusionOk="0">
                  <a:moveTo>
                    <a:pt x="635" y="1"/>
                  </a:moveTo>
                  <a:cubicBezTo>
                    <a:pt x="285" y="1"/>
                    <a:pt x="1" y="285"/>
                    <a:pt x="1" y="635"/>
                  </a:cubicBezTo>
                  <a:cubicBezTo>
                    <a:pt x="1" y="985"/>
                    <a:pt x="285" y="1269"/>
                    <a:pt x="635" y="1269"/>
                  </a:cubicBezTo>
                  <a:cubicBezTo>
                    <a:pt x="985" y="1269"/>
                    <a:pt x="1269" y="985"/>
                    <a:pt x="1269" y="635"/>
                  </a:cubicBezTo>
                  <a:cubicBezTo>
                    <a:pt x="1269" y="285"/>
                    <a:pt x="985" y="1"/>
                    <a:pt x="63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8" name="Google Shape;8258;p13"/>
            <p:cNvSpPr/>
            <p:nvPr/>
          </p:nvSpPr>
          <p:spPr>
            <a:xfrm>
              <a:off x="5376200" y="1887325"/>
              <a:ext cx="27300" cy="23375"/>
            </a:xfrm>
            <a:custGeom>
              <a:avLst/>
              <a:gdLst/>
              <a:ahLst/>
              <a:cxnLst/>
              <a:rect l="l" t="t" r="r" b="b"/>
              <a:pathLst>
                <a:path w="1092" h="935" extrusionOk="0">
                  <a:moveTo>
                    <a:pt x="624" y="0"/>
                  </a:moveTo>
                  <a:cubicBezTo>
                    <a:pt x="208" y="0"/>
                    <a:pt x="0" y="502"/>
                    <a:pt x="294" y="797"/>
                  </a:cubicBezTo>
                  <a:cubicBezTo>
                    <a:pt x="389" y="892"/>
                    <a:pt x="506" y="935"/>
                    <a:pt x="621" y="935"/>
                  </a:cubicBezTo>
                  <a:cubicBezTo>
                    <a:pt x="861" y="935"/>
                    <a:pt x="1092" y="748"/>
                    <a:pt x="1092" y="466"/>
                  </a:cubicBezTo>
                  <a:cubicBezTo>
                    <a:pt x="1092" y="209"/>
                    <a:pt x="883" y="0"/>
                    <a:pt x="6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9" name="Google Shape;8259;p13"/>
            <p:cNvSpPr/>
            <p:nvPr/>
          </p:nvSpPr>
          <p:spPr>
            <a:xfrm>
              <a:off x="5054350" y="2303700"/>
              <a:ext cx="72850" cy="70075"/>
            </a:xfrm>
            <a:custGeom>
              <a:avLst/>
              <a:gdLst/>
              <a:ahLst/>
              <a:cxnLst/>
              <a:rect l="l" t="t" r="r" b="b"/>
              <a:pathLst>
                <a:path w="2914" h="2803" extrusionOk="0">
                  <a:moveTo>
                    <a:pt x="1513" y="0"/>
                  </a:moveTo>
                  <a:cubicBezTo>
                    <a:pt x="946" y="0"/>
                    <a:pt x="435" y="342"/>
                    <a:pt x="217" y="865"/>
                  </a:cubicBezTo>
                  <a:cubicBezTo>
                    <a:pt x="1" y="1389"/>
                    <a:pt x="121" y="1992"/>
                    <a:pt x="522" y="2392"/>
                  </a:cubicBezTo>
                  <a:cubicBezTo>
                    <a:pt x="790" y="2660"/>
                    <a:pt x="1148" y="2803"/>
                    <a:pt x="1512" y="2803"/>
                  </a:cubicBezTo>
                  <a:cubicBezTo>
                    <a:pt x="1692" y="2803"/>
                    <a:pt x="1875" y="2768"/>
                    <a:pt x="2048" y="2695"/>
                  </a:cubicBezTo>
                  <a:cubicBezTo>
                    <a:pt x="2573" y="2479"/>
                    <a:pt x="2914" y="1968"/>
                    <a:pt x="2914" y="1401"/>
                  </a:cubicBezTo>
                  <a:cubicBezTo>
                    <a:pt x="2914" y="627"/>
                    <a:pt x="2285" y="0"/>
                    <a:pt x="15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0" name="Google Shape;8260;p13"/>
            <p:cNvSpPr/>
            <p:nvPr/>
          </p:nvSpPr>
          <p:spPr>
            <a:xfrm>
              <a:off x="5246600" y="2299800"/>
              <a:ext cx="32375" cy="31175"/>
            </a:xfrm>
            <a:custGeom>
              <a:avLst/>
              <a:gdLst/>
              <a:ahLst/>
              <a:cxnLst/>
              <a:rect l="l" t="t" r="r" b="b"/>
              <a:pathLst>
                <a:path w="1295" h="1247" extrusionOk="0">
                  <a:moveTo>
                    <a:pt x="672" y="0"/>
                  </a:moveTo>
                  <a:cubicBezTo>
                    <a:pt x="420" y="0"/>
                    <a:pt x="193" y="152"/>
                    <a:pt x="97" y="385"/>
                  </a:cubicBezTo>
                  <a:cubicBezTo>
                    <a:pt x="0" y="618"/>
                    <a:pt x="53" y="885"/>
                    <a:pt x="232" y="1064"/>
                  </a:cubicBezTo>
                  <a:cubicBezTo>
                    <a:pt x="350" y="1183"/>
                    <a:pt x="509" y="1246"/>
                    <a:pt x="671" y="1246"/>
                  </a:cubicBezTo>
                  <a:cubicBezTo>
                    <a:pt x="751" y="1246"/>
                    <a:pt x="832" y="1230"/>
                    <a:pt x="910" y="1198"/>
                  </a:cubicBezTo>
                  <a:cubicBezTo>
                    <a:pt x="1143" y="1102"/>
                    <a:pt x="1295" y="875"/>
                    <a:pt x="1295" y="624"/>
                  </a:cubicBezTo>
                  <a:cubicBezTo>
                    <a:pt x="1295" y="280"/>
                    <a:pt x="1017" y="0"/>
                    <a:pt x="6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1" name="Google Shape;8261;p13"/>
            <p:cNvSpPr/>
            <p:nvPr/>
          </p:nvSpPr>
          <p:spPr>
            <a:xfrm>
              <a:off x="6102350" y="2026000"/>
              <a:ext cx="108100" cy="103975"/>
            </a:xfrm>
            <a:custGeom>
              <a:avLst/>
              <a:gdLst/>
              <a:ahLst/>
              <a:cxnLst/>
              <a:rect l="l" t="t" r="r" b="b"/>
              <a:pathLst>
                <a:path w="4324" h="4159" extrusionOk="0">
                  <a:moveTo>
                    <a:pt x="2245" y="1"/>
                  </a:moveTo>
                  <a:cubicBezTo>
                    <a:pt x="1403" y="1"/>
                    <a:pt x="646" y="507"/>
                    <a:pt x="324" y="1284"/>
                  </a:cubicBezTo>
                  <a:cubicBezTo>
                    <a:pt x="1" y="2062"/>
                    <a:pt x="180" y="2956"/>
                    <a:pt x="773" y="3550"/>
                  </a:cubicBezTo>
                  <a:cubicBezTo>
                    <a:pt x="1171" y="3948"/>
                    <a:pt x="1703" y="4159"/>
                    <a:pt x="2244" y="4159"/>
                  </a:cubicBezTo>
                  <a:cubicBezTo>
                    <a:pt x="2512" y="4159"/>
                    <a:pt x="2783" y="4107"/>
                    <a:pt x="3040" y="4000"/>
                  </a:cubicBezTo>
                  <a:cubicBezTo>
                    <a:pt x="3817" y="3679"/>
                    <a:pt x="4324" y="2921"/>
                    <a:pt x="4324" y="2080"/>
                  </a:cubicBezTo>
                  <a:cubicBezTo>
                    <a:pt x="4324" y="931"/>
                    <a:pt x="3392" y="1"/>
                    <a:pt x="224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2" name="Google Shape;8262;p13"/>
            <p:cNvSpPr/>
            <p:nvPr/>
          </p:nvSpPr>
          <p:spPr>
            <a:xfrm>
              <a:off x="6144150" y="2218100"/>
              <a:ext cx="18200" cy="15600"/>
            </a:xfrm>
            <a:custGeom>
              <a:avLst/>
              <a:gdLst/>
              <a:ahLst/>
              <a:cxnLst/>
              <a:rect l="l" t="t" r="r" b="b"/>
              <a:pathLst>
                <a:path w="728" h="624" extrusionOk="0">
                  <a:moveTo>
                    <a:pt x="417" y="0"/>
                  </a:moveTo>
                  <a:cubicBezTo>
                    <a:pt x="138" y="0"/>
                    <a:pt x="0" y="336"/>
                    <a:pt x="196" y="531"/>
                  </a:cubicBezTo>
                  <a:cubicBezTo>
                    <a:pt x="259" y="595"/>
                    <a:pt x="337" y="623"/>
                    <a:pt x="414" y="623"/>
                  </a:cubicBezTo>
                  <a:cubicBezTo>
                    <a:pt x="574" y="623"/>
                    <a:pt x="728" y="499"/>
                    <a:pt x="728" y="312"/>
                  </a:cubicBezTo>
                  <a:cubicBezTo>
                    <a:pt x="728" y="139"/>
                    <a:pt x="588" y="0"/>
                    <a:pt x="41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3" name="Google Shape;8263;p13"/>
            <p:cNvSpPr/>
            <p:nvPr/>
          </p:nvSpPr>
          <p:spPr>
            <a:xfrm>
              <a:off x="6298500" y="2093575"/>
              <a:ext cx="27300" cy="23375"/>
            </a:xfrm>
            <a:custGeom>
              <a:avLst/>
              <a:gdLst/>
              <a:ahLst/>
              <a:cxnLst/>
              <a:rect l="l" t="t" r="r" b="b"/>
              <a:pathLst>
                <a:path w="1092" h="935" extrusionOk="0">
                  <a:moveTo>
                    <a:pt x="624" y="0"/>
                  </a:moveTo>
                  <a:cubicBezTo>
                    <a:pt x="208" y="0"/>
                    <a:pt x="1" y="502"/>
                    <a:pt x="294" y="797"/>
                  </a:cubicBezTo>
                  <a:cubicBezTo>
                    <a:pt x="389" y="892"/>
                    <a:pt x="506" y="935"/>
                    <a:pt x="621" y="935"/>
                  </a:cubicBezTo>
                  <a:cubicBezTo>
                    <a:pt x="861" y="935"/>
                    <a:pt x="1092" y="748"/>
                    <a:pt x="1092" y="466"/>
                  </a:cubicBezTo>
                  <a:cubicBezTo>
                    <a:pt x="1092" y="209"/>
                    <a:pt x="883" y="0"/>
                    <a:pt x="6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4" name="Google Shape;8264;p13"/>
            <p:cNvSpPr/>
            <p:nvPr/>
          </p:nvSpPr>
          <p:spPr>
            <a:xfrm>
              <a:off x="6844775" y="2136375"/>
              <a:ext cx="64750" cy="62275"/>
            </a:xfrm>
            <a:custGeom>
              <a:avLst/>
              <a:gdLst/>
              <a:ahLst/>
              <a:cxnLst/>
              <a:rect l="l" t="t" r="r" b="b"/>
              <a:pathLst>
                <a:path w="2590" h="2491" extrusionOk="0">
                  <a:moveTo>
                    <a:pt x="1345" y="0"/>
                  </a:moveTo>
                  <a:cubicBezTo>
                    <a:pt x="841" y="0"/>
                    <a:pt x="387" y="304"/>
                    <a:pt x="193" y="768"/>
                  </a:cubicBezTo>
                  <a:cubicBezTo>
                    <a:pt x="1" y="1234"/>
                    <a:pt x="108" y="1769"/>
                    <a:pt x="464" y="2126"/>
                  </a:cubicBezTo>
                  <a:cubicBezTo>
                    <a:pt x="702" y="2364"/>
                    <a:pt x="1021" y="2491"/>
                    <a:pt x="1345" y="2491"/>
                  </a:cubicBezTo>
                  <a:cubicBezTo>
                    <a:pt x="1505" y="2491"/>
                    <a:pt x="1667" y="2460"/>
                    <a:pt x="1821" y="2396"/>
                  </a:cubicBezTo>
                  <a:cubicBezTo>
                    <a:pt x="2287" y="2204"/>
                    <a:pt x="2589" y="1748"/>
                    <a:pt x="2589" y="1245"/>
                  </a:cubicBezTo>
                  <a:cubicBezTo>
                    <a:pt x="2589" y="558"/>
                    <a:pt x="2032" y="0"/>
                    <a:pt x="13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5" name="Google Shape;8265;p13"/>
            <p:cNvSpPr/>
            <p:nvPr/>
          </p:nvSpPr>
          <p:spPr>
            <a:xfrm>
              <a:off x="6810700" y="1735550"/>
              <a:ext cx="40450" cy="38925"/>
            </a:xfrm>
            <a:custGeom>
              <a:avLst/>
              <a:gdLst/>
              <a:ahLst/>
              <a:cxnLst/>
              <a:rect l="l" t="t" r="r" b="b"/>
              <a:pathLst>
                <a:path w="1618" h="1557" extrusionOk="0">
                  <a:moveTo>
                    <a:pt x="839" y="0"/>
                  </a:moveTo>
                  <a:cubicBezTo>
                    <a:pt x="525" y="0"/>
                    <a:pt x="241" y="190"/>
                    <a:pt x="121" y="480"/>
                  </a:cubicBezTo>
                  <a:cubicBezTo>
                    <a:pt x="1" y="771"/>
                    <a:pt x="67" y="1107"/>
                    <a:pt x="289" y="1329"/>
                  </a:cubicBezTo>
                  <a:cubicBezTo>
                    <a:pt x="438" y="1478"/>
                    <a:pt x="637" y="1557"/>
                    <a:pt x="839" y="1557"/>
                  </a:cubicBezTo>
                  <a:cubicBezTo>
                    <a:pt x="940" y="1557"/>
                    <a:pt x="1041" y="1537"/>
                    <a:pt x="1137" y="1497"/>
                  </a:cubicBezTo>
                  <a:cubicBezTo>
                    <a:pt x="1429" y="1377"/>
                    <a:pt x="1618" y="1093"/>
                    <a:pt x="1618" y="779"/>
                  </a:cubicBezTo>
                  <a:cubicBezTo>
                    <a:pt x="1618" y="348"/>
                    <a:pt x="1269" y="0"/>
                    <a:pt x="83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6" name="Google Shape;8266;p13"/>
            <p:cNvSpPr/>
            <p:nvPr/>
          </p:nvSpPr>
          <p:spPr>
            <a:xfrm>
              <a:off x="7213075" y="1797800"/>
              <a:ext cx="62250" cy="62300"/>
            </a:xfrm>
            <a:custGeom>
              <a:avLst/>
              <a:gdLst/>
              <a:ahLst/>
              <a:cxnLst/>
              <a:rect l="l" t="t" r="r" b="b"/>
              <a:pathLst>
                <a:path w="2490" h="2492" extrusionOk="0">
                  <a:moveTo>
                    <a:pt x="1245" y="1"/>
                  </a:moveTo>
                  <a:cubicBezTo>
                    <a:pt x="556" y="1"/>
                    <a:pt x="0" y="558"/>
                    <a:pt x="0" y="1245"/>
                  </a:cubicBezTo>
                  <a:cubicBezTo>
                    <a:pt x="0" y="1934"/>
                    <a:pt x="556" y="2491"/>
                    <a:pt x="1245" y="2491"/>
                  </a:cubicBezTo>
                  <a:cubicBezTo>
                    <a:pt x="1933" y="2491"/>
                    <a:pt x="2489" y="1934"/>
                    <a:pt x="2489" y="1245"/>
                  </a:cubicBezTo>
                  <a:cubicBezTo>
                    <a:pt x="2489" y="558"/>
                    <a:pt x="1933" y="1"/>
                    <a:pt x="124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7" name="Google Shape;8267;p13"/>
            <p:cNvSpPr/>
            <p:nvPr/>
          </p:nvSpPr>
          <p:spPr>
            <a:xfrm>
              <a:off x="7254325" y="2007925"/>
              <a:ext cx="40450" cy="38950"/>
            </a:xfrm>
            <a:custGeom>
              <a:avLst/>
              <a:gdLst/>
              <a:ahLst/>
              <a:cxnLst/>
              <a:rect l="l" t="t" r="r" b="b"/>
              <a:pathLst>
                <a:path w="1618" h="1558" extrusionOk="0">
                  <a:moveTo>
                    <a:pt x="841" y="1"/>
                  </a:moveTo>
                  <a:cubicBezTo>
                    <a:pt x="525" y="1"/>
                    <a:pt x="241" y="190"/>
                    <a:pt x="121" y="482"/>
                  </a:cubicBezTo>
                  <a:cubicBezTo>
                    <a:pt x="1" y="772"/>
                    <a:pt x="67" y="1107"/>
                    <a:pt x="289" y="1330"/>
                  </a:cubicBezTo>
                  <a:cubicBezTo>
                    <a:pt x="438" y="1478"/>
                    <a:pt x="637" y="1558"/>
                    <a:pt x="840" y="1558"/>
                  </a:cubicBezTo>
                  <a:cubicBezTo>
                    <a:pt x="940" y="1558"/>
                    <a:pt x="1042" y="1538"/>
                    <a:pt x="1138" y="1498"/>
                  </a:cubicBezTo>
                  <a:cubicBezTo>
                    <a:pt x="1429" y="1378"/>
                    <a:pt x="1618" y="1094"/>
                    <a:pt x="1618" y="779"/>
                  </a:cubicBezTo>
                  <a:cubicBezTo>
                    <a:pt x="1618" y="350"/>
                    <a:pt x="1271" y="1"/>
                    <a:pt x="84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8" name="Google Shape;8268;p13"/>
            <p:cNvSpPr/>
            <p:nvPr/>
          </p:nvSpPr>
          <p:spPr>
            <a:xfrm>
              <a:off x="7353125" y="1716075"/>
              <a:ext cx="27300" cy="23400"/>
            </a:xfrm>
            <a:custGeom>
              <a:avLst/>
              <a:gdLst/>
              <a:ahLst/>
              <a:cxnLst/>
              <a:rect l="l" t="t" r="r" b="b"/>
              <a:pathLst>
                <a:path w="1092" h="936" extrusionOk="0">
                  <a:moveTo>
                    <a:pt x="624" y="1"/>
                  </a:moveTo>
                  <a:cubicBezTo>
                    <a:pt x="208" y="1"/>
                    <a:pt x="0" y="504"/>
                    <a:pt x="295" y="797"/>
                  </a:cubicBezTo>
                  <a:cubicBezTo>
                    <a:pt x="390" y="893"/>
                    <a:pt x="506" y="935"/>
                    <a:pt x="621" y="935"/>
                  </a:cubicBezTo>
                  <a:cubicBezTo>
                    <a:pt x="861" y="935"/>
                    <a:pt x="1091" y="749"/>
                    <a:pt x="1091" y="468"/>
                  </a:cubicBezTo>
                  <a:cubicBezTo>
                    <a:pt x="1091" y="210"/>
                    <a:pt x="882" y="1"/>
                    <a:pt x="62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9" name="Google Shape;8269;p13"/>
            <p:cNvSpPr/>
            <p:nvPr/>
          </p:nvSpPr>
          <p:spPr>
            <a:xfrm>
              <a:off x="6183075" y="1766650"/>
              <a:ext cx="18200" cy="15625"/>
            </a:xfrm>
            <a:custGeom>
              <a:avLst/>
              <a:gdLst/>
              <a:ahLst/>
              <a:cxnLst/>
              <a:rect l="l" t="t" r="r" b="b"/>
              <a:pathLst>
                <a:path w="728" h="625" extrusionOk="0">
                  <a:moveTo>
                    <a:pt x="417" y="1"/>
                  </a:moveTo>
                  <a:cubicBezTo>
                    <a:pt x="139" y="1"/>
                    <a:pt x="0" y="336"/>
                    <a:pt x="196" y="533"/>
                  </a:cubicBezTo>
                  <a:cubicBezTo>
                    <a:pt x="259" y="596"/>
                    <a:pt x="337" y="624"/>
                    <a:pt x="414" y="624"/>
                  </a:cubicBezTo>
                  <a:cubicBezTo>
                    <a:pt x="574" y="624"/>
                    <a:pt x="728" y="500"/>
                    <a:pt x="728" y="312"/>
                  </a:cubicBezTo>
                  <a:cubicBezTo>
                    <a:pt x="728" y="141"/>
                    <a:pt x="588" y="1"/>
                    <a:pt x="4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0" name="Google Shape;8270;p13"/>
            <p:cNvSpPr/>
            <p:nvPr/>
          </p:nvSpPr>
          <p:spPr>
            <a:xfrm>
              <a:off x="5875575" y="1509825"/>
              <a:ext cx="18250" cy="15600"/>
            </a:xfrm>
            <a:custGeom>
              <a:avLst/>
              <a:gdLst/>
              <a:ahLst/>
              <a:cxnLst/>
              <a:rect l="l" t="t" r="r" b="b"/>
              <a:pathLst>
                <a:path w="730" h="624" extrusionOk="0">
                  <a:moveTo>
                    <a:pt x="417" y="1"/>
                  </a:moveTo>
                  <a:cubicBezTo>
                    <a:pt x="141" y="1"/>
                    <a:pt x="1" y="336"/>
                    <a:pt x="198" y="531"/>
                  </a:cubicBezTo>
                  <a:cubicBezTo>
                    <a:pt x="261" y="595"/>
                    <a:pt x="339" y="624"/>
                    <a:pt x="416" y="624"/>
                  </a:cubicBezTo>
                  <a:cubicBezTo>
                    <a:pt x="576" y="624"/>
                    <a:pt x="730" y="500"/>
                    <a:pt x="730" y="312"/>
                  </a:cubicBezTo>
                  <a:cubicBezTo>
                    <a:pt x="730" y="140"/>
                    <a:pt x="590" y="1"/>
                    <a:pt x="4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1" name="Google Shape;8271;p13"/>
            <p:cNvSpPr/>
            <p:nvPr/>
          </p:nvSpPr>
          <p:spPr>
            <a:xfrm>
              <a:off x="5654900" y="2050725"/>
              <a:ext cx="40450" cy="38975"/>
            </a:xfrm>
            <a:custGeom>
              <a:avLst/>
              <a:gdLst/>
              <a:ahLst/>
              <a:cxnLst/>
              <a:rect l="l" t="t" r="r" b="b"/>
              <a:pathLst>
                <a:path w="1618" h="1559" extrusionOk="0">
                  <a:moveTo>
                    <a:pt x="839" y="1"/>
                  </a:moveTo>
                  <a:cubicBezTo>
                    <a:pt x="525" y="1"/>
                    <a:pt x="241" y="192"/>
                    <a:pt x="121" y="482"/>
                  </a:cubicBezTo>
                  <a:cubicBezTo>
                    <a:pt x="1" y="773"/>
                    <a:pt x="67" y="1107"/>
                    <a:pt x="289" y="1330"/>
                  </a:cubicBezTo>
                  <a:cubicBezTo>
                    <a:pt x="438" y="1479"/>
                    <a:pt x="637" y="1559"/>
                    <a:pt x="840" y="1559"/>
                  </a:cubicBezTo>
                  <a:cubicBezTo>
                    <a:pt x="941" y="1559"/>
                    <a:pt x="1042" y="1539"/>
                    <a:pt x="1138" y="1499"/>
                  </a:cubicBezTo>
                  <a:cubicBezTo>
                    <a:pt x="1428" y="1379"/>
                    <a:pt x="1618" y="1095"/>
                    <a:pt x="1618" y="779"/>
                  </a:cubicBezTo>
                  <a:cubicBezTo>
                    <a:pt x="1618" y="350"/>
                    <a:pt x="1269" y="1"/>
                    <a:pt x="83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2" name="Google Shape;8272;p13"/>
            <p:cNvSpPr/>
            <p:nvPr/>
          </p:nvSpPr>
          <p:spPr>
            <a:xfrm>
              <a:off x="5999500" y="1115875"/>
              <a:ext cx="6600" cy="5675"/>
            </a:xfrm>
            <a:custGeom>
              <a:avLst/>
              <a:gdLst/>
              <a:ahLst/>
              <a:cxnLst/>
              <a:rect l="l" t="t" r="r" b="b"/>
              <a:pathLst>
                <a:path w="264" h="227" extrusionOk="0">
                  <a:moveTo>
                    <a:pt x="151" y="1"/>
                  </a:moveTo>
                  <a:cubicBezTo>
                    <a:pt x="51" y="1"/>
                    <a:pt x="1" y="122"/>
                    <a:pt x="72" y="193"/>
                  </a:cubicBezTo>
                  <a:cubicBezTo>
                    <a:pt x="94" y="216"/>
                    <a:pt x="123" y="226"/>
                    <a:pt x="150" y="226"/>
                  </a:cubicBezTo>
                  <a:cubicBezTo>
                    <a:pt x="208" y="226"/>
                    <a:pt x="264" y="181"/>
                    <a:pt x="264" y="113"/>
                  </a:cubicBezTo>
                  <a:cubicBezTo>
                    <a:pt x="264" y="52"/>
                    <a:pt x="214" y="1"/>
                    <a:pt x="15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3" name="Google Shape;8273;p13"/>
            <p:cNvSpPr/>
            <p:nvPr/>
          </p:nvSpPr>
          <p:spPr>
            <a:xfrm>
              <a:off x="6287650" y="1033325"/>
              <a:ext cx="6600" cy="5650"/>
            </a:xfrm>
            <a:custGeom>
              <a:avLst/>
              <a:gdLst/>
              <a:ahLst/>
              <a:cxnLst/>
              <a:rect l="l" t="t" r="r" b="b"/>
              <a:pathLst>
                <a:path w="264" h="226" extrusionOk="0">
                  <a:moveTo>
                    <a:pt x="151" y="0"/>
                  </a:moveTo>
                  <a:cubicBezTo>
                    <a:pt x="51" y="0"/>
                    <a:pt x="0" y="122"/>
                    <a:pt x="71" y="193"/>
                  </a:cubicBezTo>
                  <a:cubicBezTo>
                    <a:pt x="94" y="216"/>
                    <a:pt x="123" y="226"/>
                    <a:pt x="150" y="226"/>
                  </a:cubicBezTo>
                  <a:cubicBezTo>
                    <a:pt x="208" y="226"/>
                    <a:pt x="263" y="181"/>
                    <a:pt x="263" y="113"/>
                  </a:cubicBezTo>
                  <a:cubicBezTo>
                    <a:pt x="263" y="52"/>
                    <a:pt x="214" y="0"/>
                    <a:pt x="15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4" name="Google Shape;8274;p13"/>
            <p:cNvSpPr/>
            <p:nvPr/>
          </p:nvSpPr>
          <p:spPr>
            <a:xfrm>
              <a:off x="5636800" y="1380225"/>
              <a:ext cx="19625" cy="16850"/>
            </a:xfrm>
            <a:custGeom>
              <a:avLst/>
              <a:gdLst/>
              <a:ahLst/>
              <a:cxnLst/>
              <a:rect l="l" t="t" r="r" b="b"/>
              <a:pathLst>
                <a:path w="785" h="674" extrusionOk="0">
                  <a:moveTo>
                    <a:pt x="449" y="1"/>
                  </a:moveTo>
                  <a:cubicBezTo>
                    <a:pt x="150" y="1"/>
                    <a:pt x="0" y="363"/>
                    <a:pt x="212" y="575"/>
                  </a:cubicBezTo>
                  <a:cubicBezTo>
                    <a:pt x="281" y="643"/>
                    <a:pt x="365" y="673"/>
                    <a:pt x="447" y="673"/>
                  </a:cubicBezTo>
                  <a:cubicBezTo>
                    <a:pt x="619" y="673"/>
                    <a:pt x="785" y="540"/>
                    <a:pt x="785" y="337"/>
                  </a:cubicBezTo>
                  <a:cubicBezTo>
                    <a:pt x="785" y="151"/>
                    <a:pt x="634" y="1"/>
                    <a:pt x="4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5" name="Google Shape;8275;p13"/>
            <p:cNvSpPr/>
            <p:nvPr/>
          </p:nvSpPr>
          <p:spPr>
            <a:xfrm>
              <a:off x="5736550" y="1373225"/>
              <a:ext cx="6600" cy="5675"/>
            </a:xfrm>
            <a:custGeom>
              <a:avLst/>
              <a:gdLst/>
              <a:ahLst/>
              <a:cxnLst/>
              <a:rect l="l" t="t" r="r" b="b"/>
              <a:pathLst>
                <a:path w="264" h="227" extrusionOk="0">
                  <a:moveTo>
                    <a:pt x="151" y="1"/>
                  </a:moveTo>
                  <a:cubicBezTo>
                    <a:pt x="50" y="1"/>
                    <a:pt x="1" y="121"/>
                    <a:pt x="71" y="193"/>
                  </a:cubicBezTo>
                  <a:cubicBezTo>
                    <a:pt x="94" y="216"/>
                    <a:pt x="122" y="226"/>
                    <a:pt x="150" y="226"/>
                  </a:cubicBezTo>
                  <a:cubicBezTo>
                    <a:pt x="208" y="226"/>
                    <a:pt x="264" y="181"/>
                    <a:pt x="264" y="114"/>
                  </a:cubicBezTo>
                  <a:cubicBezTo>
                    <a:pt x="264" y="51"/>
                    <a:pt x="214" y="1"/>
                    <a:pt x="15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6" name="Google Shape;8276;p13"/>
            <p:cNvSpPr/>
            <p:nvPr/>
          </p:nvSpPr>
          <p:spPr>
            <a:xfrm>
              <a:off x="5340325" y="1531275"/>
              <a:ext cx="5600" cy="5625"/>
            </a:xfrm>
            <a:custGeom>
              <a:avLst/>
              <a:gdLst/>
              <a:ahLst/>
              <a:cxnLst/>
              <a:rect l="l" t="t" r="r" b="b"/>
              <a:pathLst>
                <a:path w="224" h="225" extrusionOk="0">
                  <a:moveTo>
                    <a:pt x="111" y="1"/>
                  </a:moveTo>
                  <a:cubicBezTo>
                    <a:pt x="50" y="1"/>
                    <a:pt x="0" y="52"/>
                    <a:pt x="0" y="113"/>
                  </a:cubicBezTo>
                  <a:cubicBezTo>
                    <a:pt x="0" y="175"/>
                    <a:pt x="50" y="225"/>
                    <a:pt x="111" y="225"/>
                  </a:cubicBezTo>
                  <a:cubicBezTo>
                    <a:pt x="173" y="225"/>
                    <a:pt x="224" y="175"/>
                    <a:pt x="224" y="113"/>
                  </a:cubicBezTo>
                  <a:cubicBezTo>
                    <a:pt x="224" y="52"/>
                    <a:pt x="173" y="1"/>
                    <a:pt x="1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7" name="Google Shape;8277;p13"/>
            <p:cNvSpPr/>
            <p:nvPr/>
          </p:nvSpPr>
          <p:spPr>
            <a:xfrm>
              <a:off x="5196650" y="1541100"/>
              <a:ext cx="16375" cy="14025"/>
            </a:xfrm>
            <a:custGeom>
              <a:avLst/>
              <a:gdLst/>
              <a:ahLst/>
              <a:cxnLst/>
              <a:rect l="l" t="t" r="r" b="b"/>
              <a:pathLst>
                <a:path w="655" h="561" extrusionOk="0">
                  <a:moveTo>
                    <a:pt x="375" y="0"/>
                  </a:moveTo>
                  <a:cubicBezTo>
                    <a:pt x="126" y="0"/>
                    <a:pt x="1" y="301"/>
                    <a:pt x="178" y="478"/>
                  </a:cubicBezTo>
                  <a:cubicBezTo>
                    <a:pt x="235" y="535"/>
                    <a:pt x="305" y="560"/>
                    <a:pt x="373" y="560"/>
                  </a:cubicBezTo>
                  <a:cubicBezTo>
                    <a:pt x="517" y="560"/>
                    <a:pt x="655" y="449"/>
                    <a:pt x="655" y="280"/>
                  </a:cubicBezTo>
                  <a:cubicBezTo>
                    <a:pt x="655" y="125"/>
                    <a:pt x="530" y="0"/>
                    <a:pt x="37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8" name="Google Shape;8278;p13"/>
            <p:cNvSpPr/>
            <p:nvPr/>
          </p:nvSpPr>
          <p:spPr>
            <a:xfrm>
              <a:off x="5267075" y="1415200"/>
              <a:ext cx="13100" cy="11225"/>
            </a:xfrm>
            <a:custGeom>
              <a:avLst/>
              <a:gdLst/>
              <a:ahLst/>
              <a:cxnLst/>
              <a:rect l="l" t="t" r="r" b="b"/>
              <a:pathLst>
                <a:path w="524" h="449" extrusionOk="0">
                  <a:moveTo>
                    <a:pt x="300" y="1"/>
                  </a:moveTo>
                  <a:cubicBezTo>
                    <a:pt x="100" y="1"/>
                    <a:pt x="1" y="241"/>
                    <a:pt x="142" y="383"/>
                  </a:cubicBezTo>
                  <a:cubicBezTo>
                    <a:pt x="188" y="428"/>
                    <a:pt x="244" y="449"/>
                    <a:pt x="298" y="449"/>
                  </a:cubicBezTo>
                  <a:cubicBezTo>
                    <a:pt x="413" y="449"/>
                    <a:pt x="524" y="359"/>
                    <a:pt x="524" y="225"/>
                  </a:cubicBezTo>
                  <a:cubicBezTo>
                    <a:pt x="524" y="102"/>
                    <a:pt x="423" y="1"/>
                    <a:pt x="30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9" name="Google Shape;8279;p13"/>
            <p:cNvSpPr/>
            <p:nvPr/>
          </p:nvSpPr>
          <p:spPr>
            <a:xfrm>
              <a:off x="5459200" y="1399800"/>
              <a:ext cx="22375" cy="22425"/>
            </a:xfrm>
            <a:custGeom>
              <a:avLst/>
              <a:gdLst/>
              <a:ahLst/>
              <a:cxnLst/>
              <a:rect l="l" t="t" r="r" b="b"/>
              <a:pathLst>
                <a:path w="895" h="897" extrusionOk="0">
                  <a:moveTo>
                    <a:pt x="447" y="1"/>
                  </a:moveTo>
                  <a:cubicBezTo>
                    <a:pt x="201" y="1"/>
                    <a:pt x="1" y="202"/>
                    <a:pt x="1" y="449"/>
                  </a:cubicBezTo>
                  <a:cubicBezTo>
                    <a:pt x="1" y="697"/>
                    <a:pt x="201" y="896"/>
                    <a:pt x="447" y="896"/>
                  </a:cubicBezTo>
                  <a:cubicBezTo>
                    <a:pt x="695" y="896"/>
                    <a:pt x="895" y="697"/>
                    <a:pt x="895" y="449"/>
                  </a:cubicBezTo>
                  <a:cubicBezTo>
                    <a:pt x="895" y="202"/>
                    <a:pt x="695" y="1"/>
                    <a:pt x="4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0" name="Google Shape;8280;p13"/>
            <p:cNvSpPr/>
            <p:nvPr/>
          </p:nvSpPr>
          <p:spPr>
            <a:xfrm>
              <a:off x="5527250" y="1429225"/>
              <a:ext cx="13100" cy="11200"/>
            </a:xfrm>
            <a:custGeom>
              <a:avLst/>
              <a:gdLst/>
              <a:ahLst/>
              <a:cxnLst/>
              <a:rect l="l" t="t" r="r" b="b"/>
              <a:pathLst>
                <a:path w="524" h="448" extrusionOk="0">
                  <a:moveTo>
                    <a:pt x="303" y="0"/>
                  </a:moveTo>
                  <a:cubicBezTo>
                    <a:pt x="302" y="0"/>
                    <a:pt x="301" y="0"/>
                    <a:pt x="300" y="0"/>
                  </a:cubicBezTo>
                  <a:cubicBezTo>
                    <a:pt x="100" y="0"/>
                    <a:pt x="1" y="241"/>
                    <a:pt x="140" y="382"/>
                  </a:cubicBezTo>
                  <a:cubicBezTo>
                    <a:pt x="186" y="427"/>
                    <a:pt x="242" y="448"/>
                    <a:pt x="297" y="448"/>
                  </a:cubicBezTo>
                  <a:cubicBezTo>
                    <a:pt x="413" y="448"/>
                    <a:pt x="524" y="359"/>
                    <a:pt x="524" y="224"/>
                  </a:cubicBezTo>
                  <a:cubicBezTo>
                    <a:pt x="524" y="101"/>
                    <a:pt x="425" y="0"/>
                    <a:pt x="30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1" name="Google Shape;8281;p13"/>
            <p:cNvSpPr/>
            <p:nvPr/>
          </p:nvSpPr>
          <p:spPr>
            <a:xfrm>
              <a:off x="5468975" y="1557875"/>
              <a:ext cx="30800" cy="30800"/>
            </a:xfrm>
            <a:custGeom>
              <a:avLst/>
              <a:gdLst/>
              <a:ahLst/>
              <a:cxnLst/>
              <a:rect l="l" t="t" r="r" b="b"/>
              <a:pathLst>
                <a:path w="1232" h="1232" extrusionOk="0">
                  <a:moveTo>
                    <a:pt x="617" y="1"/>
                  </a:moveTo>
                  <a:cubicBezTo>
                    <a:pt x="277" y="1"/>
                    <a:pt x="0" y="276"/>
                    <a:pt x="0" y="616"/>
                  </a:cubicBezTo>
                  <a:cubicBezTo>
                    <a:pt x="0" y="955"/>
                    <a:pt x="277" y="1232"/>
                    <a:pt x="617" y="1232"/>
                  </a:cubicBezTo>
                  <a:cubicBezTo>
                    <a:pt x="956" y="1232"/>
                    <a:pt x="1231" y="955"/>
                    <a:pt x="1231" y="616"/>
                  </a:cubicBezTo>
                  <a:cubicBezTo>
                    <a:pt x="1231" y="276"/>
                    <a:pt x="956" y="1"/>
                    <a:pt x="6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2" name="Google Shape;8282;p13"/>
            <p:cNvSpPr/>
            <p:nvPr/>
          </p:nvSpPr>
          <p:spPr>
            <a:xfrm>
              <a:off x="4459500" y="632900"/>
              <a:ext cx="79875" cy="72025"/>
            </a:xfrm>
            <a:custGeom>
              <a:avLst/>
              <a:gdLst/>
              <a:ahLst/>
              <a:cxnLst/>
              <a:rect l="l" t="t" r="r" b="b"/>
              <a:pathLst>
                <a:path w="3195" h="2881" extrusionOk="0">
                  <a:moveTo>
                    <a:pt x="1553" y="1"/>
                  </a:moveTo>
                  <a:cubicBezTo>
                    <a:pt x="1199" y="1"/>
                    <a:pt x="850" y="131"/>
                    <a:pt x="579" y="381"/>
                  </a:cubicBezTo>
                  <a:cubicBezTo>
                    <a:pt x="150" y="775"/>
                    <a:pt x="0" y="1388"/>
                    <a:pt x="202" y="1935"/>
                  </a:cubicBezTo>
                  <a:cubicBezTo>
                    <a:pt x="401" y="2482"/>
                    <a:pt x="911" y="2855"/>
                    <a:pt x="1493" y="2879"/>
                  </a:cubicBezTo>
                  <a:cubicBezTo>
                    <a:pt x="1513" y="2880"/>
                    <a:pt x="1533" y="2881"/>
                    <a:pt x="1552" y="2881"/>
                  </a:cubicBezTo>
                  <a:cubicBezTo>
                    <a:pt x="2111" y="2881"/>
                    <a:pt x="2622" y="2556"/>
                    <a:pt x="2859" y="2047"/>
                  </a:cubicBezTo>
                  <a:cubicBezTo>
                    <a:pt x="3194" y="1325"/>
                    <a:pt x="2880" y="468"/>
                    <a:pt x="2160" y="135"/>
                  </a:cubicBezTo>
                  <a:cubicBezTo>
                    <a:pt x="1966" y="45"/>
                    <a:pt x="1759" y="1"/>
                    <a:pt x="155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3" name="Google Shape;8283;p13"/>
            <p:cNvSpPr/>
            <p:nvPr/>
          </p:nvSpPr>
          <p:spPr>
            <a:xfrm>
              <a:off x="4775325" y="636000"/>
              <a:ext cx="46075" cy="41550"/>
            </a:xfrm>
            <a:custGeom>
              <a:avLst/>
              <a:gdLst/>
              <a:ahLst/>
              <a:cxnLst/>
              <a:rect l="l" t="t" r="r" b="b"/>
              <a:pathLst>
                <a:path w="1843" h="1662" extrusionOk="0">
                  <a:moveTo>
                    <a:pt x="897" y="0"/>
                  </a:moveTo>
                  <a:cubicBezTo>
                    <a:pt x="693" y="0"/>
                    <a:pt x="490" y="76"/>
                    <a:pt x="334" y="220"/>
                  </a:cubicBezTo>
                  <a:cubicBezTo>
                    <a:pt x="86" y="447"/>
                    <a:pt x="0" y="801"/>
                    <a:pt x="116" y="1117"/>
                  </a:cubicBezTo>
                  <a:cubicBezTo>
                    <a:pt x="232" y="1433"/>
                    <a:pt x="525" y="1648"/>
                    <a:pt x="861" y="1661"/>
                  </a:cubicBezTo>
                  <a:cubicBezTo>
                    <a:pt x="873" y="1662"/>
                    <a:pt x="884" y="1662"/>
                    <a:pt x="895" y="1662"/>
                  </a:cubicBezTo>
                  <a:cubicBezTo>
                    <a:pt x="1217" y="1662"/>
                    <a:pt x="1513" y="1475"/>
                    <a:pt x="1649" y="1180"/>
                  </a:cubicBezTo>
                  <a:cubicBezTo>
                    <a:pt x="1843" y="764"/>
                    <a:pt x="1661" y="271"/>
                    <a:pt x="1245" y="77"/>
                  </a:cubicBezTo>
                  <a:cubicBezTo>
                    <a:pt x="1134" y="25"/>
                    <a:pt x="1015" y="0"/>
                    <a:pt x="89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4" name="Google Shape;8284;p13"/>
            <p:cNvSpPr/>
            <p:nvPr/>
          </p:nvSpPr>
          <p:spPr>
            <a:xfrm>
              <a:off x="4633325" y="734925"/>
              <a:ext cx="26650" cy="22875"/>
            </a:xfrm>
            <a:custGeom>
              <a:avLst/>
              <a:gdLst/>
              <a:ahLst/>
              <a:cxnLst/>
              <a:rect l="l" t="t" r="r" b="b"/>
              <a:pathLst>
                <a:path w="1066" h="915" extrusionOk="0">
                  <a:moveTo>
                    <a:pt x="543" y="0"/>
                  </a:moveTo>
                  <a:cubicBezTo>
                    <a:pt x="247" y="0"/>
                    <a:pt x="1" y="301"/>
                    <a:pt x="116" y="615"/>
                  </a:cubicBezTo>
                  <a:cubicBezTo>
                    <a:pt x="179" y="788"/>
                    <a:pt x="341" y="907"/>
                    <a:pt x="526" y="915"/>
                  </a:cubicBezTo>
                  <a:cubicBezTo>
                    <a:pt x="533" y="915"/>
                    <a:pt x="539" y="915"/>
                    <a:pt x="545" y="915"/>
                  </a:cubicBezTo>
                  <a:cubicBezTo>
                    <a:pt x="721" y="915"/>
                    <a:pt x="884" y="813"/>
                    <a:pt x="959" y="650"/>
                  </a:cubicBezTo>
                  <a:cubicBezTo>
                    <a:pt x="1066" y="422"/>
                    <a:pt x="967" y="150"/>
                    <a:pt x="737" y="44"/>
                  </a:cubicBezTo>
                  <a:cubicBezTo>
                    <a:pt x="672" y="14"/>
                    <a:pt x="606" y="0"/>
                    <a:pt x="5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5" name="Google Shape;8285;p13"/>
            <p:cNvSpPr/>
            <p:nvPr/>
          </p:nvSpPr>
          <p:spPr>
            <a:xfrm>
              <a:off x="4770450" y="764975"/>
              <a:ext cx="26650" cy="22900"/>
            </a:xfrm>
            <a:custGeom>
              <a:avLst/>
              <a:gdLst/>
              <a:ahLst/>
              <a:cxnLst/>
              <a:rect l="l" t="t" r="r" b="b"/>
              <a:pathLst>
                <a:path w="1066" h="916" extrusionOk="0">
                  <a:moveTo>
                    <a:pt x="544" y="1"/>
                  </a:moveTo>
                  <a:cubicBezTo>
                    <a:pt x="247" y="1"/>
                    <a:pt x="0" y="301"/>
                    <a:pt x="116" y="616"/>
                  </a:cubicBezTo>
                  <a:cubicBezTo>
                    <a:pt x="180" y="789"/>
                    <a:pt x="341" y="907"/>
                    <a:pt x="526" y="915"/>
                  </a:cubicBezTo>
                  <a:cubicBezTo>
                    <a:pt x="532" y="915"/>
                    <a:pt x="538" y="915"/>
                    <a:pt x="545" y="915"/>
                  </a:cubicBezTo>
                  <a:cubicBezTo>
                    <a:pt x="722" y="915"/>
                    <a:pt x="883" y="813"/>
                    <a:pt x="959" y="652"/>
                  </a:cubicBezTo>
                  <a:cubicBezTo>
                    <a:pt x="1066" y="422"/>
                    <a:pt x="966" y="151"/>
                    <a:pt x="738" y="45"/>
                  </a:cubicBezTo>
                  <a:cubicBezTo>
                    <a:pt x="673" y="15"/>
                    <a:pt x="607" y="1"/>
                    <a:pt x="54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6" name="Google Shape;8286;p13"/>
            <p:cNvSpPr/>
            <p:nvPr/>
          </p:nvSpPr>
          <p:spPr>
            <a:xfrm>
              <a:off x="4679525" y="448325"/>
              <a:ext cx="67550" cy="60950"/>
            </a:xfrm>
            <a:custGeom>
              <a:avLst/>
              <a:gdLst/>
              <a:ahLst/>
              <a:cxnLst/>
              <a:rect l="l" t="t" r="r" b="b"/>
              <a:pathLst>
                <a:path w="2702" h="2438" extrusionOk="0">
                  <a:moveTo>
                    <a:pt x="1315" y="1"/>
                  </a:moveTo>
                  <a:cubicBezTo>
                    <a:pt x="1015" y="1"/>
                    <a:pt x="719" y="111"/>
                    <a:pt x="489" y="323"/>
                  </a:cubicBezTo>
                  <a:cubicBezTo>
                    <a:pt x="127" y="656"/>
                    <a:pt x="1" y="1175"/>
                    <a:pt x="171" y="1638"/>
                  </a:cubicBezTo>
                  <a:cubicBezTo>
                    <a:pt x="339" y="2099"/>
                    <a:pt x="771" y="2415"/>
                    <a:pt x="1264" y="2436"/>
                  </a:cubicBezTo>
                  <a:cubicBezTo>
                    <a:pt x="1281" y="2437"/>
                    <a:pt x="1298" y="2437"/>
                    <a:pt x="1316" y="2437"/>
                  </a:cubicBezTo>
                  <a:cubicBezTo>
                    <a:pt x="1787" y="2437"/>
                    <a:pt x="2219" y="2163"/>
                    <a:pt x="2419" y="1731"/>
                  </a:cubicBezTo>
                  <a:cubicBezTo>
                    <a:pt x="2702" y="1121"/>
                    <a:pt x="2437" y="398"/>
                    <a:pt x="1827" y="114"/>
                  </a:cubicBezTo>
                  <a:cubicBezTo>
                    <a:pt x="1663" y="38"/>
                    <a:pt x="1488" y="1"/>
                    <a:pt x="13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7" name="Google Shape;8287;p13"/>
            <p:cNvSpPr/>
            <p:nvPr/>
          </p:nvSpPr>
          <p:spPr>
            <a:xfrm>
              <a:off x="4285175" y="919950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724" y="1"/>
                  </a:moveTo>
                  <a:cubicBezTo>
                    <a:pt x="328" y="1"/>
                    <a:pt x="0" y="401"/>
                    <a:pt x="154" y="821"/>
                  </a:cubicBezTo>
                  <a:cubicBezTo>
                    <a:pt x="238" y="1053"/>
                    <a:pt x="454" y="1211"/>
                    <a:pt x="701" y="1220"/>
                  </a:cubicBezTo>
                  <a:cubicBezTo>
                    <a:pt x="710" y="1220"/>
                    <a:pt x="718" y="1220"/>
                    <a:pt x="727" y="1220"/>
                  </a:cubicBezTo>
                  <a:cubicBezTo>
                    <a:pt x="963" y="1220"/>
                    <a:pt x="1178" y="1083"/>
                    <a:pt x="1278" y="868"/>
                  </a:cubicBezTo>
                  <a:cubicBezTo>
                    <a:pt x="1419" y="563"/>
                    <a:pt x="1287" y="201"/>
                    <a:pt x="982" y="59"/>
                  </a:cubicBezTo>
                  <a:cubicBezTo>
                    <a:pt x="896" y="19"/>
                    <a:pt x="808" y="1"/>
                    <a:pt x="72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8" name="Google Shape;8288;p13"/>
            <p:cNvSpPr/>
            <p:nvPr/>
          </p:nvSpPr>
          <p:spPr>
            <a:xfrm>
              <a:off x="5028125" y="991950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723" y="1"/>
                  </a:moveTo>
                  <a:cubicBezTo>
                    <a:pt x="328" y="1"/>
                    <a:pt x="0" y="401"/>
                    <a:pt x="154" y="821"/>
                  </a:cubicBezTo>
                  <a:cubicBezTo>
                    <a:pt x="238" y="1051"/>
                    <a:pt x="455" y="1209"/>
                    <a:pt x="700" y="1220"/>
                  </a:cubicBezTo>
                  <a:cubicBezTo>
                    <a:pt x="708" y="1220"/>
                    <a:pt x="717" y="1220"/>
                    <a:pt x="726" y="1220"/>
                  </a:cubicBezTo>
                  <a:cubicBezTo>
                    <a:pt x="962" y="1220"/>
                    <a:pt x="1178" y="1084"/>
                    <a:pt x="1278" y="868"/>
                  </a:cubicBezTo>
                  <a:cubicBezTo>
                    <a:pt x="1420" y="563"/>
                    <a:pt x="1287" y="200"/>
                    <a:pt x="982" y="59"/>
                  </a:cubicBezTo>
                  <a:cubicBezTo>
                    <a:pt x="896" y="19"/>
                    <a:pt x="808" y="1"/>
                    <a:pt x="72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9" name="Google Shape;8289;p13"/>
            <p:cNvSpPr/>
            <p:nvPr/>
          </p:nvSpPr>
          <p:spPr>
            <a:xfrm>
              <a:off x="4092925" y="565600"/>
              <a:ext cx="17800" cy="15275"/>
            </a:xfrm>
            <a:custGeom>
              <a:avLst/>
              <a:gdLst/>
              <a:ahLst/>
              <a:cxnLst/>
              <a:rect l="l" t="t" r="r" b="b"/>
              <a:pathLst>
                <a:path w="712" h="611" extrusionOk="0">
                  <a:moveTo>
                    <a:pt x="363" y="0"/>
                  </a:moveTo>
                  <a:cubicBezTo>
                    <a:pt x="165" y="0"/>
                    <a:pt x="1" y="201"/>
                    <a:pt x="78" y="411"/>
                  </a:cubicBezTo>
                  <a:cubicBezTo>
                    <a:pt x="127" y="543"/>
                    <a:pt x="246" y="611"/>
                    <a:pt x="365" y="611"/>
                  </a:cubicBezTo>
                  <a:cubicBezTo>
                    <a:pt x="476" y="611"/>
                    <a:pt x="586" y="553"/>
                    <a:pt x="641" y="434"/>
                  </a:cubicBezTo>
                  <a:cubicBezTo>
                    <a:pt x="712" y="281"/>
                    <a:pt x="644" y="100"/>
                    <a:pt x="492" y="30"/>
                  </a:cubicBezTo>
                  <a:cubicBezTo>
                    <a:pt x="449" y="9"/>
                    <a:pt x="405" y="0"/>
                    <a:pt x="36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0" name="Google Shape;8290;p13"/>
            <p:cNvSpPr/>
            <p:nvPr/>
          </p:nvSpPr>
          <p:spPr>
            <a:xfrm>
              <a:off x="3642025" y="1175475"/>
              <a:ext cx="35525" cy="30500"/>
            </a:xfrm>
            <a:custGeom>
              <a:avLst/>
              <a:gdLst/>
              <a:ahLst/>
              <a:cxnLst/>
              <a:rect l="l" t="t" r="r" b="b"/>
              <a:pathLst>
                <a:path w="1421" h="1220" extrusionOk="0">
                  <a:moveTo>
                    <a:pt x="725" y="1"/>
                  </a:moveTo>
                  <a:cubicBezTo>
                    <a:pt x="329" y="1"/>
                    <a:pt x="0" y="401"/>
                    <a:pt x="155" y="821"/>
                  </a:cubicBezTo>
                  <a:cubicBezTo>
                    <a:pt x="239" y="1053"/>
                    <a:pt x="456" y="1210"/>
                    <a:pt x="702" y="1219"/>
                  </a:cubicBezTo>
                  <a:cubicBezTo>
                    <a:pt x="711" y="1220"/>
                    <a:pt x="720" y="1220"/>
                    <a:pt x="728" y="1220"/>
                  </a:cubicBezTo>
                  <a:cubicBezTo>
                    <a:pt x="965" y="1220"/>
                    <a:pt x="1179" y="1082"/>
                    <a:pt x="1279" y="868"/>
                  </a:cubicBezTo>
                  <a:cubicBezTo>
                    <a:pt x="1421" y="563"/>
                    <a:pt x="1289" y="200"/>
                    <a:pt x="983" y="59"/>
                  </a:cubicBezTo>
                  <a:cubicBezTo>
                    <a:pt x="897" y="19"/>
                    <a:pt x="809" y="1"/>
                    <a:pt x="7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1" name="Google Shape;8291;p13"/>
            <p:cNvSpPr/>
            <p:nvPr/>
          </p:nvSpPr>
          <p:spPr>
            <a:xfrm>
              <a:off x="4375425" y="455725"/>
              <a:ext cx="38200" cy="32825"/>
            </a:xfrm>
            <a:custGeom>
              <a:avLst/>
              <a:gdLst/>
              <a:ahLst/>
              <a:cxnLst/>
              <a:rect l="l" t="t" r="r" b="b"/>
              <a:pathLst>
                <a:path w="1528" h="1313" extrusionOk="0">
                  <a:moveTo>
                    <a:pt x="779" y="0"/>
                  </a:moveTo>
                  <a:cubicBezTo>
                    <a:pt x="353" y="0"/>
                    <a:pt x="0" y="431"/>
                    <a:pt x="166" y="883"/>
                  </a:cubicBezTo>
                  <a:cubicBezTo>
                    <a:pt x="258" y="1131"/>
                    <a:pt x="489" y="1301"/>
                    <a:pt x="754" y="1312"/>
                  </a:cubicBezTo>
                  <a:cubicBezTo>
                    <a:pt x="763" y="1312"/>
                    <a:pt x="772" y="1312"/>
                    <a:pt x="780" y="1312"/>
                  </a:cubicBezTo>
                  <a:cubicBezTo>
                    <a:pt x="1036" y="1312"/>
                    <a:pt x="1269" y="1165"/>
                    <a:pt x="1376" y="933"/>
                  </a:cubicBezTo>
                  <a:cubicBezTo>
                    <a:pt x="1528" y="604"/>
                    <a:pt x="1385" y="215"/>
                    <a:pt x="1056" y="63"/>
                  </a:cubicBezTo>
                  <a:cubicBezTo>
                    <a:pt x="963" y="20"/>
                    <a:pt x="869" y="0"/>
                    <a:pt x="77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2" name="Google Shape;8292;p13"/>
            <p:cNvSpPr/>
            <p:nvPr/>
          </p:nvSpPr>
          <p:spPr>
            <a:xfrm>
              <a:off x="4548975" y="492075"/>
              <a:ext cx="8250" cy="7125"/>
            </a:xfrm>
            <a:custGeom>
              <a:avLst/>
              <a:gdLst/>
              <a:ahLst/>
              <a:cxnLst/>
              <a:rect l="l" t="t" r="r" b="b"/>
              <a:pathLst>
                <a:path w="330" h="285" extrusionOk="0">
                  <a:moveTo>
                    <a:pt x="169" y="1"/>
                  </a:moveTo>
                  <a:cubicBezTo>
                    <a:pt x="77" y="1"/>
                    <a:pt x="0" y="93"/>
                    <a:pt x="36" y="191"/>
                  </a:cubicBezTo>
                  <a:cubicBezTo>
                    <a:pt x="59" y="253"/>
                    <a:pt x="113" y="284"/>
                    <a:pt x="168" y="284"/>
                  </a:cubicBezTo>
                  <a:cubicBezTo>
                    <a:pt x="220" y="284"/>
                    <a:pt x="271" y="257"/>
                    <a:pt x="298" y="202"/>
                  </a:cubicBezTo>
                  <a:cubicBezTo>
                    <a:pt x="329" y="131"/>
                    <a:pt x="299" y="47"/>
                    <a:pt x="228" y="14"/>
                  </a:cubicBezTo>
                  <a:cubicBezTo>
                    <a:pt x="208" y="5"/>
                    <a:pt x="188" y="1"/>
                    <a:pt x="16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3" name="Google Shape;8293;p13"/>
            <p:cNvSpPr/>
            <p:nvPr/>
          </p:nvSpPr>
          <p:spPr>
            <a:xfrm>
              <a:off x="4643550" y="338800"/>
              <a:ext cx="8250" cy="7100"/>
            </a:xfrm>
            <a:custGeom>
              <a:avLst/>
              <a:gdLst/>
              <a:ahLst/>
              <a:cxnLst/>
              <a:rect l="l" t="t" r="r" b="b"/>
              <a:pathLst>
                <a:path w="330" h="284" extrusionOk="0">
                  <a:moveTo>
                    <a:pt x="167" y="0"/>
                  </a:moveTo>
                  <a:cubicBezTo>
                    <a:pt x="75" y="0"/>
                    <a:pt x="0" y="94"/>
                    <a:pt x="35" y="190"/>
                  </a:cubicBezTo>
                  <a:cubicBezTo>
                    <a:pt x="57" y="252"/>
                    <a:pt x="113" y="284"/>
                    <a:pt x="169" y="284"/>
                  </a:cubicBezTo>
                  <a:cubicBezTo>
                    <a:pt x="220" y="284"/>
                    <a:pt x="272" y="257"/>
                    <a:pt x="298" y="202"/>
                  </a:cubicBezTo>
                  <a:cubicBezTo>
                    <a:pt x="329" y="130"/>
                    <a:pt x="299" y="46"/>
                    <a:pt x="229" y="14"/>
                  </a:cubicBezTo>
                  <a:cubicBezTo>
                    <a:pt x="208" y="5"/>
                    <a:pt x="187" y="0"/>
                    <a:pt x="16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4" name="Google Shape;8294;p13"/>
            <p:cNvSpPr/>
            <p:nvPr/>
          </p:nvSpPr>
          <p:spPr>
            <a:xfrm>
              <a:off x="4959725" y="521850"/>
              <a:ext cx="12450" cy="10650"/>
            </a:xfrm>
            <a:custGeom>
              <a:avLst/>
              <a:gdLst/>
              <a:ahLst/>
              <a:cxnLst/>
              <a:rect l="l" t="t" r="r" b="b"/>
              <a:pathLst>
                <a:path w="498" h="426" extrusionOk="0">
                  <a:moveTo>
                    <a:pt x="253" y="0"/>
                  </a:moveTo>
                  <a:cubicBezTo>
                    <a:pt x="115" y="0"/>
                    <a:pt x="1" y="140"/>
                    <a:pt x="55" y="286"/>
                  </a:cubicBezTo>
                  <a:cubicBezTo>
                    <a:pt x="89" y="378"/>
                    <a:pt x="172" y="425"/>
                    <a:pt x="255" y="425"/>
                  </a:cubicBezTo>
                  <a:cubicBezTo>
                    <a:pt x="332" y="425"/>
                    <a:pt x="409" y="385"/>
                    <a:pt x="448" y="302"/>
                  </a:cubicBezTo>
                  <a:cubicBezTo>
                    <a:pt x="497" y="195"/>
                    <a:pt x="451" y="69"/>
                    <a:pt x="344" y="21"/>
                  </a:cubicBezTo>
                  <a:cubicBezTo>
                    <a:pt x="313" y="7"/>
                    <a:pt x="283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5" name="Google Shape;8295;p13"/>
            <p:cNvSpPr/>
            <p:nvPr/>
          </p:nvSpPr>
          <p:spPr>
            <a:xfrm>
              <a:off x="5110175" y="729825"/>
              <a:ext cx="24775" cy="21300"/>
            </a:xfrm>
            <a:custGeom>
              <a:avLst/>
              <a:gdLst/>
              <a:ahLst/>
              <a:cxnLst/>
              <a:rect l="l" t="t" r="r" b="b"/>
              <a:pathLst>
                <a:path w="991" h="852" extrusionOk="0">
                  <a:moveTo>
                    <a:pt x="505" y="0"/>
                  </a:moveTo>
                  <a:cubicBezTo>
                    <a:pt x="229" y="0"/>
                    <a:pt x="0" y="279"/>
                    <a:pt x="108" y="573"/>
                  </a:cubicBezTo>
                  <a:cubicBezTo>
                    <a:pt x="176" y="758"/>
                    <a:pt x="341" y="852"/>
                    <a:pt x="507" y="852"/>
                  </a:cubicBezTo>
                  <a:cubicBezTo>
                    <a:pt x="661" y="852"/>
                    <a:pt x="816" y="770"/>
                    <a:pt x="893" y="605"/>
                  </a:cubicBezTo>
                  <a:cubicBezTo>
                    <a:pt x="990" y="393"/>
                    <a:pt x="899" y="140"/>
                    <a:pt x="685" y="41"/>
                  </a:cubicBezTo>
                  <a:cubicBezTo>
                    <a:pt x="625" y="13"/>
                    <a:pt x="564" y="0"/>
                    <a:pt x="50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6" name="Google Shape;8296;p13"/>
            <p:cNvSpPr/>
            <p:nvPr/>
          </p:nvSpPr>
          <p:spPr>
            <a:xfrm>
              <a:off x="5005700" y="429125"/>
              <a:ext cx="16525" cy="14225"/>
            </a:xfrm>
            <a:custGeom>
              <a:avLst/>
              <a:gdLst/>
              <a:ahLst/>
              <a:cxnLst/>
              <a:rect l="l" t="t" r="r" b="b"/>
              <a:pathLst>
                <a:path w="661" h="569" extrusionOk="0">
                  <a:moveTo>
                    <a:pt x="336" y="1"/>
                  </a:moveTo>
                  <a:cubicBezTo>
                    <a:pt x="152" y="1"/>
                    <a:pt x="0" y="187"/>
                    <a:pt x="71" y="383"/>
                  </a:cubicBezTo>
                  <a:cubicBezTo>
                    <a:pt x="116" y="506"/>
                    <a:pt x="227" y="569"/>
                    <a:pt x="338" y="569"/>
                  </a:cubicBezTo>
                  <a:cubicBezTo>
                    <a:pt x="441" y="569"/>
                    <a:pt x="543" y="514"/>
                    <a:pt x="594" y="404"/>
                  </a:cubicBezTo>
                  <a:cubicBezTo>
                    <a:pt x="660" y="262"/>
                    <a:pt x="599" y="94"/>
                    <a:pt x="457" y="28"/>
                  </a:cubicBezTo>
                  <a:cubicBezTo>
                    <a:pt x="417" y="9"/>
                    <a:pt x="376" y="1"/>
                    <a:pt x="3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7" name="Google Shape;8297;p13"/>
            <p:cNvSpPr/>
            <p:nvPr/>
          </p:nvSpPr>
          <p:spPr>
            <a:xfrm>
              <a:off x="4690750" y="899100"/>
              <a:ext cx="24850" cy="21375"/>
            </a:xfrm>
            <a:custGeom>
              <a:avLst/>
              <a:gdLst/>
              <a:ahLst/>
              <a:cxnLst/>
              <a:rect l="l" t="t" r="r" b="b"/>
              <a:pathLst>
                <a:path w="994" h="855" extrusionOk="0">
                  <a:moveTo>
                    <a:pt x="507" y="0"/>
                  </a:moveTo>
                  <a:cubicBezTo>
                    <a:pt x="229" y="0"/>
                    <a:pt x="0" y="280"/>
                    <a:pt x="107" y="575"/>
                  </a:cubicBezTo>
                  <a:cubicBezTo>
                    <a:pt x="175" y="760"/>
                    <a:pt x="341" y="854"/>
                    <a:pt x="508" y="854"/>
                  </a:cubicBezTo>
                  <a:cubicBezTo>
                    <a:pt x="662" y="854"/>
                    <a:pt x="817" y="773"/>
                    <a:pt x="894" y="608"/>
                  </a:cubicBezTo>
                  <a:cubicBezTo>
                    <a:pt x="993" y="394"/>
                    <a:pt x="900" y="140"/>
                    <a:pt x="688" y="41"/>
                  </a:cubicBezTo>
                  <a:cubicBezTo>
                    <a:pt x="627" y="13"/>
                    <a:pt x="566" y="0"/>
                    <a:pt x="50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8" name="Google Shape;8298;p13"/>
            <p:cNvSpPr/>
            <p:nvPr/>
          </p:nvSpPr>
          <p:spPr>
            <a:xfrm>
              <a:off x="4921575" y="878575"/>
              <a:ext cx="16575" cy="14275"/>
            </a:xfrm>
            <a:custGeom>
              <a:avLst/>
              <a:gdLst/>
              <a:ahLst/>
              <a:cxnLst/>
              <a:rect l="l" t="t" r="r" b="b"/>
              <a:pathLst>
                <a:path w="663" h="571" extrusionOk="0">
                  <a:moveTo>
                    <a:pt x="339" y="1"/>
                  </a:moveTo>
                  <a:cubicBezTo>
                    <a:pt x="154" y="1"/>
                    <a:pt x="0" y="187"/>
                    <a:pt x="72" y="383"/>
                  </a:cubicBezTo>
                  <a:cubicBezTo>
                    <a:pt x="118" y="507"/>
                    <a:pt x="229" y="570"/>
                    <a:pt x="340" y="570"/>
                  </a:cubicBezTo>
                  <a:cubicBezTo>
                    <a:pt x="444" y="570"/>
                    <a:pt x="547" y="516"/>
                    <a:pt x="598" y="405"/>
                  </a:cubicBezTo>
                  <a:cubicBezTo>
                    <a:pt x="663" y="262"/>
                    <a:pt x="601" y="94"/>
                    <a:pt x="460" y="28"/>
                  </a:cubicBezTo>
                  <a:cubicBezTo>
                    <a:pt x="419" y="9"/>
                    <a:pt x="378" y="1"/>
                    <a:pt x="33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9" name="Google Shape;8299;p13"/>
            <p:cNvSpPr/>
            <p:nvPr/>
          </p:nvSpPr>
          <p:spPr>
            <a:xfrm>
              <a:off x="4546000" y="863475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30" y="0"/>
                  </a:moveTo>
                  <a:cubicBezTo>
                    <a:pt x="59" y="0"/>
                    <a:pt x="0" y="73"/>
                    <a:pt x="27" y="149"/>
                  </a:cubicBezTo>
                  <a:cubicBezTo>
                    <a:pt x="44" y="197"/>
                    <a:pt x="88" y="222"/>
                    <a:pt x="131" y="222"/>
                  </a:cubicBezTo>
                  <a:cubicBezTo>
                    <a:pt x="171" y="222"/>
                    <a:pt x="211" y="201"/>
                    <a:pt x="230" y="158"/>
                  </a:cubicBezTo>
                  <a:cubicBezTo>
                    <a:pt x="257" y="103"/>
                    <a:pt x="233" y="37"/>
                    <a:pt x="178" y="11"/>
                  </a:cubicBezTo>
                  <a:cubicBezTo>
                    <a:pt x="162" y="4"/>
                    <a:pt x="146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0" name="Google Shape;8300;p13"/>
            <p:cNvSpPr/>
            <p:nvPr/>
          </p:nvSpPr>
          <p:spPr>
            <a:xfrm>
              <a:off x="4563575" y="979575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0" y="1"/>
                  </a:moveTo>
                  <a:cubicBezTo>
                    <a:pt x="59" y="1"/>
                    <a:pt x="0" y="73"/>
                    <a:pt x="28" y="148"/>
                  </a:cubicBezTo>
                  <a:cubicBezTo>
                    <a:pt x="45" y="197"/>
                    <a:pt x="88" y="221"/>
                    <a:pt x="131" y="221"/>
                  </a:cubicBezTo>
                  <a:cubicBezTo>
                    <a:pt x="171" y="221"/>
                    <a:pt x="211" y="200"/>
                    <a:pt x="231" y="157"/>
                  </a:cubicBezTo>
                  <a:cubicBezTo>
                    <a:pt x="256" y="102"/>
                    <a:pt x="234" y="37"/>
                    <a:pt x="178" y="12"/>
                  </a:cubicBezTo>
                  <a:cubicBezTo>
                    <a:pt x="162" y="4"/>
                    <a:pt x="146" y="1"/>
                    <a:pt x="13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1" name="Google Shape;8301;p13"/>
            <p:cNvSpPr/>
            <p:nvPr/>
          </p:nvSpPr>
          <p:spPr>
            <a:xfrm>
              <a:off x="4840025" y="98015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32" y="0"/>
                  </a:moveTo>
                  <a:cubicBezTo>
                    <a:pt x="60" y="0"/>
                    <a:pt x="1" y="73"/>
                    <a:pt x="29" y="149"/>
                  </a:cubicBezTo>
                  <a:cubicBezTo>
                    <a:pt x="46" y="197"/>
                    <a:pt x="89" y="221"/>
                    <a:pt x="132" y="221"/>
                  </a:cubicBezTo>
                  <a:cubicBezTo>
                    <a:pt x="172" y="221"/>
                    <a:pt x="212" y="200"/>
                    <a:pt x="232" y="157"/>
                  </a:cubicBezTo>
                  <a:cubicBezTo>
                    <a:pt x="258" y="103"/>
                    <a:pt x="233" y="37"/>
                    <a:pt x="179" y="11"/>
                  </a:cubicBezTo>
                  <a:cubicBezTo>
                    <a:pt x="163" y="4"/>
                    <a:pt x="147" y="0"/>
                    <a:pt x="13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2" name="Google Shape;8302;p13"/>
            <p:cNvSpPr/>
            <p:nvPr/>
          </p:nvSpPr>
          <p:spPr>
            <a:xfrm>
              <a:off x="4248800" y="724025"/>
              <a:ext cx="6450" cy="5525"/>
            </a:xfrm>
            <a:custGeom>
              <a:avLst/>
              <a:gdLst/>
              <a:ahLst/>
              <a:cxnLst/>
              <a:rect l="l" t="t" r="r" b="b"/>
              <a:pathLst>
                <a:path w="258" h="221" extrusionOk="0">
                  <a:moveTo>
                    <a:pt x="130" y="0"/>
                  </a:moveTo>
                  <a:cubicBezTo>
                    <a:pt x="59" y="0"/>
                    <a:pt x="0" y="73"/>
                    <a:pt x="28" y="148"/>
                  </a:cubicBezTo>
                  <a:cubicBezTo>
                    <a:pt x="46" y="196"/>
                    <a:pt x="89" y="221"/>
                    <a:pt x="132" y="221"/>
                  </a:cubicBezTo>
                  <a:cubicBezTo>
                    <a:pt x="172" y="221"/>
                    <a:pt x="212" y="200"/>
                    <a:pt x="232" y="157"/>
                  </a:cubicBezTo>
                  <a:cubicBezTo>
                    <a:pt x="258" y="102"/>
                    <a:pt x="234" y="37"/>
                    <a:pt x="178" y="11"/>
                  </a:cubicBezTo>
                  <a:cubicBezTo>
                    <a:pt x="162" y="4"/>
                    <a:pt x="146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3" name="Google Shape;8303;p13"/>
            <p:cNvSpPr/>
            <p:nvPr/>
          </p:nvSpPr>
          <p:spPr>
            <a:xfrm>
              <a:off x="4039650" y="878075"/>
              <a:ext cx="28950" cy="24900"/>
            </a:xfrm>
            <a:custGeom>
              <a:avLst/>
              <a:gdLst/>
              <a:ahLst/>
              <a:cxnLst/>
              <a:rect l="l" t="t" r="r" b="b"/>
              <a:pathLst>
                <a:path w="1158" h="996" extrusionOk="0">
                  <a:moveTo>
                    <a:pt x="591" y="0"/>
                  </a:moveTo>
                  <a:cubicBezTo>
                    <a:pt x="268" y="0"/>
                    <a:pt x="1" y="327"/>
                    <a:pt x="127" y="669"/>
                  </a:cubicBezTo>
                  <a:cubicBezTo>
                    <a:pt x="196" y="858"/>
                    <a:pt x="372" y="986"/>
                    <a:pt x="572" y="995"/>
                  </a:cubicBezTo>
                  <a:cubicBezTo>
                    <a:pt x="578" y="995"/>
                    <a:pt x="584" y="995"/>
                    <a:pt x="591" y="995"/>
                  </a:cubicBezTo>
                  <a:cubicBezTo>
                    <a:pt x="785" y="995"/>
                    <a:pt x="961" y="884"/>
                    <a:pt x="1044" y="708"/>
                  </a:cubicBezTo>
                  <a:cubicBezTo>
                    <a:pt x="1158" y="458"/>
                    <a:pt x="1050" y="164"/>
                    <a:pt x="802" y="48"/>
                  </a:cubicBezTo>
                  <a:cubicBezTo>
                    <a:pt x="731" y="15"/>
                    <a:pt x="660" y="0"/>
                    <a:pt x="5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4" name="Google Shape;8304;p13"/>
            <p:cNvSpPr/>
            <p:nvPr/>
          </p:nvSpPr>
          <p:spPr>
            <a:xfrm>
              <a:off x="3584800" y="401825"/>
              <a:ext cx="46875" cy="43950"/>
            </a:xfrm>
            <a:custGeom>
              <a:avLst/>
              <a:gdLst/>
              <a:ahLst/>
              <a:cxnLst/>
              <a:rect l="l" t="t" r="r" b="b"/>
              <a:pathLst>
                <a:path w="1875" h="1758" extrusionOk="0">
                  <a:moveTo>
                    <a:pt x="936" y="1"/>
                  </a:moveTo>
                  <a:cubicBezTo>
                    <a:pt x="862" y="1"/>
                    <a:pt x="788" y="10"/>
                    <a:pt x="714" y="29"/>
                  </a:cubicBezTo>
                  <a:cubicBezTo>
                    <a:pt x="372" y="119"/>
                    <a:pt x="116" y="408"/>
                    <a:pt x="66" y="759"/>
                  </a:cubicBezTo>
                  <a:cubicBezTo>
                    <a:pt x="0" y="1240"/>
                    <a:pt x="337" y="1684"/>
                    <a:pt x="818" y="1750"/>
                  </a:cubicBezTo>
                  <a:cubicBezTo>
                    <a:pt x="858" y="1755"/>
                    <a:pt x="898" y="1758"/>
                    <a:pt x="937" y="1758"/>
                  </a:cubicBezTo>
                  <a:cubicBezTo>
                    <a:pt x="1246" y="1758"/>
                    <a:pt x="1536" y="1595"/>
                    <a:pt x="1696" y="1323"/>
                  </a:cubicBezTo>
                  <a:cubicBezTo>
                    <a:pt x="1875" y="1016"/>
                    <a:pt x="1852" y="632"/>
                    <a:pt x="1637" y="349"/>
                  </a:cubicBezTo>
                  <a:cubicBezTo>
                    <a:pt x="1468" y="126"/>
                    <a:pt x="1207" y="1"/>
                    <a:pt x="9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5" name="Google Shape;8305;p13"/>
            <p:cNvSpPr/>
            <p:nvPr/>
          </p:nvSpPr>
          <p:spPr>
            <a:xfrm>
              <a:off x="3362875" y="1083450"/>
              <a:ext cx="44350" cy="41550"/>
            </a:xfrm>
            <a:custGeom>
              <a:avLst/>
              <a:gdLst/>
              <a:ahLst/>
              <a:cxnLst/>
              <a:rect l="l" t="t" r="r" b="b"/>
              <a:pathLst>
                <a:path w="1774" h="1662" extrusionOk="0">
                  <a:moveTo>
                    <a:pt x="888" y="0"/>
                  </a:moveTo>
                  <a:cubicBezTo>
                    <a:pt x="818" y="0"/>
                    <a:pt x="747" y="9"/>
                    <a:pt x="677" y="28"/>
                  </a:cubicBezTo>
                  <a:cubicBezTo>
                    <a:pt x="350" y="112"/>
                    <a:pt x="108" y="385"/>
                    <a:pt x="63" y="717"/>
                  </a:cubicBezTo>
                  <a:cubicBezTo>
                    <a:pt x="0" y="1171"/>
                    <a:pt x="319" y="1591"/>
                    <a:pt x="773" y="1654"/>
                  </a:cubicBezTo>
                  <a:cubicBezTo>
                    <a:pt x="810" y="1659"/>
                    <a:pt x="848" y="1661"/>
                    <a:pt x="885" y="1661"/>
                  </a:cubicBezTo>
                  <a:cubicBezTo>
                    <a:pt x="1178" y="1661"/>
                    <a:pt x="1453" y="1507"/>
                    <a:pt x="1604" y="1250"/>
                  </a:cubicBezTo>
                  <a:cubicBezTo>
                    <a:pt x="1774" y="959"/>
                    <a:pt x="1751" y="597"/>
                    <a:pt x="1548" y="328"/>
                  </a:cubicBezTo>
                  <a:cubicBezTo>
                    <a:pt x="1389" y="118"/>
                    <a:pt x="1143" y="0"/>
                    <a:pt x="88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6" name="Google Shape;8306;p13"/>
            <p:cNvSpPr/>
            <p:nvPr/>
          </p:nvSpPr>
          <p:spPr>
            <a:xfrm>
              <a:off x="3490675" y="962875"/>
              <a:ext cx="27100" cy="22875"/>
            </a:xfrm>
            <a:custGeom>
              <a:avLst/>
              <a:gdLst/>
              <a:ahLst/>
              <a:cxnLst/>
              <a:rect l="l" t="t" r="r" b="b"/>
              <a:pathLst>
                <a:path w="1084" h="915" extrusionOk="0">
                  <a:moveTo>
                    <a:pt x="491" y="1"/>
                  </a:moveTo>
                  <a:cubicBezTo>
                    <a:pt x="278" y="1"/>
                    <a:pt x="69" y="147"/>
                    <a:pt x="35" y="395"/>
                  </a:cubicBezTo>
                  <a:cubicBezTo>
                    <a:pt x="0" y="645"/>
                    <a:pt x="176" y="875"/>
                    <a:pt x="425" y="910"/>
                  </a:cubicBezTo>
                  <a:cubicBezTo>
                    <a:pt x="448" y="913"/>
                    <a:pt x="470" y="914"/>
                    <a:pt x="492" y="914"/>
                  </a:cubicBezTo>
                  <a:cubicBezTo>
                    <a:pt x="857" y="914"/>
                    <a:pt x="1084" y="487"/>
                    <a:pt x="852" y="182"/>
                  </a:cubicBezTo>
                  <a:cubicBezTo>
                    <a:pt x="758" y="57"/>
                    <a:pt x="624" y="1"/>
                    <a:pt x="4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7" name="Google Shape;8307;p13"/>
            <p:cNvSpPr/>
            <p:nvPr/>
          </p:nvSpPr>
          <p:spPr>
            <a:xfrm>
              <a:off x="3350775" y="974375"/>
              <a:ext cx="27100" cy="22875"/>
            </a:xfrm>
            <a:custGeom>
              <a:avLst/>
              <a:gdLst/>
              <a:ahLst/>
              <a:cxnLst/>
              <a:rect l="l" t="t" r="r" b="b"/>
              <a:pathLst>
                <a:path w="1084" h="915" extrusionOk="0">
                  <a:moveTo>
                    <a:pt x="490" y="0"/>
                  </a:moveTo>
                  <a:cubicBezTo>
                    <a:pt x="278" y="0"/>
                    <a:pt x="69" y="147"/>
                    <a:pt x="35" y="395"/>
                  </a:cubicBezTo>
                  <a:cubicBezTo>
                    <a:pt x="0" y="645"/>
                    <a:pt x="175" y="875"/>
                    <a:pt x="426" y="909"/>
                  </a:cubicBezTo>
                  <a:cubicBezTo>
                    <a:pt x="448" y="913"/>
                    <a:pt x="470" y="914"/>
                    <a:pt x="492" y="914"/>
                  </a:cubicBezTo>
                  <a:cubicBezTo>
                    <a:pt x="857" y="914"/>
                    <a:pt x="1084" y="487"/>
                    <a:pt x="851" y="182"/>
                  </a:cubicBezTo>
                  <a:cubicBezTo>
                    <a:pt x="757" y="57"/>
                    <a:pt x="623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8" name="Google Shape;8308;p13"/>
            <p:cNvSpPr/>
            <p:nvPr/>
          </p:nvSpPr>
          <p:spPr>
            <a:xfrm>
              <a:off x="3807100" y="588875"/>
              <a:ext cx="32525" cy="30475"/>
            </a:xfrm>
            <a:custGeom>
              <a:avLst/>
              <a:gdLst/>
              <a:ahLst/>
              <a:cxnLst/>
              <a:rect l="l" t="t" r="r" b="b"/>
              <a:pathLst>
                <a:path w="1301" h="1219" extrusionOk="0">
                  <a:moveTo>
                    <a:pt x="649" y="0"/>
                  </a:moveTo>
                  <a:cubicBezTo>
                    <a:pt x="598" y="0"/>
                    <a:pt x="547" y="7"/>
                    <a:pt x="496" y="20"/>
                  </a:cubicBezTo>
                  <a:cubicBezTo>
                    <a:pt x="257" y="83"/>
                    <a:pt x="80" y="283"/>
                    <a:pt x="47" y="526"/>
                  </a:cubicBezTo>
                  <a:cubicBezTo>
                    <a:pt x="0" y="860"/>
                    <a:pt x="233" y="1167"/>
                    <a:pt x="567" y="1213"/>
                  </a:cubicBezTo>
                  <a:cubicBezTo>
                    <a:pt x="594" y="1217"/>
                    <a:pt x="622" y="1219"/>
                    <a:pt x="649" y="1219"/>
                  </a:cubicBezTo>
                  <a:cubicBezTo>
                    <a:pt x="863" y="1219"/>
                    <a:pt x="1065" y="1105"/>
                    <a:pt x="1176" y="917"/>
                  </a:cubicBezTo>
                  <a:cubicBezTo>
                    <a:pt x="1300" y="704"/>
                    <a:pt x="1284" y="438"/>
                    <a:pt x="1135" y="241"/>
                  </a:cubicBezTo>
                  <a:cubicBezTo>
                    <a:pt x="1018" y="87"/>
                    <a:pt x="837" y="0"/>
                    <a:pt x="64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9" name="Google Shape;8309;p13"/>
            <p:cNvSpPr/>
            <p:nvPr/>
          </p:nvSpPr>
          <p:spPr>
            <a:xfrm>
              <a:off x="3028375" y="826850"/>
              <a:ext cx="32475" cy="30500"/>
            </a:xfrm>
            <a:custGeom>
              <a:avLst/>
              <a:gdLst/>
              <a:ahLst/>
              <a:cxnLst/>
              <a:rect l="l" t="t" r="r" b="b"/>
              <a:pathLst>
                <a:path w="1299" h="1220" extrusionOk="0">
                  <a:moveTo>
                    <a:pt x="650" y="1"/>
                  </a:moveTo>
                  <a:cubicBezTo>
                    <a:pt x="599" y="1"/>
                    <a:pt x="546" y="8"/>
                    <a:pt x="495" y="21"/>
                  </a:cubicBezTo>
                  <a:cubicBezTo>
                    <a:pt x="256" y="83"/>
                    <a:pt x="78" y="283"/>
                    <a:pt x="45" y="528"/>
                  </a:cubicBezTo>
                  <a:cubicBezTo>
                    <a:pt x="0" y="860"/>
                    <a:pt x="233" y="1168"/>
                    <a:pt x="565" y="1213"/>
                  </a:cubicBezTo>
                  <a:cubicBezTo>
                    <a:pt x="594" y="1217"/>
                    <a:pt x="622" y="1219"/>
                    <a:pt x="650" y="1219"/>
                  </a:cubicBezTo>
                  <a:cubicBezTo>
                    <a:pt x="865" y="1219"/>
                    <a:pt x="1065" y="1106"/>
                    <a:pt x="1174" y="917"/>
                  </a:cubicBezTo>
                  <a:cubicBezTo>
                    <a:pt x="1299" y="705"/>
                    <a:pt x="1284" y="439"/>
                    <a:pt x="1133" y="242"/>
                  </a:cubicBezTo>
                  <a:cubicBezTo>
                    <a:pt x="1017" y="88"/>
                    <a:pt x="837" y="1"/>
                    <a:pt x="65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0" name="Google Shape;8310;p13"/>
            <p:cNvSpPr/>
            <p:nvPr/>
          </p:nvSpPr>
          <p:spPr>
            <a:xfrm>
              <a:off x="4066475" y="972325"/>
              <a:ext cx="18100" cy="15250"/>
            </a:xfrm>
            <a:custGeom>
              <a:avLst/>
              <a:gdLst/>
              <a:ahLst/>
              <a:cxnLst/>
              <a:rect l="l" t="t" r="r" b="b"/>
              <a:pathLst>
                <a:path w="724" h="610" extrusionOk="0">
                  <a:moveTo>
                    <a:pt x="328" y="0"/>
                  </a:moveTo>
                  <a:cubicBezTo>
                    <a:pt x="186" y="0"/>
                    <a:pt x="47" y="98"/>
                    <a:pt x="23" y="264"/>
                  </a:cubicBezTo>
                  <a:cubicBezTo>
                    <a:pt x="1" y="431"/>
                    <a:pt x="118" y="584"/>
                    <a:pt x="283" y="607"/>
                  </a:cubicBezTo>
                  <a:cubicBezTo>
                    <a:pt x="299" y="609"/>
                    <a:pt x="314" y="610"/>
                    <a:pt x="328" y="610"/>
                  </a:cubicBezTo>
                  <a:cubicBezTo>
                    <a:pt x="572" y="610"/>
                    <a:pt x="724" y="325"/>
                    <a:pt x="569" y="121"/>
                  </a:cubicBezTo>
                  <a:cubicBezTo>
                    <a:pt x="506" y="38"/>
                    <a:pt x="417" y="0"/>
                    <a:pt x="3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1" name="Google Shape;8311;p13"/>
            <p:cNvSpPr/>
            <p:nvPr/>
          </p:nvSpPr>
          <p:spPr>
            <a:xfrm>
              <a:off x="3391250" y="372825"/>
              <a:ext cx="27100" cy="22900"/>
            </a:xfrm>
            <a:custGeom>
              <a:avLst/>
              <a:gdLst/>
              <a:ahLst/>
              <a:cxnLst/>
              <a:rect l="l" t="t" r="r" b="b"/>
              <a:pathLst>
                <a:path w="1084" h="916" extrusionOk="0">
                  <a:moveTo>
                    <a:pt x="491" y="0"/>
                  </a:moveTo>
                  <a:cubicBezTo>
                    <a:pt x="278" y="0"/>
                    <a:pt x="69" y="147"/>
                    <a:pt x="35" y="395"/>
                  </a:cubicBezTo>
                  <a:cubicBezTo>
                    <a:pt x="0" y="646"/>
                    <a:pt x="176" y="876"/>
                    <a:pt x="425" y="911"/>
                  </a:cubicBezTo>
                  <a:cubicBezTo>
                    <a:pt x="448" y="914"/>
                    <a:pt x="470" y="915"/>
                    <a:pt x="492" y="915"/>
                  </a:cubicBezTo>
                  <a:cubicBezTo>
                    <a:pt x="857" y="915"/>
                    <a:pt x="1084" y="488"/>
                    <a:pt x="852" y="182"/>
                  </a:cubicBezTo>
                  <a:cubicBezTo>
                    <a:pt x="758" y="57"/>
                    <a:pt x="623" y="0"/>
                    <a:pt x="4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2" name="Google Shape;8312;p13"/>
            <p:cNvSpPr/>
            <p:nvPr/>
          </p:nvSpPr>
          <p:spPr>
            <a:xfrm>
              <a:off x="3207575" y="442650"/>
              <a:ext cx="18050" cy="15300"/>
            </a:xfrm>
            <a:custGeom>
              <a:avLst/>
              <a:gdLst/>
              <a:ahLst/>
              <a:cxnLst/>
              <a:rect l="l" t="t" r="r" b="b"/>
              <a:pathLst>
                <a:path w="722" h="612" extrusionOk="0">
                  <a:moveTo>
                    <a:pt x="326" y="0"/>
                  </a:moveTo>
                  <a:cubicBezTo>
                    <a:pt x="184" y="0"/>
                    <a:pt x="45" y="98"/>
                    <a:pt x="23" y="264"/>
                  </a:cubicBezTo>
                  <a:cubicBezTo>
                    <a:pt x="0" y="431"/>
                    <a:pt x="116" y="584"/>
                    <a:pt x="283" y="608"/>
                  </a:cubicBezTo>
                  <a:cubicBezTo>
                    <a:pt x="297" y="610"/>
                    <a:pt x="312" y="611"/>
                    <a:pt x="326" y="611"/>
                  </a:cubicBezTo>
                  <a:cubicBezTo>
                    <a:pt x="570" y="611"/>
                    <a:pt x="722" y="326"/>
                    <a:pt x="567" y="121"/>
                  </a:cubicBezTo>
                  <a:cubicBezTo>
                    <a:pt x="504" y="38"/>
                    <a:pt x="415" y="0"/>
                    <a:pt x="3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3" name="Google Shape;8313;p13"/>
            <p:cNvSpPr/>
            <p:nvPr/>
          </p:nvSpPr>
          <p:spPr>
            <a:xfrm>
              <a:off x="3806750" y="1146150"/>
              <a:ext cx="34975" cy="32775"/>
            </a:xfrm>
            <a:custGeom>
              <a:avLst/>
              <a:gdLst/>
              <a:ahLst/>
              <a:cxnLst/>
              <a:rect l="l" t="t" r="r" b="b"/>
              <a:pathLst>
                <a:path w="1399" h="1311" extrusionOk="0">
                  <a:moveTo>
                    <a:pt x="700" y="0"/>
                  </a:moveTo>
                  <a:cubicBezTo>
                    <a:pt x="645" y="0"/>
                    <a:pt x="588" y="7"/>
                    <a:pt x="533" y="22"/>
                  </a:cubicBezTo>
                  <a:cubicBezTo>
                    <a:pt x="277" y="88"/>
                    <a:pt x="86" y="303"/>
                    <a:pt x="50" y="566"/>
                  </a:cubicBezTo>
                  <a:cubicBezTo>
                    <a:pt x="1" y="925"/>
                    <a:pt x="252" y="1256"/>
                    <a:pt x="609" y="1304"/>
                  </a:cubicBezTo>
                  <a:cubicBezTo>
                    <a:pt x="640" y="1308"/>
                    <a:pt x="670" y="1310"/>
                    <a:pt x="699" y="1310"/>
                  </a:cubicBezTo>
                  <a:cubicBezTo>
                    <a:pt x="930" y="1310"/>
                    <a:pt x="1146" y="1189"/>
                    <a:pt x="1265" y="987"/>
                  </a:cubicBezTo>
                  <a:cubicBezTo>
                    <a:pt x="1399" y="757"/>
                    <a:pt x="1382" y="472"/>
                    <a:pt x="1221" y="260"/>
                  </a:cubicBezTo>
                  <a:cubicBezTo>
                    <a:pt x="1095" y="94"/>
                    <a:pt x="902" y="0"/>
                    <a:pt x="70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4" name="Google Shape;8314;p13"/>
            <p:cNvSpPr/>
            <p:nvPr/>
          </p:nvSpPr>
          <p:spPr>
            <a:xfrm>
              <a:off x="3662275" y="1182950"/>
              <a:ext cx="8450" cy="7125"/>
            </a:xfrm>
            <a:custGeom>
              <a:avLst/>
              <a:gdLst/>
              <a:ahLst/>
              <a:cxnLst/>
              <a:rect l="l" t="t" r="r" b="b"/>
              <a:pathLst>
                <a:path w="338" h="285" extrusionOk="0">
                  <a:moveTo>
                    <a:pt x="152" y="1"/>
                  </a:moveTo>
                  <a:cubicBezTo>
                    <a:pt x="87" y="1"/>
                    <a:pt x="22" y="46"/>
                    <a:pt x="11" y="124"/>
                  </a:cubicBezTo>
                  <a:cubicBezTo>
                    <a:pt x="1" y="200"/>
                    <a:pt x="55" y="273"/>
                    <a:pt x="133" y="283"/>
                  </a:cubicBezTo>
                  <a:cubicBezTo>
                    <a:pt x="140" y="284"/>
                    <a:pt x="146" y="284"/>
                    <a:pt x="153" y="284"/>
                  </a:cubicBezTo>
                  <a:cubicBezTo>
                    <a:pt x="266" y="284"/>
                    <a:pt x="338" y="153"/>
                    <a:pt x="265" y="58"/>
                  </a:cubicBezTo>
                  <a:cubicBezTo>
                    <a:pt x="236" y="19"/>
                    <a:pt x="194" y="1"/>
                    <a:pt x="15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5" name="Google Shape;8315;p13"/>
            <p:cNvSpPr/>
            <p:nvPr/>
          </p:nvSpPr>
          <p:spPr>
            <a:xfrm>
              <a:off x="3038325" y="1108950"/>
              <a:ext cx="25175" cy="21300"/>
            </a:xfrm>
            <a:custGeom>
              <a:avLst/>
              <a:gdLst/>
              <a:ahLst/>
              <a:cxnLst/>
              <a:rect l="l" t="t" r="r" b="b"/>
              <a:pathLst>
                <a:path w="1007" h="852" extrusionOk="0">
                  <a:moveTo>
                    <a:pt x="455" y="0"/>
                  </a:moveTo>
                  <a:cubicBezTo>
                    <a:pt x="257" y="0"/>
                    <a:pt x="63" y="136"/>
                    <a:pt x="32" y="368"/>
                  </a:cubicBezTo>
                  <a:cubicBezTo>
                    <a:pt x="0" y="601"/>
                    <a:pt x="163" y="814"/>
                    <a:pt x="396" y="847"/>
                  </a:cubicBezTo>
                  <a:cubicBezTo>
                    <a:pt x="416" y="850"/>
                    <a:pt x="437" y="851"/>
                    <a:pt x="457" y="851"/>
                  </a:cubicBezTo>
                  <a:cubicBezTo>
                    <a:pt x="796" y="851"/>
                    <a:pt x="1007" y="455"/>
                    <a:pt x="791" y="169"/>
                  </a:cubicBezTo>
                  <a:cubicBezTo>
                    <a:pt x="703" y="53"/>
                    <a:pt x="578" y="0"/>
                    <a:pt x="45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6" name="Google Shape;8316;p13"/>
            <p:cNvSpPr/>
            <p:nvPr/>
          </p:nvSpPr>
          <p:spPr>
            <a:xfrm>
              <a:off x="3269150" y="891025"/>
              <a:ext cx="25300" cy="21350"/>
            </a:xfrm>
            <a:custGeom>
              <a:avLst/>
              <a:gdLst/>
              <a:ahLst/>
              <a:cxnLst/>
              <a:rect l="l" t="t" r="r" b="b"/>
              <a:pathLst>
                <a:path w="1012" h="854" extrusionOk="0">
                  <a:moveTo>
                    <a:pt x="459" y="0"/>
                  </a:moveTo>
                  <a:cubicBezTo>
                    <a:pt x="260" y="0"/>
                    <a:pt x="65" y="138"/>
                    <a:pt x="34" y="370"/>
                  </a:cubicBezTo>
                  <a:cubicBezTo>
                    <a:pt x="1" y="603"/>
                    <a:pt x="165" y="818"/>
                    <a:pt x="397" y="850"/>
                  </a:cubicBezTo>
                  <a:cubicBezTo>
                    <a:pt x="419" y="853"/>
                    <a:pt x="440" y="854"/>
                    <a:pt x="460" y="854"/>
                  </a:cubicBezTo>
                  <a:cubicBezTo>
                    <a:pt x="800" y="854"/>
                    <a:pt x="1011" y="455"/>
                    <a:pt x="796" y="170"/>
                  </a:cubicBezTo>
                  <a:cubicBezTo>
                    <a:pt x="708" y="54"/>
                    <a:pt x="582" y="0"/>
                    <a:pt x="45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7" name="Google Shape;8317;p13"/>
            <p:cNvSpPr/>
            <p:nvPr/>
          </p:nvSpPr>
          <p:spPr>
            <a:xfrm>
              <a:off x="3183750" y="917025"/>
              <a:ext cx="16875" cy="14250"/>
            </a:xfrm>
            <a:custGeom>
              <a:avLst/>
              <a:gdLst/>
              <a:ahLst/>
              <a:cxnLst/>
              <a:rect l="l" t="t" r="r" b="b"/>
              <a:pathLst>
                <a:path w="675" h="570" extrusionOk="0">
                  <a:moveTo>
                    <a:pt x="305" y="1"/>
                  </a:moveTo>
                  <a:cubicBezTo>
                    <a:pt x="173" y="1"/>
                    <a:pt x="43" y="92"/>
                    <a:pt x="21" y="247"/>
                  </a:cubicBezTo>
                  <a:cubicBezTo>
                    <a:pt x="0" y="403"/>
                    <a:pt x="110" y="546"/>
                    <a:pt x="265" y="567"/>
                  </a:cubicBezTo>
                  <a:cubicBezTo>
                    <a:pt x="279" y="569"/>
                    <a:pt x="292" y="570"/>
                    <a:pt x="306" y="570"/>
                  </a:cubicBezTo>
                  <a:cubicBezTo>
                    <a:pt x="533" y="570"/>
                    <a:pt x="674" y="303"/>
                    <a:pt x="529" y="113"/>
                  </a:cubicBezTo>
                  <a:cubicBezTo>
                    <a:pt x="471" y="36"/>
                    <a:pt x="387" y="1"/>
                    <a:pt x="30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8" name="Google Shape;8318;p13"/>
            <p:cNvSpPr/>
            <p:nvPr/>
          </p:nvSpPr>
          <p:spPr>
            <a:xfrm>
              <a:off x="3558125" y="828300"/>
              <a:ext cx="6575" cy="5550"/>
            </a:xfrm>
            <a:custGeom>
              <a:avLst/>
              <a:gdLst/>
              <a:ahLst/>
              <a:cxnLst/>
              <a:rect l="l" t="t" r="r" b="b"/>
              <a:pathLst>
                <a:path w="263" h="222" extrusionOk="0">
                  <a:moveTo>
                    <a:pt x="119" y="1"/>
                  </a:moveTo>
                  <a:cubicBezTo>
                    <a:pt x="68" y="1"/>
                    <a:pt x="17" y="36"/>
                    <a:pt x="9" y="95"/>
                  </a:cubicBezTo>
                  <a:cubicBezTo>
                    <a:pt x="0" y="156"/>
                    <a:pt x="42" y="213"/>
                    <a:pt x="104" y="220"/>
                  </a:cubicBezTo>
                  <a:cubicBezTo>
                    <a:pt x="109" y="221"/>
                    <a:pt x="115" y="221"/>
                    <a:pt x="120" y="221"/>
                  </a:cubicBezTo>
                  <a:cubicBezTo>
                    <a:pt x="207" y="221"/>
                    <a:pt x="263" y="118"/>
                    <a:pt x="206" y="44"/>
                  </a:cubicBezTo>
                  <a:cubicBezTo>
                    <a:pt x="184" y="14"/>
                    <a:pt x="151" y="1"/>
                    <a:pt x="1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9" name="Google Shape;8319;p13"/>
            <p:cNvSpPr/>
            <p:nvPr/>
          </p:nvSpPr>
          <p:spPr>
            <a:xfrm>
              <a:off x="3510325" y="849300"/>
              <a:ext cx="6550" cy="5550"/>
            </a:xfrm>
            <a:custGeom>
              <a:avLst/>
              <a:gdLst/>
              <a:ahLst/>
              <a:cxnLst/>
              <a:rect l="l" t="t" r="r" b="b"/>
              <a:pathLst>
                <a:path w="262" h="222" extrusionOk="0">
                  <a:moveTo>
                    <a:pt x="118" y="1"/>
                  </a:moveTo>
                  <a:cubicBezTo>
                    <a:pt x="67" y="1"/>
                    <a:pt x="17" y="36"/>
                    <a:pt x="9" y="96"/>
                  </a:cubicBezTo>
                  <a:cubicBezTo>
                    <a:pt x="0" y="156"/>
                    <a:pt x="42" y="211"/>
                    <a:pt x="102" y="220"/>
                  </a:cubicBezTo>
                  <a:cubicBezTo>
                    <a:pt x="108" y="221"/>
                    <a:pt x="113" y="222"/>
                    <a:pt x="119" y="222"/>
                  </a:cubicBezTo>
                  <a:cubicBezTo>
                    <a:pt x="207" y="222"/>
                    <a:pt x="261" y="118"/>
                    <a:pt x="206" y="45"/>
                  </a:cubicBezTo>
                  <a:cubicBezTo>
                    <a:pt x="183" y="14"/>
                    <a:pt x="150" y="1"/>
                    <a:pt x="1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0" name="Google Shape;8320;p13"/>
            <p:cNvSpPr/>
            <p:nvPr/>
          </p:nvSpPr>
          <p:spPr>
            <a:xfrm>
              <a:off x="2971550" y="778475"/>
              <a:ext cx="6600" cy="5550"/>
            </a:xfrm>
            <a:custGeom>
              <a:avLst/>
              <a:gdLst/>
              <a:ahLst/>
              <a:cxnLst/>
              <a:rect l="l" t="t" r="r" b="b"/>
              <a:pathLst>
                <a:path w="264" h="222" extrusionOk="0">
                  <a:moveTo>
                    <a:pt x="119" y="0"/>
                  </a:moveTo>
                  <a:cubicBezTo>
                    <a:pt x="68" y="0"/>
                    <a:pt x="18" y="35"/>
                    <a:pt x="10" y="95"/>
                  </a:cubicBezTo>
                  <a:cubicBezTo>
                    <a:pt x="1" y="156"/>
                    <a:pt x="43" y="211"/>
                    <a:pt x="104" y="220"/>
                  </a:cubicBezTo>
                  <a:cubicBezTo>
                    <a:pt x="110" y="221"/>
                    <a:pt x="115" y="221"/>
                    <a:pt x="120" y="221"/>
                  </a:cubicBezTo>
                  <a:cubicBezTo>
                    <a:pt x="207" y="221"/>
                    <a:pt x="263" y="118"/>
                    <a:pt x="206" y="44"/>
                  </a:cubicBezTo>
                  <a:cubicBezTo>
                    <a:pt x="184" y="14"/>
                    <a:pt x="151" y="0"/>
                    <a:pt x="11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1" name="Google Shape;8321;p13"/>
            <p:cNvSpPr/>
            <p:nvPr/>
          </p:nvSpPr>
          <p:spPr>
            <a:xfrm>
              <a:off x="3883150" y="874425"/>
              <a:ext cx="6600" cy="5525"/>
            </a:xfrm>
            <a:custGeom>
              <a:avLst/>
              <a:gdLst/>
              <a:ahLst/>
              <a:cxnLst/>
              <a:rect l="l" t="t" r="r" b="b"/>
              <a:pathLst>
                <a:path w="264" h="221" extrusionOk="0">
                  <a:moveTo>
                    <a:pt x="120" y="0"/>
                  </a:moveTo>
                  <a:cubicBezTo>
                    <a:pt x="69" y="0"/>
                    <a:pt x="18" y="36"/>
                    <a:pt x="9" y="96"/>
                  </a:cubicBezTo>
                  <a:cubicBezTo>
                    <a:pt x="0" y="156"/>
                    <a:pt x="43" y="212"/>
                    <a:pt x="103" y="219"/>
                  </a:cubicBezTo>
                  <a:cubicBezTo>
                    <a:pt x="108" y="220"/>
                    <a:pt x="114" y="221"/>
                    <a:pt x="119" y="221"/>
                  </a:cubicBezTo>
                  <a:cubicBezTo>
                    <a:pt x="207" y="221"/>
                    <a:pt x="263" y="117"/>
                    <a:pt x="206" y="44"/>
                  </a:cubicBezTo>
                  <a:cubicBezTo>
                    <a:pt x="184" y="14"/>
                    <a:pt x="152" y="0"/>
                    <a:pt x="1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2" name="Google Shape;8322;p13"/>
            <p:cNvSpPr/>
            <p:nvPr/>
          </p:nvSpPr>
          <p:spPr>
            <a:xfrm>
              <a:off x="4013775" y="650200"/>
              <a:ext cx="29450" cy="24900"/>
            </a:xfrm>
            <a:custGeom>
              <a:avLst/>
              <a:gdLst/>
              <a:ahLst/>
              <a:cxnLst/>
              <a:rect l="l" t="t" r="r" b="b"/>
              <a:pathLst>
                <a:path w="1178" h="996" extrusionOk="0">
                  <a:moveTo>
                    <a:pt x="533" y="1"/>
                  </a:moveTo>
                  <a:cubicBezTo>
                    <a:pt x="302" y="1"/>
                    <a:pt x="75" y="160"/>
                    <a:pt x="38" y="430"/>
                  </a:cubicBezTo>
                  <a:cubicBezTo>
                    <a:pt x="0" y="702"/>
                    <a:pt x="189" y="953"/>
                    <a:pt x="463" y="991"/>
                  </a:cubicBezTo>
                  <a:cubicBezTo>
                    <a:pt x="487" y="994"/>
                    <a:pt x="510" y="996"/>
                    <a:pt x="533" y="996"/>
                  </a:cubicBezTo>
                  <a:cubicBezTo>
                    <a:pt x="930" y="996"/>
                    <a:pt x="1177" y="531"/>
                    <a:pt x="924" y="197"/>
                  </a:cubicBezTo>
                  <a:cubicBezTo>
                    <a:pt x="822" y="62"/>
                    <a:pt x="677" y="1"/>
                    <a:pt x="53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3" name="Google Shape;8323;p13"/>
            <p:cNvSpPr/>
            <p:nvPr/>
          </p:nvSpPr>
          <p:spPr>
            <a:xfrm>
              <a:off x="3719025" y="915900"/>
              <a:ext cx="15125" cy="13025"/>
            </a:xfrm>
            <a:custGeom>
              <a:avLst/>
              <a:gdLst/>
              <a:ahLst/>
              <a:cxnLst/>
              <a:rect l="l" t="t" r="r" b="b"/>
              <a:pathLst>
                <a:path w="605" h="521" extrusionOk="0">
                  <a:moveTo>
                    <a:pt x="308" y="1"/>
                  </a:moveTo>
                  <a:cubicBezTo>
                    <a:pt x="140" y="1"/>
                    <a:pt x="1" y="171"/>
                    <a:pt x="66" y="351"/>
                  </a:cubicBezTo>
                  <a:cubicBezTo>
                    <a:pt x="108" y="463"/>
                    <a:pt x="208" y="520"/>
                    <a:pt x="309" y="520"/>
                  </a:cubicBezTo>
                  <a:cubicBezTo>
                    <a:pt x="403" y="520"/>
                    <a:pt x="497" y="471"/>
                    <a:pt x="544" y="370"/>
                  </a:cubicBezTo>
                  <a:cubicBezTo>
                    <a:pt x="604" y="241"/>
                    <a:pt x="549" y="86"/>
                    <a:pt x="418" y="26"/>
                  </a:cubicBezTo>
                  <a:cubicBezTo>
                    <a:pt x="381" y="9"/>
                    <a:pt x="344" y="1"/>
                    <a:pt x="3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4" name="Google Shape;8324;p13"/>
            <p:cNvSpPr/>
            <p:nvPr/>
          </p:nvSpPr>
          <p:spPr>
            <a:xfrm>
              <a:off x="3961250" y="1032550"/>
              <a:ext cx="30250" cy="25975"/>
            </a:xfrm>
            <a:custGeom>
              <a:avLst/>
              <a:gdLst/>
              <a:ahLst/>
              <a:cxnLst/>
              <a:rect l="l" t="t" r="r" b="b"/>
              <a:pathLst>
                <a:path w="1210" h="1039" extrusionOk="0">
                  <a:moveTo>
                    <a:pt x="616" y="1"/>
                  </a:moveTo>
                  <a:cubicBezTo>
                    <a:pt x="279" y="1"/>
                    <a:pt x="1" y="341"/>
                    <a:pt x="132" y="699"/>
                  </a:cubicBezTo>
                  <a:cubicBezTo>
                    <a:pt x="204" y="896"/>
                    <a:pt x="388" y="1029"/>
                    <a:pt x="596" y="1038"/>
                  </a:cubicBezTo>
                  <a:cubicBezTo>
                    <a:pt x="604" y="1039"/>
                    <a:pt x="611" y="1039"/>
                    <a:pt x="619" y="1039"/>
                  </a:cubicBezTo>
                  <a:cubicBezTo>
                    <a:pt x="821" y="1039"/>
                    <a:pt x="1004" y="922"/>
                    <a:pt x="1088" y="739"/>
                  </a:cubicBezTo>
                  <a:cubicBezTo>
                    <a:pt x="1210" y="479"/>
                    <a:pt x="1097" y="171"/>
                    <a:pt x="837" y="51"/>
                  </a:cubicBezTo>
                  <a:cubicBezTo>
                    <a:pt x="763" y="16"/>
                    <a:pt x="688" y="1"/>
                    <a:pt x="61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5" name="Google Shape;8325;p13"/>
            <p:cNvSpPr/>
            <p:nvPr/>
          </p:nvSpPr>
          <p:spPr>
            <a:xfrm>
              <a:off x="4122925" y="1288225"/>
              <a:ext cx="37775" cy="32450"/>
            </a:xfrm>
            <a:custGeom>
              <a:avLst/>
              <a:gdLst/>
              <a:ahLst/>
              <a:cxnLst/>
              <a:rect l="l" t="t" r="r" b="b"/>
              <a:pathLst>
                <a:path w="1511" h="1298" extrusionOk="0">
                  <a:moveTo>
                    <a:pt x="770" y="0"/>
                  </a:moveTo>
                  <a:cubicBezTo>
                    <a:pt x="349" y="0"/>
                    <a:pt x="1" y="426"/>
                    <a:pt x="164" y="873"/>
                  </a:cubicBezTo>
                  <a:cubicBezTo>
                    <a:pt x="254" y="1118"/>
                    <a:pt x="483" y="1286"/>
                    <a:pt x="744" y="1297"/>
                  </a:cubicBezTo>
                  <a:cubicBezTo>
                    <a:pt x="753" y="1297"/>
                    <a:pt x="762" y="1297"/>
                    <a:pt x="771" y="1297"/>
                  </a:cubicBezTo>
                  <a:cubicBezTo>
                    <a:pt x="1024" y="1297"/>
                    <a:pt x="1253" y="1152"/>
                    <a:pt x="1359" y="922"/>
                  </a:cubicBezTo>
                  <a:cubicBezTo>
                    <a:pt x="1511" y="598"/>
                    <a:pt x="1370" y="213"/>
                    <a:pt x="1045" y="63"/>
                  </a:cubicBezTo>
                  <a:cubicBezTo>
                    <a:pt x="953" y="20"/>
                    <a:pt x="860" y="0"/>
                    <a:pt x="77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6" name="Google Shape;8326;p13"/>
            <p:cNvSpPr/>
            <p:nvPr/>
          </p:nvSpPr>
          <p:spPr>
            <a:xfrm>
              <a:off x="4426950" y="508625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723" y="1"/>
                  </a:moveTo>
                  <a:cubicBezTo>
                    <a:pt x="328" y="1"/>
                    <a:pt x="0" y="401"/>
                    <a:pt x="154" y="821"/>
                  </a:cubicBezTo>
                  <a:cubicBezTo>
                    <a:pt x="239" y="1052"/>
                    <a:pt x="454" y="1210"/>
                    <a:pt x="701" y="1220"/>
                  </a:cubicBezTo>
                  <a:cubicBezTo>
                    <a:pt x="709" y="1221"/>
                    <a:pt x="716" y="1221"/>
                    <a:pt x="724" y="1221"/>
                  </a:cubicBezTo>
                  <a:cubicBezTo>
                    <a:pt x="961" y="1221"/>
                    <a:pt x="1178" y="1084"/>
                    <a:pt x="1278" y="867"/>
                  </a:cubicBezTo>
                  <a:cubicBezTo>
                    <a:pt x="1419" y="562"/>
                    <a:pt x="1287" y="201"/>
                    <a:pt x="982" y="60"/>
                  </a:cubicBezTo>
                  <a:cubicBezTo>
                    <a:pt x="895" y="19"/>
                    <a:pt x="807" y="1"/>
                    <a:pt x="72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7" name="Google Shape;8327;p13"/>
            <p:cNvSpPr/>
            <p:nvPr/>
          </p:nvSpPr>
          <p:spPr>
            <a:xfrm>
              <a:off x="4697025" y="916825"/>
              <a:ext cx="26650" cy="22900"/>
            </a:xfrm>
            <a:custGeom>
              <a:avLst/>
              <a:gdLst/>
              <a:ahLst/>
              <a:cxnLst/>
              <a:rect l="l" t="t" r="r" b="b"/>
              <a:pathLst>
                <a:path w="1066" h="916" extrusionOk="0">
                  <a:moveTo>
                    <a:pt x="544" y="1"/>
                  </a:moveTo>
                  <a:cubicBezTo>
                    <a:pt x="247" y="1"/>
                    <a:pt x="1" y="301"/>
                    <a:pt x="117" y="616"/>
                  </a:cubicBezTo>
                  <a:cubicBezTo>
                    <a:pt x="180" y="789"/>
                    <a:pt x="341" y="907"/>
                    <a:pt x="526" y="915"/>
                  </a:cubicBezTo>
                  <a:cubicBezTo>
                    <a:pt x="532" y="915"/>
                    <a:pt x="539" y="915"/>
                    <a:pt x="545" y="915"/>
                  </a:cubicBezTo>
                  <a:cubicBezTo>
                    <a:pt x="722" y="915"/>
                    <a:pt x="885" y="813"/>
                    <a:pt x="960" y="650"/>
                  </a:cubicBezTo>
                  <a:cubicBezTo>
                    <a:pt x="1066" y="422"/>
                    <a:pt x="966" y="150"/>
                    <a:pt x="738" y="45"/>
                  </a:cubicBezTo>
                  <a:cubicBezTo>
                    <a:pt x="673" y="14"/>
                    <a:pt x="607" y="1"/>
                    <a:pt x="54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8" name="Google Shape;8328;p13"/>
            <p:cNvSpPr/>
            <p:nvPr/>
          </p:nvSpPr>
          <p:spPr>
            <a:xfrm>
              <a:off x="3862000" y="1002125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722" y="0"/>
                  </a:moveTo>
                  <a:cubicBezTo>
                    <a:pt x="328" y="0"/>
                    <a:pt x="0" y="401"/>
                    <a:pt x="154" y="822"/>
                  </a:cubicBezTo>
                  <a:cubicBezTo>
                    <a:pt x="238" y="1053"/>
                    <a:pt x="454" y="1209"/>
                    <a:pt x="701" y="1220"/>
                  </a:cubicBezTo>
                  <a:cubicBezTo>
                    <a:pt x="709" y="1220"/>
                    <a:pt x="718" y="1220"/>
                    <a:pt x="727" y="1220"/>
                  </a:cubicBezTo>
                  <a:cubicBezTo>
                    <a:pt x="963" y="1220"/>
                    <a:pt x="1178" y="1083"/>
                    <a:pt x="1278" y="867"/>
                  </a:cubicBezTo>
                  <a:cubicBezTo>
                    <a:pt x="1419" y="562"/>
                    <a:pt x="1287" y="201"/>
                    <a:pt x="982" y="59"/>
                  </a:cubicBezTo>
                  <a:cubicBezTo>
                    <a:pt x="895" y="19"/>
                    <a:pt x="807" y="0"/>
                    <a:pt x="7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9" name="Google Shape;8329;p13"/>
            <p:cNvSpPr/>
            <p:nvPr/>
          </p:nvSpPr>
          <p:spPr>
            <a:xfrm>
              <a:off x="4857900" y="791725"/>
              <a:ext cx="17775" cy="15300"/>
            </a:xfrm>
            <a:custGeom>
              <a:avLst/>
              <a:gdLst/>
              <a:ahLst/>
              <a:cxnLst/>
              <a:rect l="l" t="t" r="r" b="b"/>
              <a:pathLst>
                <a:path w="711" h="612" extrusionOk="0">
                  <a:moveTo>
                    <a:pt x="363" y="1"/>
                  </a:moveTo>
                  <a:cubicBezTo>
                    <a:pt x="165" y="1"/>
                    <a:pt x="1" y="201"/>
                    <a:pt x="78" y="412"/>
                  </a:cubicBezTo>
                  <a:cubicBezTo>
                    <a:pt x="126" y="544"/>
                    <a:pt x="245" y="611"/>
                    <a:pt x="364" y="611"/>
                  </a:cubicBezTo>
                  <a:cubicBezTo>
                    <a:pt x="474" y="611"/>
                    <a:pt x="585" y="553"/>
                    <a:pt x="640" y="436"/>
                  </a:cubicBezTo>
                  <a:cubicBezTo>
                    <a:pt x="710" y="282"/>
                    <a:pt x="644" y="101"/>
                    <a:pt x="492" y="30"/>
                  </a:cubicBezTo>
                  <a:cubicBezTo>
                    <a:pt x="449" y="10"/>
                    <a:pt x="405" y="1"/>
                    <a:pt x="36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0" name="Google Shape;8330;p13"/>
            <p:cNvSpPr/>
            <p:nvPr/>
          </p:nvSpPr>
          <p:spPr>
            <a:xfrm>
              <a:off x="4832525" y="487775"/>
              <a:ext cx="24850" cy="21375"/>
            </a:xfrm>
            <a:custGeom>
              <a:avLst/>
              <a:gdLst/>
              <a:ahLst/>
              <a:cxnLst/>
              <a:rect l="l" t="t" r="r" b="b"/>
              <a:pathLst>
                <a:path w="994" h="855" extrusionOk="0">
                  <a:moveTo>
                    <a:pt x="506" y="0"/>
                  </a:moveTo>
                  <a:cubicBezTo>
                    <a:pt x="229" y="0"/>
                    <a:pt x="0" y="279"/>
                    <a:pt x="107" y="574"/>
                  </a:cubicBezTo>
                  <a:cubicBezTo>
                    <a:pt x="174" y="760"/>
                    <a:pt x="341" y="855"/>
                    <a:pt x="508" y="855"/>
                  </a:cubicBezTo>
                  <a:cubicBezTo>
                    <a:pt x="663" y="855"/>
                    <a:pt x="818" y="773"/>
                    <a:pt x="894" y="607"/>
                  </a:cubicBezTo>
                  <a:cubicBezTo>
                    <a:pt x="993" y="393"/>
                    <a:pt x="902" y="141"/>
                    <a:pt x="688" y="42"/>
                  </a:cubicBezTo>
                  <a:cubicBezTo>
                    <a:pt x="627" y="13"/>
                    <a:pt x="565" y="0"/>
                    <a:pt x="50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1" name="Google Shape;8331;p13"/>
            <p:cNvSpPr/>
            <p:nvPr/>
          </p:nvSpPr>
          <p:spPr>
            <a:xfrm>
              <a:off x="4687725" y="452125"/>
              <a:ext cx="6500" cy="5550"/>
            </a:xfrm>
            <a:custGeom>
              <a:avLst/>
              <a:gdLst/>
              <a:ahLst/>
              <a:cxnLst/>
              <a:rect l="l" t="t" r="r" b="b"/>
              <a:pathLst>
                <a:path w="260" h="222" extrusionOk="0">
                  <a:moveTo>
                    <a:pt x="132" y="0"/>
                  </a:moveTo>
                  <a:cubicBezTo>
                    <a:pt x="60" y="0"/>
                    <a:pt x="1" y="73"/>
                    <a:pt x="29" y="150"/>
                  </a:cubicBezTo>
                  <a:cubicBezTo>
                    <a:pt x="46" y="197"/>
                    <a:pt x="89" y="222"/>
                    <a:pt x="133" y="222"/>
                  </a:cubicBezTo>
                  <a:cubicBezTo>
                    <a:pt x="173" y="222"/>
                    <a:pt x="213" y="201"/>
                    <a:pt x="234" y="157"/>
                  </a:cubicBezTo>
                  <a:cubicBezTo>
                    <a:pt x="259" y="102"/>
                    <a:pt x="235" y="37"/>
                    <a:pt x="180" y="11"/>
                  </a:cubicBezTo>
                  <a:cubicBezTo>
                    <a:pt x="163" y="4"/>
                    <a:pt x="147" y="0"/>
                    <a:pt x="13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2" name="Google Shape;8332;p13"/>
            <p:cNvSpPr/>
            <p:nvPr/>
          </p:nvSpPr>
          <p:spPr>
            <a:xfrm>
              <a:off x="4705350" y="568225"/>
              <a:ext cx="6450" cy="5575"/>
            </a:xfrm>
            <a:custGeom>
              <a:avLst/>
              <a:gdLst/>
              <a:ahLst/>
              <a:cxnLst/>
              <a:rect l="l" t="t" r="r" b="b"/>
              <a:pathLst>
                <a:path w="258" h="223" extrusionOk="0">
                  <a:moveTo>
                    <a:pt x="130" y="1"/>
                  </a:moveTo>
                  <a:cubicBezTo>
                    <a:pt x="59" y="1"/>
                    <a:pt x="0" y="73"/>
                    <a:pt x="28" y="150"/>
                  </a:cubicBezTo>
                  <a:cubicBezTo>
                    <a:pt x="45" y="198"/>
                    <a:pt x="88" y="222"/>
                    <a:pt x="131" y="222"/>
                  </a:cubicBezTo>
                  <a:cubicBezTo>
                    <a:pt x="171" y="222"/>
                    <a:pt x="211" y="201"/>
                    <a:pt x="231" y="158"/>
                  </a:cubicBezTo>
                  <a:cubicBezTo>
                    <a:pt x="258" y="103"/>
                    <a:pt x="234" y="37"/>
                    <a:pt x="178" y="12"/>
                  </a:cubicBezTo>
                  <a:cubicBezTo>
                    <a:pt x="162" y="4"/>
                    <a:pt x="146" y="1"/>
                    <a:pt x="13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3" name="Google Shape;8333;p13"/>
            <p:cNvSpPr/>
            <p:nvPr/>
          </p:nvSpPr>
          <p:spPr>
            <a:xfrm>
              <a:off x="4981800" y="56880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32" y="1"/>
                  </a:moveTo>
                  <a:cubicBezTo>
                    <a:pt x="60" y="1"/>
                    <a:pt x="1" y="73"/>
                    <a:pt x="29" y="150"/>
                  </a:cubicBezTo>
                  <a:cubicBezTo>
                    <a:pt x="46" y="197"/>
                    <a:pt x="90" y="222"/>
                    <a:pt x="133" y="222"/>
                  </a:cubicBezTo>
                  <a:cubicBezTo>
                    <a:pt x="173" y="222"/>
                    <a:pt x="213" y="201"/>
                    <a:pt x="232" y="159"/>
                  </a:cubicBezTo>
                  <a:cubicBezTo>
                    <a:pt x="258" y="103"/>
                    <a:pt x="233" y="37"/>
                    <a:pt x="179" y="11"/>
                  </a:cubicBezTo>
                  <a:cubicBezTo>
                    <a:pt x="164" y="4"/>
                    <a:pt x="148" y="1"/>
                    <a:pt x="13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4" name="Google Shape;8334;p13"/>
            <p:cNvSpPr/>
            <p:nvPr/>
          </p:nvSpPr>
          <p:spPr>
            <a:xfrm>
              <a:off x="4390575" y="312675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31" y="1"/>
                  </a:moveTo>
                  <a:cubicBezTo>
                    <a:pt x="60" y="1"/>
                    <a:pt x="0" y="73"/>
                    <a:pt x="28" y="150"/>
                  </a:cubicBezTo>
                  <a:cubicBezTo>
                    <a:pt x="45" y="197"/>
                    <a:pt x="88" y="222"/>
                    <a:pt x="131" y="222"/>
                  </a:cubicBezTo>
                  <a:cubicBezTo>
                    <a:pt x="171" y="222"/>
                    <a:pt x="212" y="201"/>
                    <a:pt x="232" y="157"/>
                  </a:cubicBezTo>
                  <a:cubicBezTo>
                    <a:pt x="258" y="103"/>
                    <a:pt x="234" y="37"/>
                    <a:pt x="178" y="12"/>
                  </a:cubicBezTo>
                  <a:cubicBezTo>
                    <a:pt x="162" y="4"/>
                    <a:pt x="14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5" name="Google Shape;8335;p13"/>
            <p:cNvSpPr/>
            <p:nvPr/>
          </p:nvSpPr>
          <p:spPr>
            <a:xfrm>
              <a:off x="4181425" y="466725"/>
              <a:ext cx="28950" cy="24900"/>
            </a:xfrm>
            <a:custGeom>
              <a:avLst/>
              <a:gdLst/>
              <a:ahLst/>
              <a:cxnLst/>
              <a:rect l="l" t="t" r="r" b="b"/>
              <a:pathLst>
                <a:path w="1158" h="996" extrusionOk="0">
                  <a:moveTo>
                    <a:pt x="590" y="0"/>
                  </a:moveTo>
                  <a:cubicBezTo>
                    <a:pt x="267" y="0"/>
                    <a:pt x="0" y="327"/>
                    <a:pt x="125" y="670"/>
                  </a:cubicBezTo>
                  <a:cubicBezTo>
                    <a:pt x="195" y="858"/>
                    <a:pt x="370" y="987"/>
                    <a:pt x="572" y="995"/>
                  </a:cubicBezTo>
                  <a:cubicBezTo>
                    <a:pt x="579" y="995"/>
                    <a:pt x="587" y="995"/>
                    <a:pt x="594" y="995"/>
                  </a:cubicBezTo>
                  <a:cubicBezTo>
                    <a:pt x="785" y="995"/>
                    <a:pt x="961" y="883"/>
                    <a:pt x="1042" y="708"/>
                  </a:cubicBezTo>
                  <a:cubicBezTo>
                    <a:pt x="1158" y="460"/>
                    <a:pt x="1050" y="164"/>
                    <a:pt x="800" y="48"/>
                  </a:cubicBezTo>
                  <a:cubicBezTo>
                    <a:pt x="730" y="15"/>
                    <a:pt x="658" y="0"/>
                    <a:pt x="59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6" name="Google Shape;8336;p13"/>
            <p:cNvSpPr/>
            <p:nvPr/>
          </p:nvSpPr>
          <p:spPr>
            <a:xfrm>
              <a:off x="3428450" y="511325"/>
              <a:ext cx="44325" cy="41575"/>
            </a:xfrm>
            <a:custGeom>
              <a:avLst/>
              <a:gdLst/>
              <a:ahLst/>
              <a:cxnLst/>
              <a:rect l="l" t="t" r="r" b="b"/>
              <a:pathLst>
                <a:path w="1773" h="1663" extrusionOk="0">
                  <a:moveTo>
                    <a:pt x="884" y="0"/>
                  </a:moveTo>
                  <a:cubicBezTo>
                    <a:pt x="814" y="0"/>
                    <a:pt x="744" y="9"/>
                    <a:pt x="675" y="27"/>
                  </a:cubicBezTo>
                  <a:cubicBezTo>
                    <a:pt x="350" y="113"/>
                    <a:pt x="108" y="385"/>
                    <a:pt x="62" y="719"/>
                  </a:cubicBezTo>
                  <a:cubicBezTo>
                    <a:pt x="0" y="1172"/>
                    <a:pt x="317" y="1592"/>
                    <a:pt x="773" y="1655"/>
                  </a:cubicBezTo>
                  <a:cubicBezTo>
                    <a:pt x="810" y="1660"/>
                    <a:pt x="847" y="1663"/>
                    <a:pt x="884" y="1663"/>
                  </a:cubicBezTo>
                  <a:cubicBezTo>
                    <a:pt x="1177" y="1663"/>
                    <a:pt x="1452" y="1508"/>
                    <a:pt x="1602" y="1251"/>
                  </a:cubicBezTo>
                  <a:cubicBezTo>
                    <a:pt x="1772" y="961"/>
                    <a:pt x="1750" y="597"/>
                    <a:pt x="1547" y="329"/>
                  </a:cubicBezTo>
                  <a:cubicBezTo>
                    <a:pt x="1387" y="119"/>
                    <a:pt x="1140" y="0"/>
                    <a:pt x="8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7" name="Google Shape;8337;p13"/>
            <p:cNvSpPr/>
            <p:nvPr/>
          </p:nvSpPr>
          <p:spPr>
            <a:xfrm>
              <a:off x="3632450" y="551525"/>
              <a:ext cx="27100" cy="22875"/>
            </a:xfrm>
            <a:custGeom>
              <a:avLst/>
              <a:gdLst/>
              <a:ahLst/>
              <a:cxnLst/>
              <a:rect l="l" t="t" r="r" b="b"/>
              <a:pathLst>
                <a:path w="1084" h="915" extrusionOk="0">
                  <a:moveTo>
                    <a:pt x="491" y="1"/>
                  </a:moveTo>
                  <a:cubicBezTo>
                    <a:pt x="278" y="1"/>
                    <a:pt x="69" y="147"/>
                    <a:pt x="35" y="396"/>
                  </a:cubicBezTo>
                  <a:cubicBezTo>
                    <a:pt x="0" y="645"/>
                    <a:pt x="176" y="877"/>
                    <a:pt x="425" y="910"/>
                  </a:cubicBezTo>
                  <a:cubicBezTo>
                    <a:pt x="448" y="913"/>
                    <a:pt x="470" y="914"/>
                    <a:pt x="492" y="914"/>
                  </a:cubicBezTo>
                  <a:cubicBezTo>
                    <a:pt x="857" y="914"/>
                    <a:pt x="1084" y="487"/>
                    <a:pt x="852" y="182"/>
                  </a:cubicBezTo>
                  <a:cubicBezTo>
                    <a:pt x="758" y="58"/>
                    <a:pt x="624" y="1"/>
                    <a:pt x="4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8" name="Google Shape;8338;p13"/>
            <p:cNvSpPr/>
            <p:nvPr/>
          </p:nvSpPr>
          <p:spPr>
            <a:xfrm>
              <a:off x="4208250" y="560975"/>
              <a:ext cx="18100" cy="15275"/>
            </a:xfrm>
            <a:custGeom>
              <a:avLst/>
              <a:gdLst/>
              <a:ahLst/>
              <a:cxnLst/>
              <a:rect l="l" t="t" r="r" b="b"/>
              <a:pathLst>
                <a:path w="724" h="611" extrusionOk="0">
                  <a:moveTo>
                    <a:pt x="328" y="0"/>
                  </a:moveTo>
                  <a:cubicBezTo>
                    <a:pt x="186" y="0"/>
                    <a:pt x="46" y="98"/>
                    <a:pt x="23" y="264"/>
                  </a:cubicBezTo>
                  <a:cubicBezTo>
                    <a:pt x="1" y="431"/>
                    <a:pt x="118" y="584"/>
                    <a:pt x="285" y="607"/>
                  </a:cubicBezTo>
                  <a:cubicBezTo>
                    <a:pt x="300" y="609"/>
                    <a:pt x="315" y="610"/>
                    <a:pt x="329" y="610"/>
                  </a:cubicBezTo>
                  <a:cubicBezTo>
                    <a:pt x="572" y="610"/>
                    <a:pt x="723" y="326"/>
                    <a:pt x="569" y="121"/>
                  </a:cubicBezTo>
                  <a:cubicBezTo>
                    <a:pt x="506" y="38"/>
                    <a:pt x="417" y="0"/>
                    <a:pt x="3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9" name="Google Shape;8339;p13"/>
            <p:cNvSpPr/>
            <p:nvPr/>
          </p:nvSpPr>
          <p:spPr>
            <a:xfrm>
              <a:off x="3948525" y="734800"/>
              <a:ext cx="34975" cy="32800"/>
            </a:xfrm>
            <a:custGeom>
              <a:avLst/>
              <a:gdLst/>
              <a:ahLst/>
              <a:cxnLst/>
              <a:rect l="l" t="t" r="r" b="b"/>
              <a:pathLst>
                <a:path w="1399" h="1312" extrusionOk="0">
                  <a:moveTo>
                    <a:pt x="699" y="1"/>
                  </a:moveTo>
                  <a:cubicBezTo>
                    <a:pt x="644" y="1"/>
                    <a:pt x="588" y="8"/>
                    <a:pt x="533" y="22"/>
                  </a:cubicBezTo>
                  <a:cubicBezTo>
                    <a:pt x="277" y="90"/>
                    <a:pt x="86" y="305"/>
                    <a:pt x="50" y="566"/>
                  </a:cubicBezTo>
                  <a:cubicBezTo>
                    <a:pt x="1" y="926"/>
                    <a:pt x="252" y="1256"/>
                    <a:pt x="609" y="1306"/>
                  </a:cubicBezTo>
                  <a:cubicBezTo>
                    <a:pt x="639" y="1310"/>
                    <a:pt x="669" y="1312"/>
                    <a:pt x="699" y="1312"/>
                  </a:cubicBezTo>
                  <a:cubicBezTo>
                    <a:pt x="930" y="1312"/>
                    <a:pt x="1146" y="1190"/>
                    <a:pt x="1265" y="987"/>
                  </a:cubicBezTo>
                  <a:cubicBezTo>
                    <a:pt x="1399" y="759"/>
                    <a:pt x="1382" y="472"/>
                    <a:pt x="1221" y="260"/>
                  </a:cubicBezTo>
                  <a:cubicBezTo>
                    <a:pt x="1095" y="95"/>
                    <a:pt x="901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0" name="Google Shape;8340;p13"/>
            <p:cNvSpPr/>
            <p:nvPr/>
          </p:nvSpPr>
          <p:spPr>
            <a:xfrm>
              <a:off x="3804050" y="771625"/>
              <a:ext cx="8450" cy="7100"/>
            </a:xfrm>
            <a:custGeom>
              <a:avLst/>
              <a:gdLst/>
              <a:ahLst/>
              <a:cxnLst/>
              <a:rect l="l" t="t" r="r" b="b"/>
              <a:pathLst>
                <a:path w="338" h="284" extrusionOk="0">
                  <a:moveTo>
                    <a:pt x="153" y="1"/>
                  </a:moveTo>
                  <a:cubicBezTo>
                    <a:pt x="87" y="1"/>
                    <a:pt x="23" y="46"/>
                    <a:pt x="13" y="123"/>
                  </a:cubicBezTo>
                  <a:cubicBezTo>
                    <a:pt x="1" y="200"/>
                    <a:pt x="55" y="272"/>
                    <a:pt x="133" y="282"/>
                  </a:cubicBezTo>
                  <a:cubicBezTo>
                    <a:pt x="140" y="283"/>
                    <a:pt x="147" y="284"/>
                    <a:pt x="154" y="284"/>
                  </a:cubicBezTo>
                  <a:cubicBezTo>
                    <a:pt x="267" y="284"/>
                    <a:pt x="337" y="152"/>
                    <a:pt x="265" y="57"/>
                  </a:cubicBezTo>
                  <a:cubicBezTo>
                    <a:pt x="236" y="18"/>
                    <a:pt x="194" y="1"/>
                    <a:pt x="15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1" name="Google Shape;8341;p13"/>
            <p:cNvSpPr/>
            <p:nvPr/>
          </p:nvSpPr>
          <p:spPr>
            <a:xfrm>
              <a:off x="3699925" y="416975"/>
              <a:ext cx="6550" cy="5525"/>
            </a:xfrm>
            <a:custGeom>
              <a:avLst/>
              <a:gdLst/>
              <a:ahLst/>
              <a:cxnLst/>
              <a:rect l="l" t="t" r="r" b="b"/>
              <a:pathLst>
                <a:path w="262" h="221" extrusionOk="0">
                  <a:moveTo>
                    <a:pt x="119" y="0"/>
                  </a:moveTo>
                  <a:cubicBezTo>
                    <a:pt x="67" y="0"/>
                    <a:pt x="16" y="36"/>
                    <a:pt x="8" y="96"/>
                  </a:cubicBezTo>
                  <a:cubicBezTo>
                    <a:pt x="1" y="156"/>
                    <a:pt x="41" y="212"/>
                    <a:pt x="103" y="219"/>
                  </a:cubicBezTo>
                  <a:cubicBezTo>
                    <a:pt x="108" y="220"/>
                    <a:pt x="114" y="221"/>
                    <a:pt x="119" y="221"/>
                  </a:cubicBezTo>
                  <a:cubicBezTo>
                    <a:pt x="206" y="221"/>
                    <a:pt x="262" y="119"/>
                    <a:pt x="205" y="44"/>
                  </a:cubicBezTo>
                  <a:cubicBezTo>
                    <a:pt x="183" y="14"/>
                    <a:pt x="151" y="0"/>
                    <a:pt x="11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2" name="Google Shape;8342;p13"/>
            <p:cNvSpPr/>
            <p:nvPr/>
          </p:nvSpPr>
          <p:spPr>
            <a:xfrm>
              <a:off x="4024925" y="463075"/>
              <a:ext cx="6550" cy="5525"/>
            </a:xfrm>
            <a:custGeom>
              <a:avLst/>
              <a:gdLst/>
              <a:ahLst/>
              <a:cxnLst/>
              <a:rect l="l" t="t" r="r" b="b"/>
              <a:pathLst>
                <a:path w="262" h="221" extrusionOk="0">
                  <a:moveTo>
                    <a:pt x="120" y="0"/>
                  </a:moveTo>
                  <a:cubicBezTo>
                    <a:pt x="69" y="0"/>
                    <a:pt x="18" y="36"/>
                    <a:pt x="9" y="96"/>
                  </a:cubicBezTo>
                  <a:cubicBezTo>
                    <a:pt x="0" y="157"/>
                    <a:pt x="43" y="212"/>
                    <a:pt x="103" y="220"/>
                  </a:cubicBezTo>
                  <a:cubicBezTo>
                    <a:pt x="108" y="220"/>
                    <a:pt x="114" y="221"/>
                    <a:pt x="119" y="221"/>
                  </a:cubicBezTo>
                  <a:cubicBezTo>
                    <a:pt x="207" y="221"/>
                    <a:pt x="262" y="119"/>
                    <a:pt x="206" y="44"/>
                  </a:cubicBezTo>
                  <a:cubicBezTo>
                    <a:pt x="184" y="14"/>
                    <a:pt x="152" y="0"/>
                    <a:pt x="1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3" name="Google Shape;8343;p13"/>
            <p:cNvSpPr/>
            <p:nvPr/>
          </p:nvSpPr>
          <p:spPr>
            <a:xfrm>
              <a:off x="3860800" y="504575"/>
              <a:ext cx="15125" cy="13000"/>
            </a:xfrm>
            <a:custGeom>
              <a:avLst/>
              <a:gdLst/>
              <a:ahLst/>
              <a:cxnLst/>
              <a:rect l="l" t="t" r="r" b="b"/>
              <a:pathLst>
                <a:path w="605" h="520" extrusionOk="0">
                  <a:moveTo>
                    <a:pt x="309" y="1"/>
                  </a:moveTo>
                  <a:cubicBezTo>
                    <a:pt x="141" y="1"/>
                    <a:pt x="1" y="171"/>
                    <a:pt x="66" y="350"/>
                  </a:cubicBezTo>
                  <a:cubicBezTo>
                    <a:pt x="108" y="462"/>
                    <a:pt x="209" y="520"/>
                    <a:pt x="310" y="520"/>
                  </a:cubicBezTo>
                  <a:cubicBezTo>
                    <a:pt x="403" y="520"/>
                    <a:pt x="497" y="470"/>
                    <a:pt x="544" y="369"/>
                  </a:cubicBezTo>
                  <a:cubicBezTo>
                    <a:pt x="604" y="240"/>
                    <a:pt x="549" y="85"/>
                    <a:pt x="418" y="25"/>
                  </a:cubicBezTo>
                  <a:cubicBezTo>
                    <a:pt x="381" y="8"/>
                    <a:pt x="345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4" name="Google Shape;8344;p13"/>
            <p:cNvSpPr/>
            <p:nvPr/>
          </p:nvSpPr>
          <p:spPr>
            <a:xfrm>
              <a:off x="4103075" y="621200"/>
              <a:ext cx="30200" cy="26000"/>
            </a:xfrm>
            <a:custGeom>
              <a:avLst/>
              <a:gdLst/>
              <a:ahLst/>
              <a:cxnLst/>
              <a:rect l="l" t="t" r="r" b="b"/>
              <a:pathLst>
                <a:path w="1208" h="1040" extrusionOk="0">
                  <a:moveTo>
                    <a:pt x="615" y="1"/>
                  </a:moveTo>
                  <a:cubicBezTo>
                    <a:pt x="279" y="1"/>
                    <a:pt x="0" y="341"/>
                    <a:pt x="130" y="697"/>
                  </a:cubicBezTo>
                  <a:cubicBezTo>
                    <a:pt x="202" y="896"/>
                    <a:pt x="386" y="1030"/>
                    <a:pt x="594" y="1039"/>
                  </a:cubicBezTo>
                  <a:cubicBezTo>
                    <a:pt x="602" y="1039"/>
                    <a:pt x="609" y="1039"/>
                    <a:pt x="617" y="1039"/>
                  </a:cubicBezTo>
                  <a:cubicBezTo>
                    <a:pt x="817" y="1039"/>
                    <a:pt x="1002" y="922"/>
                    <a:pt x="1087" y="740"/>
                  </a:cubicBezTo>
                  <a:cubicBezTo>
                    <a:pt x="1208" y="479"/>
                    <a:pt x="1095" y="171"/>
                    <a:pt x="836" y="51"/>
                  </a:cubicBezTo>
                  <a:cubicBezTo>
                    <a:pt x="762" y="17"/>
                    <a:pt x="687" y="1"/>
                    <a:pt x="6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5" name="Google Shape;8345;p13"/>
            <p:cNvSpPr/>
            <p:nvPr/>
          </p:nvSpPr>
          <p:spPr>
            <a:xfrm>
              <a:off x="4264700" y="876900"/>
              <a:ext cx="37775" cy="32450"/>
            </a:xfrm>
            <a:custGeom>
              <a:avLst/>
              <a:gdLst/>
              <a:ahLst/>
              <a:cxnLst/>
              <a:rect l="l" t="t" r="r" b="b"/>
              <a:pathLst>
                <a:path w="1511" h="1298" extrusionOk="0">
                  <a:moveTo>
                    <a:pt x="771" y="0"/>
                  </a:moveTo>
                  <a:cubicBezTo>
                    <a:pt x="350" y="0"/>
                    <a:pt x="1" y="426"/>
                    <a:pt x="164" y="873"/>
                  </a:cubicBezTo>
                  <a:cubicBezTo>
                    <a:pt x="254" y="1118"/>
                    <a:pt x="483" y="1287"/>
                    <a:pt x="746" y="1297"/>
                  </a:cubicBezTo>
                  <a:cubicBezTo>
                    <a:pt x="755" y="1298"/>
                    <a:pt x="763" y="1298"/>
                    <a:pt x="772" y="1298"/>
                  </a:cubicBezTo>
                  <a:cubicBezTo>
                    <a:pt x="1024" y="1298"/>
                    <a:pt x="1253" y="1153"/>
                    <a:pt x="1361" y="923"/>
                  </a:cubicBezTo>
                  <a:cubicBezTo>
                    <a:pt x="1511" y="598"/>
                    <a:pt x="1370" y="214"/>
                    <a:pt x="1045" y="62"/>
                  </a:cubicBezTo>
                  <a:cubicBezTo>
                    <a:pt x="953" y="19"/>
                    <a:pt x="860" y="0"/>
                    <a:pt x="77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6" name="Google Shape;8346;p13"/>
            <p:cNvSpPr/>
            <p:nvPr/>
          </p:nvSpPr>
          <p:spPr>
            <a:xfrm>
              <a:off x="3188500" y="1339625"/>
              <a:ext cx="22700" cy="19450"/>
            </a:xfrm>
            <a:custGeom>
              <a:avLst/>
              <a:gdLst/>
              <a:ahLst/>
              <a:cxnLst/>
              <a:rect l="l" t="t" r="r" b="b"/>
              <a:pathLst>
                <a:path w="908" h="778" extrusionOk="0">
                  <a:moveTo>
                    <a:pt x="463" y="0"/>
                  </a:moveTo>
                  <a:cubicBezTo>
                    <a:pt x="210" y="0"/>
                    <a:pt x="1" y="255"/>
                    <a:pt x="99" y="523"/>
                  </a:cubicBezTo>
                  <a:cubicBezTo>
                    <a:pt x="161" y="691"/>
                    <a:pt x="313" y="778"/>
                    <a:pt x="466" y="778"/>
                  </a:cubicBezTo>
                  <a:cubicBezTo>
                    <a:pt x="606" y="778"/>
                    <a:pt x="747" y="704"/>
                    <a:pt x="817" y="553"/>
                  </a:cubicBezTo>
                  <a:cubicBezTo>
                    <a:pt x="907" y="359"/>
                    <a:pt x="823" y="127"/>
                    <a:pt x="628" y="37"/>
                  </a:cubicBezTo>
                  <a:cubicBezTo>
                    <a:pt x="573" y="12"/>
                    <a:pt x="517" y="0"/>
                    <a:pt x="46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7" name="Google Shape;8347;p13"/>
            <p:cNvSpPr/>
            <p:nvPr/>
          </p:nvSpPr>
          <p:spPr>
            <a:xfrm>
              <a:off x="3026250" y="545125"/>
              <a:ext cx="57500" cy="51875"/>
            </a:xfrm>
            <a:custGeom>
              <a:avLst/>
              <a:gdLst/>
              <a:ahLst/>
              <a:cxnLst/>
              <a:rect l="l" t="t" r="r" b="b"/>
              <a:pathLst>
                <a:path w="2300" h="2075" extrusionOk="0">
                  <a:moveTo>
                    <a:pt x="1119" y="1"/>
                  </a:moveTo>
                  <a:cubicBezTo>
                    <a:pt x="864" y="1"/>
                    <a:pt x="612" y="95"/>
                    <a:pt x="417" y="274"/>
                  </a:cubicBezTo>
                  <a:cubicBezTo>
                    <a:pt x="109" y="558"/>
                    <a:pt x="1" y="1000"/>
                    <a:pt x="145" y="1394"/>
                  </a:cubicBezTo>
                  <a:cubicBezTo>
                    <a:pt x="290" y="1788"/>
                    <a:pt x="656" y="2056"/>
                    <a:pt x="1076" y="2074"/>
                  </a:cubicBezTo>
                  <a:cubicBezTo>
                    <a:pt x="1089" y="2074"/>
                    <a:pt x="1103" y="2074"/>
                    <a:pt x="1117" y="2074"/>
                  </a:cubicBezTo>
                  <a:cubicBezTo>
                    <a:pt x="1520" y="2074"/>
                    <a:pt x="1889" y="1842"/>
                    <a:pt x="2059" y="1474"/>
                  </a:cubicBezTo>
                  <a:cubicBezTo>
                    <a:pt x="2299" y="954"/>
                    <a:pt x="2074" y="338"/>
                    <a:pt x="1555" y="97"/>
                  </a:cubicBezTo>
                  <a:cubicBezTo>
                    <a:pt x="1416" y="32"/>
                    <a:pt x="1267" y="1"/>
                    <a:pt x="11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8" name="Google Shape;8348;p13"/>
            <p:cNvSpPr/>
            <p:nvPr/>
          </p:nvSpPr>
          <p:spPr>
            <a:xfrm>
              <a:off x="4390550" y="1187225"/>
              <a:ext cx="18875" cy="15600"/>
            </a:xfrm>
            <a:custGeom>
              <a:avLst/>
              <a:gdLst/>
              <a:ahLst/>
              <a:cxnLst/>
              <a:rect l="l" t="t" r="r" b="b"/>
              <a:pathLst>
                <a:path w="755" h="624" extrusionOk="0">
                  <a:moveTo>
                    <a:pt x="388" y="1"/>
                  </a:moveTo>
                  <a:cubicBezTo>
                    <a:pt x="354" y="1"/>
                    <a:pt x="320" y="6"/>
                    <a:pt x="287" y="17"/>
                  </a:cubicBezTo>
                  <a:cubicBezTo>
                    <a:pt x="24" y="106"/>
                    <a:pt x="0" y="468"/>
                    <a:pt x="250" y="590"/>
                  </a:cubicBezTo>
                  <a:cubicBezTo>
                    <a:pt x="296" y="613"/>
                    <a:pt x="343" y="623"/>
                    <a:pt x="388" y="623"/>
                  </a:cubicBezTo>
                  <a:cubicBezTo>
                    <a:pt x="587" y="623"/>
                    <a:pt x="755" y="425"/>
                    <a:pt x="682" y="211"/>
                  </a:cubicBezTo>
                  <a:cubicBezTo>
                    <a:pt x="638" y="82"/>
                    <a:pt x="517" y="1"/>
                    <a:pt x="38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9" name="Google Shape;8349;p13"/>
            <p:cNvSpPr/>
            <p:nvPr/>
          </p:nvSpPr>
          <p:spPr>
            <a:xfrm>
              <a:off x="4379425" y="776725"/>
              <a:ext cx="6850" cy="5675"/>
            </a:xfrm>
            <a:custGeom>
              <a:avLst/>
              <a:gdLst/>
              <a:ahLst/>
              <a:cxnLst/>
              <a:rect l="l" t="t" r="r" b="b"/>
              <a:pathLst>
                <a:path w="274" h="227" extrusionOk="0">
                  <a:moveTo>
                    <a:pt x="140" y="0"/>
                  </a:moveTo>
                  <a:cubicBezTo>
                    <a:pt x="129" y="0"/>
                    <a:pt x="117" y="2"/>
                    <a:pt x="105" y="6"/>
                  </a:cubicBezTo>
                  <a:cubicBezTo>
                    <a:pt x="9" y="39"/>
                    <a:pt x="0" y="170"/>
                    <a:pt x="90" y="215"/>
                  </a:cubicBezTo>
                  <a:cubicBezTo>
                    <a:pt x="107" y="223"/>
                    <a:pt x="124" y="227"/>
                    <a:pt x="140" y="227"/>
                  </a:cubicBezTo>
                  <a:cubicBezTo>
                    <a:pt x="212" y="227"/>
                    <a:pt x="274" y="154"/>
                    <a:pt x="247" y="77"/>
                  </a:cubicBezTo>
                  <a:cubicBezTo>
                    <a:pt x="231" y="30"/>
                    <a:pt x="187" y="0"/>
                    <a:pt x="14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0" name="Google Shape;8350;p13"/>
            <p:cNvSpPr/>
            <p:nvPr/>
          </p:nvSpPr>
          <p:spPr>
            <a:xfrm>
              <a:off x="4625700" y="605925"/>
              <a:ext cx="6850" cy="5675"/>
            </a:xfrm>
            <a:custGeom>
              <a:avLst/>
              <a:gdLst/>
              <a:ahLst/>
              <a:cxnLst/>
              <a:rect l="l" t="t" r="r" b="b"/>
              <a:pathLst>
                <a:path w="274" h="227" extrusionOk="0">
                  <a:moveTo>
                    <a:pt x="141" y="1"/>
                  </a:moveTo>
                  <a:cubicBezTo>
                    <a:pt x="129" y="1"/>
                    <a:pt x="117" y="3"/>
                    <a:pt x="105" y="7"/>
                  </a:cubicBezTo>
                  <a:cubicBezTo>
                    <a:pt x="9" y="38"/>
                    <a:pt x="0" y="171"/>
                    <a:pt x="90" y="214"/>
                  </a:cubicBezTo>
                  <a:cubicBezTo>
                    <a:pt x="107" y="223"/>
                    <a:pt x="125" y="226"/>
                    <a:pt x="141" y="226"/>
                  </a:cubicBezTo>
                  <a:cubicBezTo>
                    <a:pt x="214" y="226"/>
                    <a:pt x="274" y="154"/>
                    <a:pt x="247" y="76"/>
                  </a:cubicBezTo>
                  <a:cubicBezTo>
                    <a:pt x="231" y="30"/>
                    <a:pt x="188" y="1"/>
                    <a:pt x="14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1" name="Google Shape;8351;p13"/>
            <p:cNvSpPr/>
            <p:nvPr/>
          </p:nvSpPr>
          <p:spPr>
            <a:xfrm>
              <a:off x="4122950" y="1141025"/>
              <a:ext cx="20375" cy="16850"/>
            </a:xfrm>
            <a:custGeom>
              <a:avLst/>
              <a:gdLst/>
              <a:ahLst/>
              <a:cxnLst/>
              <a:rect l="l" t="t" r="r" b="b"/>
              <a:pathLst>
                <a:path w="815" h="674" extrusionOk="0">
                  <a:moveTo>
                    <a:pt x="418" y="1"/>
                  </a:moveTo>
                  <a:cubicBezTo>
                    <a:pt x="382" y="1"/>
                    <a:pt x="346" y="6"/>
                    <a:pt x="311" y="18"/>
                  </a:cubicBezTo>
                  <a:cubicBezTo>
                    <a:pt x="26" y="114"/>
                    <a:pt x="1" y="505"/>
                    <a:pt x="270" y="637"/>
                  </a:cubicBezTo>
                  <a:cubicBezTo>
                    <a:pt x="320" y="662"/>
                    <a:pt x="370" y="673"/>
                    <a:pt x="419" y="673"/>
                  </a:cubicBezTo>
                  <a:cubicBezTo>
                    <a:pt x="633" y="673"/>
                    <a:pt x="814" y="459"/>
                    <a:pt x="736" y="229"/>
                  </a:cubicBezTo>
                  <a:cubicBezTo>
                    <a:pt x="688" y="88"/>
                    <a:pt x="558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2" name="Google Shape;8352;p13"/>
            <p:cNvSpPr/>
            <p:nvPr/>
          </p:nvSpPr>
          <p:spPr>
            <a:xfrm>
              <a:off x="4213225" y="1105025"/>
              <a:ext cx="6850" cy="5650"/>
            </a:xfrm>
            <a:custGeom>
              <a:avLst/>
              <a:gdLst/>
              <a:ahLst/>
              <a:cxnLst/>
              <a:rect l="l" t="t" r="r" b="b"/>
              <a:pathLst>
                <a:path w="274" h="226" extrusionOk="0">
                  <a:moveTo>
                    <a:pt x="140" y="0"/>
                  </a:moveTo>
                  <a:cubicBezTo>
                    <a:pt x="129" y="0"/>
                    <a:pt x="117" y="2"/>
                    <a:pt x="105" y="6"/>
                  </a:cubicBezTo>
                  <a:cubicBezTo>
                    <a:pt x="9" y="38"/>
                    <a:pt x="0" y="170"/>
                    <a:pt x="90" y="214"/>
                  </a:cubicBezTo>
                  <a:cubicBezTo>
                    <a:pt x="107" y="222"/>
                    <a:pt x="124" y="226"/>
                    <a:pt x="141" y="226"/>
                  </a:cubicBezTo>
                  <a:cubicBezTo>
                    <a:pt x="213" y="226"/>
                    <a:pt x="274" y="154"/>
                    <a:pt x="247" y="77"/>
                  </a:cubicBezTo>
                  <a:cubicBezTo>
                    <a:pt x="231" y="30"/>
                    <a:pt x="187" y="0"/>
                    <a:pt x="14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3" name="Google Shape;8353;p13"/>
            <p:cNvSpPr/>
            <p:nvPr/>
          </p:nvSpPr>
          <p:spPr>
            <a:xfrm>
              <a:off x="3887925" y="1382450"/>
              <a:ext cx="6850" cy="5650"/>
            </a:xfrm>
            <a:custGeom>
              <a:avLst/>
              <a:gdLst/>
              <a:ahLst/>
              <a:cxnLst/>
              <a:rect l="l" t="t" r="r" b="b"/>
              <a:pathLst>
                <a:path w="274" h="226" extrusionOk="0">
                  <a:moveTo>
                    <a:pt x="141" y="0"/>
                  </a:moveTo>
                  <a:cubicBezTo>
                    <a:pt x="129" y="0"/>
                    <a:pt x="117" y="2"/>
                    <a:pt x="106" y="6"/>
                  </a:cubicBezTo>
                  <a:cubicBezTo>
                    <a:pt x="9" y="38"/>
                    <a:pt x="0" y="170"/>
                    <a:pt x="91" y="214"/>
                  </a:cubicBezTo>
                  <a:cubicBezTo>
                    <a:pt x="107" y="222"/>
                    <a:pt x="125" y="226"/>
                    <a:pt x="141" y="226"/>
                  </a:cubicBezTo>
                  <a:cubicBezTo>
                    <a:pt x="213" y="226"/>
                    <a:pt x="274" y="154"/>
                    <a:pt x="247" y="77"/>
                  </a:cubicBezTo>
                  <a:cubicBezTo>
                    <a:pt x="231" y="30"/>
                    <a:pt x="188" y="0"/>
                    <a:pt x="14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4" name="Google Shape;8354;p13"/>
            <p:cNvSpPr/>
            <p:nvPr/>
          </p:nvSpPr>
          <p:spPr>
            <a:xfrm>
              <a:off x="3757450" y="1435575"/>
              <a:ext cx="16975" cy="14050"/>
            </a:xfrm>
            <a:custGeom>
              <a:avLst/>
              <a:gdLst/>
              <a:ahLst/>
              <a:cxnLst/>
              <a:rect l="l" t="t" r="r" b="b"/>
              <a:pathLst>
                <a:path w="679" h="562" extrusionOk="0">
                  <a:moveTo>
                    <a:pt x="349" y="1"/>
                  </a:moveTo>
                  <a:cubicBezTo>
                    <a:pt x="319" y="1"/>
                    <a:pt x="289" y="5"/>
                    <a:pt x="259" y="16"/>
                  </a:cubicBezTo>
                  <a:cubicBezTo>
                    <a:pt x="22" y="95"/>
                    <a:pt x="1" y="421"/>
                    <a:pt x="225" y="531"/>
                  </a:cubicBezTo>
                  <a:cubicBezTo>
                    <a:pt x="267" y="552"/>
                    <a:pt x="309" y="561"/>
                    <a:pt x="350" y="561"/>
                  </a:cubicBezTo>
                  <a:cubicBezTo>
                    <a:pt x="529" y="561"/>
                    <a:pt x="679" y="383"/>
                    <a:pt x="614" y="191"/>
                  </a:cubicBezTo>
                  <a:cubicBezTo>
                    <a:pt x="573" y="74"/>
                    <a:pt x="465" y="1"/>
                    <a:pt x="3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5" name="Google Shape;8355;p13"/>
            <p:cNvSpPr/>
            <p:nvPr/>
          </p:nvSpPr>
          <p:spPr>
            <a:xfrm>
              <a:off x="3783150" y="1294425"/>
              <a:ext cx="13575" cy="11225"/>
            </a:xfrm>
            <a:custGeom>
              <a:avLst/>
              <a:gdLst/>
              <a:ahLst/>
              <a:cxnLst/>
              <a:rect l="l" t="t" r="r" b="b"/>
              <a:pathLst>
                <a:path w="543" h="449" extrusionOk="0">
                  <a:moveTo>
                    <a:pt x="278" y="0"/>
                  </a:moveTo>
                  <a:cubicBezTo>
                    <a:pt x="254" y="0"/>
                    <a:pt x="230" y="4"/>
                    <a:pt x="207" y="12"/>
                  </a:cubicBezTo>
                  <a:cubicBezTo>
                    <a:pt x="17" y="76"/>
                    <a:pt x="1" y="336"/>
                    <a:pt x="180" y="425"/>
                  </a:cubicBezTo>
                  <a:cubicBezTo>
                    <a:pt x="213" y="441"/>
                    <a:pt x="246" y="448"/>
                    <a:pt x="279" y="448"/>
                  </a:cubicBezTo>
                  <a:cubicBezTo>
                    <a:pt x="422" y="448"/>
                    <a:pt x="542" y="306"/>
                    <a:pt x="491" y="151"/>
                  </a:cubicBezTo>
                  <a:cubicBezTo>
                    <a:pt x="458" y="59"/>
                    <a:pt x="371" y="0"/>
                    <a:pt x="27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6" name="Google Shape;8356;p13"/>
            <p:cNvSpPr/>
            <p:nvPr/>
          </p:nvSpPr>
          <p:spPr>
            <a:xfrm>
              <a:off x="3958500" y="1216575"/>
              <a:ext cx="27100" cy="22425"/>
            </a:xfrm>
            <a:custGeom>
              <a:avLst/>
              <a:gdLst/>
              <a:ahLst/>
              <a:cxnLst/>
              <a:rect l="l" t="t" r="r" b="b"/>
              <a:pathLst>
                <a:path w="1084" h="897" extrusionOk="0">
                  <a:moveTo>
                    <a:pt x="554" y="0"/>
                  </a:moveTo>
                  <a:cubicBezTo>
                    <a:pt x="507" y="0"/>
                    <a:pt x="459" y="8"/>
                    <a:pt x="412" y="23"/>
                  </a:cubicBezTo>
                  <a:cubicBezTo>
                    <a:pt x="33" y="153"/>
                    <a:pt x="0" y="673"/>
                    <a:pt x="358" y="848"/>
                  </a:cubicBezTo>
                  <a:cubicBezTo>
                    <a:pt x="424" y="882"/>
                    <a:pt x="492" y="896"/>
                    <a:pt x="558" y="896"/>
                  </a:cubicBezTo>
                  <a:cubicBezTo>
                    <a:pt x="844" y="896"/>
                    <a:pt x="1084" y="611"/>
                    <a:pt x="979" y="304"/>
                  </a:cubicBezTo>
                  <a:cubicBezTo>
                    <a:pt x="915" y="117"/>
                    <a:pt x="740" y="0"/>
                    <a:pt x="5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7" name="Google Shape;8357;p13"/>
            <p:cNvSpPr/>
            <p:nvPr/>
          </p:nvSpPr>
          <p:spPr>
            <a:xfrm>
              <a:off x="4033975" y="1223975"/>
              <a:ext cx="13600" cy="11225"/>
            </a:xfrm>
            <a:custGeom>
              <a:avLst/>
              <a:gdLst/>
              <a:ahLst/>
              <a:cxnLst/>
              <a:rect l="l" t="t" r="r" b="b"/>
              <a:pathLst>
                <a:path w="544" h="449" extrusionOk="0">
                  <a:moveTo>
                    <a:pt x="279" y="1"/>
                  </a:moveTo>
                  <a:cubicBezTo>
                    <a:pt x="255" y="1"/>
                    <a:pt x="231" y="5"/>
                    <a:pt x="207" y="13"/>
                  </a:cubicBezTo>
                  <a:cubicBezTo>
                    <a:pt x="19" y="76"/>
                    <a:pt x="1" y="338"/>
                    <a:pt x="180" y="425"/>
                  </a:cubicBezTo>
                  <a:cubicBezTo>
                    <a:pt x="213" y="441"/>
                    <a:pt x="247" y="449"/>
                    <a:pt x="279" y="449"/>
                  </a:cubicBezTo>
                  <a:cubicBezTo>
                    <a:pt x="423" y="449"/>
                    <a:pt x="543" y="306"/>
                    <a:pt x="491" y="153"/>
                  </a:cubicBezTo>
                  <a:cubicBezTo>
                    <a:pt x="460" y="60"/>
                    <a:pt x="373" y="1"/>
                    <a:pt x="27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8" name="Google Shape;8358;p13"/>
            <p:cNvSpPr/>
            <p:nvPr/>
          </p:nvSpPr>
          <p:spPr>
            <a:xfrm>
              <a:off x="4022025" y="1361500"/>
              <a:ext cx="32375" cy="30800"/>
            </a:xfrm>
            <a:custGeom>
              <a:avLst/>
              <a:gdLst/>
              <a:ahLst/>
              <a:cxnLst/>
              <a:rect l="l" t="t" r="r" b="b"/>
              <a:pathLst>
                <a:path w="1295" h="1232" extrusionOk="0">
                  <a:moveTo>
                    <a:pt x="631" y="0"/>
                  </a:moveTo>
                  <a:cubicBezTo>
                    <a:pt x="565" y="0"/>
                    <a:pt x="499" y="11"/>
                    <a:pt x="434" y="33"/>
                  </a:cubicBezTo>
                  <a:cubicBezTo>
                    <a:pt x="198" y="114"/>
                    <a:pt x="34" y="327"/>
                    <a:pt x="17" y="577"/>
                  </a:cubicBezTo>
                  <a:cubicBezTo>
                    <a:pt x="1" y="825"/>
                    <a:pt x="136" y="1058"/>
                    <a:pt x="360" y="1169"/>
                  </a:cubicBezTo>
                  <a:cubicBezTo>
                    <a:pt x="446" y="1211"/>
                    <a:pt x="538" y="1232"/>
                    <a:pt x="630" y="1232"/>
                  </a:cubicBezTo>
                  <a:cubicBezTo>
                    <a:pt x="777" y="1232"/>
                    <a:pt x="922" y="1179"/>
                    <a:pt x="1038" y="1079"/>
                  </a:cubicBezTo>
                  <a:cubicBezTo>
                    <a:pt x="1224" y="915"/>
                    <a:pt x="1295" y="653"/>
                    <a:pt x="1215" y="419"/>
                  </a:cubicBezTo>
                  <a:cubicBezTo>
                    <a:pt x="1128" y="161"/>
                    <a:pt x="887" y="0"/>
                    <a:pt x="63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9" name="Google Shape;8359;p13"/>
            <p:cNvSpPr/>
            <p:nvPr/>
          </p:nvSpPr>
          <p:spPr>
            <a:xfrm>
              <a:off x="5428875" y="1675375"/>
              <a:ext cx="16375" cy="14000"/>
            </a:xfrm>
            <a:custGeom>
              <a:avLst/>
              <a:gdLst/>
              <a:ahLst/>
              <a:cxnLst/>
              <a:rect l="l" t="t" r="r" b="b"/>
              <a:pathLst>
                <a:path w="655" h="560" extrusionOk="0">
                  <a:moveTo>
                    <a:pt x="375" y="1"/>
                  </a:moveTo>
                  <a:cubicBezTo>
                    <a:pt x="125" y="1"/>
                    <a:pt x="1" y="302"/>
                    <a:pt x="177" y="477"/>
                  </a:cubicBezTo>
                  <a:cubicBezTo>
                    <a:pt x="234" y="534"/>
                    <a:pt x="304" y="560"/>
                    <a:pt x="373" y="560"/>
                  </a:cubicBezTo>
                  <a:cubicBezTo>
                    <a:pt x="517" y="560"/>
                    <a:pt x="655" y="448"/>
                    <a:pt x="655" y="281"/>
                  </a:cubicBezTo>
                  <a:cubicBezTo>
                    <a:pt x="655" y="126"/>
                    <a:pt x="530" y="1"/>
                    <a:pt x="37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0" name="Google Shape;8360;p13"/>
            <p:cNvSpPr/>
            <p:nvPr/>
          </p:nvSpPr>
          <p:spPr>
            <a:xfrm>
              <a:off x="2902475" y="1280850"/>
              <a:ext cx="25050" cy="21650"/>
            </a:xfrm>
            <a:custGeom>
              <a:avLst/>
              <a:gdLst/>
              <a:ahLst/>
              <a:cxnLst/>
              <a:rect l="l" t="t" r="r" b="b"/>
              <a:pathLst>
                <a:path w="1002" h="866" extrusionOk="0">
                  <a:moveTo>
                    <a:pt x="493" y="0"/>
                  </a:moveTo>
                  <a:cubicBezTo>
                    <a:pt x="340" y="0"/>
                    <a:pt x="188" y="78"/>
                    <a:pt x="108" y="239"/>
                  </a:cubicBezTo>
                  <a:cubicBezTo>
                    <a:pt x="1" y="452"/>
                    <a:pt x="87" y="712"/>
                    <a:pt x="300" y="819"/>
                  </a:cubicBezTo>
                  <a:cubicBezTo>
                    <a:pt x="365" y="851"/>
                    <a:pt x="430" y="866"/>
                    <a:pt x="494" y="866"/>
                  </a:cubicBezTo>
                  <a:cubicBezTo>
                    <a:pt x="769" y="866"/>
                    <a:pt x="1002" y="593"/>
                    <a:pt x="904" y="296"/>
                  </a:cubicBezTo>
                  <a:cubicBezTo>
                    <a:pt x="839" y="101"/>
                    <a:pt x="666" y="0"/>
                    <a:pt x="49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1" name="Google Shape;8361;p13"/>
            <p:cNvSpPr/>
            <p:nvPr/>
          </p:nvSpPr>
          <p:spPr>
            <a:xfrm>
              <a:off x="2468450" y="1399450"/>
              <a:ext cx="51575" cy="46525"/>
            </a:xfrm>
            <a:custGeom>
              <a:avLst/>
              <a:gdLst/>
              <a:ahLst/>
              <a:cxnLst/>
              <a:rect l="l" t="t" r="r" b="b"/>
              <a:pathLst>
                <a:path w="2063" h="1861" extrusionOk="0">
                  <a:moveTo>
                    <a:pt x="1061" y="0"/>
                  </a:moveTo>
                  <a:cubicBezTo>
                    <a:pt x="712" y="0"/>
                    <a:pt x="389" y="198"/>
                    <a:pt x="230" y="515"/>
                  </a:cubicBezTo>
                  <a:cubicBezTo>
                    <a:pt x="0" y="974"/>
                    <a:pt x="187" y="1533"/>
                    <a:pt x="645" y="1763"/>
                  </a:cubicBezTo>
                  <a:cubicBezTo>
                    <a:pt x="777" y="1829"/>
                    <a:pt x="919" y="1861"/>
                    <a:pt x="1061" y="1861"/>
                  </a:cubicBezTo>
                  <a:cubicBezTo>
                    <a:pt x="1280" y="1861"/>
                    <a:pt x="1497" y="1783"/>
                    <a:pt x="1670" y="1633"/>
                  </a:cubicBezTo>
                  <a:cubicBezTo>
                    <a:pt x="1954" y="1387"/>
                    <a:pt x="2062" y="995"/>
                    <a:pt x="1944" y="637"/>
                  </a:cubicBezTo>
                  <a:cubicBezTo>
                    <a:pt x="1825" y="281"/>
                    <a:pt x="1503" y="30"/>
                    <a:pt x="1128" y="3"/>
                  </a:cubicBezTo>
                  <a:cubicBezTo>
                    <a:pt x="1105" y="1"/>
                    <a:pt x="1083" y="0"/>
                    <a:pt x="106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2" name="Google Shape;8362;p13"/>
            <p:cNvSpPr/>
            <p:nvPr/>
          </p:nvSpPr>
          <p:spPr>
            <a:xfrm>
              <a:off x="2734750" y="1316725"/>
              <a:ext cx="38875" cy="36800"/>
            </a:xfrm>
            <a:custGeom>
              <a:avLst/>
              <a:gdLst/>
              <a:ahLst/>
              <a:cxnLst/>
              <a:rect l="l" t="t" r="r" b="b"/>
              <a:pathLst>
                <a:path w="1555" h="1472" extrusionOk="0">
                  <a:moveTo>
                    <a:pt x="742" y="1"/>
                  </a:moveTo>
                  <a:cubicBezTo>
                    <a:pt x="642" y="1"/>
                    <a:pt x="541" y="21"/>
                    <a:pt x="445" y="64"/>
                  </a:cubicBezTo>
                  <a:cubicBezTo>
                    <a:pt x="173" y="184"/>
                    <a:pt x="0" y="456"/>
                    <a:pt x="6" y="753"/>
                  </a:cubicBezTo>
                  <a:cubicBezTo>
                    <a:pt x="14" y="1051"/>
                    <a:pt x="199" y="1316"/>
                    <a:pt x="477" y="1422"/>
                  </a:cubicBezTo>
                  <a:cubicBezTo>
                    <a:pt x="563" y="1455"/>
                    <a:pt x="653" y="1472"/>
                    <a:pt x="743" y="1472"/>
                  </a:cubicBezTo>
                  <a:cubicBezTo>
                    <a:pt x="940" y="1472"/>
                    <a:pt x="1133" y="1392"/>
                    <a:pt x="1275" y="1243"/>
                  </a:cubicBezTo>
                  <a:cubicBezTo>
                    <a:pt x="1555" y="950"/>
                    <a:pt x="1544" y="484"/>
                    <a:pt x="1249" y="205"/>
                  </a:cubicBezTo>
                  <a:cubicBezTo>
                    <a:pt x="1110" y="71"/>
                    <a:pt x="927" y="1"/>
                    <a:pt x="7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3" name="Google Shape;8363;p13"/>
            <p:cNvSpPr/>
            <p:nvPr/>
          </p:nvSpPr>
          <p:spPr>
            <a:xfrm>
              <a:off x="2834325" y="1735650"/>
              <a:ext cx="48600" cy="45975"/>
            </a:xfrm>
            <a:custGeom>
              <a:avLst/>
              <a:gdLst/>
              <a:ahLst/>
              <a:cxnLst/>
              <a:rect l="l" t="t" r="r" b="b"/>
              <a:pathLst>
                <a:path w="1944" h="1839" extrusionOk="0">
                  <a:moveTo>
                    <a:pt x="928" y="0"/>
                  </a:moveTo>
                  <a:cubicBezTo>
                    <a:pt x="802" y="0"/>
                    <a:pt x="676" y="26"/>
                    <a:pt x="557" y="79"/>
                  </a:cubicBezTo>
                  <a:cubicBezTo>
                    <a:pt x="217" y="229"/>
                    <a:pt x="0" y="569"/>
                    <a:pt x="9" y="940"/>
                  </a:cubicBezTo>
                  <a:cubicBezTo>
                    <a:pt x="18" y="1313"/>
                    <a:pt x="250" y="1642"/>
                    <a:pt x="597" y="1777"/>
                  </a:cubicBezTo>
                  <a:cubicBezTo>
                    <a:pt x="704" y="1819"/>
                    <a:pt x="816" y="1839"/>
                    <a:pt x="927" y="1839"/>
                  </a:cubicBezTo>
                  <a:cubicBezTo>
                    <a:pt x="1174" y="1839"/>
                    <a:pt x="1416" y="1739"/>
                    <a:pt x="1594" y="1553"/>
                  </a:cubicBezTo>
                  <a:cubicBezTo>
                    <a:pt x="1944" y="1187"/>
                    <a:pt x="1930" y="605"/>
                    <a:pt x="1564" y="255"/>
                  </a:cubicBezTo>
                  <a:cubicBezTo>
                    <a:pt x="1389" y="88"/>
                    <a:pt x="1160" y="0"/>
                    <a:pt x="9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4" name="Google Shape;8364;p13"/>
            <p:cNvSpPr/>
            <p:nvPr/>
          </p:nvSpPr>
          <p:spPr>
            <a:xfrm>
              <a:off x="2900500" y="1534325"/>
              <a:ext cx="27875" cy="23875"/>
            </a:xfrm>
            <a:custGeom>
              <a:avLst/>
              <a:gdLst/>
              <a:ahLst/>
              <a:cxnLst/>
              <a:rect l="l" t="t" r="r" b="b"/>
              <a:pathLst>
                <a:path w="1115" h="955" extrusionOk="0">
                  <a:moveTo>
                    <a:pt x="638" y="1"/>
                  </a:moveTo>
                  <a:cubicBezTo>
                    <a:pt x="212" y="1"/>
                    <a:pt x="0" y="513"/>
                    <a:pt x="299" y="814"/>
                  </a:cubicBezTo>
                  <a:cubicBezTo>
                    <a:pt x="397" y="911"/>
                    <a:pt x="516" y="954"/>
                    <a:pt x="633" y="954"/>
                  </a:cubicBezTo>
                  <a:cubicBezTo>
                    <a:pt x="878" y="954"/>
                    <a:pt x="1113" y="764"/>
                    <a:pt x="1114" y="477"/>
                  </a:cubicBezTo>
                  <a:cubicBezTo>
                    <a:pt x="1114" y="214"/>
                    <a:pt x="901" y="1"/>
                    <a:pt x="63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5" name="Google Shape;8365;p13"/>
            <p:cNvSpPr/>
            <p:nvPr/>
          </p:nvSpPr>
          <p:spPr>
            <a:xfrm>
              <a:off x="3042125" y="1524400"/>
              <a:ext cx="9300" cy="7975"/>
            </a:xfrm>
            <a:custGeom>
              <a:avLst/>
              <a:gdLst/>
              <a:ahLst/>
              <a:cxnLst/>
              <a:rect l="l" t="t" r="r" b="b"/>
              <a:pathLst>
                <a:path w="372" h="319" extrusionOk="0">
                  <a:moveTo>
                    <a:pt x="212" y="1"/>
                  </a:moveTo>
                  <a:cubicBezTo>
                    <a:pt x="71" y="1"/>
                    <a:pt x="0" y="172"/>
                    <a:pt x="99" y="271"/>
                  </a:cubicBezTo>
                  <a:cubicBezTo>
                    <a:pt x="132" y="304"/>
                    <a:pt x="172" y="319"/>
                    <a:pt x="211" y="319"/>
                  </a:cubicBezTo>
                  <a:cubicBezTo>
                    <a:pt x="293" y="319"/>
                    <a:pt x="372" y="255"/>
                    <a:pt x="372" y="159"/>
                  </a:cubicBezTo>
                  <a:cubicBezTo>
                    <a:pt x="372" y="71"/>
                    <a:pt x="301" y="1"/>
                    <a:pt x="2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6" name="Google Shape;8366;p13"/>
            <p:cNvSpPr/>
            <p:nvPr/>
          </p:nvSpPr>
          <p:spPr>
            <a:xfrm>
              <a:off x="2478325" y="1748700"/>
              <a:ext cx="9300" cy="8000"/>
            </a:xfrm>
            <a:custGeom>
              <a:avLst/>
              <a:gdLst/>
              <a:ahLst/>
              <a:cxnLst/>
              <a:rect l="l" t="t" r="r" b="b"/>
              <a:pathLst>
                <a:path w="372" h="320" extrusionOk="0">
                  <a:moveTo>
                    <a:pt x="214" y="0"/>
                  </a:moveTo>
                  <a:cubicBezTo>
                    <a:pt x="71" y="0"/>
                    <a:pt x="1" y="172"/>
                    <a:pt x="101" y="272"/>
                  </a:cubicBezTo>
                  <a:cubicBezTo>
                    <a:pt x="134" y="305"/>
                    <a:pt x="173" y="319"/>
                    <a:pt x="212" y="319"/>
                  </a:cubicBezTo>
                  <a:cubicBezTo>
                    <a:pt x="294" y="319"/>
                    <a:pt x="372" y="255"/>
                    <a:pt x="372" y="160"/>
                  </a:cubicBezTo>
                  <a:cubicBezTo>
                    <a:pt x="372" y="73"/>
                    <a:pt x="301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7" name="Google Shape;8367;p13"/>
            <p:cNvSpPr/>
            <p:nvPr/>
          </p:nvSpPr>
          <p:spPr>
            <a:xfrm>
              <a:off x="2375750" y="1583975"/>
              <a:ext cx="18575" cy="15875"/>
            </a:xfrm>
            <a:custGeom>
              <a:avLst/>
              <a:gdLst/>
              <a:ahLst/>
              <a:cxnLst/>
              <a:rect l="l" t="t" r="r" b="b"/>
              <a:pathLst>
                <a:path w="743" h="635" extrusionOk="0">
                  <a:moveTo>
                    <a:pt x="428" y="0"/>
                  </a:moveTo>
                  <a:cubicBezTo>
                    <a:pt x="427" y="0"/>
                    <a:pt x="427" y="0"/>
                    <a:pt x="426" y="0"/>
                  </a:cubicBezTo>
                  <a:cubicBezTo>
                    <a:pt x="143" y="0"/>
                    <a:pt x="0" y="341"/>
                    <a:pt x="202" y="541"/>
                  </a:cubicBezTo>
                  <a:cubicBezTo>
                    <a:pt x="266" y="606"/>
                    <a:pt x="346" y="635"/>
                    <a:pt x="424" y="635"/>
                  </a:cubicBezTo>
                  <a:cubicBezTo>
                    <a:pt x="587" y="635"/>
                    <a:pt x="743" y="508"/>
                    <a:pt x="743" y="317"/>
                  </a:cubicBezTo>
                  <a:cubicBezTo>
                    <a:pt x="743" y="142"/>
                    <a:pt x="603" y="0"/>
                    <a:pt x="4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8" name="Google Shape;8368;p13"/>
            <p:cNvSpPr/>
            <p:nvPr/>
          </p:nvSpPr>
          <p:spPr>
            <a:xfrm>
              <a:off x="2647150" y="1562100"/>
              <a:ext cx="33050" cy="31800"/>
            </a:xfrm>
            <a:custGeom>
              <a:avLst/>
              <a:gdLst/>
              <a:ahLst/>
              <a:cxnLst/>
              <a:rect l="l" t="t" r="r" b="b"/>
              <a:pathLst>
                <a:path w="1322" h="1272" extrusionOk="0">
                  <a:moveTo>
                    <a:pt x="686" y="0"/>
                  </a:moveTo>
                  <a:cubicBezTo>
                    <a:pt x="429" y="0"/>
                    <a:pt x="198" y="155"/>
                    <a:pt x="100" y="393"/>
                  </a:cubicBezTo>
                  <a:cubicBezTo>
                    <a:pt x="1" y="630"/>
                    <a:pt x="56" y="904"/>
                    <a:pt x="237" y="1085"/>
                  </a:cubicBezTo>
                  <a:cubicBezTo>
                    <a:pt x="358" y="1207"/>
                    <a:pt x="520" y="1271"/>
                    <a:pt x="685" y="1271"/>
                  </a:cubicBezTo>
                  <a:cubicBezTo>
                    <a:pt x="768" y="1271"/>
                    <a:pt x="851" y="1255"/>
                    <a:pt x="930" y="1222"/>
                  </a:cubicBezTo>
                  <a:cubicBezTo>
                    <a:pt x="1167" y="1125"/>
                    <a:pt x="1322" y="893"/>
                    <a:pt x="1322" y="636"/>
                  </a:cubicBezTo>
                  <a:cubicBezTo>
                    <a:pt x="1322" y="286"/>
                    <a:pt x="1038" y="0"/>
                    <a:pt x="68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9" name="Google Shape;8369;p13"/>
            <p:cNvSpPr/>
            <p:nvPr/>
          </p:nvSpPr>
          <p:spPr>
            <a:xfrm>
              <a:off x="2745000" y="1603800"/>
              <a:ext cx="18600" cy="15925"/>
            </a:xfrm>
            <a:custGeom>
              <a:avLst/>
              <a:gdLst/>
              <a:ahLst/>
              <a:cxnLst/>
              <a:rect l="l" t="t" r="r" b="b"/>
              <a:pathLst>
                <a:path w="744" h="637" extrusionOk="0">
                  <a:moveTo>
                    <a:pt x="425" y="1"/>
                  </a:moveTo>
                  <a:cubicBezTo>
                    <a:pt x="142" y="1"/>
                    <a:pt x="1" y="343"/>
                    <a:pt x="201" y="543"/>
                  </a:cubicBezTo>
                  <a:cubicBezTo>
                    <a:pt x="265" y="608"/>
                    <a:pt x="345" y="637"/>
                    <a:pt x="423" y="637"/>
                  </a:cubicBezTo>
                  <a:cubicBezTo>
                    <a:pt x="586" y="637"/>
                    <a:pt x="743" y="510"/>
                    <a:pt x="743" y="318"/>
                  </a:cubicBezTo>
                  <a:cubicBezTo>
                    <a:pt x="743" y="142"/>
                    <a:pt x="600" y="1"/>
                    <a:pt x="4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0" name="Google Shape;8370;p13"/>
            <p:cNvSpPr/>
            <p:nvPr/>
          </p:nvSpPr>
          <p:spPr>
            <a:xfrm>
              <a:off x="2660600" y="1786425"/>
              <a:ext cx="45425" cy="43700"/>
            </a:xfrm>
            <a:custGeom>
              <a:avLst/>
              <a:gdLst/>
              <a:ahLst/>
              <a:cxnLst/>
              <a:rect l="l" t="t" r="r" b="b"/>
              <a:pathLst>
                <a:path w="1817" h="1748" extrusionOk="0">
                  <a:moveTo>
                    <a:pt x="943" y="0"/>
                  </a:moveTo>
                  <a:cubicBezTo>
                    <a:pt x="589" y="0"/>
                    <a:pt x="271" y="214"/>
                    <a:pt x="136" y="540"/>
                  </a:cubicBezTo>
                  <a:cubicBezTo>
                    <a:pt x="1" y="866"/>
                    <a:pt x="74" y="1242"/>
                    <a:pt x="326" y="1491"/>
                  </a:cubicBezTo>
                  <a:cubicBezTo>
                    <a:pt x="492" y="1658"/>
                    <a:pt x="716" y="1747"/>
                    <a:pt x="943" y="1747"/>
                  </a:cubicBezTo>
                  <a:cubicBezTo>
                    <a:pt x="1056" y="1747"/>
                    <a:pt x="1169" y="1726"/>
                    <a:pt x="1277" y="1681"/>
                  </a:cubicBezTo>
                  <a:cubicBezTo>
                    <a:pt x="1603" y="1546"/>
                    <a:pt x="1817" y="1227"/>
                    <a:pt x="1817" y="874"/>
                  </a:cubicBezTo>
                  <a:cubicBezTo>
                    <a:pt x="1817" y="391"/>
                    <a:pt x="1424" y="0"/>
                    <a:pt x="9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1" name="Google Shape;8371;p13"/>
            <p:cNvSpPr/>
            <p:nvPr/>
          </p:nvSpPr>
          <p:spPr>
            <a:xfrm>
              <a:off x="2605375" y="1953175"/>
              <a:ext cx="23200" cy="19900"/>
            </a:xfrm>
            <a:custGeom>
              <a:avLst/>
              <a:gdLst/>
              <a:ahLst/>
              <a:cxnLst/>
              <a:rect l="l" t="t" r="r" b="b"/>
              <a:pathLst>
                <a:path w="928" h="796" extrusionOk="0">
                  <a:moveTo>
                    <a:pt x="531" y="1"/>
                  </a:moveTo>
                  <a:cubicBezTo>
                    <a:pt x="178" y="1"/>
                    <a:pt x="0" y="428"/>
                    <a:pt x="250" y="679"/>
                  </a:cubicBezTo>
                  <a:cubicBezTo>
                    <a:pt x="331" y="759"/>
                    <a:pt x="430" y="795"/>
                    <a:pt x="528" y="795"/>
                  </a:cubicBezTo>
                  <a:cubicBezTo>
                    <a:pt x="732" y="795"/>
                    <a:pt x="928" y="637"/>
                    <a:pt x="928" y="398"/>
                  </a:cubicBezTo>
                  <a:cubicBezTo>
                    <a:pt x="928" y="178"/>
                    <a:pt x="750" y="1"/>
                    <a:pt x="53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2" name="Google Shape;8372;p13"/>
            <p:cNvSpPr/>
            <p:nvPr/>
          </p:nvSpPr>
          <p:spPr>
            <a:xfrm>
              <a:off x="3436325" y="1419300"/>
              <a:ext cx="26750" cy="22900"/>
            </a:xfrm>
            <a:custGeom>
              <a:avLst/>
              <a:gdLst/>
              <a:ahLst/>
              <a:cxnLst/>
              <a:rect l="l" t="t" r="r" b="b"/>
              <a:pathLst>
                <a:path w="1070" h="916" extrusionOk="0">
                  <a:moveTo>
                    <a:pt x="611" y="1"/>
                  </a:moveTo>
                  <a:cubicBezTo>
                    <a:pt x="204" y="1"/>
                    <a:pt x="1" y="494"/>
                    <a:pt x="288" y="781"/>
                  </a:cubicBezTo>
                  <a:cubicBezTo>
                    <a:pt x="381" y="874"/>
                    <a:pt x="496" y="916"/>
                    <a:pt x="608" y="916"/>
                  </a:cubicBezTo>
                  <a:cubicBezTo>
                    <a:pt x="844" y="916"/>
                    <a:pt x="1069" y="733"/>
                    <a:pt x="1069" y="458"/>
                  </a:cubicBezTo>
                  <a:cubicBezTo>
                    <a:pt x="1069" y="205"/>
                    <a:pt x="863" y="1"/>
                    <a:pt x="6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3" name="Google Shape;8373;p13"/>
            <p:cNvSpPr/>
            <p:nvPr/>
          </p:nvSpPr>
          <p:spPr>
            <a:xfrm>
              <a:off x="3282725" y="1630675"/>
              <a:ext cx="22300" cy="19075"/>
            </a:xfrm>
            <a:custGeom>
              <a:avLst/>
              <a:gdLst/>
              <a:ahLst/>
              <a:cxnLst/>
              <a:rect l="l" t="t" r="r" b="b"/>
              <a:pathLst>
                <a:path w="892" h="763" extrusionOk="0">
                  <a:moveTo>
                    <a:pt x="510" y="0"/>
                  </a:moveTo>
                  <a:cubicBezTo>
                    <a:pt x="172" y="0"/>
                    <a:pt x="0" y="411"/>
                    <a:pt x="241" y="650"/>
                  </a:cubicBezTo>
                  <a:cubicBezTo>
                    <a:pt x="319" y="727"/>
                    <a:pt x="414" y="762"/>
                    <a:pt x="508" y="762"/>
                  </a:cubicBezTo>
                  <a:cubicBezTo>
                    <a:pt x="704" y="762"/>
                    <a:pt x="892" y="610"/>
                    <a:pt x="892" y="381"/>
                  </a:cubicBezTo>
                  <a:cubicBezTo>
                    <a:pt x="892" y="170"/>
                    <a:pt x="720" y="0"/>
                    <a:pt x="5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4" name="Google Shape;8374;p13"/>
            <p:cNvSpPr/>
            <p:nvPr/>
          </p:nvSpPr>
          <p:spPr>
            <a:xfrm>
              <a:off x="3770200" y="1651600"/>
              <a:ext cx="8925" cy="7650"/>
            </a:xfrm>
            <a:custGeom>
              <a:avLst/>
              <a:gdLst/>
              <a:ahLst/>
              <a:cxnLst/>
              <a:rect l="l" t="t" r="r" b="b"/>
              <a:pathLst>
                <a:path w="357" h="306" extrusionOk="0">
                  <a:moveTo>
                    <a:pt x="205" y="1"/>
                  </a:moveTo>
                  <a:cubicBezTo>
                    <a:pt x="69" y="1"/>
                    <a:pt x="0" y="164"/>
                    <a:pt x="96" y="261"/>
                  </a:cubicBezTo>
                  <a:cubicBezTo>
                    <a:pt x="128" y="292"/>
                    <a:pt x="166" y="306"/>
                    <a:pt x="204" y="306"/>
                  </a:cubicBezTo>
                  <a:cubicBezTo>
                    <a:pt x="282" y="306"/>
                    <a:pt x="357" y="245"/>
                    <a:pt x="357" y="154"/>
                  </a:cubicBezTo>
                  <a:cubicBezTo>
                    <a:pt x="357" y="70"/>
                    <a:pt x="289" y="1"/>
                    <a:pt x="20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5" name="Google Shape;8375;p13"/>
            <p:cNvSpPr/>
            <p:nvPr/>
          </p:nvSpPr>
          <p:spPr>
            <a:xfrm>
              <a:off x="3709275" y="1868675"/>
              <a:ext cx="8950" cy="7650"/>
            </a:xfrm>
            <a:custGeom>
              <a:avLst/>
              <a:gdLst/>
              <a:ahLst/>
              <a:cxnLst/>
              <a:rect l="l" t="t" r="r" b="b"/>
              <a:pathLst>
                <a:path w="358" h="306" extrusionOk="0">
                  <a:moveTo>
                    <a:pt x="204" y="1"/>
                  </a:moveTo>
                  <a:cubicBezTo>
                    <a:pt x="68" y="1"/>
                    <a:pt x="1" y="164"/>
                    <a:pt x="97" y="261"/>
                  </a:cubicBezTo>
                  <a:cubicBezTo>
                    <a:pt x="128" y="292"/>
                    <a:pt x="166" y="306"/>
                    <a:pt x="203" y="306"/>
                  </a:cubicBezTo>
                  <a:cubicBezTo>
                    <a:pt x="281" y="306"/>
                    <a:pt x="357" y="245"/>
                    <a:pt x="357" y="152"/>
                  </a:cubicBezTo>
                  <a:cubicBezTo>
                    <a:pt x="357" y="68"/>
                    <a:pt x="288" y="1"/>
                    <a:pt x="20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6" name="Google Shape;8376;p13"/>
            <p:cNvSpPr/>
            <p:nvPr/>
          </p:nvSpPr>
          <p:spPr>
            <a:xfrm>
              <a:off x="4309025" y="1583050"/>
              <a:ext cx="22325" cy="19100"/>
            </a:xfrm>
            <a:custGeom>
              <a:avLst/>
              <a:gdLst/>
              <a:ahLst/>
              <a:cxnLst/>
              <a:rect l="l" t="t" r="r" b="b"/>
              <a:pathLst>
                <a:path w="893" h="764" extrusionOk="0">
                  <a:moveTo>
                    <a:pt x="510" y="1"/>
                  </a:moveTo>
                  <a:cubicBezTo>
                    <a:pt x="171" y="1"/>
                    <a:pt x="1" y="411"/>
                    <a:pt x="241" y="652"/>
                  </a:cubicBezTo>
                  <a:cubicBezTo>
                    <a:pt x="319" y="729"/>
                    <a:pt x="414" y="763"/>
                    <a:pt x="508" y="763"/>
                  </a:cubicBezTo>
                  <a:cubicBezTo>
                    <a:pt x="704" y="763"/>
                    <a:pt x="892" y="611"/>
                    <a:pt x="892" y="381"/>
                  </a:cubicBezTo>
                  <a:cubicBezTo>
                    <a:pt x="891" y="171"/>
                    <a:pt x="721" y="1"/>
                    <a:pt x="51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7" name="Google Shape;8377;p13"/>
            <p:cNvSpPr/>
            <p:nvPr/>
          </p:nvSpPr>
          <p:spPr>
            <a:xfrm>
              <a:off x="4149100" y="1733475"/>
              <a:ext cx="22275" cy="19100"/>
            </a:xfrm>
            <a:custGeom>
              <a:avLst/>
              <a:gdLst/>
              <a:ahLst/>
              <a:cxnLst/>
              <a:rect l="l" t="t" r="r" b="b"/>
              <a:pathLst>
                <a:path w="891" h="764" extrusionOk="0">
                  <a:moveTo>
                    <a:pt x="511" y="1"/>
                  </a:moveTo>
                  <a:cubicBezTo>
                    <a:pt x="171" y="1"/>
                    <a:pt x="1" y="411"/>
                    <a:pt x="240" y="651"/>
                  </a:cubicBezTo>
                  <a:cubicBezTo>
                    <a:pt x="318" y="729"/>
                    <a:pt x="413" y="763"/>
                    <a:pt x="507" y="763"/>
                  </a:cubicBezTo>
                  <a:cubicBezTo>
                    <a:pt x="703" y="763"/>
                    <a:pt x="891" y="611"/>
                    <a:pt x="891" y="382"/>
                  </a:cubicBezTo>
                  <a:cubicBezTo>
                    <a:pt x="891" y="172"/>
                    <a:pt x="719" y="1"/>
                    <a:pt x="5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8" name="Google Shape;8378;p13"/>
            <p:cNvSpPr/>
            <p:nvPr/>
          </p:nvSpPr>
          <p:spPr>
            <a:xfrm>
              <a:off x="3477075" y="1737300"/>
              <a:ext cx="31700" cy="30475"/>
            </a:xfrm>
            <a:custGeom>
              <a:avLst/>
              <a:gdLst/>
              <a:ahLst/>
              <a:cxnLst/>
              <a:rect l="l" t="t" r="r" b="b"/>
              <a:pathLst>
                <a:path w="1268" h="1219" extrusionOk="0">
                  <a:moveTo>
                    <a:pt x="657" y="1"/>
                  </a:moveTo>
                  <a:cubicBezTo>
                    <a:pt x="410" y="1"/>
                    <a:pt x="188" y="148"/>
                    <a:pt x="95" y="377"/>
                  </a:cubicBezTo>
                  <a:cubicBezTo>
                    <a:pt x="0" y="604"/>
                    <a:pt x="53" y="867"/>
                    <a:pt x="227" y="1041"/>
                  </a:cubicBezTo>
                  <a:cubicBezTo>
                    <a:pt x="344" y="1157"/>
                    <a:pt x="499" y="1218"/>
                    <a:pt x="657" y="1218"/>
                  </a:cubicBezTo>
                  <a:cubicBezTo>
                    <a:pt x="736" y="1218"/>
                    <a:pt x="815" y="1203"/>
                    <a:pt x="890" y="1172"/>
                  </a:cubicBezTo>
                  <a:cubicBezTo>
                    <a:pt x="1118" y="1079"/>
                    <a:pt x="1267" y="856"/>
                    <a:pt x="1267" y="610"/>
                  </a:cubicBezTo>
                  <a:cubicBezTo>
                    <a:pt x="1267" y="273"/>
                    <a:pt x="994" y="1"/>
                    <a:pt x="65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9" name="Google Shape;8379;p13"/>
            <p:cNvSpPr/>
            <p:nvPr/>
          </p:nvSpPr>
          <p:spPr>
            <a:xfrm>
              <a:off x="3172925" y="1885825"/>
              <a:ext cx="31175" cy="26675"/>
            </a:xfrm>
            <a:custGeom>
              <a:avLst/>
              <a:gdLst/>
              <a:ahLst/>
              <a:cxnLst/>
              <a:rect l="l" t="t" r="r" b="b"/>
              <a:pathLst>
                <a:path w="1247" h="1067" extrusionOk="0">
                  <a:moveTo>
                    <a:pt x="713" y="0"/>
                  </a:moveTo>
                  <a:cubicBezTo>
                    <a:pt x="238" y="0"/>
                    <a:pt x="0" y="574"/>
                    <a:pt x="336" y="911"/>
                  </a:cubicBezTo>
                  <a:cubicBezTo>
                    <a:pt x="438" y="1013"/>
                    <a:pt x="575" y="1066"/>
                    <a:pt x="714" y="1066"/>
                  </a:cubicBezTo>
                  <a:cubicBezTo>
                    <a:pt x="782" y="1066"/>
                    <a:pt x="851" y="1053"/>
                    <a:pt x="917" y="1027"/>
                  </a:cubicBezTo>
                  <a:cubicBezTo>
                    <a:pt x="1116" y="944"/>
                    <a:pt x="1246" y="749"/>
                    <a:pt x="1246" y="534"/>
                  </a:cubicBezTo>
                  <a:cubicBezTo>
                    <a:pt x="1246" y="239"/>
                    <a:pt x="1007" y="0"/>
                    <a:pt x="7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0" name="Google Shape;8380;p13"/>
            <p:cNvSpPr/>
            <p:nvPr/>
          </p:nvSpPr>
          <p:spPr>
            <a:xfrm>
              <a:off x="2042550" y="1748725"/>
              <a:ext cx="30500" cy="30475"/>
            </a:xfrm>
            <a:custGeom>
              <a:avLst/>
              <a:gdLst/>
              <a:ahLst/>
              <a:cxnLst/>
              <a:rect l="l" t="t" r="r" b="b"/>
              <a:pathLst>
                <a:path w="1220" h="1219" extrusionOk="0">
                  <a:moveTo>
                    <a:pt x="611" y="1"/>
                  </a:moveTo>
                  <a:cubicBezTo>
                    <a:pt x="274" y="1"/>
                    <a:pt x="1" y="273"/>
                    <a:pt x="1" y="610"/>
                  </a:cubicBezTo>
                  <a:cubicBezTo>
                    <a:pt x="1" y="946"/>
                    <a:pt x="274" y="1218"/>
                    <a:pt x="611" y="1218"/>
                  </a:cubicBezTo>
                  <a:cubicBezTo>
                    <a:pt x="948" y="1218"/>
                    <a:pt x="1220" y="946"/>
                    <a:pt x="1220" y="610"/>
                  </a:cubicBezTo>
                  <a:cubicBezTo>
                    <a:pt x="1220" y="273"/>
                    <a:pt x="948" y="1"/>
                    <a:pt x="6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1" name="Google Shape;8381;p13"/>
            <p:cNvSpPr/>
            <p:nvPr/>
          </p:nvSpPr>
          <p:spPr>
            <a:xfrm>
              <a:off x="1854075" y="1415500"/>
              <a:ext cx="22875" cy="22875"/>
            </a:xfrm>
            <a:custGeom>
              <a:avLst/>
              <a:gdLst/>
              <a:ahLst/>
              <a:cxnLst/>
              <a:rect l="l" t="t" r="r" b="b"/>
              <a:pathLst>
                <a:path w="915" h="915" extrusionOk="0">
                  <a:moveTo>
                    <a:pt x="457" y="1"/>
                  </a:moveTo>
                  <a:cubicBezTo>
                    <a:pt x="205" y="1"/>
                    <a:pt x="0" y="205"/>
                    <a:pt x="0" y="458"/>
                  </a:cubicBezTo>
                  <a:cubicBezTo>
                    <a:pt x="0" y="710"/>
                    <a:pt x="205" y="915"/>
                    <a:pt x="457" y="915"/>
                  </a:cubicBezTo>
                  <a:cubicBezTo>
                    <a:pt x="710" y="915"/>
                    <a:pt x="914" y="710"/>
                    <a:pt x="914" y="458"/>
                  </a:cubicBezTo>
                  <a:cubicBezTo>
                    <a:pt x="914" y="205"/>
                    <a:pt x="710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2" name="Google Shape;8382;p13"/>
            <p:cNvSpPr/>
            <p:nvPr/>
          </p:nvSpPr>
          <p:spPr>
            <a:xfrm>
              <a:off x="1531600" y="1948650"/>
              <a:ext cx="17825" cy="15275"/>
            </a:xfrm>
            <a:custGeom>
              <a:avLst/>
              <a:gdLst/>
              <a:ahLst/>
              <a:cxnLst/>
              <a:rect l="l" t="t" r="r" b="b"/>
              <a:pathLst>
                <a:path w="713" h="611" extrusionOk="0">
                  <a:moveTo>
                    <a:pt x="408" y="0"/>
                  </a:moveTo>
                  <a:cubicBezTo>
                    <a:pt x="137" y="0"/>
                    <a:pt x="0" y="329"/>
                    <a:pt x="193" y="520"/>
                  </a:cubicBezTo>
                  <a:cubicBezTo>
                    <a:pt x="255" y="583"/>
                    <a:pt x="331" y="610"/>
                    <a:pt x="406" y="610"/>
                  </a:cubicBezTo>
                  <a:cubicBezTo>
                    <a:pt x="562" y="610"/>
                    <a:pt x="713" y="489"/>
                    <a:pt x="713" y="305"/>
                  </a:cubicBezTo>
                  <a:cubicBezTo>
                    <a:pt x="713" y="137"/>
                    <a:pt x="576" y="0"/>
                    <a:pt x="40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3" name="Google Shape;8383;p13"/>
            <p:cNvSpPr/>
            <p:nvPr/>
          </p:nvSpPr>
          <p:spPr>
            <a:xfrm>
              <a:off x="6455375" y="1809575"/>
              <a:ext cx="27100" cy="27075"/>
            </a:xfrm>
            <a:custGeom>
              <a:avLst/>
              <a:gdLst/>
              <a:ahLst/>
              <a:cxnLst/>
              <a:rect l="l" t="t" r="r" b="b"/>
              <a:pathLst>
                <a:path w="1084" h="1083" extrusionOk="0">
                  <a:moveTo>
                    <a:pt x="542" y="0"/>
                  </a:moveTo>
                  <a:cubicBezTo>
                    <a:pt x="243" y="0"/>
                    <a:pt x="1" y="242"/>
                    <a:pt x="1" y="541"/>
                  </a:cubicBezTo>
                  <a:cubicBezTo>
                    <a:pt x="1" y="841"/>
                    <a:pt x="243" y="1083"/>
                    <a:pt x="542" y="1083"/>
                  </a:cubicBezTo>
                  <a:cubicBezTo>
                    <a:pt x="841" y="1083"/>
                    <a:pt x="1083" y="841"/>
                    <a:pt x="1083" y="541"/>
                  </a:cubicBezTo>
                  <a:cubicBezTo>
                    <a:pt x="1083" y="242"/>
                    <a:pt x="841" y="0"/>
                    <a:pt x="5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4" name="Google Shape;8384;p13"/>
            <p:cNvSpPr/>
            <p:nvPr/>
          </p:nvSpPr>
          <p:spPr>
            <a:xfrm>
              <a:off x="5737800" y="1782475"/>
              <a:ext cx="40650" cy="40650"/>
            </a:xfrm>
            <a:custGeom>
              <a:avLst/>
              <a:gdLst/>
              <a:ahLst/>
              <a:cxnLst/>
              <a:rect l="l" t="t" r="r" b="b"/>
              <a:pathLst>
                <a:path w="1626" h="1626" extrusionOk="0">
                  <a:moveTo>
                    <a:pt x="813" y="1"/>
                  </a:moveTo>
                  <a:cubicBezTo>
                    <a:pt x="364" y="1"/>
                    <a:pt x="0" y="364"/>
                    <a:pt x="0" y="814"/>
                  </a:cubicBezTo>
                  <a:cubicBezTo>
                    <a:pt x="0" y="1262"/>
                    <a:pt x="364" y="1625"/>
                    <a:pt x="813" y="1625"/>
                  </a:cubicBezTo>
                  <a:cubicBezTo>
                    <a:pt x="1261" y="1625"/>
                    <a:pt x="1625" y="1262"/>
                    <a:pt x="1625" y="814"/>
                  </a:cubicBezTo>
                  <a:cubicBezTo>
                    <a:pt x="1625" y="364"/>
                    <a:pt x="1261" y="1"/>
                    <a:pt x="8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5" name="Google Shape;8385;p13"/>
            <p:cNvSpPr/>
            <p:nvPr/>
          </p:nvSpPr>
          <p:spPr>
            <a:xfrm>
              <a:off x="5815325" y="4753625"/>
              <a:ext cx="81900" cy="78175"/>
            </a:xfrm>
            <a:custGeom>
              <a:avLst/>
              <a:gdLst/>
              <a:ahLst/>
              <a:cxnLst/>
              <a:rect l="l" t="t" r="r" b="b"/>
              <a:pathLst>
                <a:path w="3276" h="3127" extrusionOk="0">
                  <a:moveTo>
                    <a:pt x="1589" y="1"/>
                  </a:moveTo>
                  <a:cubicBezTo>
                    <a:pt x="1365" y="1"/>
                    <a:pt x="1139" y="49"/>
                    <a:pt x="927" y="148"/>
                  </a:cubicBezTo>
                  <a:cubicBezTo>
                    <a:pt x="355" y="417"/>
                    <a:pt x="0" y="1003"/>
                    <a:pt x="29" y="1634"/>
                  </a:cubicBezTo>
                  <a:cubicBezTo>
                    <a:pt x="67" y="2473"/>
                    <a:pt x="758" y="3127"/>
                    <a:pt x="1589" y="3127"/>
                  </a:cubicBezTo>
                  <a:cubicBezTo>
                    <a:pt x="1613" y="3127"/>
                    <a:pt x="1637" y="3126"/>
                    <a:pt x="1661" y="3125"/>
                  </a:cubicBezTo>
                  <a:cubicBezTo>
                    <a:pt x="2292" y="3097"/>
                    <a:pt x="2845" y="2691"/>
                    <a:pt x="3060" y="2096"/>
                  </a:cubicBezTo>
                  <a:cubicBezTo>
                    <a:pt x="3275" y="1502"/>
                    <a:pt x="3111" y="836"/>
                    <a:pt x="2645" y="409"/>
                  </a:cubicBezTo>
                  <a:cubicBezTo>
                    <a:pt x="2351" y="141"/>
                    <a:pt x="1972" y="1"/>
                    <a:pt x="158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6" name="Google Shape;8386;p13"/>
            <p:cNvSpPr/>
            <p:nvPr/>
          </p:nvSpPr>
          <p:spPr>
            <a:xfrm>
              <a:off x="5549875" y="4931850"/>
              <a:ext cx="47300" cy="45100"/>
            </a:xfrm>
            <a:custGeom>
              <a:avLst/>
              <a:gdLst/>
              <a:ahLst/>
              <a:cxnLst/>
              <a:rect l="l" t="t" r="r" b="b"/>
              <a:pathLst>
                <a:path w="1892" h="1804" extrusionOk="0">
                  <a:moveTo>
                    <a:pt x="918" y="0"/>
                  </a:moveTo>
                  <a:cubicBezTo>
                    <a:pt x="788" y="0"/>
                    <a:pt x="658" y="28"/>
                    <a:pt x="536" y="85"/>
                  </a:cubicBezTo>
                  <a:cubicBezTo>
                    <a:pt x="206" y="239"/>
                    <a:pt x="1" y="578"/>
                    <a:pt x="17" y="943"/>
                  </a:cubicBezTo>
                  <a:cubicBezTo>
                    <a:pt x="39" y="1426"/>
                    <a:pt x="439" y="1803"/>
                    <a:pt x="918" y="1803"/>
                  </a:cubicBezTo>
                  <a:cubicBezTo>
                    <a:pt x="932" y="1803"/>
                    <a:pt x="946" y="1803"/>
                    <a:pt x="959" y="1803"/>
                  </a:cubicBezTo>
                  <a:cubicBezTo>
                    <a:pt x="1323" y="1786"/>
                    <a:pt x="1642" y="1552"/>
                    <a:pt x="1767" y="1209"/>
                  </a:cubicBezTo>
                  <a:cubicBezTo>
                    <a:pt x="1891" y="866"/>
                    <a:pt x="1797" y="483"/>
                    <a:pt x="1526" y="236"/>
                  </a:cubicBezTo>
                  <a:cubicBezTo>
                    <a:pt x="1356" y="81"/>
                    <a:pt x="1138" y="0"/>
                    <a:pt x="91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7" name="Google Shape;8387;p13"/>
            <p:cNvSpPr/>
            <p:nvPr/>
          </p:nvSpPr>
          <p:spPr>
            <a:xfrm>
              <a:off x="5660400" y="4780125"/>
              <a:ext cx="26125" cy="24875"/>
            </a:xfrm>
            <a:custGeom>
              <a:avLst/>
              <a:gdLst/>
              <a:ahLst/>
              <a:cxnLst/>
              <a:rect l="l" t="t" r="r" b="b"/>
              <a:pathLst>
                <a:path w="1045" h="995" extrusionOk="0">
                  <a:moveTo>
                    <a:pt x="514" y="0"/>
                  </a:moveTo>
                  <a:cubicBezTo>
                    <a:pt x="250" y="0"/>
                    <a:pt x="0" y="212"/>
                    <a:pt x="15" y="520"/>
                  </a:cubicBezTo>
                  <a:cubicBezTo>
                    <a:pt x="27" y="786"/>
                    <a:pt x="246" y="994"/>
                    <a:pt x="510" y="994"/>
                  </a:cubicBezTo>
                  <a:cubicBezTo>
                    <a:pt x="517" y="994"/>
                    <a:pt x="525" y="994"/>
                    <a:pt x="532" y="994"/>
                  </a:cubicBezTo>
                  <a:cubicBezTo>
                    <a:pt x="732" y="985"/>
                    <a:pt x="908" y="855"/>
                    <a:pt x="977" y="666"/>
                  </a:cubicBezTo>
                  <a:cubicBezTo>
                    <a:pt x="1045" y="478"/>
                    <a:pt x="992" y="266"/>
                    <a:pt x="845" y="131"/>
                  </a:cubicBezTo>
                  <a:cubicBezTo>
                    <a:pt x="746" y="40"/>
                    <a:pt x="628" y="0"/>
                    <a:pt x="5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8" name="Google Shape;8388;p13"/>
            <p:cNvSpPr/>
            <p:nvPr/>
          </p:nvSpPr>
          <p:spPr>
            <a:xfrm>
              <a:off x="5513275" y="4819875"/>
              <a:ext cx="26150" cy="24825"/>
            </a:xfrm>
            <a:custGeom>
              <a:avLst/>
              <a:gdLst/>
              <a:ahLst/>
              <a:cxnLst/>
              <a:rect l="l" t="t" r="r" b="b"/>
              <a:pathLst>
                <a:path w="1046" h="993" extrusionOk="0">
                  <a:moveTo>
                    <a:pt x="514" y="0"/>
                  </a:moveTo>
                  <a:cubicBezTo>
                    <a:pt x="251" y="0"/>
                    <a:pt x="1" y="213"/>
                    <a:pt x="16" y="520"/>
                  </a:cubicBezTo>
                  <a:cubicBezTo>
                    <a:pt x="27" y="786"/>
                    <a:pt x="245" y="993"/>
                    <a:pt x="508" y="993"/>
                  </a:cubicBezTo>
                  <a:cubicBezTo>
                    <a:pt x="516" y="993"/>
                    <a:pt x="524" y="993"/>
                    <a:pt x="533" y="992"/>
                  </a:cubicBezTo>
                  <a:cubicBezTo>
                    <a:pt x="733" y="983"/>
                    <a:pt x="908" y="854"/>
                    <a:pt x="976" y="666"/>
                  </a:cubicBezTo>
                  <a:cubicBezTo>
                    <a:pt x="1045" y="478"/>
                    <a:pt x="993" y="266"/>
                    <a:pt x="845" y="131"/>
                  </a:cubicBezTo>
                  <a:cubicBezTo>
                    <a:pt x="746" y="41"/>
                    <a:pt x="629" y="0"/>
                    <a:pt x="5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9" name="Google Shape;8389;p13"/>
            <p:cNvSpPr/>
            <p:nvPr/>
          </p:nvSpPr>
          <p:spPr>
            <a:xfrm>
              <a:off x="5710550" y="5049975"/>
              <a:ext cx="69275" cy="66125"/>
            </a:xfrm>
            <a:custGeom>
              <a:avLst/>
              <a:gdLst/>
              <a:ahLst/>
              <a:cxnLst/>
              <a:rect l="l" t="t" r="r" b="b"/>
              <a:pathLst>
                <a:path w="2771" h="2645" extrusionOk="0">
                  <a:moveTo>
                    <a:pt x="1345" y="1"/>
                  </a:moveTo>
                  <a:cubicBezTo>
                    <a:pt x="1156" y="1"/>
                    <a:pt x="964" y="42"/>
                    <a:pt x="785" y="126"/>
                  </a:cubicBezTo>
                  <a:cubicBezTo>
                    <a:pt x="301" y="353"/>
                    <a:pt x="1" y="849"/>
                    <a:pt x="25" y="1382"/>
                  </a:cubicBezTo>
                  <a:cubicBezTo>
                    <a:pt x="57" y="2091"/>
                    <a:pt x="641" y="2645"/>
                    <a:pt x="1345" y="2645"/>
                  </a:cubicBezTo>
                  <a:cubicBezTo>
                    <a:pt x="1365" y="2645"/>
                    <a:pt x="1385" y="2644"/>
                    <a:pt x="1406" y="2643"/>
                  </a:cubicBezTo>
                  <a:cubicBezTo>
                    <a:pt x="1939" y="2619"/>
                    <a:pt x="2407" y="2277"/>
                    <a:pt x="2589" y="1773"/>
                  </a:cubicBezTo>
                  <a:cubicBezTo>
                    <a:pt x="2771" y="1270"/>
                    <a:pt x="2632" y="707"/>
                    <a:pt x="2237" y="347"/>
                  </a:cubicBezTo>
                  <a:cubicBezTo>
                    <a:pt x="1988" y="119"/>
                    <a:pt x="1669" y="1"/>
                    <a:pt x="134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0" name="Google Shape;8390;p13"/>
            <p:cNvSpPr/>
            <p:nvPr/>
          </p:nvSpPr>
          <p:spPr>
            <a:xfrm>
              <a:off x="5892650" y="4422000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672" y="1"/>
                  </a:moveTo>
                  <a:cubicBezTo>
                    <a:pt x="577" y="1"/>
                    <a:pt x="482" y="21"/>
                    <a:pt x="393" y="63"/>
                  </a:cubicBezTo>
                  <a:cubicBezTo>
                    <a:pt x="151" y="177"/>
                    <a:pt x="0" y="425"/>
                    <a:pt x="12" y="692"/>
                  </a:cubicBezTo>
                  <a:cubicBezTo>
                    <a:pt x="28" y="1046"/>
                    <a:pt x="321" y="1323"/>
                    <a:pt x="672" y="1323"/>
                  </a:cubicBezTo>
                  <a:cubicBezTo>
                    <a:pt x="682" y="1323"/>
                    <a:pt x="692" y="1323"/>
                    <a:pt x="702" y="1322"/>
                  </a:cubicBezTo>
                  <a:cubicBezTo>
                    <a:pt x="970" y="1310"/>
                    <a:pt x="1203" y="1139"/>
                    <a:pt x="1294" y="888"/>
                  </a:cubicBezTo>
                  <a:cubicBezTo>
                    <a:pt x="1386" y="635"/>
                    <a:pt x="1315" y="354"/>
                    <a:pt x="1119" y="174"/>
                  </a:cubicBezTo>
                  <a:cubicBezTo>
                    <a:pt x="994" y="60"/>
                    <a:pt x="834" y="1"/>
                    <a:pt x="67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1" name="Google Shape;8391;p13"/>
            <p:cNvSpPr/>
            <p:nvPr/>
          </p:nvSpPr>
          <p:spPr>
            <a:xfrm>
              <a:off x="5141075" y="4724875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673" y="0"/>
                  </a:moveTo>
                  <a:cubicBezTo>
                    <a:pt x="578" y="0"/>
                    <a:pt x="483" y="21"/>
                    <a:pt x="393" y="62"/>
                  </a:cubicBezTo>
                  <a:cubicBezTo>
                    <a:pt x="151" y="175"/>
                    <a:pt x="1" y="424"/>
                    <a:pt x="13" y="691"/>
                  </a:cubicBezTo>
                  <a:cubicBezTo>
                    <a:pt x="29" y="1046"/>
                    <a:pt x="322" y="1322"/>
                    <a:pt x="672" y="1322"/>
                  </a:cubicBezTo>
                  <a:cubicBezTo>
                    <a:pt x="683" y="1322"/>
                    <a:pt x="693" y="1322"/>
                    <a:pt x="703" y="1322"/>
                  </a:cubicBezTo>
                  <a:cubicBezTo>
                    <a:pt x="970" y="1310"/>
                    <a:pt x="1203" y="1137"/>
                    <a:pt x="1295" y="886"/>
                  </a:cubicBezTo>
                  <a:cubicBezTo>
                    <a:pt x="1387" y="635"/>
                    <a:pt x="1316" y="354"/>
                    <a:pt x="1119" y="173"/>
                  </a:cubicBezTo>
                  <a:cubicBezTo>
                    <a:pt x="995" y="60"/>
                    <a:pt x="835" y="0"/>
                    <a:pt x="67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2" name="Google Shape;8392;p13"/>
            <p:cNvSpPr/>
            <p:nvPr/>
          </p:nvSpPr>
          <p:spPr>
            <a:xfrm>
              <a:off x="4820300" y="5118975"/>
              <a:ext cx="77950" cy="74425"/>
            </a:xfrm>
            <a:custGeom>
              <a:avLst/>
              <a:gdLst/>
              <a:ahLst/>
              <a:cxnLst/>
              <a:rect l="l" t="t" r="r" b="b"/>
              <a:pathLst>
                <a:path w="3118" h="2977" extrusionOk="0">
                  <a:moveTo>
                    <a:pt x="1515" y="1"/>
                  </a:moveTo>
                  <a:cubicBezTo>
                    <a:pt x="1301" y="1"/>
                    <a:pt x="1086" y="47"/>
                    <a:pt x="884" y="142"/>
                  </a:cubicBezTo>
                  <a:cubicBezTo>
                    <a:pt x="339" y="396"/>
                    <a:pt x="0" y="955"/>
                    <a:pt x="29" y="1556"/>
                  </a:cubicBezTo>
                  <a:cubicBezTo>
                    <a:pt x="64" y="2355"/>
                    <a:pt x="724" y="2977"/>
                    <a:pt x="1515" y="2977"/>
                  </a:cubicBezTo>
                  <a:cubicBezTo>
                    <a:pt x="1537" y="2977"/>
                    <a:pt x="1559" y="2976"/>
                    <a:pt x="1582" y="2975"/>
                  </a:cubicBezTo>
                  <a:cubicBezTo>
                    <a:pt x="2183" y="2948"/>
                    <a:pt x="2709" y="2560"/>
                    <a:pt x="2913" y="1995"/>
                  </a:cubicBezTo>
                  <a:cubicBezTo>
                    <a:pt x="3118" y="1430"/>
                    <a:pt x="2961" y="796"/>
                    <a:pt x="2518" y="390"/>
                  </a:cubicBezTo>
                  <a:cubicBezTo>
                    <a:pt x="2238" y="134"/>
                    <a:pt x="1879" y="1"/>
                    <a:pt x="15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3" name="Google Shape;8393;p13"/>
            <p:cNvSpPr/>
            <p:nvPr/>
          </p:nvSpPr>
          <p:spPr>
            <a:xfrm>
              <a:off x="6276175" y="4678025"/>
              <a:ext cx="19525" cy="16575"/>
            </a:xfrm>
            <a:custGeom>
              <a:avLst/>
              <a:gdLst/>
              <a:ahLst/>
              <a:cxnLst/>
              <a:rect l="l" t="t" r="r" b="b"/>
              <a:pathLst>
                <a:path w="781" h="663" extrusionOk="0">
                  <a:moveTo>
                    <a:pt x="342" y="0"/>
                  </a:moveTo>
                  <a:cubicBezTo>
                    <a:pt x="167" y="0"/>
                    <a:pt x="0" y="142"/>
                    <a:pt x="10" y="348"/>
                  </a:cubicBezTo>
                  <a:cubicBezTo>
                    <a:pt x="19" y="524"/>
                    <a:pt x="163" y="662"/>
                    <a:pt x="339" y="662"/>
                  </a:cubicBezTo>
                  <a:cubicBezTo>
                    <a:pt x="345" y="662"/>
                    <a:pt x="350" y="662"/>
                    <a:pt x="356" y="662"/>
                  </a:cubicBezTo>
                  <a:cubicBezTo>
                    <a:pt x="649" y="648"/>
                    <a:pt x="781" y="286"/>
                    <a:pt x="563" y="87"/>
                  </a:cubicBezTo>
                  <a:cubicBezTo>
                    <a:pt x="497" y="27"/>
                    <a:pt x="419" y="0"/>
                    <a:pt x="3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4" name="Google Shape;8394;p13"/>
            <p:cNvSpPr/>
            <p:nvPr/>
          </p:nvSpPr>
          <p:spPr>
            <a:xfrm>
              <a:off x="5438375" y="4169700"/>
              <a:ext cx="26125" cy="24825"/>
            </a:xfrm>
            <a:custGeom>
              <a:avLst/>
              <a:gdLst/>
              <a:ahLst/>
              <a:cxnLst/>
              <a:rect l="l" t="t" r="r" b="b"/>
              <a:pathLst>
                <a:path w="1045" h="993" extrusionOk="0">
                  <a:moveTo>
                    <a:pt x="513" y="0"/>
                  </a:moveTo>
                  <a:cubicBezTo>
                    <a:pt x="250" y="0"/>
                    <a:pt x="1" y="212"/>
                    <a:pt x="15" y="520"/>
                  </a:cubicBezTo>
                  <a:cubicBezTo>
                    <a:pt x="28" y="786"/>
                    <a:pt x="247" y="993"/>
                    <a:pt x="511" y="993"/>
                  </a:cubicBezTo>
                  <a:cubicBezTo>
                    <a:pt x="518" y="993"/>
                    <a:pt x="526" y="992"/>
                    <a:pt x="533" y="992"/>
                  </a:cubicBezTo>
                  <a:cubicBezTo>
                    <a:pt x="733" y="983"/>
                    <a:pt x="909" y="854"/>
                    <a:pt x="976" y="666"/>
                  </a:cubicBezTo>
                  <a:cubicBezTo>
                    <a:pt x="1044" y="477"/>
                    <a:pt x="993" y="266"/>
                    <a:pt x="844" y="131"/>
                  </a:cubicBezTo>
                  <a:cubicBezTo>
                    <a:pt x="745" y="41"/>
                    <a:pt x="628" y="0"/>
                    <a:pt x="5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5" name="Google Shape;8395;p13"/>
            <p:cNvSpPr/>
            <p:nvPr/>
          </p:nvSpPr>
          <p:spPr>
            <a:xfrm>
              <a:off x="6384025" y="3853775"/>
              <a:ext cx="34625" cy="33075"/>
            </a:xfrm>
            <a:custGeom>
              <a:avLst/>
              <a:gdLst/>
              <a:ahLst/>
              <a:cxnLst/>
              <a:rect l="l" t="t" r="r" b="b"/>
              <a:pathLst>
                <a:path w="1385" h="1323" extrusionOk="0">
                  <a:moveTo>
                    <a:pt x="672" y="1"/>
                  </a:moveTo>
                  <a:cubicBezTo>
                    <a:pt x="577" y="1"/>
                    <a:pt x="482" y="21"/>
                    <a:pt x="393" y="63"/>
                  </a:cubicBezTo>
                  <a:cubicBezTo>
                    <a:pt x="149" y="177"/>
                    <a:pt x="1" y="425"/>
                    <a:pt x="13" y="692"/>
                  </a:cubicBezTo>
                  <a:cubicBezTo>
                    <a:pt x="29" y="1046"/>
                    <a:pt x="320" y="1323"/>
                    <a:pt x="672" y="1323"/>
                  </a:cubicBezTo>
                  <a:cubicBezTo>
                    <a:pt x="682" y="1323"/>
                    <a:pt x="692" y="1323"/>
                    <a:pt x="703" y="1322"/>
                  </a:cubicBezTo>
                  <a:cubicBezTo>
                    <a:pt x="970" y="1310"/>
                    <a:pt x="1203" y="1139"/>
                    <a:pt x="1295" y="886"/>
                  </a:cubicBezTo>
                  <a:cubicBezTo>
                    <a:pt x="1385" y="635"/>
                    <a:pt x="1316" y="354"/>
                    <a:pt x="1119" y="174"/>
                  </a:cubicBezTo>
                  <a:cubicBezTo>
                    <a:pt x="994" y="60"/>
                    <a:pt x="834" y="1"/>
                    <a:pt x="67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6" name="Google Shape;8396;p13"/>
            <p:cNvSpPr/>
            <p:nvPr/>
          </p:nvSpPr>
          <p:spPr>
            <a:xfrm>
              <a:off x="5356650" y="4376275"/>
              <a:ext cx="19500" cy="16575"/>
            </a:xfrm>
            <a:custGeom>
              <a:avLst/>
              <a:gdLst/>
              <a:ahLst/>
              <a:cxnLst/>
              <a:rect l="l" t="t" r="r" b="b"/>
              <a:pathLst>
                <a:path w="780" h="663" extrusionOk="0">
                  <a:moveTo>
                    <a:pt x="342" y="1"/>
                  </a:moveTo>
                  <a:cubicBezTo>
                    <a:pt x="166" y="1"/>
                    <a:pt x="0" y="142"/>
                    <a:pt x="10" y="347"/>
                  </a:cubicBezTo>
                  <a:cubicBezTo>
                    <a:pt x="17" y="524"/>
                    <a:pt x="164" y="662"/>
                    <a:pt x="342" y="662"/>
                  </a:cubicBezTo>
                  <a:cubicBezTo>
                    <a:pt x="346" y="662"/>
                    <a:pt x="351" y="662"/>
                    <a:pt x="356" y="662"/>
                  </a:cubicBezTo>
                  <a:cubicBezTo>
                    <a:pt x="649" y="649"/>
                    <a:pt x="779" y="286"/>
                    <a:pt x="563" y="88"/>
                  </a:cubicBezTo>
                  <a:cubicBezTo>
                    <a:pt x="497" y="28"/>
                    <a:pt x="418" y="1"/>
                    <a:pt x="3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7" name="Google Shape;8397;p13"/>
            <p:cNvSpPr/>
            <p:nvPr/>
          </p:nvSpPr>
          <p:spPr>
            <a:xfrm>
              <a:off x="5113475" y="5300900"/>
              <a:ext cx="43300" cy="41375"/>
            </a:xfrm>
            <a:custGeom>
              <a:avLst/>
              <a:gdLst/>
              <a:ahLst/>
              <a:cxnLst/>
              <a:rect l="l" t="t" r="r" b="b"/>
              <a:pathLst>
                <a:path w="1732" h="1655" extrusionOk="0">
                  <a:moveTo>
                    <a:pt x="840" y="1"/>
                  </a:moveTo>
                  <a:cubicBezTo>
                    <a:pt x="722" y="1"/>
                    <a:pt x="603" y="26"/>
                    <a:pt x="492" y="78"/>
                  </a:cubicBezTo>
                  <a:cubicBezTo>
                    <a:pt x="188" y="219"/>
                    <a:pt x="0" y="530"/>
                    <a:pt x="15" y="864"/>
                  </a:cubicBezTo>
                  <a:cubicBezTo>
                    <a:pt x="36" y="1308"/>
                    <a:pt x="401" y="1654"/>
                    <a:pt x="839" y="1654"/>
                  </a:cubicBezTo>
                  <a:cubicBezTo>
                    <a:pt x="852" y="1654"/>
                    <a:pt x="865" y="1654"/>
                    <a:pt x="878" y="1653"/>
                  </a:cubicBezTo>
                  <a:cubicBezTo>
                    <a:pt x="1212" y="1638"/>
                    <a:pt x="1505" y="1423"/>
                    <a:pt x="1619" y="1109"/>
                  </a:cubicBezTo>
                  <a:cubicBezTo>
                    <a:pt x="1732" y="795"/>
                    <a:pt x="1646" y="443"/>
                    <a:pt x="1399" y="218"/>
                  </a:cubicBezTo>
                  <a:cubicBezTo>
                    <a:pt x="1244" y="75"/>
                    <a:pt x="1043" y="1"/>
                    <a:pt x="84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8" name="Google Shape;8398;p13"/>
            <p:cNvSpPr/>
            <p:nvPr/>
          </p:nvSpPr>
          <p:spPr>
            <a:xfrm>
              <a:off x="4667025" y="4924100"/>
              <a:ext cx="19525" cy="16575"/>
            </a:xfrm>
            <a:custGeom>
              <a:avLst/>
              <a:gdLst/>
              <a:ahLst/>
              <a:cxnLst/>
              <a:rect l="l" t="t" r="r" b="b"/>
              <a:pathLst>
                <a:path w="781" h="663" extrusionOk="0">
                  <a:moveTo>
                    <a:pt x="342" y="1"/>
                  </a:moveTo>
                  <a:cubicBezTo>
                    <a:pt x="166" y="1"/>
                    <a:pt x="0" y="142"/>
                    <a:pt x="9" y="346"/>
                  </a:cubicBezTo>
                  <a:cubicBezTo>
                    <a:pt x="17" y="524"/>
                    <a:pt x="163" y="663"/>
                    <a:pt x="339" y="663"/>
                  </a:cubicBezTo>
                  <a:cubicBezTo>
                    <a:pt x="344" y="663"/>
                    <a:pt x="350" y="662"/>
                    <a:pt x="355" y="662"/>
                  </a:cubicBezTo>
                  <a:cubicBezTo>
                    <a:pt x="648" y="649"/>
                    <a:pt x="781" y="286"/>
                    <a:pt x="563" y="88"/>
                  </a:cubicBezTo>
                  <a:cubicBezTo>
                    <a:pt x="496" y="28"/>
                    <a:pt x="418" y="1"/>
                    <a:pt x="3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9" name="Google Shape;8399;p13"/>
            <p:cNvSpPr/>
            <p:nvPr/>
          </p:nvSpPr>
          <p:spPr>
            <a:xfrm>
              <a:off x="4661975" y="4564875"/>
              <a:ext cx="19500" cy="16575"/>
            </a:xfrm>
            <a:custGeom>
              <a:avLst/>
              <a:gdLst/>
              <a:ahLst/>
              <a:cxnLst/>
              <a:rect l="l" t="t" r="r" b="b"/>
              <a:pathLst>
                <a:path w="780" h="663" extrusionOk="0">
                  <a:moveTo>
                    <a:pt x="342" y="0"/>
                  </a:moveTo>
                  <a:cubicBezTo>
                    <a:pt x="167" y="0"/>
                    <a:pt x="1" y="141"/>
                    <a:pt x="10" y="346"/>
                  </a:cubicBezTo>
                  <a:cubicBezTo>
                    <a:pt x="17" y="524"/>
                    <a:pt x="165" y="662"/>
                    <a:pt x="340" y="662"/>
                  </a:cubicBezTo>
                  <a:cubicBezTo>
                    <a:pt x="345" y="662"/>
                    <a:pt x="350" y="662"/>
                    <a:pt x="354" y="662"/>
                  </a:cubicBezTo>
                  <a:cubicBezTo>
                    <a:pt x="649" y="648"/>
                    <a:pt x="780" y="286"/>
                    <a:pt x="563" y="88"/>
                  </a:cubicBezTo>
                  <a:cubicBezTo>
                    <a:pt x="497" y="27"/>
                    <a:pt x="418" y="0"/>
                    <a:pt x="3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0" name="Google Shape;8400;p13"/>
            <p:cNvSpPr/>
            <p:nvPr/>
          </p:nvSpPr>
          <p:spPr>
            <a:xfrm>
              <a:off x="6035100" y="4912625"/>
              <a:ext cx="37300" cy="35600"/>
            </a:xfrm>
            <a:custGeom>
              <a:avLst/>
              <a:gdLst/>
              <a:ahLst/>
              <a:cxnLst/>
              <a:rect l="l" t="t" r="r" b="b"/>
              <a:pathLst>
                <a:path w="1492" h="1424" extrusionOk="0">
                  <a:moveTo>
                    <a:pt x="723" y="0"/>
                  </a:moveTo>
                  <a:cubicBezTo>
                    <a:pt x="621" y="0"/>
                    <a:pt x="519" y="22"/>
                    <a:pt x="423" y="67"/>
                  </a:cubicBezTo>
                  <a:cubicBezTo>
                    <a:pt x="161" y="191"/>
                    <a:pt x="0" y="457"/>
                    <a:pt x="14" y="744"/>
                  </a:cubicBezTo>
                  <a:cubicBezTo>
                    <a:pt x="31" y="1126"/>
                    <a:pt x="346" y="1424"/>
                    <a:pt x="723" y="1424"/>
                  </a:cubicBezTo>
                  <a:cubicBezTo>
                    <a:pt x="734" y="1424"/>
                    <a:pt x="745" y="1424"/>
                    <a:pt x="756" y="1423"/>
                  </a:cubicBezTo>
                  <a:cubicBezTo>
                    <a:pt x="1043" y="1410"/>
                    <a:pt x="1294" y="1225"/>
                    <a:pt x="1394" y="954"/>
                  </a:cubicBezTo>
                  <a:cubicBezTo>
                    <a:pt x="1491" y="684"/>
                    <a:pt x="1416" y="382"/>
                    <a:pt x="1204" y="188"/>
                  </a:cubicBezTo>
                  <a:cubicBezTo>
                    <a:pt x="1070" y="65"/>
                    <a:pt x="898" y="0"/>
                    <a:pt x="72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1" name="Google Shape;8401;p13"/>
            <p:cNvSpPr/>
            <p:nvPr/>
          </p:nvSpPr>
          <p:spPr>
            <a:xfrm>
              <a:off x="5885100" y="4983200"/>
              <a:ext cx="9100" cy="7750"/>
            </a:xfrm>
            <a:custGeom>
              <a:avLst/>
              <a:gdLst/>
              <a:ahLst/>
              <a:cxnLst/>
              <a:rect l="l" t="t" r="r" b="b"/>
              <a:pathLst>
                <a:path w="364" h="310" extrusionOk="0">
                  <a:moveTo>
                    <a:pt x="159" y="1"/>
                  </a:moveTo>
                  <a:cubicBezTo>
                    <a:pt x="78" y="1"/>
                    <a:pt x="1" y="67"/>
                    <a:pt x="5" y="162"/>
                  </a:cubicBezTo>
                  <a:cubicBezTo>
                    <a:pt x="9" y="246"/>
                    <a:pt x="78" y="309"/>
                    <a:pt x="160" y="309"/>
                  </a:cubicBezTo>
                  <a:cubicBezTo>
                    <a:pt x="162" y="309"/>
                    <a:pt x="164" y="309"/>
                    <a:pt x="166" y="309"/>
                  </a:cubicBezTo>
                  <a:cubicBezTo>
                    <a:pt x="302" y="303"/>
                    <a:pt x="364" y="133"/>
                    <a:pt x="262" y="42"/>
                  </a:cubicBezTo>
                  <a:cubicBezTo>
                    <a:pt x="231" y="13"/>
                    <a:pt x="195" y="1"/>
                    <a:pt x="15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2" name="Google Shape;8402;p13"/>
            <p:cNvSpPr/>
            <p:nvPr/>
          </p:nvSpPr>
          <p:spPr>
            <a:xfrm>
              <a:off x="5870825" y="5178225"/>
              <a:ext cx="9100" cy="7700"/>
            </a:xfrm>
            <a:custGeom>
              <a:avLst/>
              <a:gdLst/>
              <a:ahLst/>
              <a:cxnLst/>
              <a:rect l="l" t="t" r="r" b="b"/>
              <a:pathLst>
                <a:path w="364" h="308" extrusionOk="0">
                  <a:moveTo>
                    <a:pt x="159" y="0"/>
                  </a:moveTo>
                  <a:cubicBezTo>
                    <a:pt x="78" y="0"/>
                    <a:pt x="0" y="67"/>
                    <a:pt x="5" y="162"/>
                  </a:cubicBezTo>
                  <a:cubicBezTo>
                    <a:pt x="9" y="243"/>
                    <a:pt x="77" y="308"/>
                    <a:pt x="157" y="308"/>
                  </a:cubicBezTo>
                  <a:cubicBezTo>
                    <a:pt x="160" y="308"/>
                    <a:pt x="163" y="308"/>
                    <a:pt x="165" y="307"/>
                  </a:cubicBezTo>
                  <a:cubicBezTo>
                    <a:pt x="302" y="301"/>
                    <a:pt x="364" y="133"/>
                    <a:pt x="262" y="41"/>
                  </a:cubicBezTo>
                  <a:cubicBezTo>
                    <a:pt x="231" y="13"/>
                    <a:pt x="195" y="0"/>
                    <a:pt x="15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3" name="Google Shape;8403;p13"/>
            <p:cNvSpPr/>
            <p:nvPr/>
          </p:nvSpPr>
          <p:spPr>
            <a:xfrm>
              <a:off x="5469675" y="5157775"/>
              <a:ext cx="13650" cy="11575"/>
            </a:xfrm>
            <a:custGeom>
              <a:avLst/>
              <a:gdLst/>
              <a:ahLst/>
              <a:cxnLst/>
              <a:rect l="l" t="t" r="r" b="b"/>
              <a:pathLst>
                <a:path w="546" h="463" extrusionOk="0">
                  <a:moveTo>
                    <a:pt x="239" y="1"/>
                  </a:moveTo>
                  <a:cubicBezTo>
                    <a:pt x="117" y="1"/>
                    <a:pt x="1" y="99"/>
                    <a:pt x="7" y="242"/>
                  </a:cubicBezTo>
                  <a:cubicBezTo>
                    <a:pt x="13" y="367"/>
                    <a:pt x="117" y="463"/>
                    <a:pt x="239" y="463"/>
                  </a:cubicBezTo>
                  <a:cubicBezTo>
                    <a:pt x="242" y="463"/>
                    <a:pt x="245" y="463"/>
                    <a:pt x="248" y="463"/>
                  </a:cubicBezTo>
                  <a:cubicBezTo>
                    <a:pt x="453" y="452"/>
                    <a:pt x="545" y="200"/>
                    <a:pt x="393" y="61"/>
                  </a:cubicBezTo>
                  <a:cubicBezTo>
                    <a:pt x="347" y="19"/>
                    <a:pt x="293" y="1"/>
                    <a:pt x="23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4" name="Google Shape;8404;p13"/>
            <p:cNvSpPr/>
            <p:nvPr/>
          </p:nvSpPr>
          <p:spPr>
            <a:xfrm>
              <a:off x="5205925" y="5025125"/>
              <a:ext cx="27250" cy="23100"/>
            </a:xfrm>
            <a:custGeom>
              <a:avLst/>
              <a:gdLst/>
              <a:ahLst/>
              <a:cxnLst/>
              <a:rect l="l" t="t" r="r" b="b"/>
              <a:pathLst>
                <a:path w="1090" h="924" extrusionOk="0">
                  <a:moveTo>
                    <a:pt x="477" y="0"/>
                  </a:moveTo>
                  <a:cubicBezTo>
                    <a:pt x="233" y="0"/>
                    <a:pt x="1" y="197"/>
                    <a:pt x="13" y="482"/>
                  </a:cubicBezTo>
                  <a:cubicBezTo>
                    <a:pt x="25" y="731"/>
                    <a:pt x="228" y="923"/>
                    <a:pt x="473" y="923"/>
                  </a:cubicBezTo>
                  <a:cubicBezTo>
                    <a:pt x="481" y="923"/>
                    <a:pt x="488" y="923"/>
                    <a:pt x="496" y="923"/>
                  </a:cubicBezTo>
                  <a:cubicBezTo>
                    <a:pt x="906" y="905"/>
                    <a:pt x="1089" y="398"/>
                    <a:pt x="786" y="122"/>
                  </a:cubicBezTo>
                  <a:cubicBezTo>
                    <a:pt x="693" y="38"/>
                    <a:pt x="584" y="0"/>
                    <a:pt x="47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5" name="Google Shape;8405;p13"/>
            <p:cNvSpPr/>
            <p:nvPr/>
          </p:nvSpPr>
          <p:spPr>
            <a:xfrm>
              <a:off x="5093775" y="5144075"/>
              <a:ext cx="9125" cy="7725"/>
            </a:xfrm>
            <a:custGeom>
              <a:avLst/>
              <a:gdLst/>
              <a:ahLst/>
              <a:cxnLst/>
              <a:rect l="l" t="t" r="r" b="b"/>
              <a:pathLst>
                <a:path w="365" h="309" extrusionOk="0">
                  <a:moveTo>
                    <a:pt x="160" y="0"/>
                  </a:moveTo>
                  <a:cubicBezTo>
                    <a:pt x="78" y="0"/>
                    <a:pt x="1" y="66"/>
                    <a:pt x="5" y="161"/>
                  </a:cubicBezTo>
                  <a:cubicBezTo>
                    <a:pt x="9" y="244"/>
                    <a:pt x="77" y="309"/>
                    <a:pt x="160" y="309"/>
                  </a:cubicBezTo>
                  <a:cubicBezTo>
                    <a:pt x="162" y="309"/>
                    <a:pt x="164" y="309"/>
                    <a:pt x="166" y="309"/>
                  </a:cubicBezTo>
                  <a:cubicBezTo>
                    <a:pt x="303" y="303"/>
                    <a:pt x="364" y="133"/>
                    <a:pt x="262" y="41"/>
                  </a:cubicBezTo>
                  <a:cubicBezTo>
                    <a:pt x="231" y="13"/>
                    <a:pt x="195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6" name="Google Shape;8406;p13"/>
            <p:cNvSpPr/>
            <p:nvPr/>
          </p:nvSpPr>
          <p:spPr>
            <a:xfrm>
              <a:off x="5466975" y="5267500"/>
              <a:ext cx="18175" cy="15425"/>
            </a:xfrm>
            <a:custGeom>
              <a:avLst/>
              <a:gdLst/>
              <a:ahLst/>
              <a:cxnLst/>
              <a:rect l="l" t="t" r="r" b="b"/>
              <a:pathLst>
                <a:path w="727" h="617" extrusionOk="0">
                  <a:moveTo>
                    <a:pt x="318" y="1"/>
                  </a:moveTo>
                  <a:cubicBezTo>
                    <a:pt x="155" y="1"/>
                    <a:pt x="0" y="132"/>
                    <a:pt x="10" y="323"/>
                  </a:cubicBezTo>
                  <a:cubicBezTo>
                    <a:pt x="17" y="488"/>
                    <a:pt x="152" y="616"/>
                    <a:pt x="316" y="616"/>
                  </a:cubicBezTo>
                  <a:cubicBezTo>
                    <a:pt x="321" y="616"/>
                    <a:pt x="325" y="616"/>
                    <a:pt x="330" y="616"/>
                  </a:cubicBezTo>
                  <a:cubicBezTo>
                    <a:pt x="604" y="604"/>
                    <a:pt x="727" y="267"/>
                    <a:pt x="524" y="82"/>
                  </a:cubicBezTo>
                  <a:cubicBezTo>
                    <a:pt x="462" y="26"/>
                    <a:pt x="389" y="1"/>
                    <a:pt x="3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7" name="Google Shape;8407;p13"/>
            <p:cNvSpPr/>
            <p:nvPr/>
          </p:nvSpPr>
          <p:spPr>
            <a:xfrm>
              <a:off x="5524975" y="4651875"/>
              <a:ext cx="27325" cy="23200"/>
            </a:xfrm>
            <a:custGeom>
              <a:avLst/>
              <a:gdLst/>
              <a:ahLst/>
              <a:cxnLst/>
              <a:rect l="l" t="t" r="r" b="b"/>
              <a:pathLst>
                <a:path w="1093" h="928" extrusionOk="0">
                  <a:moveTo>
                    <a:pt x="479" y="1"/>
                  </a:moveTo>
                  <a:cubicBezTo>
                    <a:pt x="234" y="1"/>
                    <a:pt x="1" y="199"/>
                    <a:pt x="14" y="486"/>
                  </a:cubicBezTo>
                  <a:cubicBezTo>
                    <a:pt x="25" y="735"/>
                    <a:pt x="231" y="928"/>
                    <a:pt x="478" y="928"/>
                  </a:cubicBezTo>
                  <a:cubicBezTo>
                    <a:pt x="484" y="928"/>
                    <a:pt x="491" y="928"/>
                    <a:pt x="498" y="928"/>
                  </a:cubicBezTo>
                  <a:cubicBezTo>
                    <a:pt x="909" y="908"/>
                    <a:pt x="1093" y="402"/>
                    <a:pt x="788" y="123"/>
                  </a:cubicBezTo>
                  <a:cubicBezTo>
                    <a:pt x="695" y="38"/>
                    <a:pt x="586" y="1"/>
                    <a:pt x="47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8" name="Google Shape;8408;p13"/>
            <p:cNvSpPr/>
            <p:nvPr/>
          </p:nvSpPr>
          <p:spPr>
            <a:xfrm>
              <a:off x="5322750" y="4792475"/>
              <a:ext cx="18225" cy="15475"/>
            </a:xfrm>
            <a:custGeom>
              <a:avLst/>
              <a:gdLst/>
              <a:ahLst/>
              <a:cxnLst/>
              <a:rect l="l" t="t" r="r" b="b"/>
              <a:pathLst>
                <a:path w="729" h="619" extrusionOk="0">
                  <a:moveTo>
                    <a:pt x="320" y="0"/>
                  </a:moveTo>
                  <a:cubicBezTo>
                    <a:pt x="156" y="0"/>
                    <a:pt x="1" y="132"/>
                    <a:pt x="10" y="324"/>
                  </a:cubicBezTo>
                  <a:cubicBezTo>
                    <a:pt x="17" y="489"/>
                    <a:pt x="154" y="619"/>
                    <a:pt x="318" y="619"/>
                  </a:cubicBezTo>
                  <a:cubicBezTo>
                    <a:pt x="323" y="619"/>
                    <a:pt x="327" y="619"/>
                    <a:pt x="332" y="618"/>
                  </a:cubicBezTo>
                  <a:cubicBezTo>
                    <a:pt x="607" y="606"/>
                    <a:pt x="729" y="267"/>
                    <a:pt x="526" y="82"/>
                  </a:cubicBezTo>
                  <a:cubicBezTo>
                    <a:pt x="464" y="26"/>
                    <a:pt x="391" y="0"/>
                    <a:pt x="3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9" name="Google Shape;8409;p13"/>
            <p:cNvSpPr/>
            <p:nvPr/>
          </p:nvSpPr>
          <p:spPr>
            <a:xfrm>
              <a:off x="5704075" y="4625200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25" y="0"/>
                  </a:moveTo>
                  <a:cubicBezTo>
                    <a:pt x="61" y="0"/>
                    <a:pt x="1" y="52"/>
                    <a:pt x="4" y="126"/>
                  </a:cubicBezTo>
                  <a:cubicBezTo>
                    <a:pt x="7" y="191"/>
                    <a:pt x="61" y="241"/>
                    <a:pt x="125" y="241"/>
                  </a:cubicBezTo>
                  <a:cubicBezTo>
                    <a:pt x="127" y="241"/>
                    <a:pt x="128" y="241"/>
                    <a:pt x="130" y="241"/>
                  </a:cubicBezTo>
                  <a:cubicBezTo>
                    <a:pt x="237" y="236"/>
                    <a:pt x="284" y="104"/>
                    <a:pt x="205" y="32"/>
                  </a:cubicBezTo>
                  <a:cubicBezTo>
                    <a:pt x="181" y="10"/>
                    <a:pt x="153" y="0"/>
                    <a:pt x="12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0" name="Google Shape;8410;p13"/>
            <p:cNvSpPr/>
            <p:nvPr/>
          </p:nvSpPr>
          <p:spPr>
            <a:xfrm>
              <a:off x="5628975" y="4522175"/>
              <a:ext cx="7075" cy="6025"/>
            </a:xfrm>
            <a:custGeom>
              <a:avLst/>
              <a:gdLst/>
              <a:ahLst/>
              <a:cxnLst/>
              <a:rect l="l" t="t" r="r" b="b"/>
              <a:pathLst>
                <a:path w="283" h="241" extrusionOk="0">
                  <a:moveTo>
                    <a:pt x="125" y="0"/>
                  </a:moveTo>
                  <a:cubicBezTo>
                    <a:pt x="61" y="0"/>
                    <a:pt x="1" y="51"/>
                    <a:pt x="5" y="126"/>
                  </a:cubicBezTo>
                  <a:cubicBezTo>
                    <a:pt x="8" y="190"/>
                    <a:pt x="60" y="240"/>
                    <a:pt x="124" y="240"/>
                  </a:cubicBezTo>
                  <a:cubicBezTo>
                    <a:pt x="126" y="240"/>
                    <a:pt x="128" y="240"/>
                    <a:pt x="130" y="240"/>
                  </a:cubicBezTo>
                  <a:cubicBezTo>
                    <a:pt x="236" y="236"/>
                    <a:pt x="283" y="103"/>
                    <a:pt x="205" y="31"/>
                  </a:cubicBezTo>
                  <a:cubicBezTo>
                    <a:pt x="181" y="10"/>
                    <a:pt x="153" y="0"/>
                    <a:pt x="12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1" name="Google Shape;8411;p13"/>
            <p:cNvSpPr/>
            <p:nvPr/>
          </p:nvSpPr>
          <p:spPr>
            <a:xfrm>
              <a:off x="5362450" y="4660125"/>
              <a:ext cx="7075" cy="6000"/>
            </a:xfrm>
            <a:custGeom>
              <a:avLst/>
              <a:gdLst/>
              <a:ahLst/>
              <a:cxnLst/>
              <a:rect l="l" t="t" r="r" b="b"/>
              <a:pathLst>
                <a:path w="283" h="240" extrusionOk="0">
                  <a:moveTo>
                    <a:pt x="123" y="1"/>
                  </a:moveTo>
                  <a:cubicBezTo>
                    <a:pt x="60" y="1"/>
                    <a:pt x="0" y="51"/>
                    <a:pt x="3" y="126"/>
                  </a:cubicBezTo>
                  <a:cubicBezTo>
                    <a:pt x="6" y="190"/>
                    <a:pt x="59" y="240"/>
                    <a:pt x="123" y="240"/>
                  </a:cubicBezTo>
                  <a:cubicBezTo>
                    <a:pt x="124" y="240"/>
                    <a:pt x="126" y="240"/>
                    <a:pt x="128" y="240"/>
                  </a:cubicBezTo>
                  <a:cubicBezTo>
                    <a:pt x="235" y="235"/>
                    <a:pt x="283" y="105"/>
                    <a:pt x="203" y="32"/>
                  </a:cubicBezTo>
                  <a:cubicBezTo>
                    <a:pt x="179" y="10"/>
                    <a:pt x="151" y="1"/>
                    <a:pt x="12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2" name="Google Shape;8412;p13"/>
            <p:cNvSpPr/>
            <p:nvPr/>
          </p:nvSpPr>
          <p:spPr>
            <a:xfrm>
              <a:off x="6060150" y="4610600"/>
              <a:ext cx="7100" cy="6050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25" y="1"/>
                  </a:moveTo>
                  <a:cubicBezTo>
                    <a:pt x="61" y="1"/>
                    <a:pt x="1" y="53"/>
                    <a:pt x="4" y="127"/>
                  </a:cubicBezTo>
                  <a:cubicBezTo>
                    <a:pt x="7" y="191"/>
                    <a:pt x="61" y="241"/>
                    <a:pt x="126" y="241"/>
                  </a:cubicBezTo>
                  <a:cubicBezTo>
                    <a:pt x="127" y="241"/>
                    <a:pt x="128" y="241"/>
                    <a:pt x="129" y="241"/>
                  </a:cubicBezTo>
                  <a:cubicBezTo>
                    <a:pt x="235" y="235"/>
                    <a:pt x="283" y="105"/>
                    <a:pt x="204" y="32"/>
                  </a:cubicBezTo>
                  <a:cubicBezTo>
                    <a:pt x="180" y="11"/>
                    <a:pt x="152" y="1"/>
                    <a:pt x="1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3" name="Google Shape;8413;p13"/>
            <p:cNvSpPr/>
            <p:nvPr/>
          </p:nvSpPr>
          <p:spPr>
            <a:xfrm>
              <a:off x="6157700" y="4343400"/>
              <a:ext cx="28375" cy="27000"/>
            </a:xfrm>
            <a:custGeom>
              <a:avLst/>
              <a:gdLst/>
              <a:ahLst/>
              <a:cxnLst/>
              <a:rect l="l" t="t" r="r" b="b"/>
              <a:pathLst>
                <a:path w="1135" h="1080" extrusionOk="0">
                  <a:moveTo>
                    <a:pt x="558" y="0"/>
                  </a:moveTo>
                  <a:cubicBezTo>
                    <a:pt x="272" y="0"/>
                    <a:pt x="0" y="230"/>
                    <a:pt x="16" y="564"/>
                  </a:cubicBezTo>
                  <a:cubicBezTo>
                    <a:pt x="29" y="853"/>
                    <a:pt x="267" y="1079"/>
                    <a:pt x="552" y="1079"/>
                  </a:cubicBezTo>
                  <a:cubicBezTo>
                    <a:pt x="561" y="1079"/>
                    <a:pt x="570" y="1079"/>
                    <a:pt x="579" y="1078"/>
                  </a:cubicBezTo>
                  <a:cubicBezTo>
                    <a:pt x="796" y="1069"/>
                    <a:pt x="987" y="928"/>
                    <a:pt x="1060" y="724"/>
                  </a:cubicBezTo>
                  <a:cubicBezTo>
                    <a:pt x="1134" y="519"/>
                    <a:pt x="1078" y="289"/>
                    <a:pt x="918" y="142"/>
                  </a:cubicBezTo>
                  <a:cubicBezTo>
                    <a:pt x="810" y="44"/>
                    <a:pt x="682" y="0"/>
                    <a:pt x="55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4" name="Google Shape;8414;p13"/>
            <p:cNvSpPr/>
            <p:nvPr/>
          </p:nvSpPr>
          <p:spPr>
            <a:xfrm>
              <a:off x="6775000" y="4557225"/>
              <a:ext cx="50000" cy="47700"/>
            </a:xfrm>
            <a:custGeom>
              <a:avLst/>
              <a:gdLst/>
              <a:ahLst/>
              <a:cxnLst/>
              <a:rect l="l" t="t" r="r" b="b"/>
              <a:pathLst>
                <a:path w="2000" h="1908" extrusionOk="0">
                  <a:moveTo>
                    <a:pt x="972" y="0"/>
                  </a:moveTo>
                  <a:cubicBezTo>
                    <a:pt x="866" y="0"/>
                    <a:pt x="757" y="18"/>
                    <a:pt x="652" y="56"/>
                  </a:cubicBezTo>
                  <a:cubicBezTo>
                    <a:pt x="288" y="186"/>
                    <a:pt x="38" y="522"/>
                    <a:pt x="20" y="906"/>
                  </a:cubicBezTo>
                  <a:cubicBezTo>
                    <a:pt x="1" y="1291"/>
                    <a:pt x="216" y="1650"/>
                    <a:pt x="564" y="1816"/>
                  </a:cubicBezTo>
                  <a:cubicBezTo>
                    <a:pt x="694" y="1877"/>
                    <a:pt x="833" y="1908"/>
                    <a:pt x="972" y="1908"/>
                  </a:cubicBezTo>
                  <a:cubicBezTo>
                    <a:pt x="1204" y="1908"/>
                    <a:pt x="1433" y="1823"/>
                    <a:pt x="1612" y="1661"/>
                  </a:cubicBezTo>
                  <a:cubicBezTo>
                    <a:pt x="1898" y="1402"/>
                    <a:pt x="2000" y="997"/>
                    <a:pt x="1869" y="633"/>
                  </a:cubicBezTo>
                  <a:cubicBezTo>
                    <a:pt x="1731" y="243"/>
                    <a:pt x="1364" y="0"/>
                    <a:pt x="9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5" name="Google Shape;8415;p13"/>
            <p:cNvSpPr/>
            <p:nvPr/>
          </p:nvSpPr>
          <p:spPr>
            <a:xfrm>
              <a:off x="6686225" y="3793200"/>
              <a:ext cx="47275" cy="45125"/>
            </a:xfrm>
            <a:custGeom>
              <a:avLst/>
              <a:gdLst/>
              <a:ahLst/>
              <a:cxnLst/>
              <a:rect l="l" t="t" r="r" b="b"/>
              <a:pathLst>
                <a:path w="1891" h="1805" extrusionOk="0">
                  <a:moveTo>
                    <a:pt x="919" y="1"/>
                  </a:moveTo>
                  <a:cubicBezTo>
                    <a:pt x="818" y="1"/>
                    <a:pt x="715" y="18"/>
                    <a:pt x="615" y="54"/>
                  </a:cubicBezTo>
                  <a:cubicBezTo>
                    <a:pt x="272" y="175"/>
                    <a:pt x="36" y="494"/>
                    <a:pt x="18" y="858"/>
                  </a:cubicBezTo>
                  <a:cubicBezTo>
                    <a:pt x="0" y="1222"/>
                    <a:pt x="203" y="1561"/>
                    <a:pt x="532" y="1718"/>
                  </a:cubicBezTo>
                  <a:cubicBezTo>
                    <a:pt x="655" y="1776"/>
                    <a:pt x="787" y="1804"/>
                    <a:pt x="918" y="1804"/>
                  </a:cubicBezTo>
                  <a:cubicBezTo>
                    <a:pt x="1137" y="1804"/>
                    <a:pt x="1355" y="1724"/>
                    <a:pt x="1524" y="1572"/>
                  </a:cubicBezTo>
                  <a:cubicBezTo>
                    <a:pt x="1795" y="1327"/>
                    <a:pt x="1891" y="944"/>
                    <a:pt x="1768" y="599"/>
                  </a:cubicBezTo>
                  <a:cubicBezTo>
                    <a:pt x="1637" y="231"/>
                    <a:pt x="1289" y="1"/>
                    <a:pt x="9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6" name="Google Shape;8416;p13"/>
            <p:cNvSpPr/>
            <p:nvPr/>
          </p:nvSpPr>
          <p:spPr>
            <a:xfrm>
              <a:off x="6645475" y="3987500"/>
              <a:ext cx="30025" cy="24850"/>
            </a:xfrm>
            <a:custGeom>
              <a:avLst/>
              <a:gdLst/>
              <a:ahLst/>
              <a:cxnLst/>
              <a:rect l="l" t="t" r="r" b="b"/>
              <a:pathLst>
                <a:path w="1201" h="994" extrusionOk="0">
                  <a:moveTo>
                    <a:pt x="613" y="0"/>
                  </a:moveTo>
                  <a:cubicBezTo>
                    <a:pt x="557" y="0"/>
                    <a:pt x="501" y="10"/>
                    <a:pt x="446" y="30"/>
                  </a:cubicBezTo>
                  <a:cubicBezTo>
                    <a:pt x="29" y="177"/>
                    <a:pt x="1" y="754"/>
                    <a:pt x="399" y="944"/>
                  </a:cubicBezTo>
                  <a:cubicBezTo>
                    <a:pt x="471" y="978"/>
                    <a:pt x="544" y="993"/>
                    <a:pt x="614" y="993"/>
                  </a:cubicBezTo>
                  <a:cubicBezTo>
                    <a:pt x="934" y="993"/>
                    <a:pt x="1201" y="671"/>
                    <a:pt x="1079" y="331"/>
                  </a:cubicBezTo>
                  <a:cubicBezTo>
                    <a:pt x="1007" y="127"/>
                    <a:pt x="816" y="0"/>
                    <a:pt x="6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7" name="Google Shape;8417;p13"/>
            <p:cNvSpPr/>
            <p:nvPr/>
          </p:nvSpPr>
          <p:spPr>
            <a:xfrm>
              <a:off x="6774450" y="3906325"/>
              <a:ext cx="30050" cy="24850"/>
            </a:xfrm>
            <a:custGeom>
              <a:avLst/>
              <a:gdLst/>
              <a:ahLst/>
              <a:cxnLst/>
              <a:rect l="l" t="t" r="r" b="b"/>
              <a:pathLst>
                <a:path w="1202" h="994" extrusionOk="0">
                  <a:moveTo>
                    <a:pt x="613" y="1"/>
                  </a:moveTo>
                  <a:cubicBezTo>
                    <a:pt x="557" y="1"/>
                    <a:pt x="501" y="10"/>
                    <a:pt x="445" y="30"/>
                  </a:cubicBezTo>
                  <a:cubicBezTo>
                    <a:pt x="30" y="178"/>
                    <a:pt x="0" y="755"/>
                    <a:pt x="400" y="944"/>
                  </a:cubicBezTo>
                  <a:cubicBezTo>
                    <a:pt x="472" y="978"/>
                    <a:pt x="544" y="994"/>
                    <a:pt x="614" y="994"/>
                  </a:cubicBezTo>
                  <a:cubicBezTo>
                    <a:pt x="934" y="994"/>
                    <a:pt x="1202" y="671"/>
                    <a:pt x="1079" y="331"/>
                  </a:cubicBezTo>
                  <a:cubicBezTo>
                    <a:pt x="1007" y="128"/>
                    <a:pt x="817" y="1"/>
                    <a:pt x="6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8" name="Google Shape;8418;p13"/>
            <p:cNvSpPr/>
            <p:nvPr/>
          </p:nvSpPr>
          <p:spPr>
            <a:xfrm>
              <a:off x="6521850" y="4391125"/>
              <a:ext cx="34725" cy="33100"/>
            </a:xfrm>
            <a:custGeom>
              <a:avLst/>
              <a:gdLst/>
              <a:ahLst/>
              <a:cxnLst/>
              <a:rect l="l" t="t" r="r" b="b"/>
              <a:pathLst>
                <a:path w="1389" h="1324" extrusionOk="0">
                  <a:moveTo>
                    <a:pt x="675" y="1"/>
                  </a:moveTo>
                  <a:cubicBezTo>
                    <a:pt x="601" y="1"/>
                    <a:pt x="526" y="13"/>
                    <a:pt x="452" y="40"/>
                  </a:cubicBezTo>
                  <a:cubicBezTo>
                    <a:pt x="201" y="130"/>
                    <a:pt x="28" y="363"/>
                    <a:pt x="14" y="629"/>
                  </a:cubicBezTo>
                  <a:cubicBezTo>
                    <a:pt x="1" y="896"/>
                    <a:pt x="151" y="1146"/>
                    <a:pt x="392" y="1260"/>
                  </a:cubicBezTo>
                  <a:cubicBezTo>
                    <a:pt x="482" y="1303"/>
                    <a:pt x="579" y="1324"/>
                    <a:pt x="675" y="1324"/>
                  </a:cubicBezTo>
                  <a:cubicBezTo>
                    <a:pt x="836" y="1324"/>
                    <a:pt x="995" y="1265"/>
                    <a:pt x="1119" y="1152"/>
                  </a:cubicBezTo>
                  <a:cubicBezTo>
                    <a:pt x="1317" y="973"/>
                    <a:pt x="1388" y="692"/>
                    <a:pt x="1298" y="439"/>
                  </a:cubicBezTo>
                  <a:cubicBezTo>
                    <a:pt x="1201" y="169"/>
                    <a:pt x="947" y="1"/>
                    <a:pt x="67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9" name="Google Shape;8419;p13"/>
            <p:cNvSpPr/>
            <p:nvPr/>
          </p:nvSpPr>
          <p:spPr>
            <a:xfrm>
              <a:off x="7151475" y="3881100"/>
              <a:ext cx="34725" cy="33100"/>
            </a:xfrm>
            <a:custGeom>
              <a:avLst/>
              <a:gdLst/>
              <a:ahLst/>
              <a:cxnLst/>
              <a:rect l="l" t="t" r="r" b="b"/>
              <a:pathLst>
                <a:path w="1389" h="1324" extrusionOk="0">
                  <a:moveTo>
                    <a:pt x="675" y="1"/>
                  </a:moveTo>
                  <a:cubicBezTo>
                    <a:pt x="601" y="1"/>
                    <a:pt x="526" y="13"/>
                    <a:pt x="452" y="40"/>
                  </a:cubicBezTo>
                  <a:cubicBezTo>
                    <a:pt x="201" y="130"/>
                    <a:pt x="28" y="363"/>
                    <a:pt x="14" y="629"/>
                  </a:cubicBezTo>
                  <a:cubicBezTo>
                    <a:pt x="1" y="897"/>
                    <a:pt x="151" y="1145"/>
                    <a:pt x="392" y="1259"/>
                  </a:cubicBezTo>
                  <a:cubicBezTo>
                    <a:pt x="482" y="1302"/>
                    <a:pt x="579" y="1323"/>
                    <a:pt x="675" y="1323"/>
                  </a:cubicBezTo>
                  <a:cubicBezTo>
                    <a:pt x="836" y="1323"/>
                    <a:pt x="995" y="1264"/>
                    <a:pt x="1119" y="1152"/>
                  </a:cubicBezTo>
                  <a:cubicBezTo>
                    <a:pt x="1318" y="973"/>
                    <a:pt x="1388" y="692"/>
                    <a:pt x="1298" y="440"/>
                  </a:cubicBezTo>
                  <a:cubicBezTo>
                    <a:pt x="1201" y="169"/>
                    <a:pt x="947" y="1"/>
                    <a:pt x="67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0" name="Google Shape;8420;p13"/>
            <p:cNvSpPr/>
            <p:nvPr/>
          </p:nvSpPr>
          <p:spPr>
            <a:xfrm>
              <a:off x="6097125" y="4272625"/>
              <a:ext cx="20025" cy="16575"/>
            </a:xfrm>
            <a:custGeom>
              <a:avLst/>
              <a:gdLst/>
              <a:ahLst/>
              <a:cxnLst/>
              <a:rect l="l" t="t" r="r" b="b"/>
              <a:pathLst>
                <a:path w="801" h="663" extrusionOk="0">
                  <a:moveTo>
                    <a:pt x="408" y="0"/>
                  </a:moveTo>
                  <a:cubicBezTo>
                    <a:pt x="371" y="0"/>
                    <a:pt x="334" y="6"/>
                    <a:pt x="297" y="19"/>
                  </a:cubicBezTo>
                  <a:cubicBezTo>
                    <a:pt x="20" y="119"/>
                    <a:pt x="1" y="503"/>
                    <a:pt x="267" y="630"/>
                  </a:cubicBezTo>
                  <a:cubicBezTo>
                    <a:pt x="315" y="652"/>
                    <a:pt x="363" y="663"/>
                    <a:pt x="410" y="663"/>
                  </a:cubicBezTo>
                  <a:cubicBezTo>
                    <a:pt x="623" y="663"/>
                    <a:pt x="801" y="448"/>
                    <a:pt x="719" y="219"/>
                  </a:cubicBezTo>
                  <a:cubicBezTo>
                    <a:pt x="671" y="85"/>
                    <a:pt x="543" y="0"/>
                    <a:pt x="40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1" name="Google Shape;8421;p13"/>
            <p:cNvSpPr/>
            <p:nvPr/>
          </p:nvSpPr>
          <p:spPr>
            <a:xfrm>
              <a:off x="7036800" y="4505925"/>
              <a:ext cx="30050" cy="24850"/>
            </a:xfrm>
            <a:custGeom>
              <a:avLst/>
              <a:gdLst/>
              <a:ahLst/>
              <a:cxnLst/>
              <a:rect l="l" t="t" r="r" b="b"/>
              <a:pathLst>
                <a:path w="1202" h="994" extrusionOk="0">
                  <a:moveTo>
                    <a:pt x="614" y="1"/>
                  </a:moveTo>
                  <a:cubicBezTo>
                    <a:pt x="558" y="1"/>
                    <a:pt x="502" y="10"/>
                    <a:pt x="447" y="30"/>
                  </a:cubicBezTo>
                  <a:cubicBezTo>
                    <a:pt x="31" y="178"/>
                    <a:pt x="1" y="756"/>
                    <a:pt x="400" y="944"/>
                  </a:cubicBezTo>
                  <a:cubicBezTo>
                    <a:pt x="472" y="978"/>
                    <a:pt x="545" y="994"/>
                    <a:pt x="615" y="994"/>
                  </a:cubicBezTo>
                  <a:cubicBezTo>
                    <a:pt x="935" y="994"/>
                    <a:pt x="1202" y="671"/>
                    <a:pt x="1080" y="331"/>
                  </a:cubicBezTo>
                  <a:cubicBezTo>
                    <a:pt x="1008" y="128"/>
                    <a:pt x="817" y="1"/>
                    <a:pt x="6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2" name="Google Shape;8422;p13"/>
            <p:cNvSpPr/>
            <p:nvPr/>
          </p:nvSpPr>
          <p:spPr>
            <a:xfrm>
              <a:off x="7064725" y="4291300"/>
              <a:ext cx="20025" cy="16575"/>
            </a:xfrm>
            <a:custGeom>
              <a:avLst/>
              <a:gdLst/>
              <a:ahLst/>
              <a:cxnLst/>
              <a:rect l="l" t="t" r="r" b="b"/>
              <a:pathLst>
                <a:path w="801" h="663" extrusionOk="0">
                  <a:moveTo>
                    <a:pt x="408" y="1"/>
                  </a:moveTo>
                  <a:cubicBezTo>
                    <a:pt x="371" y="1"/>
                    <a:pt x="334" y="7"/>
                    <a:pt x="298" y="20"/>
                  </a:cubicBezTo>
                  <a:cubicBezTo>
                    <a:pt x="20" y="119"/>
                    <a:pt x="0" y="503"/>
                    <a:pt x="266" y="630"/>
                  </a:cubicBezTo>
                  <a:cubicBezTo>
                    <a:pt x="314" y="652"/>
                    <a:pt x="362" y="663"/>
                    <a:pt x="409" y="663"/>
                  </a:cubicBezTo>
                  <a:cubicBezTo>
                    <a:pt x="623" y="663"/>
                    <a:pt x="800" y="448"/>
                    <a:pt x="720" y="221"/>
                  </a:cubicBezTo>
                  <a:cubicBezTo>
                    <a:pt x="672" y="85"/>
                    <a:pt x="544" y="1"/>
                    <a:pt x="4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3" name="Google Shape;8423;p13"/>
            <p:cNvSpPr/>
            <p:nvPr/>
          </p:nvSpPr>
          <p:spPr>
            <a:xfrm>
              <a:off x="6238875" y="3961825"/>
              <a:ext cx="37300" cy="35600"/>
            </a:xfrm>
            <a:custGeom>
              <a:avLst/>
              <a:gdLst/>
              <a:ahLst/>
              <a:cxnLst/>
              <a:rect l="l" t="t" r="r" b="b"/>
              <a:pathLst>
                <a:path w="1492" h="1424" extrusionOk="0">
                  <a:moveTo>
                    <a:pt x="725" y="1"/>
                  </a:moveTo>
                  <a:cubicBezTo>
                    <a:pt x="646" y="1"/>
                    <a:pt x="565" y="14"/>
                    <a:pt x="486" y="42"/>
                  </a:cubicBezTo>
                  <a:cubicBezTo>
                    <a:pt x="215" y="139"/>
                    <a:pt x="29" y="390"/>
                    <a:pt x="14" y="677"/>
                  </a:cubicBezTo>
                  <a:cubicBezTo>
                    <a:pt x="0" y="964"/>
                    <a:pt x="160" y="1231"/>
                    <a:pt x="420" y="1355"/>
                  </a:cubicBezTo>
                  <a:cubicBezTo>
                    <a:pt x="517" y="1401"/>
                    <a:pt x="621" y="1423"/>
                    <a:pt x="725" y="1423"/>
                  </a:cubicBezTo>
                  <a:cubicBezTo>
                    <a:pt x="898" y="1423"/>
                    <a:pt x="1069" y="1360"/>
                    <a:pt x="1203" y="1239"/>
                  </a:cubicBezTo>
                  <a:cubicBezTo>
                    <a:pt x="1415" y="1046"/>
                    <a:pt x="1491" y="744"/>
                    <a:pt x="1395" y="472"/>
                  </a:cubicBezTo>
                  <a:cubicBezTo>
                    <a:pt x="1291" y="182"/>
                    <a:pt x="1017" y="1"/>
                    <a:pt x="7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4" name="Google Shape;8424;p13"/>
            <p:cNvSpPr/>
            <p:nvPr/>
          </p:nvSpPr>
          <p:spPr>
            <a:xfrm>
              <a:off x="6392525" y="3873450"/>
              <a:ext cx="9325" cy="7725"/>
            </a:xfrm>
            <a:custGeom>
              <a:avLst/>
              <a:gdLst/>
              <a:ahLst/>
              <a:cxnLst/>
              <a:rect l="l" t="t" r="r" b="b"/>
              <a:pathLst>
                <a:path w="373" h="309" extrusionOk="0">
                  <a:moveTo>
                    <a:pt x="191" y="0"/>
                  </a:moveTo>
                  <a:cubicBezTo>
                    <a:pt x="173" y="0"/>
                    <a:pt x="156" y="3"/>
                    <a:pt x="139" y="9"/>
                  </a:cubicBezTo>
                  <a:cubicBezTo>
                    <a:pt x="9" y="54"/>
                    <a:pt x="0" y="233"/>
                    <a:pt x="124" y="293"/>
                  </a:cubicBezTo>
                  <a:cubicBezTo>
                    <a:pt x="146" y="304"/>
                    <a:pt x="168" y="308"/>
                    <a:pt x="190" y="308"/>
                  </a:cubicBezTo>
                  <a:cubicBezTo>
                    <a:pt x="290" y="308"/>
                    <a:pt x="373" y="208"/>
                    <a:pt x="336" y="102"/>
                  </a:cubicBezTo>
                  <a:cubicBezTo>
                    <a:pt x="313" y="40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5" name="Google Shape;8425;p13"/>
            <p:cNvSpPr/>
            <p:nvPr/>
          </p:nvSpPr>
          <p:spPr>
            <a:xfrm>
              <a:off x="7010225" y="3621375"/>
              <a:ext cx="27975" cy="23150"/>
            </a:xfrm>
            <a:custGeom>
              <a:avLst/>
              <a:gdLst/>
              <a:ahLst/>
              <a:cxnLst/>
              <a:rect l="l" t="t" r="r" b="b"/>
              <a:pathLst>
                <a:path w="1119" h="926" extrusionOk="0">
                  <a:moveTo>
                    <a:pt x="569" y="1"/>
                  </a:moveTo>
                  <a:cubicBezTo>
                    <a:pt x="518" y="1"/>
                    <a:pt x="465" y="10"/>
                    <a:pt x="414" y="28"/>
                  </a:cubicBezTo>
                  <a:cubicBezTo>
                    <a:pt x="28" y="166"/>
                    <a:pt x="1" y="704"/>
                    <a:pt x="372" y="880"/>
                  </a:cubicBezTo>
                  <a:cubicBezTo>
                    <a:pt x="439" y="911"/>
                    <a:pt x="506" y="926"/>
                    <a:pt x="571" y="926"/>
                  </a:cubicBezTo>
                  <a:cubicBezTo>
                    <a:pt x="869" y="926"/>
                    <a:pt x="1118" y="626"/>
                    <a:pt x="1005" y="307"/>
                  </a:cubicBezTo>
                  <a:cubicBezTo>
                    <a:pt x="937" y="119"/>
                    <a:pt x="759" y="1"/>
                    <a:pt x="56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6" name="Google Shape;8426;p13"/>
            <p:cNvSpPr/>
            <p:nvPr/>
          </p:nvSpPr>
          <p:spPr>
            <a:xfrm>
              <a:off x="6814650" y="4071750"/>
              <a:ext cx="28050" cy="23200"/>
            </a:xfrm>
            <a:custGeom>
              <a:avLst/>
              <a:gdLst/>
              <a:ahLst/>
              <a:cxnLst/>
              <a:rect l="l" t="t" r="r" b="b"/>
              <a:pathLst>
                <a:path w="1122" h="928" extrusionOk="0">
                  <a:moveTo>
                    <a:pt x="572" y="1"/>
                  </a:moveTo>
                  <a:cubicBezTo>
                    <a:pt x="520" y="1"/>
                    <a:pt x="467" y="9"/>
                    <a:pt x="415" y="28"/>
                  </a:cubicBezTo>
                  <a:cubicBezTo>
                    <a:pt x="28" y="167"/>
                    <a:pt x="1" y="705"/>
                    <a:pt x="373" y="882"/>
                  </a:cubicBezTo>
                  <a:cubicBezTo>
                    <a:pt x="440" y="913"/>
                    <a:pt x="507" y="928"/>
                    <a:pt x="572" y="928"/>
                  </a:cubicBezTo>
                  <a:cubicBezTo>
                    <a:pt x="872" y="928"/>
                    <a:pt x="1121" y="626"/>
                    <a:pt x="1008" y="308"/>
                  </a:cubicBezTo>
                  <a:cubicBezTo>
                    <a:pt x="939" y="119"/>
                    <a:pt x="761" y="1"/>
                    <a:pt x="57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7" name="Google Shape;8427;p13"/>
            <p:cNvSpPr/>
            <p:nvPr/>
          </p:nvSpPr>
          <p:spPr>
            <a:xfrm>
              <a:off x="6976425" y="3884375"/>
              <a:ext cx="18650" cy="15475"/>
            </a:xfrm>
            <a:custGeom>
              <a:avLst/>
              <a:gdLst/>
              <a:ahLst/>
              <a:cxnLst/>
              <a:rect l="l" t="t" r="r" b="b"/>
              <a:pathLst>
                <a:path w="746" h="619" extrusionOk="0">
                  <a:moveTo>
                    <a:pt x="379" y="1"/>
                  </a:moveTo>
                  <a:cubicBezTo>
                    <a:pt x="344" y="1"/>
                    <a:pt x="309" y="6"/>
                    <a:pt x="275" y="19"/>
                  </a:cubicBezTo>
                  <a:cubicBezTo>
                    <a:pt x="17" y="112"/>
                    <a:pt x="0" y="471"/>
                    <a:pt x="248" y="588"/>
                  </a:cubicBezTo>
                  <a:cubicBezTo>
                    <a:pt x="293" y="609"/>
                    <a:pt x="338" y="619"/>
                    <a:pt x="381" y="619"/>
                  </a:cubicBezTo>
                  <a:cubicBezTo>
                    <a:pt x="580" y="619"/>
                    <a:pt x="746" y="419"/>
                    <a:pt x="671" y="206"/>
                  </a:cubicBezTo>
                  <a:cubicBezTo>
                    <a:pt x="626" y="80"/>
                    <a:pt x="506" y="1"/>
                    <a:pt x="37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8" name="Google Shape;8428;p13"/>
            <p:cNvSpPr/>
            <p:nvPr/>
          </p:nvSpPr>
          <p:spPr>
            <a:xfrm>
              <a:off x="6672775" y="4164000"/>
              <a:ext cx="7250" cy="6025"/>
            </a:xfrm>
            <a:custGeom>
              <a:avLst/>
              <a:gdLst/>
              <a:ahLst/>
              <a:cxnLst/>
              <a:rect l="l" t="t" r="r" b="b"/>
              <a:pathLst>
                <a:path w="290" h="241" extrusionOk="0">
                  <a:moveTo>
                    <a:pt x="147" y="1"/>
                  </a:moveTo>
                  <a:cubicBezTo>
                    <a:pt x="134" y="1"/>
                    <a:pt x="121" y="3"/>
                    <a:pt x="108" y="7"/>
                  </a:cubicBezTo>
                  <a:cubicBezTo>
                    <a:pt x="8" y="43"/>
                    <a:pt x="0" y="183"/>
                    <a:pt x="96" y="228"/>
                  </a:cubicBezTo>
                  <a:cubicBezTo>
                    <a:pt x="114" y="237"/>
                    <a:pt x="132" y="240"/>
                    <a:pt x="149" y="240"/>
                  </a:cubicBezTo>
                  <a:cubicBezTo>
                    <a:pt x="226" y="240"/>
                    <a:pt x="290" y="163"/>
                    <a:pt x="260" y="81"/>
                  </a:cubicBezTo>
                  <a:cubicBezTo>
                    <a:pt x="243" y="31"/>
                    <a:pt x="197" y="1"/>
                    <a:pt x="1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9" name="Google Shape;8429;p13"/>
            <p:cNvSpPr/>
            <p:nvPr/>
          </p:nvSpPr>
          <p:spPr>
            <a:xfrm>
              <a:off x="6774775" y="4240450"/>
              <a:ext cx="7275" cy="6025"/>
            </a:xfrm>
            <a:custGeom>
              <a:avLst/>
              <a:gdLst/>
              <a:ahLst/>
              <a:cxnLst/>
              <a:rect l="l" t="t" r="r" b="b"/>
              <a:pathLst>
                <a:path w="291" h="241" extrusionOk="0">
                  <a:moveTo>
                    <a:pt x="149" y="1"/>
                  </a:moveTo>
                  <a:cubicBezTo>
                    <a:pt x="136" y="1"/>
                    <a:pt x="122" y="3"/>
                    <a:pt x="109" y="8"/>
                  </a:cubicBezTo>
                  <a:cubicBezTo>
                    <a:pt x="8" y="44"/>
                    <a:pt x="1" y="184"/>
                    <a:pt x="97" y="229"/>
                  </a:cubicBezTo>
                  <a:cubicBezTo>
                    <a:pt x="114" y="237"/>
                    <a:pt x="131" y="240"/>
                    <a:pt x="148" y="240"/>
                  </a:cubicBezTo>
                  <a:cubicBezTo>
                    <a:pt x="226" y="240"/>
                    <a:pt x="291" y="163"/>
                    <a:pt x="262" y="80"/>
                  </a:cubicBezTo>
                  <a:cubicBezTo>
                    <a:pt x="245" y="32"/>
                    <a:pt x="198" y="1"/>
                    <a:pt x="1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0" name="Google Shape;8430;p13"/>
            <p:cNvSpPr/>
            <p:nvPr/>
          </p:nvSpPr>
          <p:spPr>
            <a:xfrm>
              <a:off x="6989125" y="403037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148" y="0"/>
                  </a:moveTo>
                  <a:cubicBezTo>
                    <a:pt x="135" y="0"/>
                    <a:pt x="122" y="3"/>
                    <a:pt x="108" y="7"/>
                  </a:cubicBezTo>
                  <a:cubicBezTo>
                    <a:pt x="8" y="43"/>
                    <a:pt x="0" y="183"/>
                    <a:pt x="98" y="228"/>
                  </a:cubicBezTo>
                  <a:cubicBezTo>
                    <a:pt x="115" y="237"/>
                    <a:pt x="133" y="240"/>
                    <a:pt x="150" y="240"/>
                  </a:cubicBezTo>
                  <a:cubicBezTo>
                    <a:pt x="227" y="240"/>
                    <a:pt x="291" y="162"/>
                    <a:pt x="262" y="79"/>
                  </a:cubicBezTo>
                  <a:cubicBezTo>
                    <a:pt x="244" y="31"/>
                    <a:pt x="197" y="0"/>
                    <a:pt x="14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1" name="Google Shape;8431;p13"/>
            <p:cNvSpPr/>
            <p:nvPr/>
          </p:nvSpPr>
          <p:spPr>
            <a:xfrm>
              <a:off x="6336650" y="4282425"/>
              <a:ext cx="7275" cy="6025"/>
            </a:xfrm>
            <a:custGeom>
              <a:avLst/>
              <a:gdLst/>
              <a:ahLst/>
              <a:cxnLst/>
              <a:rect l="l" t="t" r="r" b="b"/>
              <a:pathLst>
                <a:path w="291" h="241" extrusionOk="0">
                  <a:moveTo>
                    <a:pt x="149" y="1"/>
                  </a:moveTo>
                  <a:cubicBezTo>
                    <a:pt x="135" y="1"/>
                    <a:pt x="122" y="3"/>
                    <a:pt x="109" y="8"/>
                  </a:cubicBezTo>
                  <a:cubicBezTo>
                    <a:pt x="8" y="44"/>
                    <a:pt x="0" y="184"/>
                    <a:pt x="96" y="229"/>
                  </a:cubicBezTo>
                  <a:cubicBezTo>
                    <a:pt x="114" y="237"/>
                    <a:pt x="131" y="240"/>
                    <a:pt x="148" y="240"/>
                  </a:cubicBezTo>
                  <a:cubicBezTo>
                    <a:pt x="225" y="240"/>
                    <a:pt x="290" y="163"/>
                    <a:pt x="262" y="80"/>
                  </a:cubicBezTo>
                  <a:cubicBezTo>
                    <a:pt x="244" y="31"/>
                    <a:pt x="198" y="1"/>
                    <a:pt x="1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2" name="Google Shape;8432;p13"/>
            <p:cNvSpPr/>
            <p:nvPr/>
          </p:nvSpPr>
          <p:spPr>
            <a:xfrm>
              <a:off x="6295500" y="4549125"/>
              <a:ext cx="32675" cy="27025"/>
            </a:xfrm>
            <a:custGeom>
              <a:avLst/>
              <a:gdLst/>
              <a:ahLst/>
              <a:cxnLst/>
              <a:rect l="l" t="t" r="r" b="b"/>
              <a:pathLst>
                <a:path w="1307" h="1081" extrusionOk="0">
                  <a:moveTo>
                    <a:pt x="666" y="1"/>
                  </a:moveTo>
                  <a:cubicBezTo>
                    <a:pt x="606" y="1"/>
                    <a:pt x="544" y="11"/>
                    <a:pt x="484" y="32"/>
                  </a:cubicBezTo>
                  <a:cubicBezTo>
                    <a:pt x="32" y="193"/>
                    <a:pt x="0" y="822"/>
                    <a:pt x="435" y="1027"/>
                  </a:cubicBezTo>
                  <a:cubicBezTo>
                    <a:pt x="512" y="1064"/>
                    <a:pt x="591" y="1081"/>
                    <a:pt x="667" y="1081"/>
                  </a:cubicBezTo>
                  <a:cubicBezTo>
                    <a:pt x="1016" y="1081"/>
                    <a:pt x="1306" y="730"/>
                    <a:pt x="1173" y="359"/>
                  </a:cubicBezTo>
                  <a:cubicBezTo>
                    <a:pt x="1095" y="138"/>
                    <a:pt x="887" y="1"/>
                    <a:pt x="6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3" name="Google Shape;8433;p13"/>
            <p:cNvSpPr/>
            <p:nvPr/>
          </p:nvSpPr>
          <p:spPr>
            <a:xfrm>
              <a:off x="6463925" y="4154975"/>
              <a:ext cx="16650" cy="14150"/>
            </a:xfrm>
            <a:custGeom>
              <a:avLst/>
              <a:gdLst/>
              <a:ahLst/>
              <a:cxnLst/>
              <a:rect l="l" t="t" r="r" b="b"/>
              <a:pathLst>
                <a:path w="666" h="566" extrusionOk="0">
                  <a:moveTo>
                    <a:pt x="292" y="0"/>
                  </a:moveTo>
                  <a:cubicBezTo>
                    <a:pt x="142" y="0"/>
                    <a:pt x="0" y="121"/>
                    <a:pt x="8" y="296"/>
                  </a:cubicBezTo>
                  <a:cubicBezTo>
                    <a:pt x="15" y="447"/>
                    <a:pt x="141" y="565"/>
                    <a:pt x="291" y="565"/>
                  </a:cubicBezTo>
                  <a:cubicBezTo>
                    <a:pt x="295" y="565"/>
                    <a:pt x="299" y="565"/>
                    <a:pt x="302" y="565"/>
                  </a:cubicBezTo>
                  <a:cubicBezTo>
                    <a:pt x="553" y="553"/>
                    <a:pt x="666" y="245"/>
                    <a:pt x="480" y="75"/>
                  </a:cubicBezTo>
                  <a:cubicBezTo>
                    <a:pt x="423" y="23"/>
                    <a:pt x="357" y="0"/>
                    <a:pt x="29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4" name="Google Shape;8434;p13"/>
            <p:cNvSpPr/>
            <p:nvPr/>
          </p:nvSpPr>
          <p:spPr>
            <a:xfrm>
              <a:off x="6154275" y="4154550"/>
              <a:ext cx="29650" cy="28225"/>
            </a:xfrm>
            <a:custGeom>
              <a:avLst/>
              <a:gdLst/>
              <a:ahLst/>
              <a:cxnLst/>
              <a:rect l="l" t="t" r="r" b="b"/>
              <a:pathLst>
                <a:path w="1186" h="1129" extrusionOk="0">
                  <a:moveTo>
                    <a:pt x="583" y="1"/>
                  </a:moveTo>
                  <a:cubicBezTo>
                    <a:pt x="284" y="1"/>
                    <a:pt x="1" y="242"/>
                    <a:pt x="18" y="591"/>
                  </a:cubicBezTo>
                  <a:cubicBezTo>
                    <a:pt x="31" y="892"/>
                    <a:pt x="280" y="1128"/>
                    <a:pt x="579" y="1128"/>
                  </a:cubicBezTo>
                  <a:cubicBezTo>
                    <a:pt x="587" y="1128"/>
                    <a:pt x="595" y="1128"/>
                    <a:pt x="604" y="1128"/>
                  </a:cubicBezTo>
                  <a:cubicBezTo>
                    <a:pt x="832" y="1117"/>
                    <a:pt x="1031" y="970"/>
                    <a:pt x="1107" y="756"/>
                  </a:cubicBezTo>
                  <a:cubicBezTo>
                    <a:pt x="1185" y="543"/>
                    <a:pt x="1127" y="302"/>
                    <a:pt x="958" y="149"/>
                  </a:cubicBezTo>
                  <a:cubicBezTo>
                    <a:pt x="846" y="46"/>
                    <a:pt x="713" y="1"/>
                    <a:pt x="58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5" name="Google Shape;8435;p13"/>
            <p:cNvSpPr/>
            <p:nvPr/>
          </p:nvSpPr>
          <p:spPr>
            <a:xfrm>
              <a:off x="5861725" y="3984625"/>
              <a:ext cx="36875" cy="35225"/>
            </a:xfrm>
            <a:custGeom>
              <a:avLst/>
              <a:gdLst/>
              <a:ahLst/>
              <a:cxnLst/>
              <a:rect l="l" t="t" r="r" b="b"/>
              <a:pathLst>
                <a:path w="1475" h="1409" extrusionOk="0">
                  <a:moveTo>
                    <a:pt x="715" y="1"/>
                  </a:moveTo>
                  <a:cubicBezTo>
                    <a:pt x="614" y="1"/>
                    <a:pt x="513" y="22"/>
                    <a:pt x="418" y="67"/>
                  </a:cubicBezTo>
                  <a:cubicBezTo>
                    <a:pt x="160" y="188"/>
                    <a:pt x="0" y="452"/>
                    <a:pt x="14" y="736"/>
                  </a:cubicBezTo>
                  <a:cubicBezTo>
                    <a:pt x="31" y="1113"/>
                    <a:pt x="342" y="1408"/>
                    <a:pt x="717" y="1408"/>
                  </a:cubicBezTo>
                  <a:cubicBezTo>
                    <a:pt x="727" y="1408"/>
                    <a:pt x="737" y="1408"/>
                    <a:pt x="747" y="1407"/>
                  </a:cubicBezTo>
                  <a:cubicBezTo>
                    <a:pt x="1031" y="1394"/>
                    <a:pt x="1281" y="1211"/>
                    <a:pt x="1377" y="943"/>
                  </a:cubicBezTo>
                  <a:cubicBezTo>
                    <a:pt x="1475" y="677"/>
                    <a:pt x="1401" y="376"/>
                    <a:pt x="1191" y="185"/>
                  </a:cubicBezTo>
                  <a:cubicBezTo>
                    <a:pt x="1058" y="64"/>
                    <a:pt x="887" y="1"/>
                    <a:pt x="7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6" name="Google Shape;8436;p13"/>
            <p:cNvSpPr/>
            <p:nvPr/>
          </p:nvSpPr>
          <p:spPr>
            <a:xfrm>
              <a:off x="5962150" y="4889200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673" y="0"/>
                  </a:moveTo>
                  <a:cubicBezTo>
                    <a:pt x="578" y="0"/>
                    <a:pt x="483" y="20"/>
                    <a:pt x="393" y="62"/>
                  </a:cubicBezTo>
                  <a:cubicBezTo>
                    <a:pt x="151" y="175"/>
                    <a:pt x="1" y="424"/>
                    <a:pt x="13" y="690"/>
                  </a:cubicBezTo>
                  <a:cubicBezTo>
                    <a:pt x="29" y="1045"/>
                    <a:pt x="322" y="1322"/>
                    <a:pt x="674" y="1322"/>
                  </a:cubicBezTo>
                  <a:cubicBezTo>
                    <a:pt x="684" y="1322"/>
                    <a:pt x="694" y="1322"/>
                    <a:pt x="704" y="1322"/>
                  </a:cubicBezTo>
                  <a:cubicBezTo>
                    <a:pt x="970" y="1310"/>
                    <a:pt x="1205" y="1137"/>
                    <a:pt x="1295" y="886"/>
                  </a:cubicBezTo>
                  <a:cubicBezTo>
                    <a:pt x="1387" y="635"/>
                    <a:pt x="1318" y="352"/>
                    <a:pt x="1119" y="173"/>
                  </a:cubicBezTo>
                  <a:cubicBezTo>
                    <a:pt x="995" y="59"/>
                    <a:pt x="835" y="0"/>
                    <a:pt x="67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7" name="Google Shape;8437;p13"/>
            <p:cNvSpPr/>
            <p:nvPr/>
          </p:nvSpPr>
          <p:spPr>
            <a:xfrm>
              <a:off x="5507925" y="4636850"/>
              <a:ext cx="26125" cy="24850"/>
            </a:xfrm>
            <a:custGeom>
              <a:avLst/>
              <a:gdLst/>
              <a:ahLst/>
              <a:cxnLst/>
              <a:rect l="l" t="t" r="r" b="b"/>
              <a:pathLst>
                <a:path w="1045" h="994" extrusionOk="0">
                  <a:moveTo>
                    <a:pt x="513" y="1"/>
                  </a:moveTo>
                  <a:cubicBezTo>
                    <a:pt x="250" y="1"/>
                    <a:pt x="0" y="213"/>
                    <a:pt x="15" y="520"/>
                  </a:cubicBezTo>
                  <a:cubicBezTo>
                    <a:pt x="26" y="786"/>
                    <a:pt x="246" y="994"/>
                    <a:pt x="510" y="994"/>
                  </a:cubicBezTo>
                  <a:cubicBezTo>
                    <a:pt x="517" y="994"/>
                    <a:pt x="524" y="994"/>
                    <a:pt x="532" y="993"/>
                  </a:cubicBezTo>
                  <a:cubicBezTo>
                    <a:pt x="732" y="984"/>
                    <a:pt x="907" y="855"/>
                    <a:pt x="975" y="667"/>
                  </a:cubicBezTo>
                  <a:cubicBezTo>
                    <a:pt x="1044" y="478"/>
                    <a:pt x="992" y="268"/>
                    <a:pt x="844" y="132"/>
                  </a:cubicBezTo>
                  <a:cubicBezTo>
                    <a:pt x="745" y="41"/>
                    <a:pt x="628" y="1"/>
                    <a:pt x="5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8" name="Google Shape;8438;p13"/>
            <p:cNvSpPr/>
            <p:nvPr/>
          </p:nvSpPr>
          <p:spPr>
            <a:xfrm>
              <a:off x="6453550" y="4320925"/>
              <a:ext cx="34675" cy="33125"/>
            </a:xfrm>
            <a:custGeom>
              <a:avLst/>
              <a:gdLst/>
              <a:ahLst/>
              <a:cxnLst/>
              <a:rect l="l" t="t" r="r" b="b"/>
              <a:pathLst>
                <a:path w="1387" h="1325" extrusionOk="0">
                  <a:moveTo>
                    <a:pt x="674" y="1"/>
                  </a:moveTo>
                  <a:cubicBezTo>
                    <a:pt x="578" y="1"/>
                    <a:pt x="482" y="22"/>
                    <a:pt x="393" y="64"/>
                  </a:cubicBezTo>
                  <a:cubicBezTo>
                    <a:pt x="151" y="177"/>
                    <a:pt x="0" y="425"/>
                    <a:pt x="12" y="692"/>
                  </a:cubicBezTo>
                  <a:cubicBezTo>
                    <a:pt x="28" y="1047"/>
                    <a:pt x="321" y="1324"/>
                    <a:pt x="672" y="1324"/>
                  </a:cubicBezTo>
                  <a:cubicBezTo>
                    <a:pt x="682" y="1324"/>
                    <a:pt x="692" y="1324"/>
                    <a:pt x="702" y="1324"/>
                  </a:cubicBezTo>
                  <a:cubicBezTo>
                    <a:pt x="970" y="1312"/>
                    <a:pt x="1203" y="1139"/>
                    <a:pt x="1294" y="888"/>
                  </a:cubicBezTo>
                  <a:cubicBezTo>
                    <a:pt x="1386" y="637"/>
                    <a:pt x="1315" y="354"/>
                    <a:pt x="1119" y="174"/>
                  </a:cubicBezTo>
                  <a:cubicBezTo>
                    <a:pt x="995" y="60"/>
                    <a:pt x="835" y="1"/>
                    <a:pt x="67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9" name="Google Shape;8439;p13"/>
            <p:cNvSpPr/>
            <p:nvPr/>
          </p:nvSpPr>
          <p:spPr>
            <a:xfrm>
              <a:off x="5426175" y="4843425"/>
              <a:ext cx="19525" cy="16575"/>
            </a:xfrm>
            <a:custGeom>
              <a:avLst/>
              <a:gdLst/>
              <a:ahLst/>
              <a:cxnLst/>
              <a:rect l="l" t="t" r="r" b="b"/>
              <a:pathLst>
                <a:path w="781" h="663" extrusionOk="0">
                  <a:moveTo>
                    <a:pt x="343" y="1"/>
                  </a:moveTo>
                  <a:cubicBezTo>
                    <a:pt x="167" y="1"/>
                    <a:pt x="0" y="143"/>
                    <a:pt x="10" y="348"/>
                  </a:cubicBezTo>
                  <a:cubicBezTo>
                    <a:pt x="18" y="524"/>
                    <a:pt x="163" y="662"/>
                    <a:pt x="339" y="662"/>
                  </a:cubicBezTo>
                  <a:cubicBezTo>
                    <a:pt x="344" y="662"/>
                    <a:pt x="350" y="662"/>
                    <a:pt x="355" y="662"/>
                  </a:cubicBezTo>
                  <a:cubicBezTo>
                    <a:pt x="650" y="650"/>
                    <a:pt x="781" y="286"/>
                    <a:pt x="563" y="88"/>
                  </a:cubicBezTo>
                  <a:cubicBezTo>
                    <a:pt x="497" y="28"/>
                    <a:pt x="419" y="1"/>
                    <a:pt x="34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0" name="Google Shape;8440;p13"/>
            <p:cNvSpPr/>
            <p:nvPr/>
          </p:nvSpPr>
          <p:spPr>
            <a:xfrm>
              <a:off x="5594500" y="5119050"/>
              <a:ext cx="27325" cy="23175"/>
            </a:xfrm>
            <a:custGeom>
              <a:avLst/>
              <a:gdLst/>
              <a:ahLst/>
              <a:cxnLst/>
              <a:rect l="l" t="t" r="r" b="b"/>
              <a:pathLst>
                <a:path w="1093" h="927" extrusionOk="0">
                  <a:moveTo>
                    <a:pt x="479" y="0"/>
                  </a:moveTo>
                  <a:cubicBezTo>
                    <a:pt x="233" y="0"/>
                    <a:pt x="1" y="198"/>
                    <a:pt x="13" y="485"/>
                  </a:cubicBezTo>
                  <a:cubicBezTo>
                    <a:pt x="25" y="733"/>
                    <a:pt x="229" y="927"/>
                    <a:pt x="475" y="927"/>
                  </a:cubicBezTo>
                  <a:cubicBezTo>
                    <a:pt x="482" y="927"/>
                    <a:pt x="490" y="927"/>
                    <a:pt x="497" y="926"/>
                  </a:cubicBezTo>
                  <a:cubicBezTo>
                    <a:pt x="909" y="908"/>
                    <a:pt x="1092" y="400"/>
                    <a:pt x="789" y="122"/>
                  </a:cubicBezTo>
                  <a:cubicBezTo>
                    <a:pt x="696" y="38"/>
                    <a:pt x="586" y="0"/>
                    <a:pt x="47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1" name="Google Shape;8441;p13"/>
            <p:cNvSpPr/>
            <p:nvPr/>
          </p:nvSpPr>
          <p:spPr>
            <a:xfrm>
              <a:off x="5773600" y="5092375"/>
              <a:ext cx="7100" cy="6000"/>
            </a:xfrm>
            <a:custGeom>
              <a:avLst/>
              <a:gdLst/>
              <a:ahLst/>
              <a:cxnLst/>
              <a:rect l="l" t="t" r="r" b="b"/>
              <a:pathLst>
                <a:path w="284" h="240" extrusionOk="0">
                  <a:moveTo>
                    <a:pt x="124" y="0"/>
                  </a:moveTo>
                  <a:cubicBezTo>
                    <a:pt x="61" y="0"/>
                    <a:pt x="1" y="51"/>
                    <a:pt x="5" y="125"/>
                  </a:cubicBezTo>
                  <a:cubicBezTo>
                    <a:pt x="8" y="189"/>
                    <a:pt x="61" y="240"/>
                    <a:pt x="124" y="240"/>
                  </a:cubicBezTo>
                  <a:cubicBezTo>
                    <a:pt x="126" y="240"/>
                    <a:pt x="128" y="239"/>
                    <a:pt x="130" y="239"/>
                  </a:cubicBezTo>
                  <a:cubicBezTo>
                    <a:pt x="237" y="235"/>
                    <a:pt x="283" y="104"/>
                    <a:pt x="205" y="32"/>
                  </a:cubicBezTo>
                  <a:cubicBezTo>
                    <a:pt x="181" y="10"/>
                    <a:pt x="152" y="0"/>
                    <a:pt x="1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2" name="Google Shape;8442;p13"/>
            <p:cNvSpPr/>
            <p:nvPr/>
          </p:nvSpPr>
          <p:spPr>
            <a:xfrm>
              <a:off x="5698525" y="4989350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24" y="0"/>
                  </a:moveTo>
                  <a:cubicBezTo>
                    <a:pt x="61" y="0"/>
                    <a:pt x="0" y="52"/>
                    <a:pt x="4" y="126"/>
                  </a:cubicBezTo>
                  <a:cubicBezTo>
                    <a:pt x="7" y="191"/>
                    <a:pt x="59" y="241"/>
                    <a:pt x="123" y="241"/>
                  </a:cubicBezTo>
                  <a:cubicBezTo>
                    <a:pt x="125" y="241"/>
                    <a:pt x="126" y="241"/>
                    <a:pt x="128" y="241"/>
                  </a:cubicBezTo>
                  <a:cubicBezTo>
                    <a:pt x="235" y="235"/>
                    <a:pt x="283" y="104"/>
                    <a:pt x="203" y="32"/>
                  </a:cubicBezTo>
                  <a:cubicBezTo>
                    <a:pt x="180" y="10"/>
                    <a:pt x="152" y="0"/>
                    <a:pt x="1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3" name="Google Shape;8443;p13"/>
            <p:cNvSpPr/>
            <p:nvPr/>
          </p:nvSpPr>
          <p:spPr>
            <a:xfrm>
              <a:off x="5431950" y="5127275"/>
              <a:ext cx="7100" cy="6050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25" y="1"/>
                  </a:moveTo>
                  <a:cubicBezTo>
                    <a:pt x="61" y="1"/>
                    <a:pt x="1" y="53"/>
                    <a:pt x="4" y="127"/>
                  </a:cubicBezTo>
                  <a:cubicBezTo>
                    <a:pt x="7" y="191"/>
                    <a:pt x="61" y="241"/>
                    <a:pt x="126" y="241"/>
                  </a:cubicBezTo>
                  <a:cubicBezTo>
                    <a:pt x="127" y="241"/>
                    <a:pt x="128" y="241"/>
                    <a:pt x="129" y="241"/>
                  </a:cubicBezTo>
                  <a:cubicBezTo>
                    <a:pt x="235" y="235"/>
                    <a:pt x="284" y="104"/>
                    <a:pt x="205" y="32"/>
                  </a:cubicBezTo>
                  <a:cubicBezTo>
                    <a:pt x="181" y="10"/>
                    <a:pt x="153" y="1"/>
                    <a:pt x="1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4" name="Google Shape;8444;p13"/>
            <p:cNvSpPr/>
            <p:nvPr/>
          </p:nvSpPr>
          <p:spPr>
            <a:xfrm>
              <a:off x="6129675" y="5077750"/>
              <a:ext cx="7100" cy="6050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25" y="1"/>
                  </a:moveTo>
                  <a:cubicBezTo>
                    <a:pt x="61" y="1"/>
                    <a:pt x="0" y="53"/>
                    <a:pt x="4" y="127"/>
                  </a:cubicBezTo>
                  <a:cubicBezTo>
                    <a:pt x="6" y="191"/>
                    <a:pt x="60" y="241"/>
                    <a:pt x="124" y="241"/>
                  </a:cubicBezTo>
                  <a:cubicBezTo>
                    <a:pt x="126" y="241"/>
                    <a:pt x="128" y="241"/>
                    <a:pt x="130" y="241"/>
                  </a:cubicBezTo>
                  <a:cubicBezTo>
                    <a:pt x="236" y="237"/>
                    <a:pt x="283" y="104"/>
                    <a:pt x="205" y="32"/>
                  </a:cubicBezTo>
                  <a:cubicBezTo>
                    <a:pt x="181" y="10"/>
                    <a:pt x="153" y="1"/>
                    <a:pt x="1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5" name="Google Shape;8445;p13"/>
            <p:cNvSpPr/>
            <p:nvPr/>
          </p:nvSpPr>
          <p:spPr>
            <a:xfrm>
              <a:off x="6227225" y="4810550"/>
              <a:ext cx="28400" cy="27025"/>
            </a:xfrm>
            <a:custGeom>
              <a:avLst/>
              <a:gdLst/>
              <a:ahLst/>
              <a:cxnLst/>
              <a:rect l="l" t="t" r="r" b="b"/>
              <a:pathLst>
                <a:path w="1136" h="1081" extrusionOk="0">
                  <a:moveTo>
                    <a:pt x="557" y="1"/>
                  </a:moveTo>
                  <a:cubicBezTo>
                    <a:pt x="272" y="1"/>
                    <a:pt x="1" y="232"/>
                    <a:pt x="15" y="566"/>
                  </a:cubicBezTo>
                  <a:cubicBezTo>
                    <a:pt x="29" y="855"/>
                    <a:pt x="268" y="1080"/>
                    <a:pt x="553" y="1080"/>
                  </a:cubicBezTo>
                  <a:cubicBezTo>
                    <a:pt x="561" y="1080"/>
                    <a:pt x="569" y="1080"/>
                    <a:pt x="578" y="1080"/>
                  </a:cubicBezTo>
                  <a:cubicBezTo>
                    <a:pt x="796" y="1069"/>
                    <a:pt x="986" y="929"/>
                    <a:pt x="1060" y="725"/>
                  </a:cubicBezTo>
                  <a:cubicBezTo>
                    <a:pt x="1135" y="519"/>
                    <a:pt x="1078" y="291"/>
                    <a:pt x="917" y="143"/>
                  </a:cubicBezTo>
                  <a:cubicBezTo>
                    <a:pt x="810" y="45"/>
                    <a:pt x="682" y="1"/>
                    <a:pt x="55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6" name="Google Shape;8446;p13"/>
            <p:cNvSpPr/>
            <p:nvPr/>
          </p:nvSpPr>
          <p:spPr>
            <a:xfrm>
              <a:off x="6755725" y="4260375"/>
              <a:ext cx="47300" cy="45100"/>
            </a:xfrm>
            <a:custGeom>
              <a:avLst/>
              <a:gdLst/>
              <a:ahLst/>
              <a:cxnLst/>
              <a:rect l="l" t="t" r="r" b="b"/>
              <a:pathLst>
                <a:path w="1892" h="1804" extrusionOk="0">
                  <a:moveTo>
                    <a:pt x="919" y="0"/>
                  </a:moveTo>
                  <a:cubicBezTo>
                    <a:pt x="819" y="0"/>
                    <a:pt x="717" y="17"/>
                    <a:pt x="617" y="53"/>
                  </a:cubicBezTo>
                  <a:cubicBezTo>
                    <a:pt x="273" y="176"/>
                    <a:pt x="37" y="493"/>
                    <a:pt x="19" y="858"/>
                  </a:cubicBezTo>
                  <a:cubicBezTo>
                    <a:pt x="1" y="1222"/>
                    <a:pt x="204" y="1562"/>
                    <a:pt x="534" y="1718"/>
                  </a:cubicBezTo>
                  <a:cubicBezTo>
                    <a:pt x="657" y="1776"/>
                    <a:pt x="789" y="1804"/>
                    <a:pt x="919" y="1804"/>
                  </a:cubicBezTo>
                  <a:cubicBezTo>
                    <a:pt x="1138" y="1804"/>
                    <a:pt x="1355" y="1724"/>
                    <a:pt x="1525" y="1571"/>
                  </a:cubicBezTo>
                  <a:cubicBezTo>
                    <a:pt x="1795" y="1326"/>
                    <a:pt x="1892" y="942"/>
                    <a:pt x="1770" y="600"/>
                  </a:cubicBezTo>
                  <a:cubicBezTo>
                    <a:pt x="1637" y="231"/>
                    <a:pt x="1290" y="0"/>
                    <a:pt x="91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7" name="Google Shape;8447;p13"/>
            <p:cNvSpPr/>
            <p:nvPr/>
          </p:nvSpPr>
          <p:spPr>
            <a:xfrm>
              <a:off x="6715000" y="4454650"/>
              <a:ext cx="30025" cy="24875"/>
            </a:xfrm>
            <a:custGeom>
              <a:avLst/>
              <a:gdLst/>
              <a:ahLst/>
              <a:cxnLst/>
              <a:rect l="l" t="t" r="r" b="b"/>
              <a:pathLst>
                <a:path w="1201" h="995" extrusionOk="0">
                  <a:moveTo>
                    <a:pt x="612" y="1"/>
                  </a:moveTo>
                  <a:cubicBezTo>
                    <a:pt x="557" y="1"/>
                    <a:pt x="501" y="10"/>
                    <a:pt x="445" y="30"/>
                  </a:cubicBezTo>
                  <a:cubicBezTo>
                    <a:pt x="29" y="179"/>
                    <a:pt x="0" y="756"/>
                    <a:pt x="400" y="945"/>
                  </a:cubicBezTo>
                  <a:cubicBezTo>
                    <a:pt x="472" y="979"/>
                    <a:pt x="544" y="994"/>
                    <a:pt x="614" y="994"/>
                  </a:cubicBezTo>
                  <a:cubicBezTo>
                    <a:pt x="934" y="994"/>
                    <a:pt x="1201" y="672"/>
                    <a:pt x="1080" y="330"/>
                  </a:cubicBezTo>
                  <a:cubicBezTo>
                    <a:pt x="1006" y="127"/>
                    <a:pt x="816" y="1"/>
                    <a:pt x="6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8" name="Google Shape;8448;p13"/>
            <p:cNvSpPr/>
            <p:nvPr/>
          </p:nvSpPr>
          <p:spPr>
            <a:xfrm>
              <a:off x="6591400" y="4858275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673" y="1"/>
                  </a:moveTo>
                  <a:cubicBezTo>
                    <a:pt x="600" y="1"/>
                    <a:pt x="525" y="13"/>
                    <a:pt x="452" y="39"/>
                  </a:cubicBezTo>
                  <a:cubicBezTo>
                    <a:pt x="199" y="130"/>
                    <a:pt x="27" y="363"/>
                    <a:pt x="14" y="630"/>
                  </a:cubicBezTo>
                  <a:cubicBezTo>
                    <a:pt x="1" y="896"/>
                    <a:pt x="150" y="1146"/>
                    <a:pt x="392" y="1260"/>
                  </a:cubicBezTo>
                  <a:cubicBezTo>
                    <a:pt x="482" y="1303"/>
                    <a:pt x="578" y="1323"/>
                    <a:pt x="674" y="1323"/>
                  </a:cubicBezTo>
                  <a:cubicBezTo>
                    <a:pt x="834" y="1323"/>
                    <a:pt x="993" y="1265"/>
                    <a:pt x="1118" y="1152"/>
                  </a:cubicBezTo>
                  <a:cubicBezTo>
                    <a:pt x="1316" y="973"/>
                    <a:pt x="1387" y="692"/>
                    <a:pt x="1297" y="441"/>
                  </a:cubicBezTo>
                  <a:cubicBezTo>
                    <a:pt x="1200" y="170"/>
                    <a:pt x="945" y="1"/>
                    <a:pt x="67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9" name="Google Shape;8449;p13"/>
            <p:cNvSpPr/>
            <p:nvPr/>
          </p:nvSpPr>
          <p:spPr>
            <a:xfrm>
              <a:off x="6166650" y="4739775"/>
              <a:ext cx="20025" cy="16575"/>
            </a:xfrm>
            <a:custGeom>
              <a:avLst/>
              <a:gdLst/>
              <a:ahLst/>
              <a:cxnLst/>
              <a:rect l="l" t="t" r="r" b="b"/>
              <a:pathLst>
                <a:path w="801" h="663" extrusionOk="0">
                  <a:moveTo>
                    <a:pt x="407" y="1"/>
                  </a:moveTo>
                  <a:cubicBezTo>
                    <a:pt x="371" y="1"/>
                    <a:pt x="333" y="7"/>
                    <a:pt x="297" y="19"/>
                  </a:cubicBezTo>
                  <a:cubicBezTo>
                    <a:pt x="20" y="119"/>
                    <a:pt x="1" y="503"/>
                    <a:pt x="267" y="630"/>
                  </a:cubicBezTo>
                  <a:cubicBezTo>
                    <a:pt x="314" y="652"/>
                    <a:pt x="363" y="663"/>
                    <a:pt x="409" y="663"/>
                  </a:cubicBezTo>
                  <a:cubicBezTo>
                    <a:pt x="623" y="663"/>
                    <a:pt x="800" y="448"/>
                    <a:pt x="719" y="221"/>
                  </a:cubicBezTo>
                  <a:cubicBezTo>
                    <a:pt x="672" y="85"/>
                    <a:pt x="544" y="1"/>
                    <a:pt x="40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0" name="Google Shape;8450;p13"/>
            <p:cNvSpPr/>
            <p:nvPr/>
          </p:nvSpPr>
          <p:spPr>
            <a:xfrm>
              <a:off x="6308400" y="4428975"/>
              <a:ext cx="37325" cy="35625"/>
            </a:xfrm>
            <a:custGeom>
              <a:avLst/>
              <a:gdLst/>
              <a:ahLst/>
              <a:cxnLst/>
              <a:rect l="l" t="t" r="r" b="b"/>
              <a:pathLst>
                <a:path w="1493" h="1425" extrusionOk="0">
                  <a:moveTo>
                    <a:pt x="724" y="1"/>
                  </a:moveTo>
                  <a:cubicBezTo>
                    <a:pt x="645" y="1"/>
                    <a:pt x="564" y="14"/>
                    <a:pt x="485" y="42"/>
                  </a:cubicBezTo>
                  <a:cubicBezTo>
                    <a:pt x="215" y="140"/>
                    <a:pt x="29" y="389"/>
                    <a:pt x="15" y="676"/>
                  </a:cubicBezTo>
                  <a:cubicBezTo>
                    <a:pt x="0" y="965"/>
                    <a:pt x="161" y="1233"/>
                    <a:pt x="421" y="1356"/>
                  </a:cubicBezTo>
                  <a:cubicBezTo>
                    <a:pt x="518" y="1402"/>
                    <a:pt x="622" y="1425"/>
                    <a:pt x="725" y="1425"/>
                  </a:cubicBezTo>
                  <a:cubicBezTo>
                    <a:pt x="898" y="1425"/>
                    <a:pt x="1069" y="1361"/>
                    <a:pt x="1202" y="1240"/>
                  </a:cubicBezTo>
                  <a:cubicBezTo>
                    <a:pt x="1416" y="1048"/>
                    <a:pt x="1493" y="744"/>
                    <a:pt x="1395" y="474"/>
                  </a:cubicBezTo>
                  <a:cubicBezTo>
                    <a:pt x="1291" y="183"/>
                    <a:pt x="1016" y="1"/>
                    <a:pt x="72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1" name="Google Shape;8451;p13"/>
            <p:cNvSpPr/>
            <p:nvPr/>
          </p:nvSpPr>
          <p:spPr>
            <a:xfrm>
              <a:off x="6462025" y="4340600"/>
              <a:ext cx="9375" cy="7725"/>
            </a:xfrm>
            <a:custGeom>
              <a:avLst/>
              <a:gdLst/>
              <a:ahLst/>
              <a:cxnLst/>
              <a:rect l="l" t="t" r="r" b="b"/>
              <a:pathLst>
                <a:path w="375" h="309" extrusionOk="0">
                  <a:moveTo>
                    <a:pt x="192" y="0"/>
                  </a:moveTo>
                  <a:cubicBezTo>
                    <a:pt x="175" y="0"/>
                    <a:pt x="158" y="3"/>
                    <a:pt x="141" y="9"/>
                  </a:cubicBezTo>
                  <a:cubicBezTo>
                    <a:pt x="11" y="56"/>
                    <a:pt x="1" y="234"/>
                    <a:pt x="126" y="293"/>
                  </a:cubicBezTo>
                  <a:cubicBezTo>
                    <a:pt x="148" y="304"/>
                    <a:pt x="171" y="308"/>
                    <a:pt x="192" y="308"/>
                  </a:cubicBezTo>
                  <a:cubicBezTo>
                    <a:pt x="291" y="308"/>
                    <a:pt x="374" y="210"/>
                    <a:pt x="336" y="104"/>
                  </a:cubicBezTo>
                  <a:cubicBezTo>
                    <a:pt x="315" y="40"/>
                    <a:pt x="255" y="0"/>
                    <a:pt x="19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2" name="Google Shape;8452;p13"/>
            <p:cNvSpPr/>
            <p:nvPr/>
          </p:nvSpPr>
          <p:spPr>
            <a:xfrm>
              <a:off x="6742275" y="463117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149" y="0"/>
                  </a:moveTo>
                  <a:cubicBezTo>
                    <a:pt x="136" y="0"/>
                    <a:pt x="122" y="3"/>
                    <a:pt x="109" y="8"/>
                  </a:cubicBezTo>
                  <a:cubicBezTo>
                    <a:pt x="8" y="44"/>
                    <a:pt x="1" y="183"/>
                    <a:pt x="97" y="228"/>
                  </a:cubicBezTo>
                  <a:cubicBezTo>
                    <a:pt x="115" y="237"/>
                    <a:pt x="132" y="241"/>
                    <a:pt x="150" y="241"/>
                  </a:cubicBezTo>
                  <a:cubicBezTo>
                    <a:pt x="227" y="241"/>
                    <a:pt x="292" y="162"/>
                    <a:pt x="262" y="80"/>
                  </a:cubicBezTo>
                  <a:cubicBezTo>
                    <a:pt x="244" y="31"/>
                    <a:pt x="198" y="0"/>
                    <a:pt x="14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3" name="Google Shape;8453;p13"/>
            <p:cNvSpPr/>
            <p:nvPr/>
          </p:nvSpPr>
          <p:spPr>
            <a:xfrm>
              <a:off x="6406150" y="4749600"/>
              <a:ext cx="7325" cy="6025"/>
            </a:xfrm>
            <a:custGeom>
              <a:avLst/>
              <a:gdLst/>
              <a:ahLst/>
              <a:cxnLst/>
              <a:rect l="l" t="t" r="r" b="b"/>
              <a:pathLst>
                <a:path w="293" h="241" extrusionOk="0">
                  <a:moveTo>
                    <a:pt x="150" y="1"/>
                  </a:moveTo>
                  <a:cubicBezTo>
                    <a:pt x="136" y="1"/>
                    <a:pt x="123" y="3"/>
                    <a:pt x="109" y="8"/>
                  </a:cubicBezTo>
                  <a:cubicBezTo>
                    <a:pt x="8" y="43"/>
                    <a:pt x="1" y="182"/>
                    <a:pt x="99" y="229"/>
                  </a:cubicBezTo>
                  <a:cubicBezTo>
                    <a:pt x="116" y="237"/>
                    <a:pt x="133" y="241"/>
                    <a:pt x="150" y="241"/>
                  </a:cubicBezTo>
                  <a:cubicBezTo>
                    <a:pt x="227" y="241"/>
                    <a:pt x="292" y="163"/>
                    <a:pt x="262" y="80"/>
                  </a:cubicBezTo>
                  <a:cubicBezTo>
                    <a:pt x="245" y="31"/>
                    <a:pt x="199" y="1"/>
                    <a:pt x="15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4" name="Google Shape;8454;p13"/>
            <p:cNvSpPr/>
            <p:nvPr/>
          </p:nvSpPr>
          <p:spPr>
            <a:xfrm>
              <a:off x="6365025" y="5016300"/>
              <a:ext cx="32650" cy="27025"/>
            </a:xfrm>
            <a:custGeom>
              <a:avLst/>
              <a:gdLst/>
              <a:ahLst/>
              <a:cxnLst/>
              <a:rect l="l" t="t" r="r" b="b"/>
              <a:pathLst>
                <a:path w="1306" h="1081" extrusionOk="0">
                  <a:moveTo>
                    <a:pt x="665" y="0"/>
                  </a:moveTo>
                  <a:cubicBezTo>
                    <a:pt x="605" y="0"/>
                    <a:pt x="544" y="10"/>
                    <a:pt x="484" y="31"/>
                  </a:cubicBezTo>
                  <a:cubicBezTo>
                    <a:pt x="32" y="194"/>
                    <a:pt x="0" y="822"/>
                    <a:pt x="434" y="1026"/>
                  </a:cubicBezTo>
                  <a:cubicBezTo>
                    <a:pt x="512" y="1063"/>
                    <a:pt x="592" y="1080"/>
                    <a:pt x="668" y="1080"/>
                  </a:cubicBezTo>
                  <a:cubicBezTo>
                    <a:pt x="1016" y="1080"/>
                    <a:pt x="1306" y="730"/>
                    <a:pt x="1174" y="359"/>
                  </a:cubicBezTo>
                  <a:cubicBezTo>
                    <a:pt x="1095" y="138"/>
                    <a:pt x="887" y="0"/>
                    <a:pt x="66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5" name="Google Shape;8455;p13"/>
            <p:cNvSpPr/>
            <p:nvPr/>
          </p:nvSpPr>
          <p:spPr>
            <a:xfrm>
              <a:off x="6533450" y="4622125"/>
              <a:ext cx="16650" cy="14150"/>
            </a:xfrm>
            <a:custGeom>
              <a:avLst/>
              <a:gdLst/>
              <a:ahLst/>
              <a:cxnLst/>
              <a:rect l="l" t="t" r="r" b="b"/>
              <a:pathLst>
                <a:path w="666" h="566" extrusionOk="0">
                  <a:moveTo>
                    <a:pt x="291" y="0"/>
                  </a:moveTo>
                  <a:cubicBezTo>
                    <a:pt x="142" y="0"/>
                    <a:pt x="0" y="121"/>
                    <a:pt x="9" y="296"/>
                  </a:cubicBezTo>
                  <a:cubicBezTo>
                    <a:pt x="15" y="447"/>
                    <a:pt x="141" y="565"/>
                    <a:pt x="291" y="565"/>
                  </a:cubicBezTo>
                  <a:cubicBezTo>
                    <a:pt x="294" y="565"/>
                    <a:pt x="298" y="565"/>
                    <a:pt x="302" y="565"/>
                  </a:cubicBezTo>
                  <a:cubicBezTo>
                    <a:pt x="553" y="553"/>
                    <a:pt x="666" y="245"/>
                    <a:pt x="479" y="75"/>
                  </a:cubicBezTo>
                  <a:cubicBezTo>
                    <a:pt x="423" y="23"/>
                    <a:pt x="356" y="0"/>
                    <a:pt x="2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6" name="Google Shape;8456;p13"/>
            <p:cNvSpPr/>
            <p:nvPr/>
          </p:nvSpPr>
          <p:spPr>
            <a:xfrm>
              <a:off x="6223825" y="4621725"/>
              <a:ext cx="29625" cy="28200"/>
            </a:xfrm>
            <a:custGeom>
              <a:avLst/>
              <a:gdLst/>
              <a:ahLst/>
              <a:cxnLst/>
              <a:rect l="l" t="t" r="r" b="b"/>
              <a:pathLst>
                <a:path w="1185" h="1128" extrusionOk="0">
                  <a:moveTo>
                    <a:pt x="582" y="1"/>
                  </a:moveTo>
                  <a:cubicBezTo>
                    <a:pt x="283" y="1"/>
                    <a:pt x="0" y="242"/>
                    <a:pt x="16" y="590"/>
                  </a:cubicBezTo>
                  <a:cubicBezTo>
                    <a:pt x="29" y="892"/>
                    <a:pt x="277" y="1127"/>
                    <a:pt x="576" y="1127"/>
                  </a:cubicBezTo>
                  <a:cubicBezTo>
                    <a:pt x="585" y="1127"/>
                    <a:pt x="595" y="1127"/>
                    <a:pt x="604" y="1127"/>
                  </a:cubicBezTo>
                  <a:cubicBezTo>
                    <a:pt x="831" y="1116"/>
                    <a:pt x="1029" y="970"/>
                    <a:pt x="1107" y="757"/>
                  </a:cubicBezTo>
                  <a:cubicBezTo>
                    <a:pt x="1184" y="542"/>
                    <a:pt x="1125" y="303"/>
                    <a:pt x="957" y="150"/>
                  </a:cubicBezTo>
                  <a:cubicBezTo>
                    <a:pt x="845" y="47"/>
                    <a:pt x="712" y="1"/>
                    <a:pt x="58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7" name="Google Shape;8457;p13"/>
            <p:cNvSpPr/>
            <p:nvPr/>
          </p:nvSpPr>
          <p:spPr>
            <a:xfrm>
              <a:off x="5931275" y="4451825"/>
              <a:ext cx="36850" cy="35175"/>
            </a:xfrm>
            <a:custGeom>
              <a:avLst/>
              <a:gdLst/>
              <a:ahLst/>
              <a:cxnLst/>
              <a:rect l="l" t="t" r="r" b="b"/>
              <a:pathLst>
                <a:path w="1474" h="1407" extrusionOk="0">
                  <a:moveTo>
                    <a:pt x="715" y="0"/>
                  </a:moveTo>
                  <a:cubicBezTo>
                    <a:pt x="614" y="0"/>
                    <a:pt x="512" y="22"/>
                    <a:pt x="417" y="66"/>
                  </a:cubicBezTo>
                  <a:cubicBezTo>
                    <a:pt x="160" y="186"/>
                    <a:pt x="0" y="451"/>
                    <a:pt x="12" y="735"/>
                  </a:cubicBezTo>
                  <a:cubicBezTo>
                    <a:pt x="30" y="1112"/>
                    <a:pt x="341" y="1406"/>
                    <a:pt x="714" y="1406"/>
                  </a:cubicBezTo>
                  <a:cubicBezTo>
                    <a:pt x="725" y="1406"/>
                    <a:pt x="736" y="1406"/>
                    <a:pt x="747" y="1405"/>
                  </a:cubicBezTo>
                  <a:cubicBezTo>
                    <a:pt x="1032" y="1392"/>
                    <a:pt x="1280" y="1210"/>
                    <a:pt x="1377" y="942"/>
                  </a:cubicBezTo>
                  <a:cubicBezTo>
                    <a:pt x="1473" y="675"/>
                    <a:pt x="1400" y="376"/>
                    <a:pt x="1189" y="183"/>
                  </a:cubicBezTo>
                  <a:cubicBezTo>
                    <a:pt x="1057" y="63"/>
                    <a:pt x="887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8" name="Google Shape;8458;p13"/>
            <p:cNvSpPr/>
            <p:nvPr/>
          </p:nvSpPr>
          <p:spPr>
            <a:xfrm>
              <a:off x="6753650" y="3476450"/>
              <a:ext cx="24875" cy="21150"/>
            </a:xfrm>
            <a:custGeom>
              <a:avLst/>
              <a:gdLst/>
              <a:ahLst/>
              <a:cxnLst/>
              <a:rect l="l" t="t" r="r" b="b"/>
              <a:pathLst>
                <a:path w="995" h="846" extrusionOk="0">
                  <a:moveTo>
                    <a:pt x="436" y="1"/>
                  </a:moveTo>
                  <a:cubicBezTo>
                    <a:pt x="212" y="1"/>
                    <a:pt x="0" y="181"/>
                    <a:pt x="12" y="442"/>
                  </a:cubicBezTo>
                  <a:cubicBezTo>
                    <a:pt x="22" y="669"/>
                    <a:pt x="208" y="846"/>
                    <a:pt x="433" y="846"/>
                  </a:cubicBezTo>
                  <a:cubicBezTo>
                    <a:pt x="439" y="846"/>
                    <a:pt x="446" y="845"/>
                    <a:pt x="452" y="845"/>
                  </a:cubicBezTo>
                  <a:cubicBezTo>
                    <a:pt x="828" y="829"/>
                    <a:pt x="995" y="366"/>
                    <a:pt x="718" y="112"/>
                  </a:cubicBezTo>
                  <a:cubicBezTo>
                    <a:pt x="634" y="35"/>
                    <a:pt x="534" y="1"/>
                    <a:pt x="4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9" name="Google Shape;8459;p13"/>
            <p:cNvSpPr/>
            <p:nvPr/>
          </p:nvSpPr>
          <p:spPr>
            <a:xfrm>
              <a:off x="7266250" y="4135375"/>
              <a:ext cx="58975" cy="56275"/>
            </a:xfrm>
            <a:custGeom>
              <a:avLst/>
              <a:gdLst/>
              <a:ahLst/>
              <a:cxnLst/>
              <a:rect l="l" t="t" r="r" b="b"/>
              <a:pathLst>
                <a:path w="2359" h="2251" extrusionOk="0">
                  <a:moveTo>
                    <a:pt x="1144" y="1"/>
                  </a:moveTo>
                  <a:cubicBezTo>
                    <a:pt x="983" y="1"/>
                    <a:pt x="820" y="36"/>
                    <a:pt x="667" y="108"/>
                  </a:cubicBezTo>
                  <a:cubicBezTo>
                    <a:pt x="256" y="300"/>
                    <a:pt x="0" y="722"/>
                    <a:pt x="21" y="1176"/>
                  </a:cubicBezTo>
                  <a:cubicBezTo>
                    <a:pt x="47" y="1779"/>
                    <a:pt x="545" y="2251"/>
                    <a:pt x="1144" y="2251"/>
                  </a:cubicBezTo>
                  <a:cubicBezTo>
                    <a:pt x="1161" y="2251"/>
                    <a:pt x="1179" y="2250"/>
                    <a:pt x="1197" y="2249"/>
                  </a:cubicBezTo>
                  <a:cubicBezTo>
                    <a:pt x="1650" y="2230"/>
                    <a:pt x="2047" y="1937"/>
                    <a:pt x="2202" y="1508"/>
                  </a:cubicBezTo>
                  <a:cubicBezTo>
                    <a:pt x="2358" y="1082"/>
                    <a:pt x="2240" y="602"/>
                    <a:pt x="1905" y="295"/>
                  </a:cubicBezTo>
                  <a:cubicBezTo>
                    <a:pt x="1692" y="102"/>
                    <a:pt x="1420" y="1"/>
                    <a:pt x="114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0" name="Google Shape;8460;p13"/>
            <p:cNvSpPr/>
            <p:nvPr/>
          </p:nvSpPr>
          <p:spPr>
            <a:xfrm>
              <a:off x="1430600" y="4626575"/>
              <a:ext cx="76100" cy="72025"/>
            </a:xfrm>
            <a:custGeom>
              <a:avLst/>
              <a:gdLst/>
              <a:ahLst/>
              <a:cxnLst/>
              <a:rect l="l" t="t" r="r" b="b"/>
              <a:pathLst>
                <a:path w="3044" h="2881" extrusionOk="0">
                  <a:moveTo>
                    <a:pt x="1590" y="1"/>
                  </a:moveTo>
                  <a:cubicBezTo>
                    <a:pt x="1204" y="1"/>
                    <a:pt x="825" y="156"/>
                    <a:pt x="549" y="447"/>
                  </a:cubicBezTo>
                  <a:cubicBezTo>
                    <a:pt x="0" y="1021"/>
                    <a:pt x="21" y="1934"/>
                    <a:pt x="597" y="2482"/>
                  </a:cubicBezTo>
                  <a:cubicBezTo>
                    <a:pt x="870" y="2743"/>
                    <a:pt x="1227" y="2881"/>
                    <a:pt x="1590" y="2881"/>
                  </a:cubicBezTo>
                  <a:cubicBezTo>
                    <a:pt x="1787" y="2881"/>
                    <a:pt x="1985" y="2840"/>
                    <a:pt x="2172" y="2757"/>
                  </a:cubicBezTo>
                  <a:cubicBezTo>
                    <a:pt x="2706" y="2523"/>
                    <a:pt x="3044" y="1989"/>
                    <a:pt x="3030" y="1406"/>
                  </a:cubicBezTo>
                  <a:cubicBezTo>
                    <a:pt x="3017" y="824"/>
                    <a:pt x="2653" y="307"/>
                    <a:pt x="2110" y="98"/>
                  </a:cubicBezTo>
                  <a:cubicBezTo>
                    <a:pt x="1941" y="33"/>
                    <a:pt x="1765" y="1"/>
                    <a:pt x="159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1" name="Google Shape;8461;p13"/>
            <p:cNvSpPr/>
            <p:nvPr/>
          </p:nvSpPr>
          <p:spPr>
            <a:xfrm>
              <a:off x="1160050" y="4557000"/>
              <a:ext cx="43900" cy="41575"/>
            </a:xfrm>
            <a:custGeom>
              <a:avLst/>
              <a:gdLst/>
              <a:ahLst/>
              <a:cxnLst/>
              <a:rect l="l" t="t" r="r" b="b"/>
              <a:pathLst>
                <a:path w="1756" h="1663" extrusionOk="0">
                  <a:moveTo>
                    <a:pt x="918" y="1"/>
                  </a:moveTo>
                  <a:cubicBezTo>
                    <a:pt x="695" y="1"/>
                    <a:pt x="477" y="90"/>
                    <a:pt x="317" y="257"/>
                  </a:cubicBezTo>
                  <a:cubicBezTo>
                    <a:pt x="0" y="589"/>
                    <a:pt x="12" y="1115"/>
                    <a:pt x="344" y="1432"/>
                  </a:cubicBezTo>
                  <a:cubicBezTo>
                    <a:pt x="503" y="1583"/>
                    <a:pt x="709" y="1662"/>
                    <a:pt x="919" y="1662"/>
                  </a:cubicBezTo>
                  <a:cubicBezTo>
                    <a:pt x="1032" y="1662"/>
                    <a:pt x="1146" y="1639"/>
                    <a:pt x="1254" y="1592"/>
                  </a:cubicBezTo>
                  <a:cubicBezTo>
                    <a:pt x="1560" y="1455"/>
                    <a:pt x="1756" y="1148"/>
                    <a:pt x="1748" y="812"/>
                  </a:cubicBezTo>
                  <a:cubicBezTo>
                    <a:pt x="1741" y="476"/>
                    <a:pt x="1532" y="177"/>
                    <a:pt x="1218" y="57"/>
                  </a:cubicBezTo>
                  <a:cubicBezTo>
                    <a:pt x="1120" y="19"/>
                    <a:pt x="1019" y="1"/>
                    <a:pt x="9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2" name="Google Shape;8462;p13"/>
            <p:cNvSpPr/>
            <p:nvPr/>
          </p:nvSpPr>
          <p:spPr>
            <a:xfrm>
              <a:off x="1341950" y="4529975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502" y="1"/>
                  </a:moveTo>
                  <a:cubicBezTo>
                    <a:pt x="386" y="1"/>
                    <a:pt x="269" y="45"/>
                    <a:pt x="175" y="143"/>
                  </a:cubicBezTo>
                  <a:cubicBezTo>
                    <a:pt x="0" y="325"/>
                    <a:pt x="6" y="615"/>
                    <a:pt x="190" y="788"/>
                  </a:cubicBezTo>
                  <a:cubicBezTo>
                    <a:pt x="282" y="876"/>
                    <a:pt x="394" y="915"/>
                    <a:pt x="502" y="915"/>
                  </a:cubicBezTo>
                  <a:cubicBezTo>
                    <a:pt x="741" y="915"/>
                    <a:pt x="968" y="727"/>
                    <a:pt x="961" y="448"/>
                  </a:cubicBezTo>
                  <a:cubicBezTo>
                    <a:pt x="955" y="177"/>
                    <a:pt x="733" y="1"/>
                    <a:pt x="50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3" name="Google Shape;8463;p13"/>
            <p:cNvSpPr/>
            <p:nvPr/>
          </p:nvSpPr>
          <p:spPr>
            <a:xfrm>
              <a:off x="1221775" y="4457400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502" y="1"/>
                  </a:moveTo>
                  <a:cubicBezTo>
                    <a:pt x="386" y="1"/>
                    <a:pt x="269" y="44"/>
                    <a:pt x="175" y="142"/>
                  </a:cubicBezTo>
                  <a:cubicBezTo>
                    <a:pt x="1" y="326"/>
                    <a:pt x="8" y="614"/>
                    <a:pt x="190" y="789"/>
                  </a:cubicBezTo>
                  <a:cubicBezTo>
                    <a:pt x="282" y="877"/>
                    <a:pt x="394" y="916"/>
                    <a:pt x="503" y="916"/>
                  </a:cubicBezTo>
                  <a:cubicBezTo>
                    <a:pt x="741" y="916"/>
                    <a:pt x="969" y="727"/>
                    <a:pt x="963" y="447"/>
                  </a:cubicBezTo>
                  <a:cubicBezTo>
                    <a:pt x="956" y="176"/>
                    <a:pt x="733" y="1"/>
                    <a:pt x="50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4" name="Google Shape;8464;p13"/>
            <p:cNvSpPr/>
            <p:nvPr/>
          </p:nvSpPr>
          <p:spPr>
            <a:xfrm>
              <a:off x="1172900" y="4743300"/>
              <a:ext cx="64375" cy="60925"/>
            </a:xfrm>
            <a:custGeom>
              <a:avLst/>
              <a:gdLst/>
              <a:ahLst/>
              <a:cxnLst/>
              <a:rect l="l" t="t" r="r" b="b"/>
              <a:pathLst>
                <a:path w="2575" h="2437" extrusionOk="0">
                  <a:moveTo>
                    <a:pt x="1346" y="0"/>
                  </a:moveTo>
                  <a:cubicBezTo>
                    <a:pt x="1019" y="0"/>
                    <a:pt x="700" y="132"/>
                    <a:pt x="465" y="377"/>
                  </a:cubicBezTo>
                  <a:cubicBezTo>
                    <a:pt x="0" y="864"/>
                    <a:pt x="18" y="1635"/>
                    <a:pt x="505" y="2100"/>
                  </a:cubicBezTo>
                  <a:cubicBezTo>
                    <a:pt x="737" y="2320"/>
                    <a:pt x="1039" y="2436"/>
                    <a:pt x="1347" y="2436"/>
                  </a:cubicBezTo>
                  <a:cubicBezTo>
                    <a:pt x="1513" y="2436"/>
                    <a:pt x="1680" y="2402"/>
                    <a:pt x="1838" y="2333"/>
                  </a:cubicBezTo>
                  <a:cubicBezTo>
                    <a:pt x="2289" y="2133"/>
                    <a:pt x="2575" y="1682"/>
                    <a:pt x="2564" y="1189"/>
                  </a:cubicBezTo>
                  <a:cubicBezTo>
                    <a:pt x="2552" y="698"/>
                    <a:pt x="2246" y="260"/>
                    <a:pt x="1786" y="83"/>
                  </a:cubicBezTo>
                  <a:cubicBezTo>
                    <a:pt x="1643" y="27"/>
                    <a:pt x="1494" y="0"/>
                    <a:pt x="134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5" name="Google Shape;8465;p13"/>
            <p:cNvSpPr/>
            <p:nvPr/>
          </p:nvSpPr>
          <p:spPr>
            <a:xfrm>
              <a:off x="1723825" y="4457900"/>
              <a:ext cx="32250" cy="30475"/>
            </a:xfrm>
            <a:custGeom>
              <a:avLst/>
              <a:gdLst/>
              <a:ahLst/>
              <a:cxnLst/>
              <a:rect l="l" t="t" r="r" b="b"/>
              <a:pathLst>
                <a:path w="1290" h="1219" extrusionOk="0">
                  <a:moveTo>
                    <a:pt x="675" y="0"/>
                  </a:moveTo>
                  <a:cubicBezTo>
                    <a:pt x="511" y="0"/>
                    <a:pt x="351" y="66"/>
                    <a:pt x="234" y="190"/>
                  </a:cubicBezTo>
                  <a:cubicBezTo>
                    <a:pt x="1" y="433"/>
                    <a:pt x="10" y="818"/>
                    <a:pt x="253" y="1051"/>
                  </a:cubicBezTo>
                  <a:cubicBezTo>
                    <a:pt x="369" y="1161"/>
                    <a:pt x="521" y="1219"/>
                    <a:pt x="674" y="1219"/>
                  </a:cubicBezTo>
                  <a:cubicBezTo>
                    <a:pt x="757" y="1219"/>
                    <a:pt x="841" y="1202"/>
                    <a:pt x="921" y="1167"/>
                  </a:cubicBezTo>
                  <a:cubicBezTo>
                    <a:pt x="1146" y="1068"/>
                    <a:pt x="1289" y="842"/>
                    <a:pt x="1283" y="596"/>
                  </a:cubicBezTo>
                  <a:cubicBezTo>
                    <a:pt x="1277" y="349"/>
                    <a:pt x="1124" y="130"/>
                    <a:pt x="894" y="41"/>
                  </a:cubicBezTo>
                  <a:cubicBezTo>
                    <a:pt x="822" y="14"/>
                    <a:pt x="748" y="0"/>
                    <a:pt x="67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6" name="Google Shape;8466;p13"/>
            <p:cNvSpPr/>
            <p:nvPr/>
          </p:nvSpPr>
          <p:spPr>
            <a:xfrm>
              <a:off x="1043550" y="4150775"/>
              <a:ext cx="32200" cy="30475"/>
            </a:xfrm>
            <a:custGeom>
              <a:avLst/>
              <a:gdLst/>
              <a:ahLst/>
              <a:cxnLst/>
              <a:rect l="l" t="t" r="r" b="b"/>
              <a:pathLst>
                <a:path w="1288" h="1219" extrusionOk="0">
                  <a:moveTo>
                    <a:pt x="673" y="1"/>
                  </a:moveTo>
                  <a:cubicBezTo>
                    <a:pt x="509" y="1"/>
                    <a:pt x="349" y="66"/>
                    <a:pt x="232" y="189"/>
                  </a:cubicBezTo>
                  <a:cubicBezTo>
                    <a:pt x="1" y="432"/>
                    <a:pt x="10" y="817"/>
                    <a:pt x="253" y="1050"/>
                  </a:cubicBezTo>
                  <a:cubicBezTo>
                    <a:pt x="368" y="1160"/>
                    <a:pt x="519" y="1219"/>
                    <a:pt x="673" y="1219"/>
                  </a:cubicBezTo>
                  <a:cubicBezTo>
                    <a:pt x="756" y="1219"/>
                    <a:pt x="840" y="1201"/>
                    <a:pt x="919" y="1166"/>
                  </a:cubicBezTo>
                  <a:cubicBezTo>
                    <a:pt x="1145" y="1067"/>
                    <a:pt x="1287" y="841"/>
                    <a:pt x="1283" y="595"/>
                  </a:cubicBezTo>
                  <a:cubicBezTo>
                    <a:pt x="1277" y="348"/>
                    <a:pt x="1124" y="130"/>
                    <a:pt x="894" y="42"/>
                  </a:cubicBezTo>
                  <a:cubicBezTo>
                    <a:pt x="822" y="14"/>
                    <a:pt x="747" y="1"/>
                    <a:pt x="67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7" name="Google Shape;8467;p13"/>
            <p:cNvSpPr/>
            <p:nvPr/>
          </p:nvSpPr>
          <p:spPr>
            <a:xfrm>
              <a:off x="555550" y="4196550"/>
              <a:ext cx="72475" cy="68525"/>
            </a:xfrm>
            <a:custGeom>
              <a:avLst/>
              <a:gdLst/>
              <a:ahLst/>
              <a:cxnLst/>
              <a:rect l="l" t="t" r="r" b="b"/>
              <a:pathLst>
                <a:path w="2899" h="2741" extrusionOk="0">
                  <a:moveTo>
                    <a:pt x="1516" y="0"/>
                  </a:moveTo>
                  <a:cubicBezTo>
                    <a:pt x="1148" y="0"/>
                    <a:pt x="787" y="148"/>
                    <a:pt x="524" y="425"/>
                  </a:cubicBezTo>
                  <a:cubicBezTo>
                    <a:pt x="1" y="972"/>
                    <a:pt x="22" y="1839"/>
                    <a:pt x="569" y="2362"/>
                  </a:cubicBezTo>
                  <a:cubicBezTo>
                    <a:pt x="829" y="2610"/>
                    <a:pt x="1170" y="2740"/>
                    <a:pt x="1516" y="2740"/>
                  </a:cubicBezTo>
                  <a:cubicBezTo>
                    <a:pt x="1703" y="2740"/>
                    <a:pt x="1891" y="2702"/>
                    <a:pt x="2069" y="2624"/>
                  </a:cubicBezTo>
                  <a:cubicBezTo>
                    <a:pt x="2575" y="2400"/>
                    <a:pt x="2899" y="1892"/>
                    <a:pt x="2885" y="1338"/>
                  </a:cubicBezTo>
                  <a:cubicBezTo>
                    <a:pt x="2872" y="784"/>
                    <a:pt x="2526" y="292"/>
                    <a:pt x="2010" y="92"/>
                  </a:cubicBezTo>
                  <a:cubicBezTo>
                    <a:pt x="1849" y="30"/>
                    <a:pt x="1682" y="0"/>
                    <a:pt x="15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8" name="Google Shape;8468;p13"/>
            <p:cNvSpPr/>
            <p:nvPr/>
          </p:nvSpPr>
          <p:spPr>
            <a:xfrm>
              <a:off x="1806425" y="4873000"/>
              <a:ext cx="16175" cy="15300"/>
            </a:xfrm>
            <a:custGeom>
              <a:avLst/>
              <a:gdLst/>
              <a:ahLst/>
              <a:cxnLst/>
              <a:rect l="l" t="t" r="r" b="b"/>
              <a:pathLst>
                <a:path w="647" h="612" extrusionOk="0">
                  <a:moveTo>
                    <a:pt x="335" y="0"/>
                  </a:moveTo>
                  <a:cubicBezTo>
                    <a:pt x="257" y="0"/>
                    <a:pt x="179" y="30"/>
                    <a:pt x="116" y="95"/>
                  </a:cubicBezTo>
                  <a:cubicBezTo>
                    <a:pt x="1" y="217"/>
                    <a:pt x="5" y="409"/>
                    <a:pt x="127" y="527"/>
                  </a:cubicBezTo>
                  <a:cubicBezTo>
                    <a:pt x="188" y="585"/>
                    <a:pt x="263" y="611"/>
                    <a:pt x="335" y="611"/>
                  </a:cubicBezTo>
                  <a:cubicBezTo>
                    <a:pt x="494" y="611"/>
                    <a:pt x="646" y="485"/>
                    <a:pt x="641" y="298"/>
                  </a:cubicBezTo>
                  <a:cubicBezTo>
                    <a:pt x="637" y="118"/>
                    <a:pt x="489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9" name="Google Shape;8469;p13"/>
            <p:cNvSpPr/>
            <p:nvPr/>
          </p:nvSpPr>
          <p:spPr>
            <a:xfrm>
              <a:off x="1606700" y="3993350"/>
              <a:ext cx="24225" cy="22925"/>
            </a:xfrm>
            <a:custGeom>
              <a:avLst/>
              <a:gdLst/>
              <a:ahLst/>
              <a:cxnLst/>
              <a:rect l="l" t="t" r="r" b="b"/>
              <a:pathLst>
                <a:path w="969" h="917" extrusionOk="0">
                  <a:moveTo>
                    <a:pt x="502" y="1"/>
                  </a:moveTo>
                  <a:cubicBezTo>
                    <a:pt x="386" y="1"/>
                    <a:pt x="269" y="45"/>
                    <a:pt x="175" y="143"/>
                  </a:cubicBezTo>
                  <a:cubicBezTo>
                    <a:pt x="1" y="326"/>
                    <a:pt x="7" y="615"/>
                    <a:pt x="190" y="789"/>
                  </a:cubicBezTo>
                  <a:cubicBezTo>
                    <a:pt x="282" y="877"/>
                    <a:pt x="393" y="917"/>
                    <a:pt x="502" y="917"/>
                  </a:cubicBezTo>
                  <a:cubicBezTo>
                    <a:pt x="741" y="917"/>
                    <a:pt x="969" y="727"/>
                    <a:pt x="961" y="448"/>
                  </a:cubicBezTo>
                  <a:cubicBezTo>
                    <a:pt x="955" y="177"/>
                    <a:pt x="732" y="1"/>
                    <a:pt x="50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0" name="Google Shape;8470;p13"/>
            <p:cNvSpPr/>
            <p:nvPr/>
          </p:nvSpPr>
          <p:spPr>
            <a:xfrm>
              <a:off x="2414975" y="4422850"/>
              <a:ext cx="32225" cy="30475"/>
            </a:xfrm>
            <a:custGeom>
              <a:avLst/>
              <a:gdLst/>
              <a:ahLst/>
              <a:cxnLst/>
              <a:rect l="l" t="t" r="r" b="b"/>
              <a:pathLst>
                <a:path w="1289" h="1219" extrusionOk="0">
                  <a:moveTo>
                    <a:pt x="673" y="0"/>
                  </a:moveTo>
                  <a:cubicBezTo>
                    <a:pt x="509" y="0"/>
                    <a:pt x="350" y="67"/>
                    <a:pt x="232" y="190"/>
                  </a:cubicBezTo>
                  <a:cubicBezTo>
                    <a:pt x="0" y="433"/>
                    <a:pt x="9" y="818"/>
                    <a:pt x="253" y="1051"/>
                  </a:cubicBezTo>
                  <a:cubicBezTo>
                    <a:pt x="368" y="1161"/>
                    <a:pt x="519" y="1218"/>
                    <a:pt x="673" y="1218"/>
                  </a:cubicBezTo>
                  <a:cubicBezTo>
                    <a:pt x="756" y="1218"/>
                    <a:pt x="840" y="1201"/>
                    <a:pt x="919" y="1166"/>
                  </a:cubicBezTo>
                  <a:cubicBezTo>
                    <a:pt x="1144" y="1067"/>
                    <a:pt x="1289" y="842"/>
                    <a:pt x="1283" y="595"/>
                  </a:cubicBezTo>
                  <a:cubicBezTo>
                    <a:pt x="1277" y="349"/>
                    <a:pt x="1123" y="131"/>
                    <a:pt x="893" y="42"/>
                  </a:cubicBezTo>
                  <a:cubicBezTo>
                    <a:pt x="821" y="14"/>
                    <a:pt x="747" y="0"/>
                    <a:pt x="67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1" name="Google Shape;8471;p13"/>
            <p:cNvSpPr/>
            <p:nvPr/>
          </p:nvSpPr>
          <p:spPr>
            <a:xfrm>
              <a:off x="1421425" y="4068925"/>
              <a:ext cx="16125" cy="15300"/>
            </a:xfrm>
            <a:custGeom>
              <a:avLst/>
              <a:gdLst/>
              <a:ahLst/>
              <a:cxnLst/>
              <a:rect l="l" t="t" r="r" b="b"/>
              <a:pathLst>
                <a:path w="645" h="612" extrusionOk="0">
                  <a:moveTo>
                    <a:pt x="335" y="1"/>
                  </a:moveTo>
                  <a:cubicBezTo>
                    <a:pt x="258" y="1"/>
                    <a:pt x="179" y="30"/>
                    <a:pt x="116" y="96"/>
                  </a:cubicBezTo>
                  <a:cubicBezTo>
                    <a:pt x="0" y="218"/>
                    <a:pt x="5" y="410"/>
                    <a:pt x="127" y="526"/>
                  </a:cubicBezTo>
                  <a:cubicBezTo>
                    <a:pt x="188" y="585"/>
                    <a:pt x="262" y="611"/>
                    <a:pt x="334" y="611"/>
                  </a:cubicBezTo>
                  <a:cubicBezTo>
                    <a:pt x="493" y="611"/>
                    <a:pt x="645" y="485"/>
                    <a:pt x="641" y="299"/>
                  </a:cubicBezTo>
                  <a:cubicBezTo>
                    <a:pt x="637" y="118"/>
                    <a:pt x="489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2" name="Google Shape;8472;p13"/>
            <p:cNvSpPr/>
            <p:nvPr/>
          </p:nvSpPr>
          <p:spPr>
            <a:xfrm>
              <a:off x="638400" y="4501000"/>
              <a:ext cx="40250" cy="38075"/>
            </a:xfrm>
            <a:custGeom>
              <a:avLst/>
              <a:gdLst/>
              <a:ahLst/>
              <a:cxnLst/>
              <a:rect l="l" t="t" r="r" b="b"/>
              <a:pathLst>
                <a:path w="1610" h="1523" extrusionOk="0">
                  <a:moveTo>
                    <a:pt x="841" y="0"/>
                  </a:moveTo>
                  <a:cubicBezTo>
                    <a:pt x="637" y="0"/>
                    <a:pt x="437" y="82"/>
                    <a:pt x="291" y="236"/>
                  </a:cubicBezTo>
                  <a:cubicBezTo>
                    <a:pt x="1" y="540"/>
                    <a:pt x="11" y="1023"/>
                    <a:pt x="317" y="1313"/>
                  </a:cubicBezTo>
                  <a:cubicBezTo>
                    <a:pt x="461" y="1450"/>
                    <a:pt x="650" y="1522"/>
                    <a:pt x="841" y="1522"/>
                  </a:cubicBezTo>
                  <a:cubicBezTo>
                    <a:pt x="945" y="1522"/>
                    <a:pt x="1050" y="1501"/>
                    <a:pt x="1149" y="1457"/>
                  </a:cubicBezTo>
                  <a:cubicBezTo>
                    <a:pt x="1430" y="1334"/>
                    <a:pt x="1609" y="1051"/>
                    <a:pt x="1603" y="743"/>
                  </a:cubicBezTo>
                  <a:cubicBezTo>
                    <a:pt x="1596" y="435"/>
                    <a:pt x="1403" y="163"/>
                    <a:pt x="1116" y="52"/>
                  </a:cubicBezTo>
                  <a:cubicBezTo>
                    <a:pt x="1027" y="17"/>
                    <a:pt x="933" y="0"/>
                    <a:pt x="84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3" name="Google Shape;8473;p13"/>
            <p:cNvSpPr/>
            <p:nvPr/>
          </p:nvSpPr>
          <p:spPr>
            <a:xfrm>
              <a:off x="461125" y="3762975"/>
              <a:ext cx="16175" cy="15275"/>
            </a:xfrm>
            <a:custGeom>
              <a:avLst/>
              <a:gdLst/>
              <a:ahLst/>
              <a:cxnLst/>
              <a:rect l="l" t="t" r="r" b="b"/>
              <a:pathLst>
                <a:path w="647" h="611" extrusionOk="0">
                  <a:moveTo>
                    <a:pt x="335" y="0"/>
                  </a:moveTo>
                  <a:cubicBezTo>
                    <a:pt x="258" y="0"/>
                    <a:pt x="180" y="30"/>
                    <a:pt x="118" y="95"/>
                  </a:cubicBezTo>
                  <a:cubicBezTo>
                    <a:pt x="1" y="217"/>
                    <a:pt x="5" y="410"/>
                    <a:pt x="127" y="526"/>
                  </a:cubicBezTo>
                  <a:cubicBezTo>
                    <a:pt x="188" y="585"/>
                    <a:pt x="263" y="611"/>
                    <a:pt x="335" y="611"/>
                  </a:cubicBezTo>
                  <a:cubicBezTo>
                    <a:pt x="494" y="611"/>
                    <a:pt x="646" y="485"/>
                    <a:pt x="641" y="298"/>
                  </a:cubicBezTo>
                  <a:cubicBezTo>
                    <a:pt x="637" y="117"/>
                    <a:pt x="489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4" name="Google Shape;8474;p13"/>
            <p:cNvSpPr/>
            <p:nvPr/>
          </p:nvSpPr>
          <p:spPr>
            <a:xfrm>
              <a:off x="853375" y="3726850"/>
              <a:ext cx="16150" cy="15300"/>
            </a:xfrm>
            <a:custGeom>
              <a:avLst/>
              <a:gdLst/>
              <a:ahLst/>
              <a:cxnLst/>
              <a:rect l="l" t="t" r="r" b="b"/>
              <a:pathLst>
                <a:path w="646" h="612" extrusionOk="0">
                  <a:moveTo>
                    <a:pt x="335" y="0"/>
                  </a:moveTo>
                  <a:cubicBezTo>
                    <a:pt x="258" y="0"/>
                    <a:pt x="179" y="30"/>
                    <a:pt x="117" y="95"/>
                  </a:cubicBezTo>
                  <a:cubicBezTo>
                    <a:pt x="1" y="217"/>
                    <a:pt x="5" y="410"/>
                    <a:pt x="127" y="527"/>
                  </a:cubicBezTo>
                  <a:cubicBezTo>
                    <a:pt x="188" y="585"/>
                    <a:pt x="262" y="611"/>
                    <a:pt x="334" y="611"/>
                  </a:cubicBezTo>
                  <a:cubicBezTo>
                    <a:pt x="493" y="611"/>
                    <a:pt x="645" y="485"/>
                    <a:pt x="641" y="298"/>
                  </a:cubicBezTo>
                  <a:cubicBezTo>
                    <a:pt x="637" y="118"/>
                    <a:pt x="489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5" name="Google Shape;8475;p13"/>
            <p:cNvSpPr/>
            <p:nvPr/>
          </p:nvSpPr>
          <p:spPr>
            <a:xfrm>
              <a:off x="1486850" y="4865750"/>
              <a:ext cx="34675" cy="32800"/>
            </a:xfrm>
            <a:custGeom>
              <a:avLst/>
              <a:gdLst/>
              <a:ahLst/>
              <a:cxnLst/>
              <a:rect l="l" t="t" r="r" b="b"/>
              <a:pathLst>
                <a:path w="1387" h="1312" extrusionOk="0">
                  <a:moveTo>
                    <a:pt x="725" y="0"/>
                  </a:moveTo>
                  <a:cubicBezTo>
                    <a:pt x="549" y="0"/>
                    <a:pt x="377" y="71"/>
                    <a:pt x="251" y="203"/>
                  </a:cubicBezTo>
                  <a:cubicBezTo>
                    <a:pt x="0" y="465"/>
                    <a:pt x="11" y="880"/>
                    <a:pt x="272" y="1129"/>
                  </a:cubicBezTo>
                  <a:cubicBezTo>
                    <a:pt x="396" y="1248"/>
                    <a:pt x="560" y="1311"/>
                    <a:pt x="725" y="1311"/>
                  </a:cubicBezTo>
                  <a:cubicBezTo>
                    <a:pt x="815" y="1311"/>
                    <a:pt x="904" y="1293"/>
                    <a:pt x="989" y="1256"/>
                  </a:cubicBezTo>
                  <a:cubicBezTo>
                    <a:pt x="1231" y="1147"/>
                    <a:pt x="1386" y="905"/>
                    <a:pt x="1380" y="641"/>
                  </a:cubicBezTo>
                  <a:cubicBezTo>
                    <a:pt x="1374" y="375"/>
                    <a:pt x="1209" y="140"/>
                    <a:pt x="961" y="44"/>
                  </a:cubicBezTo>
                  <a:cubicBezTo>
                    <a:pt x="884" y="15"/>
                    <a:pt x="804" y="0"/>
                    <a:pt x="72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6" name="Google Shape;8476;p13"/>
            <p:cNvSpPr/>
            <p:nvPr/>
          </p:nvSpPr>
          <p:spPr>
            <a:xfrm>
              <a:off x="1358775" y="4805450"/>
              <a:ext cx="7525" cy="7125"/>
            </a:xfrm>
            <a:custGeom>
              <a:avLst/>
              <a:gdLst/>
              <a:ahLst/>
              <a:cxnLst/>
              <a:rect l="l" t="t" r="r" b="b"/>
              <a:pathLst>
                <a:path w="301" h="285" extrusionOk="0">
                  <a:moveTo>
                    <a:pt x="156" y="1"/>
                  </a:moveTo>
                  <a:cubicBezTo>
                    <a:pt x="121" y="1"/>
                    <a:pt x="84" y="15"/>
                    <a:pt x="55" y="45"/>
                  </a:cubicBezTo>
                  <a:cubicBezTo>
                    <a:pt x="1" y="101"/>
                    <a:pt x="2" y="191"/>
                    <a:pt x="59" y="245"/>
                  </a:cubicBezTo>
                  <a:cubicBezTo>
                    <a:pt x="88" y="272"/>
                    <a:pt x="122" y="284"/>
                    <a:pt x="156" y="284"/>
                  </a:cubicBezTo>
                  <a:cubicBezTo>
                    <a:pt x="230" y="284"/>
                    <a:pt x="301" y="225"/>
                    <a:pt x="298" y="138"/>
                  </a:cubicBezTo>
                  <a:cubicBezTo>
                    <a:pt x="296" y="55"/>
                    <a:pt x="228" y="1"/>
                    <a:pt x="15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7" name="Google Shape;8477;p13"/>
            <p:cNvSpPr/>
            <p:nvPr/>
          </p:nvSpPr>
          <p:spPr>
            <a:xfrm>
              <a:off x="1219950" y="4920175"/>
              <a:ext cx="7500" cy="7125"/>
            </a:xfrm>
            <a:custGeom>
              <a:avLst/>
              <a:gdLst/>
              <a:ahLst/>
              <a:cxnLst/>
              <a:rect l="l" t="t" r="r" b="b"/>
              <a:pathLst>
                <a:path w="300" h="285" extrusionOk="0">
                  <a:moveTo>
                    <a:pt x="155" y="1"/>
                  </a:moveTo>
                  <a:cubicBezTo>
                    <a:pt x="120" y="1"/>
                    <a:pt x="83" y="14"/>
                    <a:pt x="54" y="45"/>
                  </a:cubicBezTo>
                  <a:cubicBezTo>
                    <a:pt x="0" y="102"/>
                    <a:pt x="2" y="191"/>
                    <a:pt x="59" y="245"/>
                  </a:cubicBezTo>
                  <a:cubicBezTo>
                    <a:pt x="88" y="272"/>
                    <a:pt x="122" y="285"/>
                    <a:pt x="156" y="285"/>
                  </a:cubicBezTo>
                  <a:cubicBezTo>
                    <a:pt x="230" y="285"/>
                    <a:pt x="300" y="226"/>
                    <a:pt x="298" y="140"/>
                  </a:cubicBezTo>
                  <a:cubicBezTo>
                    <a:pt x="296" y="56"/>
                    <a:pt x="227" y="1"/>
                    <a:pt x="15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8" name="Google Shape;8478;p13"/>
            <p:cNvSpPr/>
            <p:nvPr/>
          </p:nvSpPr>
          <p:spPr>
            <a:xfrm>
              <a:off x="976000" y="4641025"/>
              <a:ext cx="11275" cy="10650"/>
            </a:xfrm>
            <a:custGeom>
              <a:avLst/>
              <a:gdLst/>
              <a:ahLst/>
              <a:cxnLst/>
              <a:rect l="l" t="t" r="r" b="b"/>
              <a:pathLst>
                <a:path w="451" h="426" extrusionOk="0">
                  <a:moveTo>
                    <a:pt x="233" y="0"/>
                  </a:moveTo>
                  <a:cubicBezTo>
                    <a:pt x="180" y="0"/>
                    <a:pt x="125" y="20"/>
                    <a:pt x="81" y="66"/>
                  </a:cubicBezTo>
                  <a:cubicBezTo>
                    <a:pt x="0" y="152"/>
                    <a:pt x="3" y="285"/>
                    <a:pt x="89" y="367"/>
                  </a:cubicBezTo>
                  <a:cubicBezTo>
                    <a:pt x="132" y="407"/>
                    <a:pt x="183" y="426"/>
                    <a:pt x="234" y="426"/>
                  </a:cubicBezTo>
                  <a:cubicBezTo>
                    <a:pt x="345" y="426"/>
                    <a:pt x="450" y="338"/>
                    <a:pt x="448" y="209"/>
                  </a:cubicBezTo>
                  <a:cubicBezTo>
                    <a:pt x="445" y="82"/>
                    <a:pt x="341" y="0"/>
                    <a:pt x="23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9" name="Google Shape;8479;p13"/>
            <p:cNvSpPr/>
            <p:nvPr/>
          </p:nvSpPr>
          <p:spPr>
            <a:xfrm>
              <a:off x="890325" y="4383325"/>
              <a:ext cx="22525" cy="21300"/>
            </a:xfrm>
            <a:custGeom>
              <a:avLst/>
              <a:gdLst/>
              <a:ahLst/>
              <a:cxnLst/>
              <a:rect l="l" t="t" r="r" b="b"/>
              <a:pathLst>
                <a:path w="901" h="852" extrusionOk="0">
                  <a:moveTo>
                    <a:pt x="467" y="0"/>
                  </a:moveTo>
                  <a:cubicBezTo>
                    <a:pt x="359" y="0"/>
                    <a:pt x="250" y="41"/>
                    <a:pt x="163" y="132"/>
                  </a:cubicBezTo>
                  <a:cubicBezTo>
                    <a:pt x="0" y="302"/>
                    <a:pt x="6" y="571"/>
                    <a:pt x="176" y="733"/>
                  </a:cubicBezTo>
                  <a:cubicBezTo>
                    <a:pt x="262" y="815"/>
                    <a:pt x="365" y="851"/>
                    <a:pt x="466" y="851"/>
                  </a:cubicBezTo>
                  <a:cubicBezTo>
                    <a:pt x="688" y="851"/>
                    <a:pt x="901" y="675"/>
                    <a:pt x="895" y="415"/>
                  </a:cubicBezTo>
                  <a:cubicBezTo>
                    <a:pt x="889" y="163"/>
                    <a:pt x="682" y="0"/>
                    <a:pt x="46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0" name="Google Shape;8480;p13"/>
            <p:cNvSpPr/>
            <p:nvPr/>
          </p:nvSpPr>
          <p:spPr>
            <a:xfrm>
              <a:off x="747600" y="4381400"/>
              <a:ext cx="7550" cy="7125"/>
            </a:xfrm>
            <a:custGeom>
              <a:avLst/>
              <a:gdLst/>
              <a:ahLst/>
              <a:cxnLst/>
              <a:rect l="l" t="t" r="r" b="b"/>
              <a:pathLst>
                <a:path w="302" h="285" extrusionOk="0">
                  <a:moveTo>
                    <a:pt x="156" y="0"/>
                  </a:moveTo>
                  <a:cubicBezTo>
                    <a:pt x="121" y="0"/>
                    <a:pt x="84" y="14"/>
                    <a:pt x="55" y="44"/>
                  </a:cubicBezTo>
                  <a:cubicBezTo>
                    <a:pt x="1" y="101"/>
                    <a:pt x="4" y="191"/>
                    <a:pt x="61" y="245"/>
                  </a:cubicBezTo>
                  <a:cubicBezTo>
                    <a:pt x="89" y="272"/>
                    <a:pt x="123" y="285"/>
                    <a:pt x="157" y="285"/>
                  </a:cubicBezTo>
                  <a:cubicBezTo>
                    <a:pt x="231" y="285"/>
                    <a:pt x="302" y="225"/>
                    <a:pt x="300" y="139"/>
                  </a:cubicBezTo>
                  <a:cubicBezTo>
                    <a:pt x="298" y="54"/>
                    <a:pt x="228" y="0"/>
                    <a:pt x="15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1" name="Google Shape;8481;p13"/>
            <p:cNvSpPr/>
            <p:nvPr/>
          </p:nvSpPr>
          <p:spPr>
            <a:xfrm>
              <a:off x="899300" y="4709875"/>
              <a:ext cx="15000" cy="14225"/>
            </a:xfrm>
            <a:custGeom>
              <a:avLst/>
              <a:gdLst/>
              <a:ahLst/>
              <a:cxnLst/>
              <a:rect l="l" t="t" r="r" b="b"/>
              <a:pathLst>
                <a:path w="600" h="569" extrusionOk="0">
                  <a:moveTo>
                    <a:pt x="312" y="1"/>
                  </a:moveTo>
                  <a:cubicBezTo>
                    <a:pt x="241" y="1"/>
                    <a:pt x="167" y="28"/>
                    <a:pt x="109" y="90"/>
                  </a:cubicBezTo>
                  <a:cubicBezTo>
                    <a:pt x="1" y="202"/>
                    <a:pt x="5" y="381"/>
                    <a:pt x="118" y="489"/>
                  </a:cubicBezTo>
                  <a:cubicBezTo>
                    <a:pt x="175" y="544"/>
                    <a:pt x="243" y="568"/>
                    <a:pt x="311" y="568"/>
                  </a:cubicBezTo>
                  <a:cubicBezTo>
                    <a:pt x="459" y="568"/>
                    <a:pt x="600" y="451"/>
                    <a:pt x="596" y="277"/>
                  </a:cubicBezTo>
                  <a:cubicBezTo>
                    <a:pt x="593" y="109"/>
                    <a:pt x="45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2" name="Google Shape;8482;p13"/>
            <p:cNvSpPr/>
            <p:nvPr/>
          </p:nvSpPr>
          <p:spPr>
            <a:xfrm>
              <a:off x="1341875" y="4357825"/>
              <a:ext cx="22600" cy="21400"/>
            </a:xfrm>
            <a:custGeom>
              <a:avLst/>
              <a:gdLst/>
              <a:ahLst/>
              <a:cxnLst/>
              <a:rect l="l" t="t" r="r" b="b"/>
              <a:pathLst>
                <a:path w="904" h="856" extrusionOk="0">
                  <a:moveTo>
                    <a:pt x="468" y="0"/>
                  </a:moveTo>
                  <a:cubicBezTo>
                    <a:pt x="360" y="0"/>
                    <a:pt x="250" y="41"/>
                    <a:pt x="163" y="133"/>
                  </a:cubicBezTo>
                  <a:cubicBezTo>
                    <a:pt x="0" y="304"/>
                    <a:pt x="6" y="574"/>
                    <a:pt x="176" y="736"/>
                  </a:cubicBezTo>
                  <a:cubicBezTo>
                    <a:pt x="263" y="818"/>
                    <a:pt x="366" y="855"/>
                    <a:pt x="468" y="855"/>
                  </a:cubicBezTo>
                  <a:cubicBezTo>
                    <a:pt x="691" y="855"/>
                    <a:pt x="904" y="678"/>
                    <a:pt x="898" y="417"/>
                  </a:cubicBezTo>
                  <a:cubicBezTo>
                    <a:pt x="892" y="165"/>
                    <a:pt x="683" y="0"/>
                    <a:pt x="46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3" name="Google Shape;8483;p13"/>
            <p:cNvSpPr/>
            <p:nvPr/>
          </p:nvSpPr>
          <p:spPr>
            <a:xfrm>
              <a:off x="1123450" y="4311300"/>
              <a:ext cx="15075" cy="14275"/>
            </a:xfrm>
            <a:custGeom>
              <a:avLst/>
              <a:gdLst/>
              <a:ahLst/>
              <a:cxnLst/>
              <a:rect l="l" t="t" r="r" b="b"/>
              <a:pathLst>
                <a:path w="603" h="571" extrusionOk="0">
                  <a:moveTo>
                    <a:pt x="313" y="1"/>
                  </a:moveTo>
                  <a:cubicBezTo>
                    <a:pt x="241" y="1"/>
                    <a:pt x="167" y="28"/>
                    <a:pt x="108" y="90"/>
                  </a:cubicBezTo>
                  <a:cubicBezTo>
                    <a:pt x="0" y="202"/>
                    <a:pt x="5" y="383"/>
                    <a:pt x="119" y="491"/>
                  </a:cubicBezTo>
                  <a:cubicBezTo>
                    <a:pt x="176" y="546"/>
                    <a:pt x="245" y="570"/>
                    <a:pt x="313" y="570"/>
                  </a:cubicBezTo>
                  <a:cubicBezTo>
                    <a:pt x="461" y="570"/>
                    <a:pt x="603" y="453"/>
                    <a:pt x="598" y="279"/>
                  </a:cubicBezTo>
                  <a:cubicBezTo>
                    <a:pt x="594" y="110"/>
                    <a:pt x="457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4" name="Google Shape;8484;p13"/>
            <p:cNvSpPr/>
            <p:nvPr/>
          </p:nvSpPr>
          <p:spPr>
            <a:xfrm>
              <a:off x="1482550" y="44566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2" y="0"/>
                  </a:moveTo>
                  <a:cubicBezTo>
                    <a:pt x="94" y="0"/>
                    <a:pt x="65" y="11"/>
                    <a:pt x="43" y="34"/>
                  </a:cubicBezTo>
                  <a:cubicBezTo>
                    <a:pt x="1" y="78"/>
                    <a:pt x="2" y="149"/>
                    <a:pt x="46" y="191"/>
                  </a:cubicBezTo>
                  <a:cubicBezTo>
                    <a:pt x="68" y="212"/>
                    <a:pt x="95" y="221"/>
                    <a:pt x="122" y="221"/>
                  </a:cubicBezTo>
                  <a:cubicBezTo>
                    <a:pt x="179" y="221"/>
                    <a:pt x="234" y="175"/>
                    <a:pt x="232" y="108"/>
                  </a:cubicBezTo>
                  <a:cubicBezTo>
                    <a:pt x="231" y="43"/>
                    <a:pt x="177" y="0"/>
                    <a:pt x="1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5" name="Google Shape;8485;p13"/>
            <p:cNvSpPr/>
            <p:nvPr/>
          </p:nvSpPr>
          <p:spPr>
            <a:xfrm>
              <a:off x="1503275" y="4341000"/>
              <a:ext cx="5850" cy="5525"/>
            </a:xfrm>
            <a:custGeom>
              <a:avLst/>
              <a:gdLst/>
              <a:ahLst/>
              <a:cxnLst/>
              <a:rect l="l" t="t" r="r" b="b"/>
              <a:pathLst>
                <a:path w="234" h="221" extrusionOk="0">
                  <a:moveTo>
                    <a:pt x="121" y="0"/>
                  </a:moveTo>
                  <a:cubicBezTo>
                    <a:pt x="93" y="0"/>
                    <a:pt x="65" y="11"/>
                    <a:pt x="42" y="35"/>
                  </a:cubicBezTo>
                  <a:cubicBezTo>
                    <a:pt x="0" y="79"/>
                    <a:pt x="2" y="148"/>
                    <a:pt x="45" y="190"/>
                  </a:cubicBezTo>
                  <a:cubicBezTo>
                    <a:pt x="67" y="211"/>
                    <a:pt x="94" y="221"/>
                    <a:pt x="121" y="221"/>
                  </a:cubicBezTo>
                  <a:cubicBezTo>
                    <a:pt x="178" y="221"/>
                    <a:pt x="234" y="176"/>
                    <a:pt x="232" y="109"/>
                  </a:cubicBezTo>
                  <a:cubicBezTo>
                    <a:pt x="231" y="43"/>
                    <a:pt x="177" y="0"/>
                    <a:pt x="12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6" name="Google Shape;8486;p13"/>
            <p:cNvSpPr/>
            <p:nvPr/>
          </p:nvSpPr>
          <p:spPr>
            <a:xfrm>
              <a:off x="1241650" y="42515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2" y="1"/>
                  </a:moveTo>
                  <a:cubicBezTo>
                    <a:pt x="94" y="1"/>
                    <a:pt x="65" y="11"/>
                    <a:pt x="43" y="35"/>
                  </a:cubicBezTo>
                  <a:cubicBezTo>
                    <a:pt x="1" y="80"/>
                    <a:pt x="2" y="149"/>
                    <a:pt x="46" y="191"/>
                  </a:cubicBezTo>
                  <a:cubicBezTo>
                    <a:pt x="69" y="212"/>
                    <a:pt x="96" y="222"/>
                    <a:pt x="122" y="222"/>
                  </a:cubicBezTo>
                  <a:cubicBezTo>
                    <a:pt x="180" y="222"/>
                    <a:pt x="234" y="176"/>
                    <a:pt x="232" y="108"/>
                  </a:cubicBezTo>
                  <a:cubicBezTo>
                    <a:pt x="231" y="43"/>
                    <a:pt x="177" y="1"/>
                    <a:pt x="12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7" name="Google Shape;8487;p13"/>
            <p:cNvSpPr/>
            <p:nvPr/>
          </p:nvSpPr>
          <p:spPr>
            <a:xfrm>
              <a:off x="1719100" y="46842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2" y="1"/>
                  </a:moveTo>
                  <a:cubicBezTo>
                    <a:pt x="94" y="1"/>
                    <a:pt x="65" y="12"/>
                    <a:pt x="43" y="36"/>
                  </a:cubicBezTo>
                  <a:cubicBezTo>
                    <a:pt x="1" y="79"/>
                    <a:pt x="2" y="149"/>
                    <a:pt x="46" y="191"/>
                  </a:cubicBezTo>
                  <a:cubicBezTo>
                    <a:pt x="68" y="212"/>
                    <a:pt x="96" y="222"/>
                    <a:pt x="122" y="222"/>
                  </a:cubicBezTo>
                  <a:cubicBezTo>
                    <a:pt x="180" y="222"/>
                    <a:pt x="234" y="176"/>
                    <a:pt x="232" y="110"/>
                  </a:cubicBezTo>
                  <a:cubicBezTo>
                    <a:pt x="231" y="44"/>
                    <a:pt x="178" y="1"/>
                    <a:pt x="12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8" name="Google Shape;8488;p13"/>
            <p:cNvSpPr/>
            <p:nvPr/>
          </p:nvSpPr>
          <p:spPr>
            <a:xfrm>
              <a:off x="1948250" y="4583075"/>
              <a:ext cx="26250" cy="24850"/>
            </a:xfrm>
            <a:custGeom>
              <a:avLst/>
              <a:gdLst/>
              <a:ahLst/>
              <a:cxnLst/>
              <a:rect l="l" t="t" r="r" b="b"/>
              <a:pathLst>
                <a:path w="1050" h="994" extrusionOk="0">
                  <a:moveTo>
                    <a:pt x="545" y="0"/>
                  </a:moveTo>
                  <a:cubicBezTo>
                    <a:pt x="419" y="0"/>
                    <a:pt x="291" y="48"/>
                    <a:pt x="189" y="155"/>
                  </a:cubicBezTo>
                  <a:cubicBezTo>
                    <a:pt x="0" y="353"/>
                    <a:pt x="8" y="667"/>
                    <a:pt x="206" y="857"/>
                  </a:cubicBezTo>
                  <a:cubicBezTo>
                    <a:pt x="300" y="947"/>
                    <a:pt x="423" y="994"/>
                    <a:pt x="548" y="994"/>
                  </a:cubicBezTo>
                  <a:cubicBezTo>
                    <a:pt x="616" y="994"/>
                    <a:pt x="684" y="980"/>
                    <a:pt x="749" y="952"/>
                  </a:cubicBezTo>
                  <a:cubicBezTo>
                    <a:pt x="934" y="870"/>
                    <a:pt x="1049" y="687"/>
                    <a:pt x="1045" y="486"/>
                  </a:cubicBezTo>
                  <a:cubicBezTo>
                    <a:pt x="1038" y="191"/>
                    <a:pt x="796" y="0"/>
                    <a:pt x="5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9" name="Google Shape;8489;p13"/>
            <p:cNvSpPr/>
            <p:nvPr/>
          </p:nvSpPr>
          <p:spPr>
            <a:xfrm>
              <a:off x="2189075" y="5134050"/>
              <a:ext cx="48725" cy="43925"/>
            </a:xfrm>
            <a:custGeom>
              <a:avLst/>
              <a:gdLst/>
              <a:ahLst/>
              <a:cxnLst/>
              <a:rect l="l" t="t" r="r" b="b"/>
              <a:pathLst>
                <a:path w="1949" h="1757" extrusionOk="0">
                  <a:moveTo>
                    <a:pt x="946" y="0"/>
                  </a:moveTo>
                  <a:cubicBezTo>
                    <a:pt x="739" y="0"/>
                    <a:pt x="534" y="74"/>
                    <a:pt x="371" y="215"/>
                  </a:cubicBezTo>
                  <a:cubicBezTo>
                    <a:pt x="102" y="447"/>
                    <a:pt x="0" y="818"/>
                    <a:pt x="113" y="1156"/>
                  </a:cubicBezTo>
                  <a:cubicBezTo>
                    <a:pt x="224" y="1493"/>
                    <a:pt x="529" y="1729"/>
                    <a:pt x="882" y="1754"/>
                  </a:cubicBezTo>
                  <a:cubicBezTo>
                    <a:pt x="904" y="1756"/>
                    <a:pt x="925" y="1757"/>
                    <a:pt x="946" y="1757"/>
                  </a:cubicBezTo>
                  <a:cubicBezTo>
                    <a:pt x="1277" y="1757"/>
                    <a:pt x="1582" y="1570"/>
                    <a:pt x="1732" y="1272"/>
                  </a:cubicBezTo>
                  <a:cubicBezTo>
                    <a:pt x="1948" y="837"/>
                    <a:pt x="1772" y="310"/>
                    <a:pt x="1339" y="93"/>
                  </a:cubicBezTo>
                  <a:cubicBezTo>
                    <a:pt x="1215" y="31"/>
                    <a:pt x="1080" y="0"/>
                    <a:pt x="94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0" name="Google Shape;8490;p13"/>
            <p:cNvSpPr/>
            <p:nvPr/>
          </p:nvSpPr>
          <p:spPr>
            <a:xfrm>
              <a:off x="2642150" y="4587725"/>
              <a:ext cx="46100" cy="41550"/>
            </a:xfrm>
            <a:custGeom>
              <a:avLst/>
              <a:gdLst/>
              <a:ahLst/>
              <a:cxnLst/>
              <a:rect l="l" t="t" r="r" b="b"/>
              <a:pathLst>
                <a:path w="1844" h="1662" extrusionOk="0">
                  <a:moveTo>
                    <a:pt x="896" y="1"/>
                  </a:moveTo>
                  <a:cubicBezTo>
                    <a:pt x="700" y="1"/>
                    <a:pt x="505" y="70"/>
                    <a:pt x="351" y="203"/>
                  </a:cubicBezTo>
                  <a:cubicBezTo>
                    <a:pt x="97" y="423"/>
                    <a:pt x="1" y="775"/>
                    <a:pt x="108" y="1093"/>
                  </a:cubicBezTo>
                  <a:cubicBezTo>
                    <a:pt x="213" y="1412"/>
                    <a:pt x="501" y="1636"/>
                    <a:pt x="837" y="1660"/>
                  </a:cubicBezTo>
                  <a:cubicBezTo>
                    <a:pt x="857" y="1661"/>
                    <a:pt x="876" y="1662"/>
                    <a:pt x="896" y="1662"/>
                  </a:cubicBezTo>
                  <a:cubicBezTo>
                    <a:pt x="1209" y="1662"/>
                    <a:pt x="1496" y="1486"/>
                    <a:pt x="1638" y="1203"/>
                  </a:cubicBezTo>
                  <a:cubicBezTo>
                    <a:pt x="1844" y="793"/>
                    <a:pt x="1678" y="294"/>
                    <a:pt x="1268" y="89"/>
                  </a:cubicBezTo>
                  <a:cubicBezTo>
                    <a:pt x="1150" y="30"/>
                    <a:pt x="1022" y="1"/>
                    <a:pt x="89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1" name="Google Shape;8491;p13"/>
            <p:cNvSpPr/>
            <p:nvPr/>
          </p:nvSpPr>
          <p:spPr>
            <a:xfrm>
              <a:off x="2497725" y="4682125"/>
              <a:ext cx="26500" cy="22925"/>
            </a:xfrm>
            <a:custGeom>
              <a:avLst/>
              <a:gdLst/>
              <a:ahLst/>
              <a:cxnLst/>
              <a:rect l="l" t="t" r="r" b="b"/>
              <a:pathLst>
                <a:path w="1060" h="917" extrusionOk="0">
                  <a:moveTo>
                    <a:pt x="536" y="1"/>
                  </a:moveTo>
                  <a:cubicBezTo>
                    <a:pt x="246" y="1"/>
                    <a:pt x="0" y="290"/>
                    <a:pt x="104" y="603"/>
                  </a:cubicBezTo>
                  <a:cubicBezTo>
                    <a:pt x="162" y="779"/>
                    <a:pt x="320" y="902"/>
                    <a:pt x="505" y="915"/>
                  </a:cubicBezTo>
                  <a:cubicBezTo>
                    <a:pt x="515" y="916"/>
                    <a:pt x="525" y="916"/>
                    <a:pt x="535" y="916"/>
                  </a:cubicBezTo>
                  <a:cubicBezTo>
                    <a:pt x="709" y="916"/>
                    <a:pt x="867" y="819"/>
                    <a:pt x="946" y="663"/>
                  </a:cubicBezTo>
                  <a:cubicBezTo>
                    <a:pt x="1060" y="438"/>
                    <a:pt x="968" y="164"/>
                    <a:pt x="743" y="51"/>
                  </a:cubicBezTo>
                  <a:cubicBezTo>
                    <a:pt x="674" y="17"/>
                    <a:pt x="604" y="1"/>
                    <a:pt x="5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2" name="Google Shape;8492;p13"/>
            <p:cNvSpPr/>
            <p:nvPr/>
          </p:nvSpPr>
          <p:spPr>
            <a:xfrm>
              <a:off x="2633900" y="4716250"/>
              <a:ext cx="26500" cy="22925"/>
            </a:xfrm>
            <a:custGeom>
              <a:avLst/>
              <a:gdLst/>
              <a:ahLst/>
              <a:cxnLst/>
              <a:rect l="l" t="t" r="r" b="b"/>
              <a:pathLst>
                <a:path w="1060" h="917" extrusionOk="0">
                  <a:moveTo>
                    <a:pt x="536" y="1"/>
                  </a:moveTo>
                  <a:cubicBezTo>
                    <a:pt x="246" y="1"/>
                    <a:pt x="0" y="289"/>
                    <a:pt x="104" y="603"/>
                  </a:cubicBezTo>
                  <a:cubicBezTo>
                    <a:pt x="163" y="778"/>
                    <a:pt x="320" y="902"/>
                    <a:pt x="505" y="915"/>
                  </a:cubicBezTo>
                  <a:cubicBezTo>
                    <a:pt x="515" y="916"/>
                    <a:pt x="525" y="916"/>
                    <a:pt x="535" y="916"/>
                  </a:cubicBezTo>
                  <a:cubicBezTo>
                    <a:pt x="709" y="916"/>
                    <a:pt x="868" y="819"/>
                    <a:pt x="947" y="664"/>
                  </a:cubicBezTo>
                  <a:cubicBezTo>
                    <a:pt x="1060" y="437"/>
                    <a:pt x="968" y="164"/>
                    <a:pt x="743" y="51"/>
                  </a:cubicBezTo>
                  <a:cubicBezTo>
                    <a:pt x="674" y="16"/>
                    <a:pt x="604" y="1"/>
                    <a:pt x="5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3" name="Google Shape;8493;p13"/>
            <p:cNvSpPr/>
            <p:nvPr/>
          </p:nvSpPr>
          <p:spPr>
            <a:xfrm>
              <a:off x="2144150" y="4856875"/>
              <a:ext cx="35325" cy="30550"/>
            </a:xfrm>
            <a:custGeom>
              <a:avLst/>
              <a:gdLst/>
              <a:ahLst/>
              <a:cxnLst/>
              <a:rect l="l" t="t" r="r" b="b"/>
              <a:pathLst>
                <a:path w="1413" h="1222" extrusionOk="0">
                  <a:moveTo>
                    <a:pt x="716" y="0"/>
                  </a:moveTo>
                  <a:cubicBezTo>
                    <a:pt x="328" y="0"/>
                    <a:pt x="0" y="386"/>
                    <a:pt x="139" y="803"/>
                  </a:cubicBezTo>
                  <a:cubicBezTo>
                    <a:pt x="217" y="1038"/>
                    <a:pt x="428" y="1202"/>
                    <a:pt x="674" y="1220"/>
                  </a:cubicBezTo>
                  <a:cubicBezTo>
                    <a:pt x="688" y="1221"/>
                    <a:pt x="702" y="1221"/>
                    <a:pt x="716" y="1221"/>
                  </a:cubicBezTo>
                  <a:cubicBezTo>
                    <a:pt x="945" y="1221"/>
                    <a:pt x="1158" y="1092"/>
                    <a:pt x="1262" y="885"/>
                  </a:cubicBezTo>
                  <a:cubicBezTo>
                    <a:pt x="1412" y="584"/>
                    <a:pt x="1291" y="217"/>
                    <a:pt x="990" y="67"/>
                  </a:cubicBezTo>
                  <a:cubicBezTo>
                    <a:pt x="899" y="21"/>
                    <a:pt x="806" y="0"/>
                    <a:pt x="7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4" name="Google Shape;8494;p13"/>
            <p:cNvSpPr/>
            <p:nvPr/>
          </p:nvSpPr>
          <p:spPr>
            <a:xfrm>
              <a:off x="2884650" y="4950900"/>
              <a:ext cx="35300" cy="30525"/>
            </a:xfrm>
            <a:custGeom>
              <a:avLst/>
              <a:gdLst/>
              <a:ahLst/>
              <a:cxnLst/>
              <a:rect l="l" t="t" r="r" b="b"/>
              <a:pathLst>
                <a:path w="1412" h="1221" extrusionOk="0">
                  <a:moveTo>
                    <a:pt x="716" y="1"/>
                  </a:moveTo>
                  <a:cubicBezTo>
                    <a:pt x="329" y="1"/>
                    <a:pt x="1" y="385"/>
                    <a:pt x="140" y="803"/>
                  </a:cubicBezTo>
                  <a:cubicBezTo>
                    <a:pt x="216" y="1038"/>
                    <a:pt x="427" y="1201"/>
                    <a:pt x="673" y="1219"/>
                  </a:cubicBezTo>
                  <a:cubicBezTo>
                    <a:pt x="687" y="1220"/>
                    <a:pt x="701" y="1221"/>
                    <a:pt x="715" y="1221"/>
                  </a:cubicBezTo>
                  <a:cubicBezTo>
                    <a:pt x="944" y="1221"/>
                    <a:pt x="1158" y="1091"/>
                    <a:pt x="1261" y="884"/>
                  </a:cubicBezTo>
                  <a:cubicBezTo>
                    <a:pt x="1411" y="584"/>
                    <a:pt x="1290" y="217"/>
                    <a:pt x="989" y="67"/>
                  </a:cubicBezTo>
                  <a:cubicBezTo>
                    <a:pt x="898" y="21"/>
                    <a:pt x="806" y="1"/>
                    <a:pt x="71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5" name="Google Shape;8495;p13"/>
            <p:cNvSpPr/>
            <p:nvPr/>
          </p:nvSpPr>
          <p:spPr>
            <a:xfrm>
              <a:off x="1962650" y="4496700"/>
              <a:ext cx="17675" cy="15275"/>
            </a:xfrm>
            <a:custGeom>
              <a:avLst/>
              <a:gdLst/>
              <a:ahLst/>
              <a:cxnLst/>
              <a:rect l="l" t="t" r="r" b="b"/>
              <a:pathLst>
                <a:path w="707" h="611" extrusionOk="0">
                  <a:moveTo>
                    <a:pt x="358" y="1"/>
                  </a:moveTo>
                  <a:cubicBezTo>
                    <a:pt x="164" y="1"/>
                    <a:pt x="1" y="194"/>
                    <a:pt x="70" y="402"/>
                  </a:cubicBezTo>
                  <a:cubicBezTo>
                    <a:pt x="116" y="539"/>
                    <a:pt x="238" y="611"/>
                    <a:pt x="360" y="611"/>
                  </a:cubicBezTo>
                  <a:cubicBezTo>
                    <a:pt x="467" y="611"/>
                    <a:pt x="574" y="556"/>
                    <a:pt x="631" y="443"/>
                  </a:cubicBezTo>
                  <a:cubicBezTo>
                    <a:pt x="706" y="293"/>
                    <a:pt x="646" y="109"/>
                    <a:pt x="496" y="34"/>
                  </a:cubicBezTo>
                  <a:cubicBezTo>
                    <a:pt x="450" y="11"/>
                    <a:pt x="403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6" name="Google Shape;8496;p13"/>
            <p:cNvSpPr/>
            <p:nvPr/>
          </p:nvSpPr>
          <p:spPr>
            <a:xfrm>
              <a:off x="2402075" y="5272825"/>
              <a:ext cx="26500" cy="22875"/>
            </a:xfrm>
            <a:custGeom>
              <a:avLst/>
              <a:gdLst/>
              <a:ahLst/>
              <a:cxnLst/>
              <a:rect l="l" t="t" r="r" b="b"/>
              <a:pathLst>
                <a:path w="1060" h="915" extrusionOk="0">
                  <a:moveTo>
                    <a:pt x="537" y="0"/>
                  </a:moveTo>
                  <a:cubicBezTo>
                    <a:pt x="246" y="0"/>
                    <a:pt x="1" y="289"/>
                    <a:pt x="105" y="601"/>
                  </a:cubicBezTo>
                  <a:cubicBezTo>
                    <a:pt x="163" y="777"/>
                    <a:pt x="321" y="900"/>
                    <a:pt x="506" y="914"/>
                  </a:cubicBezTo>
                  <a:cubicBezTo>
                    <a:pt x="516" y="915"/>
                    <a:pt x="526" y="915"/>
                    <a:pt x="536" y="915"/>
                  </a:cubicBezTo>
                  <a:cubicBezTo>
                    <a:pt x="708" y="915"/>
                    <a:pt x="868" y="819"/>
                    <a:pt x="946" y="663"/>
                  </a:cubicBezTo>
                  <a:cubicBezTo>
                    <a:pt x="1059" y="437"/>
                    <a:pt x="969" y="162"/>
                    <a:pt x="742" y="50"/>
                  </a:cubicBezTo>
                  <a:cubicBezTo>
                    <a:pt x="674" y="15"/>
                    <a:pt x="604" y="0"/>
                    <a:pt x="53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7" name="Google Shape;8497;p13"/>
            <p:cNvSpPr/>
            <p:nvPr/>
          </p:nvSpPr>
          <p:spPr>
            <a:xfrm>
              <a:off x="2566625" y="5152450"/>
              <a:ext cx="17700" cy="15275"/>
            </a:xfrm>
            <a:custGeom>
              <a:avLst/>
              <a:gdLst/>
              <a:ahLst/>
              <a:cxnLst/>
              <a:rect l="l" t="t" r="r" b="b"/>
              <a:pathLst>
                <a:path w="708" h="611" extrusionOk="0">
                  <a:moveTo>
                    <a:pt x="358" y="0"/>
                  </a:moveTo>
                  <a:cubicBezTo>
                    <a:pt x="164" y="0"/>
                    <a:pt x="0" y="192"/>
                    <a:pt x="70" y="402"/>
                  </a:cubicBezTo>
                  <a:cubicBezTo>
                    <a:pt x="115" y="539"/>
                    <a:pt x="237" y="610"/>
                    <a:pt x="360" y="610"/>
                  </a:cubicBezTo>
                  <a:cubicBezTo>
                    <a:pt x="467" y="610"/>
                    <a:pt x="575" y="555"/>
                    <a:pt x="632" y="441"/>
                  </a:cubicBezTo>
                  <a:cubicBezTo>
                    <a:pt x="707" y="291"/>
                    <a:pt x="646" y="109"/>
                    <a:pt x="495" y="34"/>
                  </a:cubicBezTo>
                  <a:cubicBezTo>
                    <a:pt x="450" y="11"/>
                    <a:pt x="403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8" name="Google Shape;8498;p13"/>
            <p:cNvSpPr/>
            <p:nvPr/>
          </p:nvSpPr>
          <p:spPr>
            <a:xfrm>
              <a:off x="2249800" y="4395625"/>
              <a:ext cx="36350" cy="32775"/>
            </a:xfrm>
            <a:custGeom>
              <a:avLst/>
              <a:gdLst/>
              <a:ahLst/>
              <a:cxnLst/>
              <a:rect l="l" t="t" r="r" b="b"/>
              <a:pathLst>
                <a:path w="1454" h="1311" extrusionOk="0">
                  <a:moveTo>
                    <a:pt x="706" y="1"/>
                  </a:moveTo>
                  <a:cubicBezTo>
                    <a:pt x="551" y="1"/>
                    <a:pt x="398" y="55"/>
                    <a:pt x="277" y="160"/>
                  </a:cubicBezTo>
                  <a:cubicBezTo>
                    <a:pt x="75" y="333"/>
                    <a:pt x="0" y="611"/>
                    <a:pt x="84" y="862"/>
                  </a:cubicBezTo>
                  <a:cubicBezTo>
                    <a:pt x="167" y="1115"/>
                    <a:pt x="394" y="1291"/>
                    <a:pt x="658" y="1309"/>
                  </a:cubicBezTo>
                  <a:cubicBezTo>
                    <a:pt x="675" y="1310"/>
                    <a:pt x="691" y="1310"/>
                    <a:pt x="707" y="1310"/>
                  </a:cubicBezTo>
                  <a:cubicBezTo>
                    <a:pt x="953" y="1310"/>
                    <a:pt x="1180" y="1171"/>
                    <a:pt x="1291" y="949"/>
                  </a:cubicBezTo>
                  <a:cubicBezTo>
                    <a:pt x="1453" y="625"/>
                    <a:pt x="1323" y="232"/>
                    <a:pt x="1000" y="70"/>
                  </a:cubicBezTo>
                  <a:cubicBezTo>
                    <a:pt x="906" y="23"/>
                    <a:pt x="806" y="1"/>
                    <a:pt x="70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9" name="Google Shape;8499;p13"/>
            <p:cNvSpPr/>
            <p:nvPr/>
          </p:nvSpPr>
          <p:spPr>
            <a:xfrm>
              <a:off x="2420725" y="4436625"/>
              <a:ext cx="8225" cy="7100"/>
            </a:xfrm>
            <a:custGeom>
              <a:avLst/>
              <a:gdLst/>
              <a:ahLst/>
              <a:cxnLst/>
              <a:rect l="l" t="t" r="r" b="b"/>
              <a:pathLst>
                <a:path w="329" h="284" extrusionOk="0">
                  <a:moveTo>
                    <a:pt x="166" y="0"/>
                  </a:moveTo>
                  <a:cubicBezTo>
                    <a:pt x="76" y="0"/>
                    <a:pt x="0" y="90"/>
                    <a:pt x="32" y="187"/>
                  </a:cubicBezTo>
                  <a:cubicBezTo>
                    <a:pt x="54" y="251"/>
                    <a:pt x="110" y="284"/>
                    <a:pt x="166" y="284"/>
                  </a:cubicBezTo>
                  <a:cubicBezTo>
                    <a:pt x="216" y="284"/>
                    <a:pt x="267" y="258"/>
                    <a:pt x="293" y="205"/>
                  </a:cubicBezTo>
                  <a:cubicBezTo>
                    <a:pt x="328" y="136"/>
                    <a:pt x="300" y="50"/>
                    <a:pt x="230" y="16"/>
                  </a:cubicBezTo>
                  <a:cubicBezTo>
                    <a:pt x="209" y="5"/>
                    <a:pt x="187" y="0"/>
                    <a:pt x="16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0" name="Google Shape;8500;p13"/>
            <p:cNvSpPr/>
            <p:nvPr/>
          </p:nvSpPr>
          <p:spPr>
            <a:xfrm>
              <a:off x="2974525" y="4691150"/>
              <a:ext cx="24625" cy="21300"/>
            </a:xfrm>
            <a:custGeom>
              <a:avLst/>
              <a:gdLst/>
              <a:ahLst/>
              <a:cxnLst/>
              <a:rect l="l" t="t" r="r" b="b"/>
              <a:pathLst>
                <a:path w="985" h="852" extrusionOk="0">
                  <a:moveTo>
                    <a:pt x="499" y="0"/>
                  </a:moveTo>
                  <a:cubicBezTo>
                    <a:pt x="229" y="0"/>
                    <a:pt x="0" y="269"/>
                    <a:pt x="98" y="561"/>
                  </a:cubicBezTo>
                  <a:cubicBezTo>
                    <a:pt x="161" y="752"/>
                    <a:pt x="332" y="852"/>
                    <a:pt x="502" y="852"/>
                  </a:cubicBezTo>
                  <a:cubicBezTo>
                    <a:pt x="652" y="852"/>
                    <a:pt x="802" y="775"/>
                    <a:pt x="881" y="618"/>
                  </a:cubicBezTo>
                  <a:cubicBezTo>
                    <a:pt x="985" y="407"/>
                    <a:pt x="901" y="152"/>
                    <a:pt x="690" y="46"/>
                  </a:cubicBezTo>
                  <a:cubicBezTo>
                    <a:pt x="627" y="15"/>
                    <a:pt x="562" y="0"/>
                    <a:pt x="49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1" name="Google Shape;8501;p13"/>
            <p:cNvSpPr/>
            <p:nvPr/>
          </p:nvSpPr>
          <p:spPr>
            <a:xfrm>
              <a:off x="2550200" y="4847950"/>
              <a:ext cx="24750" cy="21350"/>
            </a:xfrm>
            <a:custGeom>
              <a:avLst/>
              <a:gdLst/>
              <a:ahLst/>
              <a:cxnLst/>
              <a:rect l="l" t="t" r="r" b="b"/>
              <a:pathLst>
                <a:path w="990" h="854" extrusionOk="0">
                  <a:moveTo>
                    <a:pt x="502" y="0"/>
                  </a:moveTo>
                  <a:cubicBezTo>
                    <a:pt x="230" y="0"/>
                    <a:pt x="1" y="269"/>
                    <a:pt x="99" y="562"/>
                  </a:cubicBezTo>
                  <a:cubicBezTo>
                    <a:pt x="163" y="754"/>
                    <a:pt x="333" y="854"/>
                    <a:pt x="504" y="854"/>
                  </a:cubicBezTo>
                  <a:cubicBezTo>
                    <a:pt x="654" y="854"/>
                    <a:pt x="805" y="777"/>
                    <a:pt x="885" y="618"/>
                  </a:cubicBezTo>
                  <a:cubicBezTo>
                    <a:pt x="990" y="407"/>
                    <a:pt x="904" y="152"/>
                    <a:pt x="694" y="47"/>
                  </a:cubicBezTo>
                  <a:cubicBezTo>
                    <a:pt x="630" y="15"/>
                    <a:pt x="565" y="0"/>
                    <a:pt x="50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2" name="Google Shape;8502;p13"/>
            <p:cNvSpPr/>
            <p:nvPr/>
          </p:nvSpPr>
          <p:spPr>
            <a:xfrm>
              <a:off x="2781650" y="4834125"/>
              <a:ext cx="16500" cy="14275"/>
            </a:xfrm>
            <a:custGeom>
              <a:avLst/>
              <a:gdLst/>
              <a:ahLst/>
              <a:cxnLst/>
              <a:rect l="l" t="t" r="r" b="b"/>
              <a:pathLst>
                <a:path w="660" h="571" extrusionOk="0">
                  <a:moveTo>
                    <a:pt x="335" y="1"/>
                  </a:moveTo>
                  <a:cubicBezTo>
                    <a:pt x="154" y="1"/>
                    <a:pt x="0" y="180"/>
                    <a:pt x="65" y="376"/>
                  </a:cubicBezTo>
                  <a:cubicBezTo>
                    <a:pt x="107" y="504"/>
                    <a:pt x="221" y="571"/>
                    <a:pt x="335" y="571"/>
                  </a:cubicBezTo>
                  <a:cubicBezTo>
                    <a:pt x="435" y="571"/>
                    <a:pt x="536" y="519"/>
                    <a:pt x="589" y="413"/>
                  </a:cubicBezTo>
                  <a:cubicBezTo>
                    <a:pt x="660" y="274"/>
                    <a:pt x="603" y="102"/>
                    <a:pt x="463" y="32"/>
                  </a:cubicBezTo>
                  <a:cubicBezTo>
                    <a:pt x="421" y="10"/>
                    <a:pt x="37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3" name="Google Shape;8503;p13"/>
            <p:cNvSpPr/>
            <p:nvPr/>
          </p:nvSpPr>
          <p:spPr>
            <a:xfrm>
              <a:off x="2406750" y="4807725"/>
              <a:ext cx="6400" cy="5550"/>
            </a:xfrm>
            <a:custGeom>
              <a:avLst/>
              <a:gdLst/>
              <a:ahLst/>
              <a:cxnLst/>
              <a:rect l="l" t="t" r="r" b="b"/>
              <a:pathLst>
                <a:path w="256" h="222" extrusionOk="0">
                  <a:moveTo>
                    <a:pt x="128" y="0"/>
                  </a:moveTo>
                  <a:cubicBezTo>
                    <a:pt x="58" y="0"/>
                    <a:pt x="0" y="70"/>
                    <a:pt x="24" y="147"/>
                  </a:cubicBezTo>
                  <a:cubicBezTo>
                    <a:pt x="41" y="196"/>
                    <a:pt x="85" y="222"/>
                    <a:pt x="129" y="222"/>
                  </a:cubicBezTo>
                  <a:cubicBezTo>
                    <a:pt x="168" y="222"/>
                    <a:pt x="207" y="202"/>
                    <a:pt x="227" y="160"/>
                  </a:cubicBezTo>
                  <a:cubicBezTo>
                    <a:pt x="256" y="106"/>
                    <a:pt x="233" y="40"/>
                    <a:pt x="179" y="13"/>
                  </a:cubicBezTo>
                  <a:cubicBezTo>
                    <a:pt x="162" y="4"/>
                    <a:pt x="145" y="0"/>
                    <a:pt x="1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4" name="Google Shape;8504;p13"/>
            <p:cNvSpPr/>
            <p:nvPr/>
          </p:nvSpPr>
          <p:spPr>
            <a:xfrm>
              <a:off x="2420825" y="4924325"/>
              <a:ext cx="6425" cy="5525"/>
            </a:xfrm>
            <a:custGeom>
              <a:avLst/>
              <a:gdLst/>
              <a:ahLst/>
              <a:cxnLst/>
              <a:rect l="l" t="t" r="r" b="b"/>
              <a:pathLst>
                <a:path w="257" h="221" extrusionOk="0">
                  <a:moveTo>
                    <a:pt x="130" y="0"/>
                  </a:moveTo>
                  <a:cubicBezTo>
                    <a:pt x="60" y="0"/>
                    <a:pt x="1" y="70"/>
                    <a:pt x="26" y="145"/>
                  </a:cubicBezTo>
                  <a:cubicBezTo>
                    <a:pt x="43" y="195"/>
                    <a:pt x="87" y="221"/>
                    <a:pt x="132" y="221"/>
                  </a:cubicBezTo>
                  <a:cubicBezTo>
                    <a:pt x="170" y="221"/>
                    <a:pt x="209" y="201"/>
                    <a:pt x="229" y="160"/>
                  </a:cubicBezTo>
                  <a:cubicBezTo>
                    <a:pt x="256" y="106"/>
                    <a:pt x="235" y="40"/>
                    <a:pt x="181" y="13"/>
                  </a:cubicBezTo>
                  <a:cubicBezTo>
                    <a:pt x="164" y="4"/>
                    <a:pt x="147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5" name="Google Shape;8505;p13"/>
            <p:cNvSpPr/>
            <p:nvPr/>
          </p:nvSpPr>
          <p:spPr>
            <a:xfrm>
              <a:off x="2697200" y="493310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0" y="0"/>
                  </a:moveTo>
                  <a:cubicBezTo>
                    <a:pt x="59" y="0"/>
                    <a:pt x="0" y="70"/>
                    <a:pt x="25" y="146"/>
                  </a:cubicBezTo>
                  <a:cubicBezTo>
                    <a:pt x="42" y="195"/>
                    <a:pt x="86" y="221"/>
                    <a:pt x="130" y="221"/>
                  </a:cubicBezTo>
                  <a:cubicBezTo>
                    <a:pt x="169" y="221"/>
                    <a:pt x="208" y="201"/>
                    <a:pt x="229" y="161"/>
                  </a:cubicBezTo>
                  <a:cubicBezTo>
                    <a:pt x="256" y="105"/>
                    <a:pt x="234" y="39"/>
                    <a:pt x="180" y="12"/>
                  </a:cubicBezTo>
                  <a:cubicBezTo>
                    <a:pt x="163" y="4"/>
                    <a:pt x="146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6" name="Google Shape;8506;p13"/>
            <p:cNvSpPr/>
            <p:nvPr/>
          </p:nvSpPr>
          <p:spPr>
            <a:xfrm>
              <a:off x="2113800" y="465955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0" y="0"/>
                  </a:moveTo>
                  <a:cubicBezTo>
                    <a:pt x="60" y="0"/>
                    <a:pt x="0" y="70"/>
                    <a:pt x="25" y="146"/>
                  </a:cubicBezTo>
                  <a:cubicBezTo>
                    <a:pt x="41" y="195"/>
                    <a:pt x="86" y="221"/>
                    <a:pt x="131" y="221"/>
                  </a:cubicBezTo>
                  <a:cubicBezTo>
                    <a:pt x="170" y="221"/>
                    <a:pt x="209" y="201"/>
                    <a:pt x="229" y="161"/>
                  </a:cubicBezTo>
                  <a:cubicBezTo>
                    <a:pt x="256" y="105"/>
                    <a:pt x="234" y="39"/>
                    <a:pt x="179" y="12"/>
                  </a:cubicBezTo>
                  <a:cubicBezTo>
                    <a:pt x="163" y="4"/>
                    <a:pt x="146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7" name="Google Shape;8507;p13"/>
            <p:cNvSpPr/>
            <p:nvPr/>
          </p:nvSpPr>
          <p:spPr>
            <a:xfrm>
              <a:off x="1900050" y="4807650"/>
              <a:ext cx="28800" cy="24900"/>
            </a:xfrm>
            <a:custGeom>
              <a:avLst/>
              <a:gdLst/>
              <a:ahLst/>
              <a:cxnLst/>
              <a:rect l="l" t="t" r="r" b="b"/>
              <a:pathLst>
                <a:path w="1152" h="996" extrusionOk="0">
                  <a:moveTo>
                    <a:pt x="583" y="1"/>
                  </a:moveTo>
                  <a:cubicBezTo>
                    <a:pt x="267" y="1"/>
                    <a:pt x="0" y="314"/>
                    <a:pt x="114" y="655"/>
                  </a:cubicBezTo>
                  <a:cubicBezTo>
                    <a:pt x="177" y="846"/>
                    <a:pt x="348" y="979"/>
                    <a:pt x="548" y="994"/>
                  </a:cubicBezTo>
                  <a:cubicBezTo>
                    <a:pt x="560" y="995"/>
                    <a:pt x="571" y="995"/>
                    <a:pt x="582" y="995"/>
                  </a:cubicBezTo>
                  <a:cubicBezTo>
                    <a:pt x="771" y="995"/>
                    <a:pt x="944" y="890"/>
                    <a:pt x="1029" y="721"/>
                  </a:cubicBezTo>
                  <a:cubicBezTo>
                    <a:pt x="1151" y="476"/>
                    <a:pt x="1052" y="177"/>
                    <a:pt x="807" y="55"/>
                  </a:cubicBezTo>
                  <a:cubicBezTo>
                    <a:pt x="732" y="18"/>
                    <a:pt x="656" y="1"/>
                    <a:pt x="58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8" name="Google Shape;8508;p13"/>
            <p:cNvSpPr/>
            <p:nvPr/>
          </p:nvSpPr>
          <p:spPr>
            <a:xfrm>
              <a:off x="2275350" y="4664200"/>
              <a:ext cx="13725" cy="13025"/>
            </a:xfrm>
            <a:custGeom>
              <a:avLst/>
              <a:gdLst/>
              <a:ahLst/>
              <a:cxnLst/>
              <a:rect l="l" t="t" r="r" b="b"/>
              <a:pathLst>
                <a:path w="549" h="521" extrusionOk="0">
                  <a:moveTo>
                    <a:pt x="283" y="1"/>
                  </a:moveTo>
                  <a:cubicBezTo>
                    <a:pt x="218" y="1"/>
                    <a:pt x="151" y="26"/>
                    <a:pt x="98" y="81"/>
                  </a:cubicBezTo>
                  <a:cubicBezTo>
                    <a:pt x="0" y="185"/>
                    <a:pt x="3" y="349"/>
                    <a:pt x="107" y="448"/>
                  </a:cubicBezTo>
                  <a:cubicBezTo>
                    <a:pt x="159" y="498"/>
                    <a:pt x="222" y="520"/>
                    <a:pt x="284" y="520"/>
                  </a:cubicBezTo>
                  <a:cubicBezTo>
                    <a:pt x="419" y="520"/>
                    <a:pt x="548" y="413"/>
                    <a:pt x="544" y="254"/>
                  </a:cubicBezTo>
                  <a:cubicBezTo>
                    <a:pt x="541" y="101"/>
                    <a:pt x="414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9" name="Google Shape;8509;p13"/>
            <p:cNvSpPr/>
            <p:nvPr/>
          </p:nvSpPr>
          <p:spPr>
            <a:xfrm>
              <a:off x="2071125" y="4460750"/>
              <a:ext cx="27400" cy="25950"/>
            </a:xfrm>
            <a:custGeom>
              <a:avLst/>
              <a:gdLst/>
              <a:ahLst/>
              <a:cxnLst/>
              <a:rect l="l" t="t" r="r" b="b"/>
              <a:pathLst>
                <a:path w="1096" h="1038" extrusionOk="0">
                  <a:moveTo>
                    <a:pt x="569" y="0"/>
                  </a:moveTo>
                  <a:cubicBezTo>
                    <a:pt x="438" y="0"/>
                    <a:pt x="305" y="50"/>
                    <a:pt x="198" y="162"/>
                  </a:cubicBezTo>
                  <a:cubicBezTo>
                    <a:pt x="0" y="369"/>
                    <a:pt x="8" y="697"/>
                    <a:pt x="215" y="894"/>
                  </a:cubicBezTo>
                  <a:cubicBezTo>
                    <a:pt x="313" y="988"/>
                    <a:pt x="442" y="1038"/>
                    <a:pt x="572" y="1038"/>
                  </a:cubicBezTo>
                  <a:cubicBezTo>
                    <a:pt x="643" y="1038"/>
                    <a:pt x="714" y="1023"/>
                    <a:pt x="782" y="993"/>
                  </a:cubicBezTo>
                  <a:cubicBezTo>
                    <a:pt x="974" y="909"/>
                    <a:pt x="1096" y="716"/>
                    <a:pt x="1090" y="507"/>
                  </a:cubicBezTo>
                  <a:cubicBezTo>
                    <a:pt x="1083" y="200"/>
                    <a:pt x="831" y="0"/>
                    <a:pt x="56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0" name="Google Shape;8510;p13"/>
            <p:cNvSpPr/>
            <p:nvPr/>
          </p:nvSpPr>
          <p:spPr>
            <a:xfrm>
              <a:off x="1994075" y="4159125"/>
              <a:ext cx="34275" cy="32400"/>
            </a:xfrm>
            <a:custGeom>
              <a:avLst/>
              <a:gdLst/>
              <a:ahLst/>
              <a:cxnLst/>
              <a:rect l="l" t="t" r="r" b="b"/>
              <a:pathLst>
                <a:path w="1371" h="1296" extrusionOk="0">
                  <a:moveTo>
                    <a:pt x="716" y="0"/>
                  </a:moveTo>
                  <a:cubicBezTo>
                    <a:pt x="543" y="0"/>
                    <a:pt x="372" y="70"/>
                    <a:pt x="247" y="201"/>
                  </a:cubicBezTo>
                  <a:cubicBezTo>
                    <a:pt x="1" y="459"/>
                    <a:pt x="10" y="870"/>
                    <a:pt x="270" y="1118"/>
                  </a:cubicBezTo>
                  <a:cubicBezTo>
                    <a:pt x="393" y="1234"/>
                    <a:pt x="553" y="1296"/>
                    <a:pt x="716" y="1296"/>
                  </a:cubicBezTo>
                  <a:cubicBezTo>
                    <a:pt x="805" y="1296"/>
                    <a:pt x="894" y="1278"/>
                    <a:pt x="978" y="1241"/>
                  </a:cubicBezTo>
                  <a:cubicBezTo>
                    <a:pt x="1218" y="1134"/>
                    <a:pt x="1370" y="895"/>
                    <a:pt x="1364" y="634"/>
                  </a:cubicBezTo>
                  <a:cubicBezTo>
                    <a:pt x="1358" y="371"/>
                    <a:pt x="1194" y="139"/>
                    <a:pt x="951" y="44"/>
                  </a:cubicBezTo>
                  <a:cubicBezTo>
                    <a:pt x="874" y="15"/>
                    <a:pt x="795" y="0"/>
                    <a:pt x="7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1" name="Google Shape;8511;p13"/>
            <p:cNvSpPr/>
            <p:nvPr/>
          </p:nvSpPr>
          <p:spPr>
            <a:xfrm>
              <a:off x="1457300" y="4801775"/>
              <a:ext cx="32200" cy="30475"/>
            </a:xfrm>
            <a:custGeom>
              <a:avLst/>
              <a:gdLst/>
              <a:ahLst/>
              <a:cxnLst/>
              <a:rect l="l" t="t" r="r" b="b"/>
              <a:pathLst>
                <a:path w="1288" h="1219" extrusionOk="0">
                  <a:moveTo>
                    <a:pt x="672" y="1"/>
                  </a:moveTo>
                  <a:cubicBezTo>
                    <a:pt x="509" y="1"/>
                    <a:pt x="349" y="66"/>
                    <a:pt x="232" y="189"/>
                  </a:cubicBezTo>
                  <a:cubicBezTo>
                    <a:pt x="1" y="433"/>
                    <a:pt x="10" y="817"/>
                    <a:pt x="252" y="1050"/>
                  </a:cubicBezTo>
                  <a:cubicBezTo>
                    <a:pt x="368" y="1161"/>
                    <a:pt x="519" y="1219"/>
                    <a:pt x="672" y="1219"/>
                  </a:cubicBezTo>
                  <a:cubicBezTo>
                    <a:pt x="756" y="1219"/>
                    <a:pt x="840" y="1202"/>
                    <a:pt x="919" y="1166"/>
                  </a:cubicBezTo>
                  <a:cubicBezTo>
                    <a:pt x="1145" y="1067"/>
                    <a:pt x="1287" y="842"/>
                    <a:pt x="1281" y="595"/>
                  </a:cubicBezTo>
                  <a:cubicBezTo>
                    <a:pt x="1275" y="349"/>
                    <a:pt x="1122" y="131"/>
                    <a:pt x="892" y="42"/>
                  </a:cubicBezTo>
                  <a:cubicBezTo>
                    <a:pt x="821" y="14"/>
                    <a:pt x="746" y="1"/>
                    <a:pt x="67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2" name="Google Shape;8512;p13"/>
            <p:cNvSpPr/>
            <p:nvPr/>
          </p:nvSpPr>
          <p:spPr>
            <a:xfrm>
              <a:off x="1340150" y="4337250"/>
              <a:ext cx="24175" cy="22900"/>
            </a:xfrm>
            <a:custGeom>
              <a:avLst/>
              <a:gdLst/>
              <a:ahLst/>
              <a:cxnLst/>
              <a:rect l="l" t="t" r="r" b="b"/>
              <a:pathLst>
                <a:path w="967" h="916" extrusionOk="0">
                  <a:moveTo>
                    <a:pt x="502" y="1"/>
                  </a:moveTo>
                  <a:cubicBezTo>
                    <a:pt x="386" y="1"/>
                    <a:pt x="268" y="45"/>
                    <a:pt x="175" y="143"/>
                  </a:cubicBezTo>
                  <a:cubicBezTo>
                    <a:pt x="0" y="325"/>
                    <a:pt x="6" y="613"/>
                    <a:pt x="190" y="788"/>
                  </a:cubicBezTo>
                  <a:cubicBezTo>
                    <a:pt x="282" y="876"/>
                    <a:pt x="392" y="915"/>
                    <a:pt x="501" y="915"/>
                  </a:cubicBezTo>
                  <a:cubicBezTo>
                    <a:pt x="739" y="915"/>
                    <a:pt x="967" y="726"/>
                    <a:pt x="961" y="447"/>
                  </a:cubicBezTo>
                  <a:cubicBezTo>
                    <a:pt x="955" y="176"/>
                    <a:pt x="733" y="1"/>
                    <a:pt x="50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3" name="Google Shape;8513;p13"/>
            <p:cNvSpPr/>
            <p:nvPr/>
          </p:nvSpPr>
          <p:spPr>
            <a:xfrm>
              <a:off x="2148400" y="4766725"/>
              <a:ext cx="32225" cy="30475"/>
            </a:xfrm>
            <a:custGeom>
              <a:avLst/>
              <a:gdLst/>
              <a:ahLst/>
              <a:cxnLst/>
              <a:rect l="l" t="t" r="r" b="b"/>
              <a:pathLst>
                <a:path w="1289" h="1219" extrusionOk="0">
                  <a:moveTo>
                    <a:pt x="674" y="1"/>
                  </a:moveTo>
                  <a:cubicBezTo>
                    <a:pt x="511" y="1"/>
                    <a:pt x="351" y="67"/>
                    <a:pt x="234" y="189"/>
                  </a:cubicBezTo>
                  <a:cubicBezTo>
                    <a:pt x="1" y="432"/>
                    <a:pt x="10" y="819"/>
                    <a:pt x="253" y="1050"/>
                  </a:cubicBezTo>
                  <a:cubicBezTo>
                    <a:pt x="370" y="1161"/>
                    <a:pt x="522" y="1219"/>
                    <a:pt x="676" y="1219"/>
                  </a:cubicBezTo>
                  <a:cubicBezTo>
                    <a:pt x="758" y="1219"/>
                    <a:pt x="842" y="1202"/>
                    <a:pt x="921" y="1167"/>
                  </a:cubicBezTo>
                  <a:cubicBezTo>
                    <a:pt x="1146" y="1067"/>
                    <a:pt x="1289" y="841"/>
                    <a:pt x="1283" y="595"/>
                  </a:cubicBezTo>
                  <a:cubicBezTo>
                    <a:pt x="1277" y="350"/>
                    <a:pt x="1124" y="130"/>
                    <a:pt x="894" y="42"/>
                  </a:cubicBezTo>
                  <a:cubicBezTo>
                    <a:pt x="822" y="14"/>
                    <a:pt x="748" y="1"/>
                    <a:pt x="67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4" name="Google Shape;8514;p13"/>
            <p:cNvSpPr/>
            <p:nvPr/>
          </p:nvSpPr>
          <p:spPr>
            <a:xfrm>
              <a:off x="1154900" y="4412825"/>
              <a:ext cx="16125" cy="15275"/>
            </a:xfrm>
            <a:custGeom>
              <a:avLst/>
              <a:gdLst/>
              <a:ahLst/>
              <a:cxnLst/>
              <a:rect l="l" t="t" r="r" b="b"/>
              <a:pathLst>
                <a:path w="645" h="611" extrusionOk="0">
                  <a:moveTo>
                    <a:pt x="334" y="0"/>
                  </a:moveTo>
                  <a:cubicBezTo>
                    <a:pt x="257" y="0"/>
                    <a:pt x="179" y="29"/>
                    <a:pt x="116" y="95"/>
                  </a:cubicBezTo>
                  <a:cubicBezTo>
                    <a:pt x="0" y="216"/>
                    <a:pt x="5" y="409"/>
                    <a:pt x="127" y="526"/>
                  </a:cubicBezTo>
                  <a:cubicBezTo>
                    <a:pt x="188" y="584"/>
                    <a:pt x="261" y="610"/>
                    <a:pt x="334" y="610"/>
                  </a:cubicBezTo>
                  <a:cubicBezTo>
                    <a:pt x="493" y="610"/>
                    <a:pt x="645" y="484"/>
                    <a:pt x="641" y="297"/>
                  </a:cubicBezTo>
                  <a:cubicBezTo>
                    <a:pt x="637" y="117"/>
                    <a:pt x="488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5" name="Google Shape;8515;p13"/>
            <p:cNvSpPr/>
            <p:nvPr/>
          </p:nvSpPr>
          <p:spPr>
            <a:xfrm>
              <a:off x="1075300" y="4701700"/>
              <a:ext cx="22625" cy="21400"/>
            </a:xfrm>
            <a:custGeom>
              <a:avLst/>
              <a:gdLst/>
              <a:ahLst/>
              <a:cxnLst/>
              <a:rect l="l" t="t" r="r" b="b"/>
              <a:pathLst>
                <a:path w="905" h="856" extrusionOk="0">
                  <a:moveTo>
                    <a:pt x="469" y="1"/>
                  </a:moveTo>
                  <a:cubicBezTo>
                    <a:pt x="361" y="1"/>
                    <a:pt x="251" y="42"/>
                    <a:pt x="163" y="134"/>
                  </a:cubicBezTo>
                  <a:cubicBezTo>
                    <a:pt x="1" y="304"/>
                    <a:pt x="7" y="574"/>
                    <a:pt x="178" y="737"/>
                  </a:cubicBezTo>
                  <a:cubicBezTo>
                    <a:pt x="264" y="819"/>
                    <a:pt x="368" y="855"/>
                    <a:pt x="470" y="855"/>
                  </a:cubicBezTo>
                  <a:cubicBezTo>
                    <a:pt x="692" y="855"/>
                    <a:pt x="904" y="679"/>
                    <a:pt x="898" y="418"/>
                  </a:cubicBezTo>
                  <a:cubicBezTo>
                    <a:pt x="892" y="165"/>
                    <a:pt x="685" y="1"/>
                    <a:pt x="46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6" name="Google Shape;8516;p13"/>
            <p:cNvSpPr/>
            <p:nvPr/>
          </p:nvSpPr>
          <p:spPr>
            <a:xfrm>
              <a:off x="1216000" y="4800475"/>
              <a:ext cx="5875" cy="5525"/>
            </a:xfrm>
            <a:custGeom>
              <a:avLst/>
              <a:gdLst/>
              <a:ahLst/>
              <a:cxnLst/>
              <a:rect l="l" t="t" r="r" b="b"/>
              <a:pathLst>
                <a:path w="235" h="221" extrusionOk="0">
                  <a:moveTo>
                    <a:pt x="122" y="0"/>
                  </a:moveTo>
                  <a:cubicBezTo>
                    <a:pt x="94" y="0"/>
                    <a:pt x="65" y="11"/>
                    <a:pt x="42" y="35"/>
                  </a:cubicBezTo>
                  <a:cubicBezTo>
                    <a:pt x="0" y="79"/>
                    <a:pt x="2" y="148"/>
                    <a:pt x="47" y="190"/>
                  </a:cubicBezTo>
                  <a:cubicBezTo>
                    <a:pt x="69" y="211"/>
                    <a:pt x="96" y="221"/>
                    <a:pt x="122" y="221"/>
                  </a:cubicBezTo>
                  <a:cubicBezTo>
                    <a:pt x="180" y="221"/>
                    <a:pt x="234" y="176"/>
                    <a:pt x="233" y="109"/>
                  </a:cubicBezTo>
                  <a:cubicBezTo>
                    <a:pt x="231" y="43"/>
                    <a:pt x="177" y="0"/>
                    <a:pt x="1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7" name="Google Shape;8517;p13"/>
            <p:cNvSpPr/>
            <p:nvPr/>
          </p:nvSpPr>
          <p:spPr>
            <a:xfrm>
              <a:off x="1236700" y="4684875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1" y="0"/>
                  </a:moveTo>
                  <a:cubicBezTo>
                    <a:pt x="93" y="0"/>
                    <a:pt x="65" y="11"/>
                    <a:pt x="43" y="34"/>
                  </a:cubicBezTo>
                  <a:cubicBezTo>
                    <a:pt x="0" y="78"/>
                    <a:pt x="2" y="149"/>
                    <a:pt x="47" y="191"/>
                  </a:cubicBezTo>
                  <a:cubicBezTo>
                    <a:pt x="69" y="212"/>
                    <a:pt x="96" y="221"/>
                    <a:pt x="122" y="221"/>
                  </a:cubicBezTo>
                  <a:cubicBezTo>
                    <a:pt x="179" y="221"/>
                    <a:pt x="234" y="175"/>
                    <a:pt x="233" y="108"/>
                  </a:cubicBezTo>
                  <a:cubicBezTo>
                    <a:pt x="231" y="43"/>
                    <a:pt x="177" y="0"/>
                    <a:pt x="12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8" name="Google Shape;8518;p13"/>
            <p:cNvSpPr/>
            <p:nvPr/>
          </p:nvSpPr>
          <p:spPr>
            <a:xfrm>
              <a:off x="975100" y="45954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2" y="0"/>
                  </a:moveTo>
                  <a:cubicBezTo>
                    <a:pt x="94" y="0"/>
                    <a:pt x="65" y="11"/>
                    <a:pt x="42" y="35"/>
                  </a:cubicBezTo>
                  <a:cubicBezTo>
                    <a:pt x="0" y="78"/>
                    <a:pt x="2" y="149"/>
                    <a:pt x="47" y="191"/>
                  </a:cubicBezTo>
                  <a:cubicBezTo>
                    <a:pt x="69" y="212"/>
                    <a:pt x="95" y="221"/>
                    <a:pt x="121" y="221"/>
                  </a:cubicBezTo>
                  <a:cubicBezTo>
                    <a:pt x="179" y="221"/>
                    <a:pt x="234" y="176"/>
                    <a:pt x="233" y="108"/>
                  </a:cubicBezTo>
                  <a:cubicBezTo>
                    <a:pt x="231" y="42"/>
                    <a:pt x="177" y="0"/>
                    <a:pt x="1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9" name="Google Shape;8519;p13"/>
            <p:cNvSpPr/>
            <p:nvPr/>
          </p:nvSpPr>
          <p:spPr>
            <a:xfrm>
              <a:off x="1452525" y="50281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3" y="1"/>
                  </a:moveTo>
                  <a:cubicBezTo>
                    <a:pt x="94" y="1"/>
                    <a:pt x="66" y="12"/>
                    <a:pt x="43" y="36"/>
                  </a:cubicBezTo>
                  <a:cubicBezTo>
                    <a:pt x="1" y="79"/>
                    <a:pt x="4" y="148"/>
                    <a:pt x="48" y="191"/>
                  </a:cubicBezTo>
                  <a:cubicBezTo>
                    <a:pt x="70" y="212"/>
                    <a:pt x="97" y="221"/>
                    <a:pt x="123" y="221"/>
                  </a:cubicBezTo>
                  <a:cubicBezTo>
                    <a:pt x="180" y="221"/>
                    <a:pt x="235" y="176"/>
                    <a:pt x="234" y="108"/>
                  </a:cubicBezTo>
                  <a:cubicBezTo>
                    <a:pt x="232" y="43"/>
                    <a:pt x="178" y="1"/>
                    <a:pt x="12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0" name="Google Shape;8520;p13"/>
            <p:cNvSpPr/>
            <p:nvPr/>
          </p:nvSpPr>
          <p:spPr>
            <a:xfrm>
              <a:off x="1681675" y="4926925"/>
              <a:ext cx="26300" cy="24875"/>
            </a:xfrm>
            <a:custGeom>
              <a:avLst/>
              <a:gdLst/>
              <a:ahLst/>
              <a:cxnLst/>
              <a:rect l="l" t="t" r="r" b="b"/>
              <a:pathLst>
                <a:path w="1052" h="995" extrusionOk="0">
                  <a:moveTo>
                    <a:pt x="545" y="1"/>
                  </a:moveTo>
                  <a:cubicBezTo>
                    <a:pt x="420" y="1"/>
                    <a:pt x="292" y="48"/>
                    <a:pt x="190" y="155"/>
                  </a:cubicBezTo>
                  <a:cubicBezTo>
                    <a:pt x="1" y="354"/>
                    <a:pt x="8" y="668"/>
                    <a:pt x="206" y="857"/>
                  </a:cubicBezTo>
                  <a:cubicBezTo>
                    <a:pt x="301" y="947"/>
                    <a:pt x="425" y="994"/>
                    <a:pt x="550" y="994"/>
                  </a:cubicBezTo>
                  <a:cubicBezTo>
                    <a:pt x="618" y="994"/>
                    <a:pt x="686" y="980"/>
                    <a:pt x="751" y="952"/>
                  </a:cubicBezTo>
                  <a:cubicBezTo>
                    <a:pt x="934" y="871"/>
                    <a:pt x="1051" y="687"/>
                    <a:pt x="1045" y="486"/>
                  </a:cubicBezTo>
                  <a:cubicBezTo>
                    <a:pt x="1038" y="192"/>
                    <a:pt x="796" y="1"/>
                    <a:pt x="54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1" name="Google Shape;8521;p13"/>
            <p:cNvSpPr/>
            <p:nvPr/>
          </p:nvSpPr>
          <p:spPr>
            <a:xfrm>
              <a:off x="2375600" y="4931600"/>
              <a:ext cx="46075" cy="41550"/>
            </a:xfrm>
            <a:custGeom>
              <a:avLst/>
              <a:gdLst/>
              <a:ahLst/>
              <a:cxnLst/>
              <a:rect l="l" t="t" r="r" b="b"/>
              <a:pathLst>
                <a:path w="1843" h="1662" extrusionOk="0">
                  <a:moveTo>
                    <a:pt x="895" y="1"/>
                  </a:moveTo>
                  <a:cubicBezTo>
                    <a:pt x="700" y="1"/>
                    <a:pt x="506" y="70"/>
                    <a:pt x="352" y="203"/>
                  </a:cubicBezTo>
                  <a:cubicBezTo>
                    <a:pt x="98" y="424"/>
                    <a:pt x="0" y="774"/>
                    <a:pt x="107" y="1094"/>
                  </a:cubicBezTo>
                  <a:cubicBezTo>
                    <a:pt x="214" y="1413"/>
                    <a:pt x="501" y="1635"/>
                    <a:pt x="836" y="1659"/>
                  </a:cubicBezTo>
                  <a:cubicBezTo>
                    <a:pt x="856" y="1661"/>
                    <a:pt x="876" y="1661"/>
                    <a:pt x="896" y="1661"/>
                  </a:cubicBezTo>
                  <a:cubicBezTo>
                    <a:pt x="1209" y="1661"/>
                    <a:pt x="1497" y="1486"/>
                    <a:pt x="1639" y="1204"/>
                  </a:cubicBezTo>
                  <a:cubicBezTo>
                    <a:pt x="1843" y="793"/>
                    <a:pt x="1678" y="294"/>
                    <a:pt x="1267" y="89"/>
                  </a:cubicBezTo>
                  <a:cubicBezTo>
                    <a:pt x="1149" y="29"/>
                    <a:pt x="1022" y="1"/>
                    <a:pt x="89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2" name="Google Shape;8522;p13"/>
            <p:cNvSpPr/>
            <p:nvPr/>
          </p:nvSpPr>
          <p:spPr>
            <a:xfrm>
              <a:off x="2231150" y="5026025"/>
              <a:ext cx="26525" cy="22900"/>
            </a:xfrm>
            <a:custGeom>
              <a:avLst/>
              <a:gdLst/>
              <a:ahLst/>
              <a:cxnLst/>
              <a:rect l="l" t="t" r="r" b="b"/>
              <a:pathLst>
                <a:path w="1061" h="916" extrusionOk="0">
                  <a:moveTo>
                    <a:pt x="538" y="0"/>
                  </a:moveTo>
                  <a:cubicBezTo>
                    <a:pt x="247" y="0"/>
                    <a:pt x="1" y="289"/>
                    <a:pt x="106" y="603"/>
                  </a:cubicBezTo>
                  <a:cubicBezTo>
                    <a:pt x="164" y="777"/>
                    <a:pt x="322" y="900"/>
                    <a:pt x="506" y="914"/>
                  </a:cubicBezTo>
                  <a:cubicBezTo>
                    <a:pt x="517" y="915"/>
                    <a:pt x="528" y="915"/>
                    <a:pt x="539" y="915"/>
                  </a:cubicBezTo>
                  <a:cubicBezTo>
                    <a:pt x="711" y="915"/>
                    <a:pt x="870" y="818"/>
                    <a:pt x="947" y="663"/>
                  </a:cubicBezTo>
                  <a:cubicBezTo>
                    <a:pt x="1060" y="437"/>
                    <a:pt x="969" y="162"/>
                    <a:pt x="743" y="50"/>
                  </a:cubicBezTo>
                  <a:cubicBezTo>
                    <a:pt x="675" y="15"/>
                    <a:pt x="605" y="0"/>
                    <a:pt x="53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3" name="Google Shape;8523;p13"/>
            <p:cNvSpPr/>
            <p:nvPr/>
          </p:nvSpPr>
          <p:spPr>
            <a:xfrm>
              <a:off x="1877625" y="5200775"/>
              <a:ext cx="35325" cy="30500"/>
            </a:xfrm>
            <a:custGeom>
              <a:avLst/>
              <a:gdLst/>
              <a:ahLst/>
              <a:cxnLst/>
              <a:rect l="l" t="t" r="r" b="b"/>
              <a:pathLst>
                <a:path w="1413" h="1220" extrusionOk="0">
                  <a:moveTo>
                    <a:pt x="715" y="0"/>
                  </a:moveTo>
                  <a:cubicBezTo>
                    <a:pt x="327" y="0"/>
                    <a:pt x="0" y="385"/>
                    <a:pt x="139" y="803"/>
                  </a:cubicBezTo>
                  <a:cubicBezTo>
                    <a:pt x="217" y="1038"/>
                    <a:pt x="428" y="1202"/>
                    <a:pt x="673" y="1218"/>
                  </a:cubicBezTo>
                  <a:cubicBezTo>
                    <a:pt x="688" y="1219"/>
                    <a:pt x="703" y="1220"/>
                    <a:pt x="717" y="1220"/>
                  </a:cubicBezTo>
                  <a:cubicBezTo>
                    <a:pt x="947" y="1220"/>
                    <a:pt x="1157" y="1090"/>
                    <a:pt x="1262" y="883"/>
                  </a:cubicBezTo>
                  <a:cubicBezTo>
                    <a:pt x="1412" y="582"/>
                    <a:pt x="1291" y="217"/>
                    <a:pt x="990" y="67"/>
                  </a:cubicBezTo>
                  <a:cubicBezTo>
                    <a:pt x="898" y="21"/>
                    <a:pt x="805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4" name="Google Shape;8524;p13"/>
            <p:cNvSpPr/>
            <p:nvPr/>
          </p:nvSpPr>
          <p:spPr>
            <a:xfrm>
              <a:off x="1696100" y="4840575"/>
              <a:ext cx="17700" cy="15300"/>
            </a:xfrm>
            <a:custGeom>
              <a:avLst/>
              <a:gdLst/>
              <a:ahLst/>
              <a:cxnLst/>
              <a:rect l="l" t="t" r="r" b="b"/>
              <a:pathLst>
                <a:path w="708" h="612" extrusionOk="0">
                  <a:moveTo>
                    <a:pt x="359" y="1"/>
                  </a:moveTo>
                  <a:cubicBezTo>
                    <a:pt x="165" y="1"/>
                    <a:pt x="0" y="193"/>
                    <a:pt x="70" y="402"/>
                  </a:cubicBezTo>
                  <a:cubicBezTo>
                    <a:pt x="115" y="540"/>
                    <a:pt x="238" y="611"/>
                    <a:pt x="360" y="611"/>
                  </a:cubicBezTo>
                  <a:cubicBezTo>
                    <a:pt x="467" y="611"/>
                    <a:pt x="575" y="556"/>
                    <a:pt x="632" y="442"/>
                  </a:cubicBezTo>
                  <a:cubicBezTo>
                    <a:pt x="707" y="292"/>
                    <a:pt x="645" y="110"/>
                    <a:pt x="495" y="34"/>
                  </a:cubicBezTo>
                  <a:cubicBezTo>
                    <a:pt x="450" y="11"/>
                    <a:pt x="404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5" name="Google Shape;8525;p13"/>
            <p:cNvSpPr/>
            <p:nvPr/>
          </p:nvSpPr>
          <p:spPr>
            <a:xfrm>
              <a:off x="1983225" y="4739500"/>
              <a:ext cx="36350" cy="32775"/>
            </a:xfrm>
            <a:custGeom>
              <a:avLst/>
              <a:gdLst/>
              <a:ahLst/>
              <a:cxnLst/>
              <a:rect l="l" t="t" r="r" b="b"/>
              <a:pathLst>
                <a:path w="1454" h="1311" extrusionOk="0">
                  <a:moveTo>
                    <a:pt x="707" y="0"/>
                  </a:moveTo>
                  <a:cubicBezTo>
                    <a:pt x="552" y="0"/>
                    <a:pt x="399" y="55"/>
                    <a:pt x="277" y="161"/>
                  </a:cubicBezTo>
                  <a:cubicBezTo>
                    <a:pt x="77" y="334"/>
                    <a:pt x="0" y="611"/>
                    <a:pt x="85" y="863"/>
                  </a:cubicBezTo>
                  <a:cubicBezTo>
                    <a:pt x="169" y="1114"/>
                    <a:pt x="396" y="1290"/>
                    <a:pt x="660" y="1309"/>
                  </a:cubicBezTo>
                  <a:cubicBezTo>
                    <a:pt x="675" y="1310"/>
                    <a:pt x="691" y="1311"/>
                    <a:pt x="706" y="1311"/>
                  </a:cubicBezTo>
                  <a:cubicBezTo>
                    <a:pt x="953" y="1311"/>
                    <a:pt x="1181" y="1173"/>
                    <a:pt x="1293" y="949"/>
                  </a:cubicBezTo>
                  <a:cubicBezTo>
                    <a:pt x="1454" y="626"/>
                    <a:pt x="1323" y="232"/>
                    <a:pt x="1000" y="69"/>
                  </a:cubicBezTo>
                  <a:cubicBezTo>
                    <a:pt x="907" y="23"/>
                    <a:pt x="807" y="0"/>
                    <a:pt x="70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6" name="Google Shape;8526;p13"/>
            <p:cNvSpPr/>
            <p:nvPr/>
          </p:nvSpPr>
          <p:spPr>
            <a:xfrm>
              <a:off x="2154150" y="4780500"/>
              <a:ext cx="8250" cy="7150"/>
            </a:xfrm>
            <a:custGeom>
              <a:avLst/>
              <a:gdLst/>
              <a:ahLst/>
              <a:cxnLst/>
              <a:rect l="l" t="t" r="r" b="b"/>
              <a:pathLst>
                <a:path w="330" h="286" extrusionOk="0">
                  <a:moveTo>
                    <a:pt x="167" y="1"/>
                  </a:moveTo>
                  <a:cubicBezTo>
                    <a:pt x="77" y="1"/>
                    <a:pt x="1" y="91"/>
                    <a:pt x="34" y="188"/>
                  </a:cubicBezTo>
                  <a:cubicBezTo>
                    <a:pt x="55" y="252"/>
                    <a:pt x="112" y="286"/>
                    <a:pt x="168" y="286"/>
                  </a:cubicBezTo>
                  <a:cubicBezTo>
                    <a:pt x="218" y="286"/>
                    <a:pt x="268" y="260"/>
                    <a:pt x="294" y="208"/>
                  </a:cubicBezTo>
                  <a:cubicBezTo>
                    <a:pt x="330" y="137"/>
                    <a:pt x="301" y="51"/>
                    <a:pt x="231" y="17"/>
                  </a:cubicBezTo>
                  <a:cubicBezTo>
                    <a:pt x="209" y="6"/>
                    <a:pt x="188" y="1"/>
                    <a:pt x="16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7" name="Google Shape;8527;p13"/>
            <p:cNvSpPr/>
            <p:nvPr/>
          </p:nvSpPr>
          <p:spPr>
            <a:xfrm>
              <a:off x="2140175" y="515160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0" y="0"/>
                  </a:moveTo>
                  <a:cubicBezTo>
                    <a:pt x="60" y="0"/>
                    <a:pt x="1" y="70"/>
                    <a:pt x="26" y="146"/>
                  </a:cubicBezTo>
                  <a:cubicBezTo>
                    <a:pt x="42" y="196"/>
                    <a:pt x="86" y="221"/>
                    <a:pt x="130" y="221"/>
                  </a:cubicBezTo>
                  <a:cubicBezTo>
                    <a:pt x="169" y="221"/>
                    <a:pt x="208" y="202"/>
                    <a:pt x="229" y="161"/>
                  </a:cubicBezTo>
                  <a:cubicBezTo>
                    <a:pt x="256" y="105"/>
                    <a:pt x="234" y="39"/>
                    <a:pt x="180" y="12"/>
                  </a:cubicBezTo>
                  <a:cubicBezTo>
                    <a:pt x="163" y="4"/>
                    <a:pt x="147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8" name="Google Shape;8528;p13"/>
            <p:cNvSpPr/>
            <p:nvPr/>
          </p:nvSpPr>
          <p:spPr>
            <a:xfrm>
              <a:off x="1847225" y="500340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1" y="0"/>
                  </a:moveTo>
                  <a:cubicBezTo>
                    <a:pt x="61" y="0"/>
                    <a:pt x="1" y="70"/>
                    <a:pt x="26" y="146"/>
                  </a:cubicBezTo>
                  <a:cubicBezTo>
                    <a:pt x="43" y="196"/>
                    <a:pt x="87" y="221"/>
                    <a:pt x="131" y="221"/>
                  </a:cubicBezTo>
                  <a:cubicBezTo>
                    <a:pt x="170" y="221"/>
                    <a:pt x="209" y="202"/>
                    <a:pt x="229" y="161"/>
                  </a:cubicBezTo>
                  <a:cubicBezTo>
                    <a:pt x="256" y="107"/>
                    <a:pt x="234" y="39"/>
                    <a:pt x="180" y="12"/>
                  </a:cubicBezTo>
                  <a:cubicBezTo>
                    <a:pt x="164" y="4"/>
                    <a:pt x="147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9" name="Google Shape;8529;p13"/>
            <p:cNvSpPr/>
            <p:nvPr/>
          </p:nvSpPr>
          <p:spPr>
            <a:xfrm>
              <a:off x="1633475" y="5151525"/>
              <a:ext cx="28800" cy="24900"/>
            </a:xfrm>
            <a:custGeom>
              <a:avLst/>
              <a:gdLst/>
              <a:ahLst/>
              <a:cxnLst/>
              <a:rect l="l" t="t" r="r" b="b"/>
              <a:pathLst>
                <a:path w="1152" h="996" extrusionOk="0">
                  <a:moveTo>
                    <a:pt x="584" y="0"/>
                  </a:moveTo>
                  <a:cubicBezTo>
                    <a:pt x="268" y="0"/>
                    <a:pt x="1" y="315"/>
                    <a:pt x="114" y="656"/>
                  </a:cubicBezTo>
                  <a:cubicBezTo>
                    <a:pt x="177" y="846"/>
                    <a:pt x="349" y="980"/>
                    <a:pt x="550" y="994"/>
                  </a:cubicBezTo>
                  <a:cubicBezTo>
                    <a:pt x="563" y="995"/>
                    <a:pt x="575" y="995"/>
                    <a:pt x="587" y="995"/>
                  </a:cubicBezTo>
                  <a:cubicBezTo>
                    <a:pt x="773" y="995"/>
                    <a:pt x="945" y="889"/>
                    <a:pt x="1030" y="720"/>
                  </a:cubicBezTo>
                  <a:cubicBezTo>
                    <a:pt x="1151" y="475"/>
                    <a:pt x="1052" y="178"/>
                    <a:pt x="807" y="54"/>
                  </a:cubicBezTo>
                  <a:cubicBezTo>
                    <a:pt x="733" y="17"/>
                    <a:pt x="657" y="0"/>
                    <a:pt x="5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0" name="Google Shape;8530;p13"/>
            <p:cNvSpPr/>
            <p:nvPr/>
          </p:nvSpPr>
          <p:spPr>
            <a:xfrm>
              <a:off x="2008775" y="5008100"/>
              <a:ext cx="13750" cy="13000"/>
            </a:xfrm>
            <a:custGeom>
              <a:avLst/>
              <a:gdLst/>
              <a:ahLst/>
              <a:cxnLst/>
              <a:rect l="l" t="t" r="r" b="b"/>
              <a:pathLst>
                <a:path w="550" h="520" extrusionOk="0">
                  <a:moveTo>
                    <a:pt x="285" y="0"/>
                  </a:moveTo>
                  <a:cubicBezTo>
                    <a:pt x="220" y="0"/>
                    <a:pt x="153" y="25"/>
                    <a:pt x="100" y="81"/>
                  </a:cubicBezTo>
                  <a:cubicBezTo>
                    <a:pt x="1" y="185"/>
                    <a:pt x="4" y="349"/>
                    <a:pt x="107" y="448"/>
                  </a:cubicBezTo>
                  <a:cubicBezTo>
                    <a:pt x="159" y="498"/>
                    <a:pt x="222" y="520"/>
                    <a:pt x="284" y="520"/>
                  </a:cubicBezTo>
                  <a:cubicBezTo>
                    <a:pt x="419" y="520"/>
                    <a:pt x="549" y="412"/>
                    <a:pt x="546" y="254"/>
                  </a:cubicBezTo>
                  <a:cubicBezTo>
                    <a:pt x="542" y="100"/>
                    <a:pt x="416" y="0"/>
                    <a:pt x="28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1" name="Google Shape;8531;p13"/>
            <p:cNvSpPr/>
            <p:nvPr/>
          </p:nvSpPr>
          <p:spPr>
            <a:xfrm>
              <a:off x="1804550" y="4804650"/>
              <a:ext cx="27425" cy="25950"/>
            </a:xfrm>
            <a:custGeom>
              <a:avLst/>
              <a:gdLst/>
              <a:ahLst/>
              <a:cxnLst/>
              <a:rect l="l" t="t" r="r" b="b"/>
              <a:pathLst>
                <a:path w="1097" h="1038" extrusionOk="0">
                  <a:moveTo>
                    <a:pt x="569" y="0"/>
                  </a:moveTo>
                  <a:cubicBezTo>
                    <a:pt x="438" y="0"/>
                    <a:pt x="305" y="50"/>
                    <a:pt x="199" y="161"/>
                  </a:cubicBezTo>
                  <a:cubicBezTo>
                    <a:pt x="0" y="369"/>
                    <a:pt x="8" y="696"/>
                    <a:pt x="215" y="895"/>
                  </a:cubicBezTo>
                  <a:cubicBezTo>
                    <a:pt x="314" y="988"/>
                    <a:pt x="442" y="1038"/>
                    <a:pt x="572" y="1038"/>
                  </a:cubicBezTo>
                  <a:cubicBezTo>
                    <a:pt x="643" y="1038"/>
                    <a:pt x="715" y="1023"/>
                    <a:pt x="782" y="993"/>
                  </a:cubicBezTo>
                  <a:cubicBezTo>
                    <a:pt x="974" y="908"/>
                    <a:pt x="1096" y="716"/>
                    <a:pt x="1090" y="507"/>
                  </a:cubicBezTo>
                  <a:cubicBezTo>
                    <a:pt x="1083" y="200"/>
                    <a:pt x="831" y="0"/>
                    <a:pt x="56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2" name="Google Shape;8532;p13"/>
            <p:cNvSpPr/>
            <p:nvPr/>
          </p:nvSpPr>
          <p:spPr>
            <a:xfrm>
              <a:off x="1727525" y="4502975"/>
              <a:ext cx="34250" cy="32425"/>
            </a:xfrm>
            <a:custGeom>
              <a:avLst/>
              <a:gdLst/>
              <a:ahLst/>
              <a:cxnLst/>
              <a:rect l="l" t="t" r="r" b="b"/>
              <a:pathLst>
                <a:path w="1370" h="1297" extrusionOk="0">
                  <a:moveTo>
                    <a:pt x="716" y="1"/>
                  </a:moveTo>
                  <a:cubicBezTo>
                    <a:pt x="543" y="1"/>
                    <a:pt x="372" y="71"/>
                    <a:pt x="248" y="201"/>
                  </a:cubicBezTo>
                  <a:cubicBezTo>
                    <a:pt x="0" y="461"/>
                    <a:pt x="11" y="871"/>
                    <a:pt x="269" y="1118"/>
                  </a:cubicBezTo>
                  <a:cubicBezTo>
                    <a:pt x="392" y="1235"/>
                    <a:pt x="553" y="1297"/>
                    <a:pt x="716" y="1297"/>
                  </a:cubicBezTo>
                  <a:cubicBezTo>
                    <a:pt x="805" y="1297"/>
                    <a:pt x="894" y="1279"/>
                    <a:pt x="979" y="1241"/>
                  </a:cubicBezTo>
                  <a:cubicBezTo>
                    <a:pt x="1218" y="1136"/>
                    <a:pt x="1369" y="895"/>
                    <a:pt x="1363" y="634"/>
                  </a:cubicBezTo>
                  <a:cubicBezTo>
                    <a:pt x="1357" y="372"/>
                    <a:pt x="1195" y="139"/>
                    <a:pt x="950" y="45"/>
                  </a:cubicBezTo>
                  <a:cubicBezTo>
                    <a:pt x="874" y="15"/>
                    <a:pt x="795" y="1"/>
                    <a:pt x="71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3" name="Google Shape;8533;p13"/>
            <p:cNvSpPr/>
            <p:nvPr/>
          </p:nvSpPr>
          <p:spPr>
            <a:xfrm>
              <a:off x="2907700" y="4426125"/>
              <a:ext cx="20650" cy="19500"/>
            </a:xfrm>
            <a:custGeom>
              <a:avLst/>
              <a:gdLst/>
              <a:ahLst/>
              <a:cxnLst/>
              <a:rect l="l" t="t" r="r" b="b"/>
              <a:pathLst>
                <a:path w="826" h="780" extrusionOk="0">
                  <a:moveTo>
                    <a:pt x="428" y="0"/>
                  </a:moveTo>
                  <a:cubicBezTo>
                    <a:pt x="330" y="0"/>
                    <a:pt x="229" y="38"/>
                    <a:pt x="150" y="122"/>
                  </a:cubicBezTo>
                  <a:cubicBezTo>
                    <a:pt x="1" y="276"/>
                    <a:pt x="7" y="523"/>
                    <a:pt x="163" y="672"/>
                  </a:cubicBezTo>
                  <a:cubicBezTo>
                    <a:pt x="241" y="747"/>
                    <a:pt x="336" y="780"/>
                    <a:pt x="428" y="780"/>
                  </a:cubicBezTo>
                  <a:cubicBezTo>
                    <a:pt x="631" y="780"/>
                    <a:pt x="825" y="619"/>
                    <a:pt x="820" y="382"/>
                  </a:cubicBezTo>
                  <a:cubicBezTo>
                    <a:pt x="814" y="150"/>
                    <a:pt x="624" y="0"/>
                    <a:pt x="4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4" name="Google Shape;8534;p13"/>
            <p:cNvSpPr/>
            <p:nvPr/>
          </p:nvSpPr>
          <p:spPr>
            <a:xfrm>
              <a:off x="2777625" y="5193825"/>
              <a:ext cx="54800" cy="51850"/>
            </a:xfrm>
            <a:custGeom>
              <a:avLst/>
              <a:gdLst/>
              <a:ahLst/>
              <a:cxnLst/>
              <a:rect l="l" t="t" r="r" b="b"/>
              <a:pathLst>
                <a:path w="2192" h="2074" extrusionOk="0">
                  <a:moveTo>
                    <a:pt x="1147" y="1"/>
                  </a:moveTo>
                  <a:cubicBezTo>
                    <a:pt x="869" y="1"/>
                    <a:pt x="596" y="112"/>
                    <a:pt x="396" y="321"/>
                  </a:cubicBezTo>
                  <a:cubicBezTo>
                    <a:pt x="0" y="736"/>
                    <a:pt x="15" y="1391"/>
                    <a:pt x="430" y="1786"/>
                  </a:cubicBezTo>
                  <a:cubicBezTo>
                    <a:pt x="627" y="1974"/>
                    <a:pt x="885" y="2073"/>
                    <a:pt x="1146" y="2073"/>
                  </a:cubicBezTo>
                  <a:cubicBezTo>
                    <a:pt x="1288" y="2073"/>
                    <a:pt x="1430" y="2044"/>
                    <a:pt x="1565" y="1985"/>
                  </a:cubicBezTo>
                  <a:cubicBezTo>
                    <a:pt x="1948" y="1815"/>
                    <a:pt x="2192" y="1432"/>
                    <a:pt x="2181" y="1012"/>
                  </a:cubicBezTo>
                  <a:cubicBezTo>
                    <a:pt x="2172" y="593"/>
                    <a:pt x="1911" y="222"/>
                    <a:pt x="1520" y="70"/>
                  </a:cubicBezTo>
                  <a:cubicBezTo>
                    <a:pt x="1399" y="23"/>
                    <a:pt x="1272" y="1"/>
                    <a:pt x="11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5" name="Google Shape;8535;p13"/>
            <p:cNvSpPr/>
            <p:nvPr/>
          </p:nvSpPr>
          <p:spPr>
            <a:xfrm>
              <a:off x="2906425" y="3822250"/>
              <a:ext cx="31775" cy="31800"/>
            </a:xfrm>
            <a:custGeom>
              <a:avLst/>
              <a:gdLst/>
              <a:ahLst/>
              <a:cxnLst/>
              <a:rect l="l" t="t" r="r" b="b"/>
              <a:pathLst>
                <a:path w="1271" h="1272" extrusionOk="0">
                  <a:moveTo>
                    <a:pt x="637" y="1"/>
                  </a:moveTo>
                  <a:cubicBezTo>
                    <a:pt x="285" y="1"/>
                    <a:pt x="1" y="285"/>
                    <a:pt x="1" y="637"/>
                  </a:cubicBezTo>
                  <a:cubicBezTo>
                    <a:pt x="1" y="987"/>
                    <a:pt x="285" y="1271"/>
                    <a:pt x="637" y="1271"/>
                  </a:cubicBezTo>
                  <a:cubicBezTo>
                    <a:pt x="987" y="1271"/>
                    <a:pt x="1271" y="987"/>
                    <a:pt x="1271" y="637"/>
                  </a:cubicBezTo>
                  <a:cubicBezTo>
                    <a:pt x="1271" y="285"/>
                    <a:pt x="987" y="1"/>
                    <a:pt x="63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6" name="Google Shape;8536;p13"/>
            <p:cNvSpPr/>
            <p:nvPr/>
          </p:nvSpPr>
          <p:spPr>
            <a:xfrm>
              <a:off x="2215025" y="3802925"/>
              <a:ext cx="27300" cy="23375"/>
            </a:xfrm>
            <a:custGeom>
              <a:avLst/>
              <a:gdLst/>
              <a:ahLst/>
              <a:cxnLst/>
              <a:rect l="l" t="t" r="r" b="b"/>
              <a:pathLst>
                <a:path w="1092" h="935" extrusionOk="0">
                  <a:moveTo>
                    <a:pt x="471" y="0"/>
                  </a:moveTo>
                  <a:cubicBezTo>
                    <a:pt x="231" y="0"/>
                    <a:pt x="1" y="187"/>
                    <a:pt x="1" y="469"/>
                  </a:cubicBezTo>
                  <a:cubicBezTo>
                    <a:pt x="1" y="726"/>
                    <a:pt x="210" y="935"/>
                    <a:pt x="468" y="935"/>
                  </a:cubicBezTo>
                  <a:cubicBezTo>
                    <a:pt x="883" y="935"/>
                    <a:pt x="1092" y="433"/>
                    <a:pt x="797" y="138"/>
                  </a:cubicBezTo>
                  <a:cubicBezTo>
                    <a:pt x="703" y="43"/>
                    <a:pt x="586" y="0"/>
                    <a:pt x="47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7" name="Google Shape;8537;p13"/>
            <p:cNvSpPr/>
            <p:nvPr/>
          </p:nvSpPr>
          <p:spPr>
            <a:xfrm>
              <a:off x="2491325" y="3339825"/>
              <a:ext cx="72850" cy="70100"/>
            </a:xfrm>
            <a:custGeom>
              <a:avLst/>
              <a:gdLst/>
              <a:ahLst/>
              <a:cxnLst/>
              <a:rect l="l" t="t" r="r" b="b"/>
              <a:pathLst>
                <a:path w="2914" h="2804" extrusionOk="0">
                  <a:moveTo>
                    <a:pt x="1400" y="1"/>
                  </a:moveTo>
                  <a:cubicBezTo>
                    <a:pt x="1220" y="1"/>
                    <a:pt x="1038" y="36"/>
                    <a:pt x="865" y="107"/>
                  </a:cubicBezTo>
                  <a:cubicBezTo>
                    <a:pt x="342" y="325"/>
                    <a:pt x="1" y="836"/>
                    <a:pt x="1" y="1403"/>
                  </a:cubicBezTo>
                  <a:cubicBezTo>
                    <a:pt x="1" y="2177"/>
                    <a:pt x="627" y="2804"/>
                    <a:pt x="1401" y="2804"/>
                  </a:cubicBezTo>
                  <a:cubicBezTo>
                    <a:pt x="1968" y="2804"/>
                    <a:pt x="2479" y="2462"/>
                    <a:pt x="2696" y="1938"/>
                  </a:cubicBezTo>
                  <a:cubicBezTo>
                    <a:pt x="2914" y="1415"/>
                    <a:pt x="2793" y="812"/>
                    <a:pt x="2392" y="412"/>
                  </a:cubicBezTo>
                  <a:cubicBezTo>
                    <a:pt x="2124" y="143"/>
                    <a:pt x="1766" y="1"/>
                    <a:pt x="140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8" name="Google Shape;8538;p13"/>
            <p:cNvSpPr/>
            <p:nvPr/>
          </p:nvSpPr>
          <p:spPr>
            <a:xfrm>
              <a:off x="2339550" y="3382650"/>
              <a:ext cx="32375" cy="31150"/>
            </a:xfrm>
            <a:custGeom>
              <a:avLst/>
              <a:gdLst/>
              <a:ahLst/>
              <a:cxnLst/>
              <a:rect l="l" t="t" r="r" b="b"/>
              <a:pathLst>
                <a:path w="1295" h="1246" extrusionOk="0">
                  <a:moveTo>
                    <a:pt x="623" y="0"/>
                  </a:moveTo>
                  <a:cubicBezTo>
                    <a:pt x="543" y="0"/>
                    <a:pt x="462" y="16"/>
                    <a:pt x="386" y="47"/>
                  </a:cubicBezTo>
                  <a:cubicBezTo>
                    <a:pt x="153" y="145"/>
                    <a:pt x="1" y="372"/>
                    <a:pt x="1" y="623"/>
                  </a:cubicBezTo>
                  <a:cubicBezTo>
                    <a:pt x="1" y="967"/>
                    <a:pt x="279" y="1245"/>
                    <a:pt x="623" y="1245"/>
                  </a:cubicBezTo>
                  <a:cubicBezTo>
                    <a:pt x="876" y="1245"/>
                    <a:pt x="1103" y="1094"/>
                    <a:pt x="1199" y="862"/>
                  </a:cubicBezTo>
                  <a:cubicBezTo>
                    <a:pt x="1295" y="629"/>
                    <a:pt x="1242" y="362"/>
                    <a:pt x="1063" y="183"/>
                  </a:cubicBezTo>
                  <a:cubicBezTo>
                    <a:pt x="945" y="64"/>
                    <a:pt x="785" y="0"/>
                    <a:pt x="62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9" name="Google Shape;8539;p13"/>
            <p:cNvSpPr/>
            <p:nvPr/>
          </p:nvSpPr>
          <p:spPr>
            <a:xfrm>
              <a:off x="1408075" y="3583625"/>
              <a:ext cx="108075" cy="104000"/>
            </a:xfrm>
            <a:custGeom>
              <a:avLst/>
              <a:gdLst/>
              <a:ahLst/>
              <a:cxnLst/>
              <a:rect l="l" t="t" r="r" b="b"/>
              <a:pathLst>
                <a:path w="4323" h="4160" extrusionOk="0">
                  <a:moveTo>
                    <a:pt x="2080" y="0"/>
                  </a:moveTo>
                  <a:cubicBezTo>
                    <a:pt x="1812" y="0"/>
                    <a:pt x="1542" y="52"/>
                    <a:pt x="1284" y="159"/>
                  </a:cubicBezTo>
                  <a:cubicBezTo>
                    <a:pt x="507" y="481"/>
                    <a:pt x="1" y="1239"/>
                    <a:pt x="1" y="2080"/>
                  </a:cubicBezTo>
                  <a:cubicBezTo>
                    <a:pt x="1" y="3227"/>
                    <a:pt x="931" y="4159"/>
                    <a:pt x="2080" y="4159"/>
                  </a:cubicBezTo>
                  <a:cubicBezTo>
                    <a:pt x="2921" y="4159"/>
                    <a:pt x="3679" y="3653"/>
                    <a:pt x="4000" y="2875"/>
                  </a:cubicBezTo>
                  <a:cubicBezTo>
                    <a:pt x="4322" y="2098"/>
                    <a:pt x="4145" y="1204"/>
                    <a:pt x="3550" y="609"/>
                  </a:cubicBezTo>
                  <a:cubicBezTo>
                    <a:pt x="3153" y="212"/>
                    <a:pt x="2621" y="0"/>
                    <a:pt x="208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0" name="Google Shape;8540;p13"/>
            <p:cNvSpPr/>
            <p:nvPr/>
          </p:nvSpPr>
          <p:spPr>
            <a:xfrm>
              <a:off x="1456175" y="3479925"/>
              <a:ext cx="18225" cy="15600"/>
            </a:xfrm>
            <a:custGeom>
              <a:avLst/>
              <a:gdLst/>
              <a:ahLst/>
              <a:cxnLst/>
              <a:rect l="l" t="t" r="r" b="b"/>
              <a:pathLst>
                <a:path w="729" h="624" extrusionOk="0">
                  <a:moveTo>
                    <a:pt x="314" y="1"/>
                  </a:moveTo>
                  <a:cubicBezTo>
                    <a:pt x="154" y="1"/>
                    <a:pt x="1" y="125"/>
                    <a:pt x="1" y="312"/>
                  </a:cubicBezTo>
                  <a:cubicBezTo>
                    <a:pt x="1" y="485"/>
                    <a:pt x="139" y="623"/>
                    <a:pt x="312" y="623"/>
                  </a:cubicBezTo>
                  <a:cubicBezTo>
                    <a:pt x="588" y="623"/>
                    <a:pt x="728" y="288"/>
                    <a:pt x="531" y="93"/>
                  </a:cubicBezTo>
                  <a:cubicBezTo>
                    <a:pt x="468" y="29"/>
                    <a:pt x="390" y="1"/>
                    <a:pt x="3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1" name="Google Shape;8541;p13"/>
            <p:cNvSpPr/>
            <p:nvPr/>
          </p:nvSpPr>
          <p:spPr>
            <a:xfrm>
              <a:off x="1292725" y="3596675"/>
              <a:ext cx="27300" cy="23375"/>
            </a:xfrm>
            <a:custGeom>
              <a:avLst/>
              <a:gdLst/>
              <a:ahLst/>
              <a:cxnLst/>
              <a:rect l="l" t="t" r="r" b="b"/>
              <a:pathLst>
                <a:path w="1092" h="935" extrusionOk="0">
                  <a:moveTo>
                    <a:pt x="471" y="0"/>
                  </a:moveTo>
                  <a:cubicBezTo>
                    <a:pt x="231" y="0"/>
                    <a:pt x="0" y="187"/>
                    <a:pt x="0" y="469"/>
                  </a:cubicBezTo>
                  <a:cubicBezTo>
                    <a:pt x="0" y="726"/>
                    <a:pt x="209" y="935"/>
                    <a:pt x="468" y="935"/>
                  </a:cubicBezTo>
                  <a:cubicBezTo>
                    <a:pt x="884" y="935"/>
                    <a:pt x="1092" y="431"/>
                    <a:pt x="797" y="138"/>
                  </a:cubicBezTo>
                  <a:cubicBezTo>
                    <a:pt x="702" y="43"/>
                    <a:pt x="586" y="0"/>
                    <a:pt x="47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2" name="Google Shape;8542;p13"/>
            <p:cNvSpPr/>
            <p:nvPr/>
          </p:nvSpPr>
          <p:spPr>
            <a:xfrm>
              <a:off x="708975" y="3514975"/>
              <a:ext cx="64775" cy="62325"/>
            </a:xfrm>
            <a:custGeom>
              <a:avLst/>
              <a:gdLst/>
              <a:ahLst/>
              <a:cxnLst/>
              <a:rect l="l" t="t" r="r" b="b"/>
              <a:pathLst>
                <a:path w="2591" h="2493" extrusionOk="0">
                  <a:moveTo>
                    <a:pt x="1247" y="1"/>
                  </a:moveTo>
                  <a:cubicBezTo>
                    <a:pt x="1086" y="1"/>
                    <a:pt x="924" y="32"/>
                    <a:pt x="770" y="96"/>
                  </a:cubicBezTo>
                  <a:cubicBezTo>
                    <a:pt x="304" y="289"/>
                    <a:pt x="1" y="743"/>
                    <a:pt x="1" y="1246"/>
                  </a:cubicBezTo>
                  <a:cubicBezTo>
                    <a:pt x="1" y="1934"/>
                    <a:pt x="558" y="2492"/>
                    <a:pt x="1247" y="2492"/>
                  </a:cubicBezTo>
                  <a:cubicBezTo>
                    <a:pt x="1750" y="2492"/>
                    <a:pt x="2204" y="2188"/>
                    <a:pt x="2397" y="1723"/>
                  </a:cubicBezTo>
                  <a:cubicBezTo>
                    <a:pt x="2590" y="1257"/>
                    <a:pt x="2484" y="722"/>
                    <a:pt x="2127" y="365"/>
                  </a:cubicBezTo>
                  <a:cubicBezTo>
                    <a:pt x="1889" y="127"/>
                    <a:pt x="1571" y="1"/>
                    <a:pt x="12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3" name="Google Shape;8543;p13"/>
            <p:cNvSpPr/>
            <p:nvPr/>
          </p:nvSpPr>
          <p:spPr>
            <a:xfrm>
              <a:off x="767375" y="3939150"/>
              <a:ext cx="40450" cy="38925"/>
            </a:xfrm>
            <a:custGeom>
              <a:avLst/>
              <a:gdLst/>
              <a:ahLst/>
              <a:cxnLst/>
              <a:rect l="l" t="t" r="r" b="b"/>
              <a:pathLst>
                <a:path w="1618" h="1557" extrusionOk="0">
                  <a:moveTo>
                    <a:pt x="779" y="0"/>
                  </a:moveTo>
                  <a:cubicBezTo>
                    <a:pt x="679" y="0"/>
                    <a:pt x="578" y="20"/>
                    <a:pt x="481" y="60"/>
                  </a:cubicBezTo>
                  <a:cubicBezTo>
                    <a:pt x="190" y="180"/>
                    <a:pt x="0" y="464"/>
                    <a:pt x="0" y="778"/>
                  </a:cubicBezTo>
                  <a:cubicBezTo>
                    <a:pt x="0" y="1208"/>
                    <a:pt x="349" y="1557"/>
                    <a:pt x="779" y="1557"/>
                  </a:cubicBezTo>
                  <a:cubicBezTo>
                    <a:pt x="1093" y="1557"/>
                    <a:pt x="1377" y="1367"/>
                    <a:pt x="1497" y="1077"/>
                  </a:cubicBezTo>
                  <a:cubicBezTo>
                    <a:pt x="1618" y="786"/>
                    <a:pt x="1552" y="450"/>
                    <a:pt x="1329" y="228"/>
                  </a:cubicBezTo>
                  <a:cubicBezTo>
                    <a:pt x="1180" y="79"/>
                    <a:pt x="981" y="0"/>
                    <a:pt x="77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4" name="Google Shape;8544;p13"/>
            <p:cNvSpPr/>
            <p:nvPr/>
          </p:nvSpPr>
          <p:spPr>
            <a:xfrm>
              <a:off x="343175" y="3853525"/>
              <a:ext cx="62300" cy="62300"/>
            </a:xfrm>
            <a:custGeom>
              <a:avLst/>
              <a:gdLst/>
              <a:ahLst/>
              <a:cxnLst/>
              <a:rect l="l" t="t" r="r" b="b"/>
              <a:pathLst>
                <a:path w="2492" h="2492" extrusionOk="0">
                  <a:moveTo>
                    <a:pt x="1247" y="0"/>
                  </a:moveTo>
                  <a:cubicBezTo>
                    <a:pt x="558" y="0"/>
                    <a:pt x="1" y="558"/>
                    <a:pt x="1" y="1247"/>
                  </a:cubicBezTo>
                  <a:cubicBezTo>
                    <a:pt x="1" y="1933"/>
                    <a:pt x="558" y="2491"/>
                    <a:pt x="1247" y="2491"/>
                  </a:cubicBezTo>
                  <a:cubicBezTo>
                    <a:pt x="1933" y="2491"/>
                    <a:pt x="2491" y="1933"/>
                    <a:pt x="2491" y="1247"/>
                  </a:cubicBezTo>
                  <a:cubicBezTo>
                    <a:pt x="2491" y="558"/>
                    <a:pt x="1933" y="0"/>
                    <a:pt x="124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5" name="Google Shape;8545;p13"/>
            <p:cNvSpPr/>
            <p:nvPr/>
          </p:nvSpPr>
          <p:spPr>
            <a:xfrm>
              <a:off x="323700" y="3666725"/>
              <a:ext cx="40500" cy="38950"/>
            </a:xfrm>
            <a:custGeom>
              <a:avLst/>
              <a:gdLst/>
              <a:ahLst/>
              <a:cxnLst/>
              <a:rect l="l" t="t" r="r" b="b"/>
              <a:pathLst>
                <a:path w="1620" h="1558" extrusionOk="0">
                  <a:moveTo>
                    <a:pt x="778" y="1"/>
                  </a:moveTo>
                  <a:cubicBezTo>
                    <a:pt x="679" y="1"/>
                    <a:pt x="578" y="20"/>
                    <a:pt x="482" y="59"/>
                  </a:cubicBezTo>
                  <a:cubicBezTo>
                    <a:pt x="192" y="181"/>
                    <a:pt x="1" y="464"/>
                    <a:pt x="1" y="779"/>
                  </a:cubicBezTo>
                  <a:cubicBezTo>
                    <a:pt x="1" y="1209"/>
                    <a:pt x="350" y="1558"/>
                    <a:pt x="780" y="1558"/>
                  </a:cubicBezTo>
                  <a:cubicBezTo>
                    <a:pt x="1095" y="1558"/>
                    <a:pt x="1379" y="1369"/>
                    <a:pt x="1499" y="1077"/>
                  </a:cubicBezTo>
                  <a:cubicBezTo>
                    <a:pt x="1620" y="787"/>
                    <a:pt x="1554" y="452"/>
                    <a:pt x="1330" y="229"/>
                  </a:cubicBezTo>
                  <a:cubicBezTo>
                    <a:pt x="1180" y="80"/>
                    <a:pt x="981" y="1"/>
                    <a:pt x="77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6" name="Google Shape;8546;p13"/>
            <p:cNvSpPr/>
            <p:nvPr/>
          </p:nvSpPr>
          <p:spPr>
            <a:xfrm>
              <a:off x="238075" y="3974125"/>
              <a:ext cx="27350" cy="23425"/>
            </a:xfrm>
            <a:custGeom>
              <a:avLst/>
              <a:gdLst/>
              <a:ahLst/>
              <a:cxnLst/>
              <a:rect l="l" t="t" r="r" b="b"/>
              <a:pathLst>
                <a:path w="1094" h="937" extrusionOk="0">
                  <a:moveTo>
                    <a:pt x="472" y="0"/>
                  </a:moveTo>
                  <a:cubicBezTo>
                    <a:pt x="231" y="0"/>
                    <a:pt x="1" y="187"/>
                    <a:pt x="2" y="469"/>
                  </a:cubicBezTo>
                  <a:cubicBezTo>
                    <a:pt x="2" y="727"/>
                    <a:pt x="211" y="936"/>
                    <a:pt x="469" y="936"/>
                  </a:cubicBezTo>
                  <a:cubicBezTo>
                    <a:pt x="886" y="935"/>
                    <a:pt x="1093" y="431"/>
                    <a:pt x="799" y="138"/>
                  </a:cubicBezTo>
                  <a:cubicBezTo>
                    <a:pt x="703" y="43"/>
                    <a:pt x="586" y="0"/>
                    <a:pt x="4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7" name="Google Shape;8547;p13"/>
            <p:cNvSpPr/>
            <p:nvPr/>
          </p:nvSpPr>
          <p:spPr>
            <a:xfrm>
              <a:off x="1417250" y="3931350"/>
              <a:ext cx="18225" cy="15625"/>
            </a:xfrm>
            <a:custGeom>
              <a:avLst/>
              <a:gdLst/>
              <a:ahLst/>
              <a:cxnLst/>
              <a:rect l="l" t="t" r="r" b="b"/>
              <a:pathLst>
                <a:path w="729" h="625" extrusionOk="0">
                  <a:moveTo>
                    <a:pt x="314" y="1"/>
                  </a:moveTo>
                  <a:cubicBezTo>
                    <a:pt x="154" y="1"/>
                    <a:pt x="1" y="125"/>
                    <a:pt x="1" y="313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590" y="624"/>
                    <a:pt x="728" y="289"/>
                    <a:pt x="533" y="92"/>
                  </a:cubicBezTo>
                  <a:cubicBezTo>
                    <a:pt x="469" y="29"/>
                    <a:pt x="391" y="1"/>
                    <a:pt x="3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8" name="Google Shape;8548;p13"/>
            <p:cNvSpPr/>
            <p:nvPr/>
          </p:nvSpPr>
          <p:spPr>
            <a:xfrm>
              <a:off x="1724700" y="4188175"/>
              <a:ext cx="18200" cy="15625"/>
            </a:xfrm>
            <a:custGeom>
              <a:avLst/>
              <a:gdLst/>
              <a:ahLst/>
              <a:cxnLst/>
              <a:rect l="l" t="t" r="r" b="b"/>
              <a:pathLst>
                <a:path w="728" h="625" extrusionOk="0">
                  <a:moveTo>
                    <a:pt x="314" y="1"/>
                  </a:moveTo>
                  <a:cubicBezTo>
                    <a:pt x="154" y="1"/>
                    <a:pt x="0" y="125"/>
                    <a:pt x="0" y="313"/>
                  </a:cubicBezTo>
                  <a:cubicBezTo>
                    <a:pt x="0" y="485"/>
                    <a:pt x="139" y="624"/>
                    <a:pt x="312" y="624"/>
                  </a:cubicBezTo>
                  <a:cubicBezTo>
                    <a:pt x="588" y="624"/>
                    <a:pt x="728" y="289"/>
                    <a:pt x="531" y="92"/>
                  </a:cubicBezTo>
                  <a:cubicBezTo>
                    <a:pt x="468" y="29"/>
                    <a:pt x="390" y="1"/>
                    <a:pt x="3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9" name="Google Shape;8549;p13"/>
            <p:cNvSpPr/>
            <p:nvPr/>
          </p:nvSpPr>
          <p:spPr>
            <a:xfrm>
              <a:off x="1923150" y="3623925"/>
              <a:ext cx="40475" cy="38975"/>
            </a:xfrm>
            <a:custGeom>
              <a:avLst/>
              <a:gdLst/>
              <a:ahLst/>
              <a:cxnLst/>
              <a:rect l="l" t="t" r="r" b="b"/>
              <a:pathLst>
                <a:path w="1619" h="1559" extrusionOk="0">
                  <a:moveTo>
                    <a:pt x="779" y="0"/>
                  </a:moveTo>
                  <a:cubicBezTo>
                    <a:pt x="679" y="0"/>
                    <a:pt x="578" y="20"/>
                    <a:pt x="481" y="59"/>
                  </a:cubicBezTo>
                  <a:cubicBezTo>
                    <a:pt x="191" y="180"/>
                    <a:pt x="2" y="464"/>
                    <a:pt x="2" y="779"/>
                  </a:cubicBezTo>
                  <a:cubicBezTo>
                    <a:pt x="0" y="1209"/>
                    <a:pt x="349" y="1558"/>
                    <a:pt x="779" y="1558"/>
                  </a:cubicBezTo>
                  <a:cubicBezTo>
                    <a:pt x="1094" y="1558"/>
                    <a:pt x="1378" y="1367"/>
                    <a:pt x="1499" y="1077"/>
                  </a:cubicBezTo>
                  <a:cubicBezTo>
                    <a:pt x="1619" y="785"/>
                    <a:pt x="1553" y="452"/>
                    <a:pt x="1330" y="228"/>
                  </a:cubicBezTo>
                  <a:cubicBezTo>
                    <a:pt x="1181" y="79"/>
                    <a:pt x="982" y="0"/>
                    <a:pt x="77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0" name="Google Shape;8550;p13"/>
            <p:cNvSpPr/>
            <p:nvPr/>
          </p:nvSpPr>
          <p:spPr>
            <a:xfrm>
              <a:off x="1612425" y="4592100"/>
              <a:ext cx="6600" cy="5675"/>
            </a:xfrm>
            <a:custGeom>
              <a:avLst/>
              <a:gdLst/>
              <a:ahLst/>
              <a:cxnLst/>
              <a:rect l="l" t="t" r="r" b="b"/>
              <a:pathLst>
                <a:path w="264" h="227" extrusionOk="0">
                  <a:moveTo>
                    <a:pt x="114" y="0"/>
                  </a:moveTo>
                  <a:cubicBezTo>
                    <a:pt x="56" y="0"/>
                    <a:pt x="0" y="46"/>
                    <a:pt x="0" y="114"/>
                  </a:cubicBezTo>
                  <a:cubicBezTo>
                    <a:pt x="0" y="176"/>
                    <a:pt x="50" y="227"/>
                    <a:pt x="113" y="227"/>
                  </a:cubicBezTo>
                  <a:cubicBezTo>
                    <a:pt x="212" y="227"/>
                    <a:pt x="263" y="105"/>
                    <a:pt x="193" y="33"/>
                  </a:cubicBezTo>
                  <a:cubicBezTo>
                    <a:pt x="170" y="10"/>
                    <a:pt x="142" y="0"/>
                    <a:pt x="1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1" name="Google Shape;8551;p13"/>
            <p:cNvSpPr/>
            <p:nvPr/>
          </p:nvSpPr>
          <p:spPr>
            <a:xfrm>
              <a:off x="1324250" y="4674600"/>
              <a:ext cx="6650" cy="5650"/>
            </a:xfrm>
            <a:custGeom>
              <a:avLst/>
              <a:gdLst/>
              <a:ahLst/>
              <a:cxnLst/>
              <a:rect l="l" t="t" r="r" b="b"/>
              <a:pathLst>
                <a:path w="266" h="226" extrusionOk="0">
                  <a:moveTo>
                    <a:pt x="115" y="1"/>
                  </a:moveTo>
                  <a:cubicBezTo>
                    <a:pt x="57" y="1"/>
                    <a:pt x="1" y="46"/>
                    <a:pt x="1" y="115"/>
                  </a:cubicBezTo>
                  <a:cubicBezTo>
                    <a:pt x="2" y="176"/>
                    <a:pt x="52" y="226"/>
                    <a:pt x="113" y="226"/>
                  </a:cubicBezTo>
                  <a:cubicBezTo>
                    <a:pt x="214" y="226"/>
                    <a:pt x="265" y="104"/>
                    <a:pt x="193" y="34"/>
                  </a:cubicBezTo>
                  <a:cubicBezTo>
                    <a:pt x="170" y="11"/>
                    <a:pt x="142" y="1"/>
                    <a:pt x="1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2" name="Google Shape;8552;p13"/>
            <p:cNvSpPr/>
            <p:nvPr/>
          </p:nvSpPr>
          <p:spPr>
            <a:xfrm>
              <a:off x="1962100" y="4316550"/>
              <a:ext cx="19650" cy="16850"/>
            </a:xfrm>
            <a:custGeom>
              <a:avLst/>
              <a:gdLst/>
              <a:ahLst/>
              <a:cxnLst/>
              <a:rect l="l" t="t" r="r" b="b"/>
              <a:pathLst>
                <a:path w="786" h="674" extrusionOk="0">
                  <a:moveTo>
                    <a:pt x="338" y="1"/>
                  </a:moveTo>
                  <a:cubicBezTo>
                    <a:pt x="166" y="1"/>
                    <a:pt x="1" y="134"/>
                    <a:pt x="1" y="337"/>
                  </a:cubicBezTo>
                  <a:cubicBezTo>
                    <a:pt x="1" y="523"/>
                    <a:pt x="151" y="673"/>
                    <a:pt x="336" y="673"/>
                  </a:cubicBezTo>
                  <a:cubicBezTo>
                    <a:pt x="635" y="673"/>
                    <a:pt x="785" y="311"/>
                    <a:pt x="573" y="99"/>
                  </a:cubicBezTo>
                  <a:cubicBezTo>
                    <a:pt x="505" y="31"/>
                    <a:pt x="421" y="1"/>
                    <a:pt x="33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3" name="Google Shape;8553;p13"/>
            <p:cNvSpPr/>
            <p:nvPr/>
          </p:nvSpPr>
          <p:spPr>
            <a:xfrm>
              <a:off x="1875375" y="4334725"/>
              <a:ext cx="6600" cy="5700"/>
            </a:xfrm>
            <a:custGeom>
              <a:avLst/>
              <a:gdLst/>
              <a:ahLst/>
              <a:cxnLst/>
              <a:rect l="l" t="t" r="r" b="b"/>
              <a:pathLst>
                <a:path w="264" h="228" extrusionOk="0">
                  <a:moveTo>
                    <a:pt x="114" y="1"/>
                  </a:moveTo>
                  <a:cubicBezTo>
                    <a:pt x="56" y="1"/>
                    <a:pt x="1" y="46"/>
                    <a:pt x="1" y="115"/>
                  </a:cubicBezTo>
                  <a:cubicBezTo>
                    <a:pt x="1" y="176"/>
                    <a:pt x="50" y="227"/>
                    <a:pt x="113" y="227"/>
                  </a:cubicBezTo>
                  <a:cubicBezTo>
                    <a:pt x="213" y="227"/>
                    <a:pt x="264" y="106"/>
                    <a:pt x="193" y="34"/>
                  </a:cubicBezTo>
                  <a:cubicBezTo>
                    <a:pt x="170" y="11"/>
                    <a:pt x="142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4" name="Google Shape;8554;p13"/>
            <p:cNvSpPr/>
            <p:nvPr/>
          </p:nvSpPr>
          <p:spPr>
            <a:xfrm>
              <a:off x="2272600" y="4176675"/>
              <a:ext cx="6625" cy="5675"/>
            </a:xfrm>
            <a:custGeom>
              <a:avLst/>
              <a:gdLst/>
              <a:ahLst/>
              <a:cxnLst/>
              <a:rect l="l" t="t" r="r" b="b"/>
              <a:pathLst>
                <a:path w="265" h="227" extrusionOk="0">
                  <a:moveTo>
                    <a:pt x="114" y="1"/>
                  </a:moveTo>
                  <a:cubicBezTo>
                    <a:pt x="56" y="1"/>
                    <a:pt x="0" y="45"/>
                    <a:pt x="0" y="113"/>
                  </a:cubicBezTo>
                  <a:cubicBezTo>
                    <a:pt x="0" y="175"/>
                    <a:pt x="50" y="226"/>
                    <a:pt x="113" y="226"/>
                  </a:cubicBezTo>
                  <a:cubicBezTo>
                    <a:pt x="114" y="226"/>
                    <a:pt x="114" y="226"/>
                    <a:pt x="115" y="226"/>
                  </a:cubicBezTo>
                  <a:cubicBezTo>
                    <a:pt x="214" y="226"/>
                    <a:pt x="265" y="105"/>
                    <a:pt x="194" y="34"/>
                  </a:cubicBezTo>
                  <a:cubicBezTo>
                    <a:pt x="171" y="11"/>
                    <a:pt x="142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5" name="Google Shape;8555;p13"/>
            <p:cNvSpPr/>
            <p:nvPr/>
          </p:nvSpPr>
          <p:spPr>
            <a:xfrm>
              <a:off x="2405475" y="4158500"/>
              <a:ext cx="16350" cy="14025"/>
            </a:xfrm>
            <a:custGeom>
              <a:avLst/>
              <a:gdLst/>
              <a:ahLst/>
              <a:cxnLst/>
              <a:rect l="l" t="t" r="r" b="b"/>
              <a:pathLst>
                <a:path w="654" h="561" extrusionOk="0">
                  <a:moveTo>
                    <a:pt x="283" y="1"/>
                  </a:moveTo>
                  <a:cubicBezTo>
                    <a:pt x="139" y="1"/>
                    <a:pt x="0" y="112"/>
                    <a:pt x="0" y="281"/>
                  </a:cubicBezTo>
                  <a:cubicBezTo>
                    <a:pt x="0" y="436"/>
                    <a:pt x="126" y="561"/>
                    <a:pt x="281" y="561"/>
                  </a:cubicBezTo>
                  <a:cubicBezTo>
                    <a:pt x="529" y="561"/>
                    <a:pt x="654" y="259"/>
                    <a:pt x="478" y="83"/>
                  </a:cubicBezTo>
                  <a:cubicBezTo>
                    <a:pt x="421" y="26"/>
                    <a:pt x="351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6" name="Google Shape;8556;p13"/>
            <p:cNvSpPr/>
            <p:nvPr/>
          </p:nvSpPr>
          <p:spPr>
            <a:xfrm>
              <a:off x="2338350" y="4287175"/>
              <a:ext cx="13100" cy="11250"/>
            </a:xfrm>
            <a:custGeom>
              <a:avLst/>
              <a:gdLst/>
              <a:ahLst/>
              <a:cxnLst/>
              <a:rect l="l" t="t" r="r" b="b"/>
              <a:pathLst>
                <a:path w="524" h="450" extrusionOk="0">
                  <a:moveTo>
                    <a:pt x="225" y="1"/>
                  </a:moveTo>
                  <a:cubicBezTo>
                    <a:pt x="111" y="1"/>
                    <a:pt x="1" y="90"/>
                    <a:pt x="1" y="225"/>
                  </a:cubicBezTo>
                  <a:cubicBezTo>
                    <a:pt x="1" y="348"/>
                    <a:pt x="100" y="449"/>
                    <a:pt x="225" y="449"/>
                  </a:cubicBezTo>
                  <a:cubicBezTo>
                    <a:pt x="423" y="449"/>
                    <a:pt x="524" y="209"/>
                    <a:pt x="383" y="67"/>
                  </a:cubicBezTo>
                  <a:cubicBezTo>
                    <a:pt x="337" y="21"/>
                    <a:pt x="280" y="1"/>
                    <a:pt x="2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7" name="Google Shape;8557;p13"/>
            <p:cNvSpPr/>
            <p:nvPr/>
          </p:nvSpPr>
          <p:spPr>
            <a:xfrm>
              <a:off x="2136900" y="4291400"/>
              <a:ext cx="22425" cy="22425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449" y="0"/>
                  </a:moveTo>
                  <a:cubicBezTo>
                    <a:pt x="202" y="0"/>
                    <a:pt x="1" y="200"/>
                    <a:pt x="1" y="448"/>
                  </a:cubicBezTo>
                  <a:cubicBezTo>
                    <a:pt x="1" y="695"/>
                    <a:pt x="202" y="896"/>
                    <a:pt x="449" y="896"/>
                  </a:cubicBezTo>
                  <a:cubicBezTo>
                    <a:pt x="697" y="896"/>
                    <a:pt x="897" y="695"/>
                    <a:pt x="897" y="448"/>
                  </a:cubicBezTo>
                  <a:cubicBezTo>
                    <a:pt x="897" y="200"/>
                    <a:pt x="697" y="0"/>
                    <a:pt x="44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8" name="Google Shape;8558;p13"/>
            <p:cNvSpPr/>
            <p:nvPr/>
          </p:nvSpPr>
          <p:spPr>
            <a:xfrm>
              <a:off x="2078175" y="4273200"/>
              <a:ext cx="13100" cy="11225"/>
            </a:xfrm>
            <a:custGeom>
              <a:avLst/>
              <a:gdLst/>
              <a:ahLst/>
              <a:cxnLst/>
              <a:rect l="l" t="t" r="r" b="b"/>
              <a:pathLst>
                <a:path w="524" h="449" extrusionOk="0">
                  <a:moveTo>
                    <a:pt x="226" y="1"/>
                  </a:moveTo>
                  <a:cubicBezTo>
                    <a:pt x="111" y="1"/>
                    <a:pt x="1" y="90"/>
                    <a:pt x="1" y="225"/>
                  </a:cubicBezTo>
                  <a:cubicBezTo>
                    <a:pt x="1" y="348"/>
                    <a:pt x="101" y="449"/>
                    <a:pt x="225" y="449"/>
                  </a:cubicBezTo>
                  <a:cubicBezTo>
                    <a:pt x="424" y="449"/>
                    <a:pt x="524" y="208"/>
                    <a:pt x="382" y="67"/>
                  </a:cubicBezTo>
                  <a:cubicBezTo>
                    <a:pt x="337" y="21"/>
                    <a:pt x="281" y="1"/>
                    <a:pt x="22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9" name="Google Shape;8559;p13"/>
            <p:cNvSpPr/>
            <p:nvPr/>
          </p:nvSpPr>
          <p:spPr>
            <a:xfrm>
              <a:off x="2118725" y="4124925"/>
              <a:ext cx="30800" cy="30800"/>
            </a:xfrm>
            <a:custGeom>
              <a:avLst/>
              <a:gdLst/>
              <a:ahLst/>
              <a:cxnLst/>
              <a:rect l="l" t="t" r="r" b="b"/>
              <a:pathLst>
                <a:path w="1232" h="1232" extrusionOk="0">
                  <a:moveTo>
                    <a:pt x="617" y="1"/>
                  </a:moveTo>
                  <a:cubicBezTo>
                    <a:pt x="277" y="1"/>
                    <a:pt x="0" y="278"/>
                    <a:pt x="0" y="617"/>
                  </a:cubicBezTo>
                  <a:cubicBezTo>
                    <a:pt x="0" y="957"/>
                    <a:pt x="277" y="1232"/>
                    <a:pt x="617" y="1232"/>
                  </a:cubicBezTo>
                  <a:cubicBezTo>
                    <a:pt x="956" y="1232"/>
                    <a:pt x="1231" y="957"/>
                    <a:pt x="1231" y="617"/>
                  </a:cubicBezTo>
                  <a:cubicBezTo>
                    <a:pt x="1231" y="278"/>
                    <a:pt x="956" y="1"/>
                    <a:pt x="6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0" name="Google Shape;8560;p13"/>
            <p:cNvSpPr/>
            <p:nvPr/>
          </p:nvSpPr>
          <p:spPr>
            <a:xfrm>
              <a:off x="3079175" y="5008700"/>
              <a:ext cx="79825" cy="72000"/>
            </a:xfrm>
            <a:custGeom>
              <a:avLst/>
              <a:gdLst/>
              <a:ahLst/>
              <a:cxnLst/>
              <a:rect l="l" t="t" r="r" b="b"/>
              <a:pathLst>
                <a:path w="3193" h="2880" extrusionOk="0">
                  <a:moveTo>
                    <a:pt x="1640" y="0"/>
                  </a:moveTo>
                  <a:cubicBezTo>
                    <a:pt x="1082" y="0"/>
                    <a:pt x="572" y="323"/>
                    <a:pt x="335" y="834"/>
                  </a:cubicBezTo>
                  <a:cubicBezTo>
                    <a:pt x="0" y="1556"/>
                    <a:pt x="313" y="2411"/>
                    <a:pt x="1034" y="2746"/>
                  </a:cubicBezTo>
                  <a:cubicBezTo>
                    <a:pt x="1228" y="2836"/>
                    <a:pt x="1435" y="2880"/>
                    <a:pt x="1640" y="2880"/>
                  </a:cubicBezTo>
                  <a:cubicBezTo>
                    <a:pt x="1995" y="2880"/>
                    <a:pt x="2344" y="2749"/>
                    <a:pt x="2616" y="2500"/>
                  </a:cubicBezTo>
                  <a:cubicBezTo>
                    <a:pt x="3044" y="2106"/>
                    <a:pt x="3193" y="1493"/>
                    <a:pt x="2993" y="946"/>
                  </a:cubicBezTo>
                  <a:cubicBezTo>
                    <a:pt x="2793" y="398"/>
                    <a:pt x="2283" y="26"/>
                    <a:pt x="1700" y="2"/>
                  </a:cubicBezTo>
                  <a:cubicBezTo>
                    <a:pt x="1680" y="1"/>
                    <a:pt x="1660" y="0"/>
                    <a:pt x="164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1" name="Google Shape;8561;p13"/>
            <p:cNvSpPr/>
            <p:nvPr/>
          </p:nvSpPr>
          <p:spPr>
            <a:xfrm>
              <a:off x="2797125" y="5036075"/>
              <a:ext cx="46100" cy="41550"/>
            </a:xfrm>
            <a:custGeom>
              <a:avLst/>
              <a:gdLst/>
              <a:ahLst/>
              <a:cxnLst/>
              <a:rect l="l" t="t" r="r" b="b"/>
              <a:pathLst>
                <a:path w="1844" h="1662" extrusionOk="0">
                  <a:moveTo>
                    <a:pt x="948" y="0"/>
                  </a:moveTo>
                  <a:cubicBezTo>
                    <a:pt x="626" y="0"/>
                    <a:pt x="331" y="187"/>
                    <a:pt x="194" y="480"/>
                  </a:cubicBezTo>
                  <a:cubicBezTo>
                    <a:pt x="0" y="897"/>
                    <a:pt x="181" y="1391"/>
                    <a:pt x="597" y="1585"/>
                  </a:cubicBezTo>
                  <a:cubicBezTo>
                    <a:pt x="709" y="1637"/>
                    <a:pt x="828" y="1662"/>
                    <a:pt x="946" y="1662"/>
                  </a:cubicBezTo>
                  <a:cubicBezTo>
                    <a:pt x="1151" y="1662"/>
                    <a:pt x="1353" y="1586"/>
                    <a:pt x="1509" y="1442"/>
                  </a:cubicBezTo>
                  <a:cubicBezTo>
                    <a:pt x="1757" y="1215"/>
                    <a:pt x="1843" y="861"/>
                    <a:pt x="1727" y="545"/>
                  </a:cubicBezTo>
                  <a:cubicBezTo>
                    <a:pt x="1612" y="229"/>
                    <a:pt x="1317" y="14"/>
                    <a:pt x="982" y="1"/>
                  </a:cubicBezTo>
                  <a:cubicBezTo>
                    <a:pt x="971" y="0"/>
                    <a:pt x="959" y="0"/>
                    <a:pt x="94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2" name="Google Shape;8562;p13"/>
            <p:cNvSpPr/>
            <p:nvPr/>
          </p:nvSpPr>
          <p:spPr>
            <a:xfrm>
              <a:off x="2958550" y="4955800"/>
              <a:ext cx="26650" cy="22900"/>
            </a:xfrm>
            <a:custGeom>
              <a:avLst/>
              <a:gdLst/>
              <a:ahLst/>
              <a:cxnLst/>
              <a:rect l="l" t="t" r="r" b="b"/>
              <a:pathLst>
                <a:path w="1066" h="916" extrusionOk="0">
                  <a:moveTo>
                    <a:pt x="521" y="1"/>
                  </a:moveTo>
                  <a:cubicBezTo>
                    <a:pt x="356" y="1"/>
                    <a:pt x="190" y="88"/>
                    <a:pt x="107" y="266"/>
                  </a:cubicBezTo>
                  <a:cubicBezTo>
                    <a:pt x="0" y="494"/>
                    <a:pt x="100" y="765"/>
                    <a:pt x="330" y="872"/>
                  </a:cubicBezTo>
                  <a:cubicBezTo>
                    <a:pt x="394" y="902"/>
                    <a:pt x="460" y="915"/>
                    <a:pt x="523" y="915"/>
                  </a:cubicBezTo>
                  <a:cubicBezTo>
                    <a:pt x="819" y="915"/>
                    <a:pt x="1066" y="615"/>
                    <a:pt x="950" y="300"/>
                  </a:cubicBezTo>
                  <a:cubicBezTo>
                    <a:pt x="878" y="102"/>
                    <a:pt x="700" y="1"/>
                    <a:pt x="52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3" name="Google Shape;8563;p13"/>
            <p:cNvSpPr/>
            <p:nvPr/>
          </p:nvSpPr>
          <p:spPr>
            <a:xfrm>
              <a:off x="2821425" y="4925750"/>
              <a:ext cx="26650" cy="22875"/>
            </a:xfrm>
            <a:custGeom>
              <a:avLst/>
              <a:gdLst/>
              <a:ahLst/>
              <a:cxnLst/>
              <a:rect l="l" t="t" r="r" b="b"/>
              <a:pathLst>
                <a:path w="1066" h="915" extrusionOk="0">
                  <a:moveTo>
                    <a:pt x="520" y="0"/>
                  </a:moveTo>
                  <a:cubicBezTo>
                    <a:pt x="355" y="0"/>
                    <a:pt x="190" y="87"/>
                    <a:pt x="108" y="264"/>
                  </a:cubicBezTo>
                  <a:cubicBezTo>
                    <a:pt x="1" y="494"/>
                    <a:pt x="100" y="764"/>
                    <a:pt x="329" y="871"/>
                  </a:cubicBezTo>
                  <a:cubicBezTo>
                    <a:pt x="394" y="901"/>
                    <a:pt x="459" y="915"/>
                    <a:pt x="523" y="915"/>
                  </a:cubicBezTo>
                  <a:cubicBezTo>
                    <a:pt x="820" y="915"/>
                    <a:pt x="1066" y="615"/>
                    <a:pt x="949" y="300"/>
                  </a:cubicBezTo>
                  <a:cubicBezTo>
                    <a:pt x="877" y="102"/>
                    <a:pt x="699" y="0"/>
                    <a:pt x="5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4" name="Google Shape;8564;p13"/>
            <p:cNvSpPr/>
            <p:nvPr/>
          </p:nvSpPr>
          <p:spPr>
            <a:xfrm>
              <a:off x="2871450" y="5204375"/>
              <a:ext cx="67550" cy="60925"/>
            </a:xfrm>
            <a:custGeom>
              <a:avLst/>
              <a:gdLst/>
              <a:ahLst/>
              <a:cxnLst/>
              <a:rect l="l" t="t" r="r" b="b"/>
              <a:pathLst>
                <a:path w="2702" h="2437" extrusionOk="0">
                  <a:moveTo>
                    <a:pt x="1390" y="0"/>
                  </a:moveTo>
                  <a:cubicBezTo>
                    <a:pt x="917" y="0"/>
                    <a:pt x="484" y="274"/>
                    <a:pt x="283" y="706"/>
                  </a:cubicBezTo>
                  <a:cubicBezTo>
                    <a:pt x="0" y="1316"/>
                    <a:pt x="265" y="2041"/>
                    <a:pt x="875" y="2323"/>
                  </a:cubicBezTo>
                  <a:cubicBezTo>
                    <a:pt x="1039" y="2399"/>
                    <a:pt x="1214" y="2436"/>
                    <a:pt x="1388" y="2436"/>
                  </a:cubicBezTo>
                  <a:cubicBezTo>
                    <a:pt x="1687" y="2436"/>
                    <a:pt x="1984" y="2326"/>
                    <a:pt x="2213" y="2116"/>
                  </a:cubicBezTo>
                  <a:cubicBezTo>
                    <a:pt x="2575" y="1782"/>
                    <a:pt x="2701" y="1262"/>
                    <a:pt x="2532" y="801"/>
                  </a:cubicBezTo>
                  <a:cubicBezTo>
                    <a:pt x="2362" y="338"/>
                    <a:pt x="1932" y="22"/>
                    <a:pt x="1439" y="1"/>
                  </a:cubicBezTo>
                  <a:cubicBezTo>
                    <a:pt x="1423" y="0"/>
                    <a:pt x="1406" y="0"/>
                    <a:pt x="139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5" name="Google Shape;8565;p13"/>
            <p:cNvSpPr/>
            <p:nvPr/>
          </p:nvSpPr>
          <p:spPr>
            <a:xfrm>
              <a:off x="3297875" y="4763125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696" y="0"/>
                  </a:moveTo>
                  <a:cubicBezTo>
                    <a:pt x="458" y="0"/>
                    <a:pt x="240" y="137"/>
                    <a:pt x="141" y="354"/>
                  </a:cubicBezTo>
                  <a:cubicBezTo>
                    <a:pt x="0" y="659"/>
                    <a:pt x="132" y="1020"/>
                    <a:pt x="437" y="1163"/>
                  </a:cubicBezTo>
                  <a:cubicBezTo>
                    <a:pt x="524" y="1203"/>
                    <a:pt x="611" y="1221"/>
                    <a:pt x="696" y="1221"/>
                  </a:cubicBezTo>
                  <a:cubicBezTo>
                    <a:pt x="1091" y="1221"/>
                    <a:pt x="1419" y="820"/>
                    <a:pt x="1266" y="401"/>
                  </a:cubicBezTo>
                  <a:cubicBezTo>
                    <a:pt x="1180" y="169"/>
                    <a:pt x="965" y="11"/>
                    <a:pt x="718" y="1"/>
                  </a:cubicBezTo>
                  <a:cubicBezTo>
                    <a:pt x="711" y="0"/>
                    <a:pt x="703" y="0"/>
                    <a:pt x="69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6" name="Google Shape;8566;p13"/>
            <p:cNvSpPr/>
            <p:nvPr/>
          </p:nvSpPr>
          <p:spPr>
            <a:xfrm>
              <a:off x="2554900" y="4691150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694" y="1"/>
                  </a:moveTo>
                  <a:cubicBezTo>
                    <a:pt x="458" y="1"/>
                    <a:pt x="242" y="137"/>
                    <a:pt x="142" y="353"/>
                  </a:cubicBezTo>
                  <a:cubicBezTo>
                    <a:pt x="1" y="658"/>
                    <a:pt x="133" y="1020"/>
                    <a:pt x="438" y="1162"/>
                  </a:cubicBezTo>
                  <a:cubicBezTo>
                    <a:pt x="525" y="1202"/>
                    <a:pt x="612" y="1220"/>
                    <a:pt x="697" y="1220"/>
                  </a:cubicBezTo>
                  <a:cubicBezTo>
                    <a:pt x="1093" y="1220"/>
                    <a:pt x="1420" y="820"/>
                    <a:pt x="1266" y="400"/>
                  </a:cubicBezTo>
                  <a:cubicBezTo>
                    <a:pt x="1182" y="168"/>
                    <a:pt x="966" y="10"/>
                    <a:pt x="721" y="1"/>
                  </a:cubicBezTo>
                  <a:cubicBezTo>
                    <a:pt x="712" y="1"/>
                    <a:pt x="703" y="1"/>
                    <a:pt x="69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7" name="Google Shape;8567;p13"/>
            <p:cNvSpPr/>
            <p:nvPr/>
          </p:nvSpPr>
          <p:spPr>
            <a:xfrm>
              <a:off x="3507800" y="5132750"/>
              <a:ext cx="17800" cy="15275"/>
            </a:xfrm>
            <a:custGeom>
              <a:avLst/>
              <a:gdLst/>
              <a:ahLst/>
              <a:cxnLst/>
              <a:rect l="l" t="t" r="r" b="b"/>
              <a:pathLst>
                <a:path w="712" h="611" extrusionOk="0">
                  <a:moveTo>
                    <a:pt x="348" y="1"/>
                  </a:moveTo>
                  <a:cubicBezTo>
                    <a:pt x="237" y="1"/>
                    <a:pt x="127" y="59"/>
                    <a:pt x="73" y="177"/>
                  </a:cubicBezTo>
                  <a:cubicBezTo>
                    <a:pt x="1" y="329"/>
                    <a:pt x="68" y="511"/>
                    <a:pt x="220" y="581"/>
                  </a:cubicBezTo>
                  <a:cubicBezTo>
                    <a:pt x="263" y="601"/>
                    <a:pt x="307" y="611"/>
                    <a:pt x="349" y="611"/>
                  </a:cubicBezTo>
                  <a:cubicBezTo>
                    <a:pt x="547" y="611"/>
                    <a:pt x="712" y="410"/>
                    <a:pt x="635" y="201"/>
                  </a:cubicBezTo>
                  <a:cubicBezTo>
                    <a:pt x="586" y="68"/>
                    <a:pt x="467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8" name="Google Shape;8568;p13"/>
            <p:cNvSpPr/>
            <p:nvPr/>
          </p:nvSpPr>
          <p:spPr>
            <a:xfrm>
              <a:off x="3940975" y="4507625"/>
              <a:ext cx="35500" cy="30550"/>
            </a:xfrm>
            <a:custGeom>
              <a:avLst/>
              <a:gdLst/>
              <a:ahLst/>
              <a:cxnLst/>
              <a:rect l="l" t="t" r="r" b="b"/>
              <a:pathLst>
                <a:path w="1420" h="1222" extrusionOk="0">
                  <a:moveTo>
                    <a:pt x="693" y="1"/>
                  </a:moveTo>
                  <a:cubicBezTo>
                    <a:pt x="457" y="1"/>
                    <a:pt x="242" y="139"/>
                    <a:pt x="142" y="355"/>
                  </a:cubicBezTo>
                  <a:cubicBezTo>
                    <a:pt x="1" y="660"/>
                    <a:pt x="133" y="1021"/>
                    <a:pt x="438" y="1163"/>
                  </a:cubicBezTo>
                  <a:cubicBezTo>
                    <a:pt x="524" y="1204"/>
                    <a:pt x="612" y="1222"/>
                    <a:pt x="696" y="1222"/>
                  </a:cubicBezTo>
                  <a:cubicBezTo>
                    <a:pt x="1092" y="1222"/>
                    <a:pt x="1420" y="821"/>
                    <a:pt x="1266" y="401"/>
                  </a:cubicBezTo>
                  <a:cubicBezTo>
                    <a:pt x="1182" y="170"/>
                    <a:pt x="966" y="12"/>
                    <a:pt x="719" y="2"/>
                  </a:cubicBezTo>
                  <a:cubicBezTo>
                    <a:pt x="710" y="1"/>
                    <a:pt x="702" y="1"/>
                    <a:pt x="69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9" name="Google Shape;8569;p13"/>
            <p:cNvSpPr/>
            <p:nvPr/>
          </p:nvSpPr>
          <p:spPr>
            <a:xfrm>
              <a:off x="3204900" y="5225075"/>
              <a:ext cx="36325" cy="32775"/>
            </a:xfrm>
            <a:custGeom>
              <a:avLst/>
              <a:gdLst/>
              <a:ahLst/>
              <a:cxnLst/>
              <a:rect l="l" t="t" r="r" b="b"/>
              <a:pathLst>
                <a:path w="1453" h="1311" extrusionOk="0">
                  <a:moveTo>
                    <a:pt x="743" y="0"/>
                  </a:moveTo>
                  <a:cubicBezTo>
                    <a:pt x="490" y="0"/>
                    <a:pt x="259" y="148"/>
                    <a:pt x="152" y="380"/>
                  </a:cubicBezTo>
                  <a:cubicBezTo>
                    <a:pt x="0" y="708"/>
                    <a:pt x="143" y="1098"/>
                    <a:pt x="471" y="1250"/>
                  </a:cubicBezTo>
                  <a:cubicBezTo>
                    <a:pt x="559" y="1291"/>
                    <a:pt x="652" y="1311"/>
                    <a:pt x="746" y="1311"/>
                  </a:cubicBezTo>
                  <a:cubicBezTo>
                    <a:pt x="907" y="1311"/>
                    <a:pt x="1067" y="1251"/>
                    <a:pt x="1191" y="1137"/>
                  </a:cubicBezTo>
                  <a:cubicBezTo>
                    <a:pt x="1386" y="957"/>
                    <a:pt x="1452" y="679"/>
                    <a:pt x="1362" y="430"/>
                  </a:cubicBezTo>
                  <a:cubicBezTo>
                    <a:pt x="1271" y="182"/>
                    <a:pt x="1039" y="12"/>
                    <a:pt x="773" y="1"/>
                  </a:cubicBezTo>
                  <a:cubicBezTo>
                    <a:pt x="763" y="1"/>
                    <a:pt x="753" y="0"/>
                    <a:pt x="7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0" name="Google Shape;8570;p13"/>
            <p:cNvSpPr/>
            <p:nvPr/>
          </p:nvSpPr>
          <p:spPr>
            <a:xfrm>
              <a:off x="3061275" y="5214425"/>
              <a:ext cx="8300" cy="7125"/>
            </a:xfrm>
            <a:custGeom>
              <a:avLst/>
              <a:gdLst/>
              <a:ahLst/>
              <a:cxnLst/>
              <a:rect l="l" t="t" r="r" b="b"/>
              <a:pathLst>
                <a:path w="332" h="285" extrusionOk="0">
                  <a:moveTo>
                    <a:pt x="162" y="1"/>
                  </a:moveTo>
                  <a:cubicBezTo>
                    <a:pt x="111" y="1"/>
                    <a:pt x="59" y="28"/>
                    <a:pt x="34" y="83"/>
                  </a:cubicBezTo>
                  <a:cubicBezTo>
                    <a:pt x="1" y="154"/>
                    <a:pt x="32" y="238"/>
                    <a:pt x="103" y="271"/>
                  </a:cubicBezTo>
                  <a:cubicBezTo>
                    <a:pt x="123" y="280"/>
                    <a:pt x="143" y="284"/>
                    <a:pt x="163" y="284"/>
                  </a:cubicBezTo>
                  <a:cubicBezTo>
                    <a:pt x="255" y="284"/>
                    <a:pt x="331" y="191"/>
                    <a:pt x="295" y="93"/>
                  </a:cubicBezTo>
                  <a:cubicBezTo>
                    <a:pt x="273" y="32"/>
                    <a:pt x="218" y="1"/>
                    <a:pt x="16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1" name="Google Shape;8571;p13"/>
            <p:cNvSpPr/>
            <p:nvPr/>
          </p:nvSpPr>
          <p:spPr>
            <a:xfrm>
              <a:off x="2966750" y="5367725"/>
              <a:ext cx="8250" cy="7100"/>
            </a:xfrm>
            <a:custGeom>
              <a:avLst/>
              <a:gdLst/>
              <a:ahLst/>
              <a:cxnLst/>
              <a:rect l="l" t="t" r="r" b="b"/>
              <a:pathLst>
                <a:path w="330" h="284" extrusionOk="0">
                  <a:moveTo>
                    <a:pt x="160" y="0"/>
                  </a:moveTo>
                  <a:cubicBezTo>
                    <a:pt x="109" y="0"/>
                    <a:pt x="58" y="27"/>
                    <a:pt x="33" y="82"/>
                  </a:cubicBezTo>
                  <a:cubicBezTo>
                    <a:pt x="0" y="154"/>
                    <a:pt x="30" y="237"/>
                    <a:pt x="101" y="270"/>
                  </a:cubicBezTo>
                  <a:cubicBezTo>
                    <a:pt x="121" y="279"/>
                    <a:pt x="142" y="284"/>
                    <a:pt x="161" y="284"/>
                  </a:cubicBezTo>
                  <a:cubicBezTo>
                    <a:pt x="253" y="284"/>
                    <a:pt x="329" y="190"/>
                    <a:pt x="293" y="94"/>
                  </a:cubicBezTo>
                  <a:cubicBezTo>
                    <a:pt x="271" y="32"/>
                    <a:pt x="215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2" name="Google Shape;8572;p13"/>
            <p:cNvSpPr/>
            <p:nvPr/>
          </p:nvSpPr>
          <p:spPr>
            <a:xfrm>
              <a:off x="2646375" y="5181125"/>
              <a:ext cx="12400" cy="10650"/>
            </a:xfrm>
            <a:custGeom>
              <a:avLst/>
              <a:gdLst/>
              <a:ahLst/>
              <a:cxnLst/>
              <a:rect l="l" t="t" r="r" b="b"/>
              <a:pathLst>
                <a:path w="496" h="426" extrusionOk="0">
                  <a:moveTo>
                    <a:pt x="242" y="0"/>
                  </a:moveTo>
                  <a:cubicBezTo>
                    <a:pt x="165" y="0"/>
                    <a:pt x="88" y="41"/>
                    <a:pt x="50" y="124"/>
                  </a:cubicBezTo>
                  <a:cubicBezTo>
                    <a:pt x="0" y="231"/>
                    <a:pt x="47" y="357"/>
                    <a:pt x="154" y="405"/>
                  </a:cubicBezTo>
                  <a:cubicBezTo>
                    <a:pt x="184" y="419"/>
                    <a:pt x="214" y="425"/>
                    <a:pt x="244" y="425"/>
                  </a:cubicBezTo>
                  <a:cubicBezTo>
                    <a:pt x="381" y="425"/>
                    <a:pt x="495" y="286"/>
                    <a:pt x="442" y="140"/>
                  </a:cubicBezTo>
                  <a:cubicBezTo>
                    <a:pt x="409" y="48"/>
                    <a:pt x="326" y="0"/>
                    <a:pt x="2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3" name="Google Shape;8573;p13"/>
            <p:cNvSpPr/>
            <p:nvPr/>
          </p:nvSpPr>
          <p:spPr>
            <a:xfrm>
              <a:off x="2483575" y="4962500"/>
              <a:ext cx="24800" cy="21300"/>
            </a:xfrm>
            <a:custGeom>
              <a:avLst/>
              <a:gdLst/>
              <a:ahLst/>
              <a:cxnLst/>
              <a:rect l="l" t="t" r="r" b="b"/>
              <a:pathLst>
                <a:path w="992" h="852" extrusionOk="0">
                  <a:moveTo>
                    <a:pt x="484" y="0"/>
                  </a:moveTo>
                  <a:cubicBezTo>
                    <a:pt x="330" y="0"/>
                    <a:pt x="175" y="82"/>
                    <a:pt x="99" y="247"/>
                  </a:cubicBezTo>
                  <a:cubicBezTo>
                    <a:pt x="1" y="459"/>
                    <a:pt x="93" y="712"/>
                    <a:pt x="306" y="811"/>
                  </a:cubicBezTo>
                  <a:cubicBezTo>
                    <a:pt x="366" y="839"/>
                    <a:pt x="427" y="852"/>
                    <a:pt x="486" y="852"/>
                  </a:cubicBezTo>
                  <a:cubicBezTo>
                    <a:pt x="762" y="852"/>
                    <a:pt x="991" y="572"/>
                    <a:pt x="883" y="279"/>
                  </a:cubicBezTo>
                  <a:cubicBezTo>
                    <a:pt x="816" y="94"/>
                    <a:pt x="650" y="0"/>
                    <a:pt x="4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4" name="Google Shape;8574;p13"/>
            <p:cNvSpPr/>
            <p:nvPr/>
          </p:nvSpPr>
          <p:spPr>
            <a:xfrm>
              <a:off x="2596325" y="5270275"/>
              <a:ext cx="16500" cy="14225"/>
            </a:xfrm>
            <a:custGeom>
              <a:avLst/>
              <a:gdLst/>
              <a:ahLst/>
              <a:cxnLst/>
              <a:rect l="l" t="t" r="r" b="b"/>
              <a:pathLst>
                <a:path w="660" h="569" extrusionOk="0">
                  <a:moveTo>
                    <a:pt x="322" y="0"/>
                  </a:moveTo>
                  <a:cubicBezTo>
                    <a:pt x="219" y="0"/>
                    <a:pt x="116" y="54"/>
                    <a:pt x="65" y="165"/>
                  </a:cubicBezTo>
                  <a:cubicBezTo>
                    <a:pt x="0" y="306"/>
                    <a:pt x="62" y="475"/>
                    <a:pt x="203" y="541"/>
                  </a:cubicBezTo>
                  <a:cubicBezTo>
                    <a:pt x="243" y="560"/>
                    <a:pt x="284" y="568"/>
                    <a:pt x="323" y="568"/>
                  </a:cubicBezTo>
                  <a:cubicBezTo>
                    <a:pt x="507" y="568"/>
                    <a:pt x="660" y="382"/>
                    <a:pt x="588" y="186"/>
                  </a:cubicBezTo>
                  <a:cubicBezTo>
                    <a:pt x="543" y="63"/>
                    <a:pt x="432" y="0"/>
                    <a:pt x="3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5" name="Google Shape;8575;p13"/>
            <p:cNvSpPr/>
            <p:nvPr/>
          </p:nvSpPr>
          <p:spPr>
            <a:xfrm>
              <a:off x="2902925" y="4793150"/>
              <a:ext cx="24875" cy="21375"/>
            </a:xfrm>
            <a:custGeom>
              <a:avLst/>
              <a:gdLst/>
              <a:ahLst/>
              <a:cxnLst/>
              <a:rect l="l" t="t" r="r" b="b"/>
              <a:pathLst>
                <a:path w="995" h="855" extrusionOk="0">
                  <a:moveTo>
                    <a:pt x="486" y="1"/>
                  </a:moveTo>
                  <a:cubicBezTo>
                    <a:pt x="332" y="1"/>
                    <a:pt x="177" y="82"/>
                    <a:pt x="100" y="247"/>
                  </a:cubicBezTo>
                  <a:cubicBezTo>
                    <a:pt x="1" y="461"/>
                    <a:pt x="93" y="715"/>
                    <a:pt x="306" y="814"/>
                  </a:cubicBezTo>
                  <a:cubicBezTo>
                    <a:pt x="367" y="842"/>
                    <a:pt x="428" y="855"/>
                    <a:pt x="487" y="855"/>
                  </a:cubicBezTo>
                  <a:cubicBezTo>
                    <a:pt x="764" y="855"/>
                    <a:pt x="994" y="575"/>
                    <a:pt x="886" y="280"/>
                  </a:cubicBezTo>
                  <a:cubicBezTo>
                    <a:pt x="819" y="95"/>
                    <a:pt x="653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6" name="Google Shape;8576;p13"/>
            <p:cNvSpPr/>
            <p:nvPr/>
          </p:nvSpPr>
          <p:spPr>
            <a:xfrm>
              <a:off x="2680325" y="4820775"/>
              <a:ext cx="16600" cy="14275"/>
            </a:xfrm>
            <a:custGeom>
              <a:avLst/>
              <a:gdLst/>
              <a:ahLst/>
              <a:cxnLst/>
              <a:rect l="l" t="t" r="r" b="b"/>
              <a:pathLst>
                <a:path w="664" h="571" extrusionOk="0">
                  <a:moveTo>
                    <a:pt x="325" y="1"/>
                  </a:moveTo>
                  <a:cubicBezTo>
                    <a:pt x="222" y="1"/>
                    <a:pt x="118" y="55"/>
                    <a:pt x="67" y="166"/>
                  </a:cubicBezTo>
                  <a:cubicBezTo>
                    <a:pt x="1" y="309"/>
                    <a:pt x="64" y="477"/>
                    <a:pt x="205" y="543"/>
                  </a:cubicBezTo>
                  <a:cubicBezTo>
                    <a:pt x="246" y="562"/>
                    <a:pt x="287" y="570"/>
                    <a:pt x="326" y="570"/>
                  </a:cubicBezTo>
                  <a:cubicBezTo>
                    <a:pt x="511" y="570"/>
                    <a:pt x="664" y="384"/>
                    <a:pt x="593" y="188"/>
                  </a:cubicBezTo>
                  <a:cubicBezTo>
                    <a:pt x="548" y="64"/>
                    <a:pt x="437" y="1"/>
                    <a:pt x="3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7" name="Google Shape;8577;p13"/>
            <p:cNvSpPr/>
            <p:nvPr/>
          </p:nvSpPr>
          <p:spPr>
            <a:xfrm>
              <a:off x="3066100" y="4844625"/>
              <a:ext cx="6475" cy="5525"/>
            </a:xfrm>
            <a:custGeom>
              <a:avLst/>
              <a:gdLst/>
              <a:ahLst/>
              <a:cxnLst/>
              <a:rect l="l" t="t" r="r" b="b"/>
              <a:pathLst>
                <a:path w="259" h="221" extrusionOk="0">
                  <a:moveTo>
                    <a:pt x="126" y="0"/>
                  </a:moveTo>
                  <a:cubicBezTo>
                    <a:pt x="86" y="0"/>
                    <a:pt x="46" y="21"/>
                    <a:pt x="26" y="64"/>
                  </a:cubicBezTo>
                  <a:cubicBezTo>
                    <a:pt x="0" y="120"/>
                    <a:pt x="24" y="184"/>
                    <a:pt x="80" y="210"/>
                  </a:cubicBezTo>
                  <a:cubicBezTo>
                    <a:pt x="96" y="217"/>
                    <a:pt x="112" y="221"/>
                    <a:pt x="127" y="221"/>
                  </a:cubicBezTo>
                  <a:cubicBezTo>
                    <a:pt x="199" y="221"/>
                    <a:pt x="259" y="148"/>
                    <a:pt x="230" y="73"/>
                  </a:cubicBezTo>
                  <a:cubicBezTo>
                    <a:pt x="212" y="25"/>
                    <a:pt x="169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8" name="Google Shape;8578;p13"/>
            <p:cNvSpPr/>
            <p:nvPr/>
          </p:nvSpPr>
          <p:spPr>
            <a:xfrm>
              <a:off x="3048500" y="4728475"/>
              <a:ext cx="6500" cy="5575"/>
            </a:xfrm>
            <a:custGeom>
              <a:avLst/>
              <a:gdLst/>
              <a:ahLst/>
              <a:cxnLst/>
              <a:rect l="l" t="t" r="r" b="b"/>
              <a:pathLst>
                <a:path w="260" h="223" extrusionOk="0">
                  <a:moveTo>
                    <a:pt x="127" y="1"/>
                  </a:moveTo>
                  <a:cubicBezTo>
                    <a:pt x="87" y="1"/>
                    <a:pt x="47" y="22"/>
                    <a:pt x="26" y="66"/>
                  </a:cubicBezTo>
                  <a:cubicBezTo>
                    <a:pt x="1" y="121"/>
                    <a:pt x="25" y="186"/>
                    <a:pt x="80" y="211"/>
                  </a:cubicBezTo>
                  <a:cubicBezTo>
                    <a:pt x="96" y="219"/>
                    <a:pt x="113" y="222"/>
                    <a:pt x="128" y="222"/>
                  </a:cubicBezTo>
                  <a:cubicBezTo>
                    <a:pt x="200" y="222"/>
                    <a:pt x="259" y="150"/>
                    <a:pt x="231" y="73"/>
                  </a:cubicBezTo>
                  <a:cubicBezTo>
                    <a:pt x="214" y="25"/>
                    <a:pt x="171" y="1"/>
                    <a:pt x="12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9" name="Google Shape;8579;p13"/>
            <p:cNvSpPr/>
            <p:nvPr/>
          </p:nvSpPr>
          <p:spPr>
            <a:xfrm>
              <a:off x="2772050" y="4727925"/>
              <a:ext cx="6425" cy="5525"/>
            </a:xfrm>
            <a:custGeom>
              <a:avLst/>
              <a:gdLst/>
              <a:ahLst/>
              <a:cxnLst/>
              <a:rect l="l" t="t" r="r" b="b"/>
              <a:pathLst>
                <a:path w="257" h="221" extrusionOk="0">
                  <a:moveTo>
                    <a:pt x="126" y="0"/>
                  </a:moveTo>
                  <a:cubicBezTo>
                    <a:pt x="86" y="0"/>
                    <a:pt x="46" y="22"/>
                    <a:pt x="26" y="65"/>
                  </a:cubicBezTo>
                  <a:cubicBezTo>
                    <a:pt x="1" y="119"/>
                    <a:pt x="25" y="185"/>
                    <a:pt x="79" y="211"/>
                  </a:cubicBezTo>
                  <a:cubicBezTo>
                    <a:pt x="95" y="218"/>
                    <a:pt x="110" y="221"/>
                    <a:pt x="126" y="221"/>
                  </a:cubicBezTo>
                  <a:cubicBezTo>
                    <a:pt x="198" y="221"/>
                    <a:pt x="257" y="148"/>
                    <a:pt x="229" y="72"/>
                  </a:cubicBezTo>
                  <a:cubicBezTo>
                    <a:pt x="211" y="25"/>
                    <a:pt x="168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0" name="Google Shape;8580;p13"/>
            <p:cNvSpPr/>
            <p:nvPr/>
          </p:nvSpPr>
          <p:spPr>
            <a:xfrm>
              <a:off x="3363275" y="498405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26" y="0"/>
                  </a:moveTo>
                  <a:cubicBezTo>
                    <a:pt x="86" y="0"/>
                    <a:pt x="47" y="21"/>
                    <a:pt x="26" y="65"/>
                  </a:cubicBezTo>
                  <a:cubicBezTo>
                    <a:pt x="1" y="120"/>
                    <a:pt x="25" y="185"/>
                    <a:pt x="80" y="211"/>
                  </a:cubicBezTo>
                  <a:cubicBezTo>
                    <a:pt x="96" y="218"/>
                    <a:pt x="112" y="221"/>
                    <a:pt x="128" y="221"/>
                  </a:cubicBezTo>
                  <a:cubicBezTo>
                    <a:pt x="199" y="221"/>
                    <a:pt x="258" y="149"/>
                    <a:pt x="231" y="74"/>
                  </a:cubicBezTo>
                  <a:cubicBezTo>
                    <a:pt x="213" y="25"/>
                    <a:pt x="170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1" name="Google Shape;8581;p13"/>
            <p:cNvSpPr/>
            <p:nvPr/>
          </p:nvSpPr>
          <p:spPr>
            <a:xfrm>
              <a:off x="3549925" y="4810650"/>
              <a:ext cx="28950" cy="24900"/>
            </a:xfrm>
            <a:custGeom>
              <a:avLst/>
              <a:gdLst/>
              <a:ahLst/>
              <a:cxnLst/>
              <a:rect l="l" t="t" r="r" b="b"/>
              <a:pathLst>
                <a:path w="1158" h="996" extrusionOk="0">
                  <a:moveTo>
                    <a:pt x="565" y="0"/>
                  </a:moveTo>
                  <a:cubicBezTo>
                    <a:pt x="385" y="0"/>
                    <a:pt x="205" y="95"/>
                    <a:pt x="116" y="288"/>
                  </a:cubicBezTo>
                  <a:cubicBezTo>
                    <a:pt x="0" y="538"/>
                    <a:pt x="109" y="832"/>
                    <a:pt x="357" y="948"/>
                  </a:cubicBezTo>
                  <a:cubicBezTo>
                    <a:pt x="427" y="981"/>
                    <a:pt x="499" y="996"/>
                    <a:pt x="567" y="996"/>
                  </a:cubicBezTo>
                  <a:cubicBezTo>
                    <a:pt x="890" y="996"/>
                    <a:pt x="1158" y="669"/>
                    <a:pt x="1032" y="326"/>
                  </a:cubicBezTo>
                  <a:cubicBezTo>
                    <a:pt x="953" y="110"/>
                    <a:pt x="759" y="0"/>
                    <a:pt x="56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2" name="Google Shape;8582;p13"/>
            <p:cNvSpPr/>
            <p:nvPr/>
          </p:nvSpPr>
          <p:spPr>
            <a:xfrm>
              <a:off x="3986850" y="5267850"/>
              <a:ext cx="46850" cy="43925"/>
            </a:xfrm>
            <a:custGeom>
              <a:avLst/>
              <a:gdLst/>
              <a:ahLst/>
              <a:cxnLst/>
              <a:rect l="l" t="t" r="r" b="b"/>
              <a:pathLst>
                <a:path w="1874" h="1757" extrusionOk="0">
                  <a:moveTo>
                    <a:pt x="938" y="0"/>
                  </a:moveTo>
                  <a:cubicBezTo>
                    <a:pt x="629" y="0"/>
                    <a:pt x="340" y="163"/>
                    <a:pt x="180" y="435"/>
                  </a:cubicBezTo>
                  <a:cubicBezTo>
                    <a:pt x="1" y="742"/>
                    <a:pt x="23" y="1126"/>
                    <a:pt x="238" y="1409"/>
                  </a:cubicBezTo>
                  <a:cubicBezTo>
                    <a:pt x="407" y="1631"/>
                    <a:pt x="668" y="1756"/>
                    <a:pt x="938" y="1756"/>
                  </a:cubicBezTo>
                  <a:cubicBezTo>
                    <a:pt x="1012" y="1756"/>
                    <a:pt x="1086" y="1747"/>
                    <a:pt x="1160" y="1728"/>
                  </a:cubicBezTo>
                  <a:cubicBezTo>
                    <a:pt x="1504" y="1637"/>
                    <a:pt x="1759" y="1350"/>
                    <a:pt x="1808" y="999"/>
                  </a:cubicBezTo>
                  <a:cubicBezTo>
                    <a:pt x="1874" y="518"/>
                    <a:pt x="1538" y="74"/>
                    <a:pt x="1057" y="8"/>
                  </a:cubicBezTo>
                  <a:cubicBezTo>
                    <a:pt x="1018" y="3"/>
                    <a:pt x="978" y="0"/>
                    <a:pt x="93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3" name="Google Shape;8583;p13"/>
            <p:cNvSpPr/>
            <p:nvPr/>
          </p:nvSpPr>
          <p:spPr>
            <a:xfrm>
              <a:off x="4211300" y="4588625"/>
              <a:ext cx="44375" cy="41550"/>
            </a:xfrm>
            <a:custGeom>
              <a:avLst/>
              <a:gdLst/>
              <a:ahLst/>
              <a:cxnLst/>
              <a:rect l="l" t="t" r="r" b="b"/>
              <a:pathLst>
                <a:path w="1775" h="1662" extrusionOk="0">
                  <a:moveTo>
                    <a:pt x="889" y="0"/>
                  </a:moveTo>
                  <a:cubicBezTo>
                    <a:pt x="596" y="0"/>
                    <a:pt x="321" y="154"/>
                    <a:pt x="170" y="411"/>
                  </a:cubicBezTo>
                  <a:cubicBezTo>
                    <a:pt x="1" y="701"/>
                    <a:pt x="23" y="1065"/>
                    <a:pt x="226" y="1334"/>
                  </a:cubicBezTo>
                  <a:cubicBezTo>
                    <a:pt x="385" y="1544"/>
                    <a:pt x="631" y="1662"/>
                    <a:pt x="886" y="1662"/>
                  </a:cubicBezTo>
                  <a:cubicBezTo>
                    <a:pt x="957" y="1662"/>
                    <a:pt x="1028" y="1653"/>
                    <a:pt x="1098" y="1634"/>
                  </a:cubicBezTo>
                  <a:cubicBezTo>
                    <a:pt x="1424" y="1550"/>
                    <a:pt x="1666" y="1277"/>
                    <a:pt x="1711" y="944"/>
                  </a:cubicBezTo>
                  <a:cubicBezTo>
                    <a:pt x="1774" y="489"/>
                    <a:pt x="1455" y="70"/>
                    <a:pt x="1002" y="8"/>
                  </a:cubicBezTo>
                  <a:cubicBezTo>
                    <a:pt x="964" y="3"/>
                    <a:pt x="926" y="0"/>
                    <a:pt x="88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4" name="Google Shape;8584;p13"/>
            <p:cNvSpPr/>
            <p:nvPr/>
          </p:nvSpPr>
          <p:spPr>
            <a:xfrm>
              <a:off x="4100750" y="4727875"/>
              <a:ext cx="27075" cy="22875"/>
            </a:xfrm>
            <a:custGeom>
              <a:avLst/>
              <a:gdLst/>
              <a:ahLst/>
              <a:cxnLst/>
              <a:rect l="l" t="t" r="r" b="b"/>
              <a:pathLst>
                <a:path w="1083" h="915" extrusionOk="0">
                  <a:moveTo>
                    <a:pt x="592" y="1"/>
                  </a:moveTo>
                  <a:cubicBezTo>
                    <a:pt x="228" y="1"/>
                    <a:pt x="1" y="426"/>
                    <a:pt x="232" y="733"/>
                  </a:cubicBezTo>
                  <a:cubicBezTo>
                    <a:pt x="327" y="857"/>
                    <a:pt x="461" y="914"/>
                    <a:pt x="593" y="914"/>
                  </a:cubicBezTo>
                  <a:cubicBezTo>
                    <a:pt x="806" y="914"/>
                    <a:pt x="1014" y="768"/>
                    <a:pt x="1048" y="519"/>
                  </a:cubicBezTo>
                  <a:cubicBezTo>
                    <a:pt x="1083" y="270"/>
                    <a:pt x="908" y="38"/>
                    <a:pt x="659" y="5"/>
                  </a:cubicBezTo>
                  <a:cubicBezTo>
                    <a:pt x="636" y="2"/>
                    <a:pt x="614" y="1"/>
                    <a:pt x="59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5" name="Google Shape;8585;p13"/>
            <p:cNvSpPr/>
            <p:nvPr/>
          </p:nvSpPr>
          <p:spPr>
            <a:xfrm>
              <a:off x="4240650" y="4716375"/>
              <a:ext cx="27125" cy="22875"/>
            </a:xfrm>
            <a:custGeom>
              <a:avLst/>
              <a:gdLst/>
              <a:ahLst/>
              <a:cxnLst/>
              <a:rect l="l" t="t" r="r" b="b"/>
              <a:pathLst>
                <a:path w="1085" h="915" extrusionOk="0">
                  <a:moveTo>
                    <a:pt x="592" y="1"/>
                  </a:moveTo>
                  <a:cubicBezTo>
                    <a:pt x="227" y="1"/>
                    <a:pt x="1" y="428"/>
                    <a:pt x="233" y="733"/>
                  </a:cubicBezTo>
                  <a:cubicBezTo>
                    <a:pt x="327" y="857"/>
                    <a:pt x="461" y="914"/>
                    <a:pt x="594" y="914"/>
                  </a:cubicBezTo>
                  <a:cubicBezTo>
                    <a:pt x="806" y="914"/>
                    <a:pt x="1015" y="768"/>
                    <a:pt x="1050" y="519"/>
                  </a:cubicBezTo>
                  <a:cubicBezTo>
                    <a:pt x="1084" y="270"/>
                    <a:pt x="908" y="40"/>
                    <a:pt x="659" y="5"/>
                  </a:cubicBezTo>
                  <a:cubicBezTo>
                    <a:pt x="636" y="2"/>
                    <a:pt x="614" y="1"/>
                    <a:pt x="59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6" name="Google Shape;8586;p13"/>
            <p:cNvSpPr/>
            <p:nvPr/>
          </p:nvSpPr>
          <p:spPr>
            <a:xfrm>
              <a:off x="3778900" y="5094300"/>
              <a:ext cx="32550" cy="30475"/>
            </a:xfrm>
            <a:custGeom>
              <a:avLst/>
              <a:gdLst/>
              <a:ahLst/>
              <a:cxnLst/>
              <a:rect l="l" t="t" r="r" b="b"/>
              <a:pathLst>
                <a:path w="1302" h="1219" extrusionOk="0">
                  <a:moveTo>
                    <a:pt x="649" y="0"/>
                  </a:moveTo>
                  <a:cubicBezTo>
                    <a:pt x="435" y="0"/>
                    <a:pt x="236" y="113"/>
                    <a:pt x="126" y="301"/>
                  </a:cubicBezTo>
                  <a:cubicBezTo>
                    <a:pt x="1" y="514"/>
                    <a:pt x="18" y="780"/>
                    <a:pt x="166" y="977"/>
                  </a:cubicBezTo>
                  <a:cubicBezTo>
                    <a:pt x="283" y="1131"/>
                    <a:pt x="463" y="1218"/>
                    <a:pt x="650" y="1218"/>
                  </a:cubicBezTo>
                  <a:cubicBezTo>
                    <a:pt x="702" y="1218"/>
                    <a:pt x="754" y="1212"/>
                    <a:pt x="805" y="1198"/>
                  </a:cubicBezTo>
                  <a:cubicBezTo>
                    <a:pt x="1044" y="1136"/>
                    <a:pt x="1221" y="936"/>
                    <a:pt x="1255" y="691"/>
                  </a:cubicBezTo>
                  <a:cubicBezTo>
                    <a:pt x="1301" y="359"/>
                    <a:pt x="1067" y="51"/>
                    <a:pt x="734" y="6"/>
                  </a:cubicBezTo>
                  <a:cubicBezTo>
                    <a:pt x="706" y="2"/>
                    <a:pt x="678" y="0"/>
                    <a:pt x="64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7" name="Google Shape;8587;p13"/>
            <p:cNvSpPr/>
            <p:nvPr/>
          </p:nvSpPr>
          <p:spPr>
            <a:xfrm>
              <a:off x="4557675" y="4856275"/>
              <a:ext cx="32500" cy="30475"/>
            </a:xfrm>
            <a:custGeom>
              <a:avLst/>
              <a:gdLst/>
              <a:ahLst/>
              <a:cxnLst/>
              <a:rect l="l" t="t" r="r" b="b"/>
              <a:pathLst>
                <a:path w="1300" h="1219" extrusionOk="0">
                  <a:moveTo>
                    <a:pt x="649" y="1"/>
                  </a:moveTo>
                  <a:cubicBezTo>
                    <a:pt x="435" y="1"/>
                    <a:pt x="234" y="114"/>
                    <a:pt x="124" y="301"/>
                  </a:cubicBezTo>
                  <a:cubicBezTo>
                    <a:pt x="1" y="515"/>
                    <a:pt x="16" y="781"/>
                    <a:pt x="164" y="978"/>
                  </a:cubicBezTo>
                  <a:cubicBezTo>
                    <a:pt x="281" y="1132"/>
                    <a:pt x="461" y="1219"/>
                    <a:pt x="649" y="1219"/>
                  </a:cubicBezTo>
                  <a:cubicBezTo>
                    <a:pt x="701" y="1219"/>
                    <a:pt x="753" y="1212"/>
                    <a:pt x="805" y="1199"/>
                  </a:cubicBezTo>
                  <a:cubicBezTo>
                    <a:pt x="1042" y="1137"/>
                    <a:pt x="1220" y="937"/>
                    <a:pt x="1254" y="692"/>
                  </a:cubicBezTo>
                  <a:cubicBezTo>
                    <a:pt x="1299" y="360"/>
                    <a:pt x="1066" y="52"/>
                    <a:pt x="734" y="7"/>
                  </a:cubicBezTo>
                  <a:cubicBezTo>
                    <a:pt x="706" y="3"/>
                    <a:pt x="677" y="1"/>
                    <a:pt x="6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8" name="Google Shape;8588;p13"/>
            <p:cNvSpPr/>
            <p:nvPr/>
          </p:nvSpPr>
          <p:spPr>
            <a:xfrm>
              <a:off x="3533950" y="4726050"/>
              <a:ext cx="18100" cy="15250"/>
            </a:xfrm>
            <a:custGeom>
              <a:avLst/>
              <a:gdLst/>
              <a:ahLst/>
              <a:cxnLst/>
              <a:rect l="l" t="t" r="r" b="b"/>
              <a:pathLst>
                <a:path w="724" h="610" extrusionOk="0">
                  <a:moveTo>
                    <a:pt x="395" y="0"/>
                  </a:moveTo>
                  <a:cubicBezTo>
                    <a:pt x="153" y="0"/>
                    <a:pt x="1" y="285"/>
                    <a:pt x="155" y="489"/>
                  </a:cubicBezTo>
                  <a:cubicBezTo>
                    <a:pt x="218" y="572"/>
                    <a:pt x="308" y="610"/>
                    <a:pt x="396" y="610"/>
                  </a:cubicBezTo>
                  <a:cubicBezTo>
                    <a:pt x="538" y="610"/>
                    <a:pt x="678" y="512"/>
                    <a:pt x="701" y="346"/>
                  </a:cubicBezTo>
                  <a:cubicBezTo>
                    <a:pt x="724" y="179"/>
                    <a:pt x="606" y="26"/>
                    <a:pt x="440" y="3"/>
                  </a:cubicBezTo>
                  <a:cubicBezTo>
                    <a:pt x="424" y="1"/>
                    <a:pt x="410" y="0"/>
                    <a:pt x="39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9" name="Google Shape;8589;p13"/>
            <p:cNvSpPr/>
            <p:nvPr/>
          </p:nvSpPr>
          <p:spPr>
            <a:xfrm>
              <a:off x="4200150" y="5317900"/>
              <a:ext cx="27100" cy="22900"/>
            </a:xfrm>
            <a:custGeom>
              <a:avLst/>
              <a:gdLst/>
              <a:ahLst/>
              <a:cxnLst/>
              <a:rect l="l" t="t" r="r" b="b"/>
              <a:pathLst>
                <a:path w="1084" h="916" extrusionOk="0">
                  <a:moveTo>
                    <a:pt x="593" y="1"/>
                  </a:moveTo>
                  <a:cubicBezTo>
                    <a:pt x="227" y="1"/>
                    <a:pt x="0" y="428"/>
                    <a:pt x="233" y="734"/>
                  </a:cubicBezTo>
                  <a:cubicBezTo>
                    <a:pt x="328" y="859"/>
                    <a:pt x="462" y="916"/>
                    <a:pt x="595" y="916"/>
                  </a:cubicBezTo>
                  <a:cubicBezTo>
                    <a:pt x="808" y="916"/>
                    <a:pt x="1016" y="769"/>
                    <a:pt x="1051" y="521"/>
                  </a:cubicBezTo>
                  <a:cubicBezTo>
                    <a:pt x="1084" y="270"/>
                    <a:pt x="909" y="40"/>
                    <a:pt x="660" y="5"/>
                  </a:cubicBezTo>
                  <a:cubicBezTo>
                    <a:pt x="637" y="2"/>
                    <a:pt x="615" y="1"/>
                    <a:pt x="59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0" name="Google Shape;8590;p13"/>
            <p:cNvSpPr/>
            <p:nvPr/>
          </p:nvSpPr>
          <p:spPr>
            <a:xfrm>
              <a:off x="4392875" y="5255675"/>
              <a:ext cx="18100" cy="15275"/>
            </a:xfrm>
            <a:custGeom>
              <a:avLst/>
              <a:gdLst/>
              <a:ahLst/>
              <a:cxnLst/>
              <a:rect l="l" t="t" r="r" b="b"/>
              <a:pathLst>
                <a:path w="724" h="611" extrusionOk="0">
                  <a:moveTo>
                    <a:pt x="397" y="1"/>
                  </a:moveTo>
                  <a:cubicBezTo>
                    <a:pt x="153" y="1"/>
                    <a:pt x="0" y="285"/>
                    <a:pt x="157" y="489"/>
                  </a:cubicBezTo>
                  <a:cubicBezTo>
                    <a:pt x="219" y="572"/>
                    <a:pt x="309" y="610"/>
                    <a:pt x="397" y="610"/>
                  </a:cubicBezTo>
                  <a:cubicBezTo>
                    <a:pt x="539" y="610"/>
                    <a:pt x="678" y="513"/>
                    <a:pt x="701" y="348"/>
                  </a:cubicBezTo>
                  <a:cubicBezTo>
                    <a:pt x="723" y="181"/>
                    <a:pt x="607" y="26"/>
                    <a:pt x="441" y="4"/>
                  </a:cubicBezTo>
                  <a:cubicBezTo>
                    <a:pt x="426" y="2"/>
                    <a:pt x="411" y="1"/>
                    <a:pt x="39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1" name="Google Shape;8591;p13"/>
            <p:cNvSpPr/>
            <p:nvPr/>
          </p:nvSpPr>
          <p:spPr>
            <a:xfrm>
              <a:off x="3776800" y="4534700"/>
              <a:ext cx="34975" cy="32775"/>
            </a:xfrm>
            <a:custGeom>
              <a:avLst/>
              <a:gdLst/>
              <a:ahLst/>
              <a:cxnLst/>
              <a:rect l="l" t="t" r="r" b="b"/>
              <a:pathLst>
                <a:path w="1399" h="1311" extrusionOk="0">
                  <a:moveTo>
                    <a:pt x="698" y="0"/>
                  </a:moveTo>
                  <a:cubicBezTo>
                    <a:pt x="468" y="0"/>
                    <a:pt x="253" y="122"/>
                    <a:pt x="135" y="324"/>
                  </a:cubicBezTo>
                  <a:cubicBezTo>
                    <a:pt x="1" y="552"/>
                    <a:pt x="17" y="839"/>
                    <a:pt x="178" y="1051"/>
                  </a:cubicBezTo>
                  <a:cubicBezTo>
                    <a:pt x="303" y="1217"/>
                    <a:pt x="498" y="1310"/>
                    <a:pt x="700" y="1310"/>
                  </a:cubicBezTo>
                  <a:cubicBezTo>
                    <a:pt x="755" y="1310"/>
                    <a:pt x="811" y="1303"/>
                    <a:pt x="867" y="1289"/>
                  </a:cubicBezTo>
                  <a:cubicBezTo>
                    <a:pt x="1122" y="1223"/>
                    <a:pt x="1313" y="1006"/>
                    <a:pt x="1349" y="745"/>
                  </a:cubicBezTo>
                  <a:cubicBezTo>
                    <a:pt x="1399" y="385"/>
                    <a:pt x="1148" y="55"/>
                    <a:pt x="790" y="7"/>
                  </a:cubicBezTo>
                  <a:cubicBezTo>
                    <a:pt x="759" y="2"/>
                    <a:pt x="728" y="0"/>
                    <a:pt x="69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2" name="Google Shape;8592;p13"/>
            <p:cNvSpPr/>
            <p:nvPr/>
          </p:nvSpPr>
          <p:spPr>
            <a:xfrm>
              <a:off x="3947800" y="4523550"/>
              <a:ext cx="8450" cy="7100"/>
            </a:xfrm>
            <a:custGeom>
              <a:avLst/>
              <a:gdLst/>
              <a:ahLst/>
              <a:cxnLst/>
              <a:rect l="l" t="t" r="r" b="b"/>
              <a:pathLst>
                <a:path w="338" h="284" extrusionOk="0">
                  <a:moveTo>
                    <a:pt x="186" y="0"/>
                  </a:moveTo>
                  <a:cubicBezTo>
                    <a:pt x="72" y="0"/>
                    <a:pt x="1" y="132"/>
                    <a:pt x="73" y="227"/>
                  </a:cubicBezTo>
                  <a:cubicBezTo>
                    <a:pt x="103" y="266"/>
                    <a:pt x="144" y="283"/>
                    <a:pt x="185" y="283"/>
                  </a:cubicBezTo>
                  <a:cubicBezTo>
                    <a:pt x="251" y="283"/>
                    <a:pt x="316" y="238"/>
                    <a:pt x="326" y="161"/>
                  </a:cubicBezTo>
                  <a:cubicBezTo>
                    <a:pt x="338" y="84"/>
                    <a:pt x="282" y="12"/>
                    <a:pt x="206" y="2"/>
                  </a:cubicBezTo>
                  <a:cubicBezTo>
                    <a:pt x="199" y="1"/>
                    <a:pt x="192" y="0"/>
                    <a:pt x="18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3" name="Google Shape;8593;p13"/>
            <p:cNvSpPr/>
            <p:nvPr/>
          </p:nvSpPr>
          <p:spPr>
            <a:xfrm>
              <a:off x="4555000" y="4583375"/>
              <a:ext cx="25200" cy="21300"/>
            </a:xfrm>
            <a:custGeom>
              <a:avLst/>
              <a:gdLst/>
              <a:ahLst/>
              <a:cxnLst/>
              <a:rect l="l" t="t" r="r" b="b"/>
              <a:pathLst>
                <a:path w="1008" h="852" extrusionOk="0">
                  <a:moveTo>
                    <a:pt x="552" y="0"/>
                  </a:moveTo>
                  <a:cubicBezTo>
                    <a:pt x="212" y="0"/>
                    <a:pt x="0" y="397"/>
                    <a:pt x="216" y="683"/>
                  </a:cubicBezTo>
                  <a:cubicBezTo>
                    <a:pt x="304" y="798"/>
                    <a:pt x="429" y="851"/>
                    <a:pt x="552" y="851"/>
                  </a:cubicBezTo>
                  <a:cubicBezTo>
                    <a:pt x="750" y="851"/>
                    <a:pt x="944" y="715"/>
                    <a:pt x="976" y="484"/>
                  </a:cubicBezTo>
                  <a:cubicBezTo>
                    <a:pt x="1008" y="251"/>
                    <a:pt x="846" y="36"/>
                    <a:pt x="613" y="5"/>
                  </a:cubicBezTo>
                  <a:cubicBezTo>
                    <a:pt x="592" y="2"/>
                    <a:pt x="572" y="0"/>
                    <a:pt x="55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4" name="Google Shape;8594;p13"/>
            <p:cNvSpPr/>
            <p:nvPr/>
          </p:nvSpPr>
          <p:spPr>
            <a:xfrm>
              <a:off x="4324100" y="4801225"/>
              <a:ext cx="25275" cy="21350"/>
            </a:xfrm>
            <a:custGeom>
              <a:avLst/>
              <a:gdLst/>
              <a:ahLst/>
              <a:cxnLst/>
              <a:rect l="l" t="t" r="r" b="b"/>
              <a:pathLst>
                <a:path w="1011" h="854" extrusionOk="0">
                  <a:moveTo>
                    <a:pt x="551" y="1"/>
                  </a:moveTo>
                  <a:cubicBezTo>
                    <a:pt x="211" y="1"/>
                    <a:pt x="0" y="398"/>
                    <a:pt x="216" y="685"/>
                  </a:cubicBezTo>
                  <a:cubicBezTo>
                    <a:pt x="304" y="801"/>
                    <a:pt x="429" y="854"/>
                    <a:pt x="553" y="854"/>
                  </a:cubicBezTo>
                  <a:cubicBezTo>
                    <a:pt x="752" y="854"/>
                    <a:pt x="946" y="717"/>
                    <a:pt x="978" y="485"/>
                  </a:cubicBezTo>
                  <a:cubicBezTo>
                    <a:pt x="1011" y="252"/>
                    <a:pt x="847" y="37"/>
                    <a:pt x="614" y="5"/>
                  </a:cubicBezTo>
                  <a:cubicBezTo>
                    <a:pt x="593" y="2"/>
                    <a:pt x="572" y="1"/>
                    <a:pt x="55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5" name="Google Shape;8595;p13"/>
            <p:cNvSpPr/>
            <p:nvPr/>
          </p:nvSpPr>
          <p:spPr>
            <a:xfrm>
              <a:off x="4417875" y="4782325"/>
              <a:ext cx="16875" cy="14275"/>
            </a:xfrm>
            <a:custGeom>
              <a:avLst/>
              <a:gdLst/>
              <a:ahLst/>
              <a:cxnLst/>
              <a:rect l="l" t="t" r="r" b="b"/>
              <a:pathLst>
                <a:path w="675" h="571" extrusionOk="0">
                  <a:moveTo>
                    <a:pt x="370" y="1"/>
                  </a:moveTo>
                  <a:cubicBezTo>
                    <a:pt x="143" y="1"/>
                    <a:pt x="1" y="268"/>
                    <a:pt x="147" y="458"/>
                  </a:cubicBezTo>
                  <a:cubicBezTo>
                    <a:pt x="206" y="535"/>
                    <a:pt x="289" y="570"/>
                    <a:pt x="371" y="570"/>
                  </a:cubicBezTo>
                  <a:cubicBezTo>
                    <a:pt x="504" y="570"/>
                    <a:pt x="634" y="479"/>
                    <a:pt x="655" y="324"/>
                  </a:cubicBezTo>
                  <a:cubicBezTo>
                    <a:pt x="675" y="168"/>
                    <a:pt x="566" y="25"/>
                    <a:pt x="412" y="4"/>
                  </a:cubicBezTo>
                  <a:cubicBezTo>
                    <a:pt x="398" y="2"/>
                    <a:pt x="384" y="1"/>
                    <a:pt x="37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6" name="Google Shape;8596;p13"/>
            <p:cNvSpPr/>
            <p:nvPr/>
          </p:nvSpPr>
          <p:spPr>
            <a:xfrm>
              <a:off x="4053825" y="4879750"/>
              <a:ext cx="6550" cy="5525"/>
            </a:xfrm>
            <a:custGeom>
              <a:avLst/>
              <a:gdLst/>
              <a:ahLst/>
              <a:cxnLst/>
              <a:rect l="l" t="t" r="r" b="b"/>
              <a:pathLst>
                <a:path w="262" h="221" extrusionOk="0">
                  <a:moveTo>
                    <a:pt x="144" y="0"/>
                  </a:moveTo>
                  <a:cubicBezTo>
                    <a:pt x="56" y="0"/>
                    <a:pt x="1" y="103"/>
                    <a:pt x="57" y="177"/>
                  </a:cubicBezTo>
                  <a:cubicBezTo>
                    <a:pt x="80" y="207"/>
                    <a:pt x="112" y="221"/>
                    <a:pt x="145" y="221"/>
                  </a:cubicBezTo>
                  <a:cubicBezTo>
                    <a:pt x="196" y="221"/>
                    <a:pt x="246" y="186"/>
                    <a:pt x="254" y="126"/>
                  </a:cubicBezTo>
                  <a:cubicBezTo>
                    <a:pt x="262" y="66"/>
                    <a:pt x="220" y="10"/>
                    <a:pt x="160" y="1"/>
                  </a:cubicBezTo>
                  <a:cubicBezTo>
                    <a:pt x="154" y="0"/>
                    <a:pt x="149" y="0"/>
                    <a:pt x="14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7" name="Google Shape;8597;p13"/>
            <p:cNvSpPr/>
            <p:nvPr/>
          </p:nvSpPr>
          <p:spPr>
            <a:xfrm>
              <a:off x="4101650" y="4858775"/>
              <a:ext cx="6575" cy="5525"/>
            </a:xfrm>
            <a:custGeom>
              <a:avLst/>
              <a:gdLst/>
              <a:ahLst/>
              <a:cxnLst/>
              <a:rect l="l" t="t" r="r" b="b"/>
              <a:pathLst>
                <a:path w="263" h="221" extrusionOk="0">
                  <a:moveTo>
                    <a:pt x="144" y="0"/>
                  </a:moveTo>
                  <a:cubicBezTo>
                    <a:pt x="55" y="0"/>
                    <a:pt x="1" y="104"/>
                    <a:pt x="56" y="177"/>
                  </a:cubicBezTo>
                  <a:cubicBezTo>
                    <a:pt x="79" y="207"/>
                    <a:pt x="112" y="221"/>
                    <a:pt x="144" y="221"/>
                  </a:cubicBezTo>
                  <a:cubicBezTo>
                    <a:pt x="196" y="221"/>
                    <a:pt x="246" y="186"/>
                    <a:pt x="255" y="126"/>
                  </a:cubicBezTo>
                  <a:cubicBezTo>
                    <a:pt x="262" y="66"/>
                    <a:pt x="220" y="10"/>
                    <a:pt x="160" y="1"/>
                  </a:cubicBezTo>
                  <a:cubicBezTo>
                    <a:pt x="154" y="1"/>
                    <a:pt x="149" y="0"/>
                    <a:pt x="14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8" name="Google Shape;8598;p13"/>
            <p:cNvSpPr/>
            <p:nvPr/>
          </p:nvSpPr>
          <p:spPr>
            <a:xfrm>
              <a:off x="4640400" y="4929600"/>
              <a:ext cx="6550" cy="5550"/>
            </a:xfrm>
            <a:custGeom>
              <a:avLst/>
              <a:gdLst/>
              <a:ahLst/>
              <a:cxnLst/>
              <a:rect l="l" t="t" r="r" b="b"/>
              <a:pathLst>
                <a:path w="262" h="222" extrusionOk="0">
                  <a:moveTo>
                    <a:pt x="144" y="1"/>
                  </a:moveTo>
                  <a:cubicBezTo>
                    <a:pt x="56" y="1"/>
                    <a:pt x="0" y="104"/>
                    <a:pt x="57" y="178"/>
                  </a:cubicBezTo>
                  <a:cubicBezTo>
                    <a:pt x="80" y="208"/>
                    <a:pt x="112" y="222"/>
                    <a:pt x="144" y="222"/>
                  </a:cubicBezTo>
                  <a:cubicBezTo>
                    <a:pt x="195" y="222"/>
                    <a:pt x="246" y="186"/>
                    <a:pt x="254" y="126"/>
                  </a:cubicBezTo>
                  <a:cubicBezTo>
                    <a:pt x="261" y="66"/>
                    <a:pt x="221" y="11"/>
                    <a:pt x="161" y="2"/>
                  </a:cubicBezTo>
                  <a:cubicBezTo>
                    <a:pt x="155" y="1"/>
                    <a:pt x="150" y="1"/>
                    <a:pt x="14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9" name="Google Shape;8599;p13"/>
            <p:cNvSpPr/>
            <p:nvPr/>
          </p:nvSpPr>
          <p:spPr>
            <a:xfrm>
              <a:off x="3728800" y="4833675"/>
              <a:ext cx="6575" cy="5525"/>
            </a:xfrm>
            <a:custGeom>
              <a:avLst/>
              <a:gdLst/>
              <a:ahLst/>
              <a:cxnLst/>
              <a:rect l="l" t="t" r="r" b="b"/>
              <a:pathLst>
                <a:path w="263" h="221" extrusionOk="0">
                  <a:moveTo>
                    <a:pt x="145" y="0"/>
                  </a:moveTo>
                  <a:cubicBezTo>
                    <a:pt x="56" y="0"/>
                    <a:pt x="0" y="104"/>
                    <a:pt x="57" y="177"/>
                  </a:cubicBezTo>
                  <a:cubicBezTo>
                    <a:pt x="79" y="207"/>
                    <a:pt x="112" y="221"/>
                    <a:pt x="144" y="221"/>
                  </a:cubicBezTo>
                  <a:cubicBezTo>
                    <a:pt x="195" y="221"/>
                    <a:pt x="246" y="186"/>
                    <a:pt x="254" y="126"/>
                  </a:cubicBezTo>
                  <a:cubicBezTo>
                    <a:pt x="263" y="66"/>
                    <a:pt x="221" y="9"/>
                    <a:pt x="161" y="1"/>
                  </a:cubicBezTo>
                  <a:cubicBezTo>
                    <a:pt x="155" y="1"/>
                    <a:pt x="150" y="0"/>
                    <a:pt x="1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0" name="Google Shape;8600;p13"/>
            <p:cNvSpPr/>
            <p:nvPr/>
          </p:nvSpPr>
          <p:spPr>
            <a:xfrm>
              <a:off x="3575325" y="5038525"/>
              <a:ext cx="29450" cy="24850"/>
            </a:xfrm>
            <a:custGeom>
              <a:avLst/>
              <a:gdLst/>
              <a:ahLst/>
              <a:cxnLst/>
              <a:rect l="l" t="t" r="r" b="b"/>
              <a:pathLst>
                <a:path w="1178" h="994" extrusionOk="0">
                  <a:moveTo>
                    <a:pt x="644" y="0"/>
                  </a:moveTo>
                  <a:cubicBezTo>
                    <a:pt x="246" y="0"/>
                    <a:pt x="0" y="465"/>
                    <a:pt x="253" y="797"/>
                  </a:cubicBezTo>
                  <a:cubicBezTo>
                    <a:pt x="347" y="923"/>
                    <a:pt x="494" y="994"/>
                    <a:pt x="647" y="994"/>
                  </a:cubicBezTo>
                  <a:cubicBezTo>
                    <a:pt x="689" y="994"/>
                    <a:pt x="731" y="989"/>
                    <a:pt x="773" y="978"/>
                  </a:cubicBezTo>
                  <a:cubicBezTo>
                    <a:pt x="968" y="926"/>
                    <a:pt x="1113" y="764"/>
                    <a:pt x="1140" y="566"/>
                  </a:cubicBezTo>
                  <a:cubicBezTo>
                    <a:pt x="1177" y="294"/>
                    <a:pt x="988" y="43"/>
                    <a:pt x="716" y="5"/>
                  </a:cubicBezTo>
                  <a:cubicBezTo>
                    <a:pt x="692" y="2"/>
                    <a:pt x="668" y="0"/>
                    <a:pt x="64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1" name="Google Shape;8601;p13"/>
            <p:cNvSpPr/>
            <p:nvPr/>
          </p:nvSpPr>
          <p:spPr>
            <a:xfrm>
              <a:off x="3884400" y="4784725"/>
              <a:ext cx="15100" cy="13000"/>
            </a:xfrm>
            <a:custGeom>
              <a:avLst/>
              <a:gdLst/>
              <a:ahLst/>
              <a:cxnLst/>
              <a:rect l="l" t="t" r="r" b="b"/>
              <a:pathLst>
                <a:path w="604" h="520" extrusionOk="0">
                  <a:moveTo>
                    <a:pt x="294" y="1"/>
                  </a:moveTo>
                  <a:cubicBezTo>
                    <a:pt x="200" y="1"/>
                    <a:pt x="106" y="50"/>
                    <a:pt x="60" y="151"/>
                  </a:cubicBezTo>
                  <a:cubicBezTo>
                    <a:pt x="0" y="281"/>
                    <a:pt x="56" y="434"/>
                    <a:pt x="186" y="495"/>
                  </a:cubicBezTo>
                  <a:cubicBezTo>
                    <a:pt x="223" y="512"/>
                    <a:pt x="260" y="520"/>
                    <a:pt x="295" y="520"/>
                  </a:cubicBezTo>
                  <a:cubicBezTo>
                    <a:pt x="464" y="520"/>
                    <a:pt x="604" y="349"/>
                    <a:pt x="538" y="171"/>
                  </a:cubicBezTo>
                  <a:cubicBezTo>
                    <a:pt x="497" y="58"/>
                    <a:pt x="395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2" name="Google Shape;8602;p13"/>
            <p:cNvSpPr/>
            <p:nvPr/>
          </p:nvSpPr>
          <p:spPr>
            <a:xfrm>
              <a:off x="3627025" y="4655100"/>
              <a:ext cx="30225" cy="25975"/>
            </a:xfrm>
            <a:custGeom>
              <a:avLst/>
              <a:gdLst/>
              <a:ahLst/>
              <a:cxnLst/>
              <a:rect l="l" t="t" r="r" b="b"/>
              <a:pathLst>
                <a:path w="1209" h="1039" extrusionOk="0">
                  <a:moveTo>
                    <a:pt x="591" y="1"/>
                  </a:moveTo>
                  <a:cubicBezTo>
                    <a:pt x="403" y="1"/>
                    <a:pt x="215" y="99"/>
                    <a:pt x="121" y="301"/>
                  </a:cubicBezTo>
                  <a:cubicBezTo>
                    <a:pt x="1" y="560"/>
                    <a:pt x="113" y="868"/>
                    <a:pt x="373" y="988"/>
                  </a:cubicBezTo>
                  <a:cubicBezTo>
                    <a:pt x="448" y="1022"/>
                    <a:pt x="522" y="1038"/>
                    <a:pt x="594" y="1038"/>
                  </a:cubicBezTo>
                  <a:cubicBezTo>
                    <a:pt x="931" y="1038"/>
                    <a:pt x="1208" y="698"/>
                    <a:pt x="1078" y="340"/>
                  </a:cubicBezTo>
                  <a:cubicBezTo>
                    <a:pt x="996" y="116"/>
                    <a:pt x="794" y="1"/>
                    <a:pt x="5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3" name="Google Shape;8603;p13"/>
            <p:cNvSpPr/>
            <p:nvPr/>
          </p:nvSpPr>
          <p:spPr>
            <a:xfrm>
              <a:off x="3457825" y="4392925"/>
              <a:ext cx="35950" cy="32425"/>
            </a:xfrm>
            <a:custGeom>
              <a:avLst/>
              <a:gdLst/>
              <a:ahLst/>
              <a:cxnLst/>
              <a:rect l="l" t="t" r="r" b="b"/>
              <a:pathLst>
                <a:path w="1438" h="1297" extrusionOk="0">
                  <a:moveTo>
                    <a:pt x="739" y="0"/>
                  </a:moveTo>
                  <a:cubicBezTo>
                    <a:pt x="488" y="0"/>
                    <a:pt x="258" y="145"/>
                    <a:pt x="151" y="375"/>
                  </a:cubicBezTo>
                  <a:cubicBezTo>
                    <a:pt x="0" y="700"/>
                    <a:pt x="142" y="1086"/>
                    <a:pt x="466" y="1236"/>
                  </a:cubicBezTo>
                  <a:cubicBezTo>
                    <a:pt x="553" y="1276"/>
                    <a:pt x="646" y="1296"/>
                    <a:pt x="738" y="1296"/>
                  </a:cubicBezTo>
                  <a:cubicBezTo>
                    <a:pt x="898" y="1296"/>
                    <a:pt x="1055" y="1237"/>
                    <a:pt x="1177" y="1125"/>
                  </a:cubicBezTo>
                  <a:cubicBezTo>
                    <a:pt x="1370" y="948"/>
                    <a:pt x="1437" y="671"/>
                    <a:pt x="1347" y="426"/>
                  </a:cubicBezTo>
                  <a:cubicBezTo>
                    <a:pt x="1257" y="180"/>
                    <a:pt x="1029" y="11"/>
                    <a:pt x="766" y="1"/>
                  </a:cubicBezTo>
                  <a:cubicBezTo>
                    <a:pt x="757" y="0"/>
                    <a:pt x="748" y="0"/>
                    <a:pt x="73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4" name="Google Shape;8604;p13"/>
            <p:cNvSpPr/>
            <p:nvPr/>
          </p:nvSpPr>
          <p:spPr>
            <a:xfrm>
              <a:off x="3156100" y="5174450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692" y="1"/>
                  </a:moveTo>
                  <a:cubicBezTo>
                    <a:pt x="456" y="1"/>
                    <a:pt x="240" y="139"/>
                    <a:pt x="141" y="355"/>
                  </a:cubicBezTo>
                  <a:cubicBezTo>
                    <a:pt x="0" y="660"/>
                    <a:pt x="132" y="1021"/>
                    <a:pt x="437" y="1162"/>
                  </a:cubicBezTo>
                  <a:cubicBezTo>
                    <a:pt x="524" y="1203"/>
                    <a:pt x="612" y="1221"/>
                    <a:pt x="697" y="1221"/>
                  </a:cubicBezTo>
                  <a:cubicBezTo>
                    <a:pt x="1092" y="1221"/>
                    <a:pt x="1419" y="821"/>
                    <a:pt x="1266" y="400"/>
                  </a:cubicBezTo>
                  <a:cubicBezTo>
                    <a:pt x="1180" y="168"/>
                    <a:pt x="965" y="12"/>
                    <a:pt x="718" y="2"/>
                  </a:cubicBezTo>
                  <a:cubicBezTo>
                    <a:pt x="710" y="1"/>
                    <a:pt x="701" y="1"/>
                    <a:pt x="69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5" name="Google Shape;8605;p13"/>
            <p:cNvSpPr/>
            <p:nvPr/>
          </p:nvSpPr>
          <p:spPr>
            <a:xfrm>
              <a:off x="2894850" y="4773875"/>
              <a:ext cx="26625" cy="22900"/>
            </a:xfrm>
            <a:custGeom>
              <a:avLst/>
              <a:gdLst/>
              <a:ahLst/>
              <a:cxnLst/>
              <a:rect l="l" t="t" r="r" b="b"/>
              <a:pathLst>
                <a:path w="1065" h="916" extrusionOk="0">
                  <a:moveTo>
                    <a:pt x="520" y="0"/>
                  </a:moveTo>
                  <a:cubicBezTo>
                    <a:pt x="354" y="0"/>
                    <a:pt x="188" y="87"/>
                    <a:pt x="106" y="265"/>
                  </a:cubicBezTo>
                  <a:cubicBezTo>
                    <a:pt x="1" y="494"/>
                    <a:pt x="100" y="766"/>
                    <a:pt x="328" y="872"/>
                  </a:cubicBezTo>
                  <a:cubicBezTo>
                    <a:pt x="393" y="902"/>
                    <a:pt x="459" y="916"/>
                    <a:pt x="522" y="916"/>
                  </a:cubicBezTo>
                  <a:cubicBezTo>
                    <a:pt x="819" y="916"/>
                    <a:pt x="1065" y="616"/>
                    <a:pt x="949" y="300"/>
                  </a:cubicBezTo>
                  <a:cubicBezTo>
                    <a:pt x="877" y="102"/>
                    <a:pt x="699" y="0"/>
                    <a:pt x="5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6" name="Google Shape;8606;p13"/>
            <p:cNvSpPr/>
            <p:nvPr/>
          </p:nvSpPr>
          <p:spPr>
            <a:xfrm>
              <a:off x="3721050" y="4680975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693" y="0"/>
                  </a:moveTo>
                  <a:cubicBezTo>
                    <a:pt x="456" y="0"/>
                    <a:pt x="240" y="138"/>
                    <a:pt x="142" y="354"/>
                  </a:cubicBezTo>
                  <a:cubicBezTo>
                    <a:pt x="0" y="659"/>
                    <a:pt x="133" y="1020"/>
                    <a:pt x="438" y="1161"/>
                  </a:cubicBezTo>
                  <a:cubicBezTo>
                    <a:pt x="525" y="1202"/>
                    <a:pt x="612" y="1220"/>
                    <a:pt x="697" y="1220"/>
                  </a:cubicBezTo>
                  <a:cubicBezTo>
                    <a:pt x="1092" y="1220"/>
                    <a:pt x="1419" y="820"/>
                    <a:pt x="1266" y="399"/>
                  </a:cubicBezTo>
                  <a:cubicBezTo>
                    <a:pt x="1182" y="168"/>
                    <a:pt x="965" y="12"/>
                    <a:pt x="719" y="1"/>
                  </a:cubicBezTo>
                  <a:cubicBezTo>
                    <a:pt x="710" y="1"/>
                    <a:pt x="701" y="0"/>
                    <a:pt x="69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7" name="Google Shape;8607;p13"/>
            <p:cNvSpPr/>
            <p:nvPr/>
          </p:nvSpPr>
          <p:spPr>
            <a:xfrm>
              <a:off x="2742875" y="4906575"/>
              <a:ext cx="17750" cy="15275"/>
            </a:xfrm>
            <a:custGeom>
              <a:avLst/>
              <a:gdLst/>
              <a:ahLst/>
              <a:cxnLst/>
              <a:rect l="l" t="t" r="r" b="b"/>
              <a:pathLst>
                <a:path w="710" h="611" extrusionOk="0">
                  <a:moveTo>
                    <a:pt x="346" y="1"/>
                  </a:moveTo>
                  <a:cubicBezTo>
                    <a:pt x="236" y="1"/>
                    <a:pt x="126" y="59"/>
                    <a:pt x="71" y="177"/>
                  </a:cubicBezTo>
                  <a:cubicBezTo>
                    <a:pt x="0" y="331"/>
                    <a:pt x="66" y="511"/>
                    <a:pt x="218" y="582"/>
                  </a:cubicBezTo>
                  <a:cubicBezTo>
                    <a:pt x="261" y="602"/>
                    <a:pt x="305" y="611"/>
                    <a:pt x="347" y="611"/>
                  </a:cubicBezTo>
                  <a:cubicBezTo>
                    <a:pt x="545" y="611"/>
                    <a:pt x="710" y="411"/>
                    <a:pt x="633" y="201"/>
                  </a:cubicBezTo>
                  <a:cubicBezTo>
                    <a:pt x="584" y="69"/>
                    <a:pt x="465" y="1"/>
                    <a:pt x="34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8" name="Google Shape;8608;p13"/>
            <p:cNvSpPr/>
            <p:nvPr/>
          </p:nvSpPr>
          <p:spPr>
            <a:xfrm>
              <a:off x="2761150" y="5204475"/>
              <a:ext cx="24850" cy="21375"/>
            </a:xfrm>
            <a:custGeom>
              <a:avLst/>
              <a:gdLst/>
              <a:ahLst/>
              <a:cxnLst/>
              <a:rect l="l" t="t" r="r" b="b"/>
              <a:pathLst>
                <a:path w="994" h="855" extrusionOk="0">
                  <a:moveTo>
                    <a:pt x="485" y="1"/>
                  </a:moveTo>
                  <a:cubicBezTo>
                    <a:pt x="331" y="1"/>
                    <a:pt x="177" y="82"/>
                    <a:pt x="100" y="248"/>
                  </a:cubicBezTo>
                  <a:cubicBezTo>
                    <a:pt x="1" y="461"/>
                    <a:pt x="93" y="714"/>
                    <a:pt x="306" y="813"/>
                  </a:cubicBezTo>
                  <a:cubicBezTo>
                    <a:pt x="367" y="842"/>
                    <a:pt x="428" y="854"/>
                    <a:pt x="488" y="854"/>
                  </a:cubicBezTo>
                  <a:cubicBezTo>
                    <a:pt x="764" y="854"/>
                    <a:pt x="994" y="574"/>
                    <a:pt x="886" y="281"/>
                  </a:cubicBezTo>
                  <a:cubicBezTo>
                    <a:pt x="819" y="96"/>
                    <a:pt x="652" y="1"/>
                    <a:pt x="48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9" name="Google Shape;8609;p13"/>
            <p:cNvSpPr/>
            <p:nvPr/>
          </p:nvSpPr>
          <p:spPr>
            <a:xfrm>
              <a:off x="2924325" y="525595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26" y="0"/>
                  </a:moveTo>
                  <a:cubicBezTo>
                    <a:pt x="86" y="0"/>
                    <a:pt x="46" y="22"/>
                    <a:pt x="26" y="65"/>
                  </a:cubicBezTo>
                  <a:cubicBezTo>
                    <a:pt x="0" y="120"/>
                    <a:pt x="24" y="185"/>
                    <a:pt x="80" y="211"/>
                  </a:cubicBezTo>
                  <a:cubicBezTo>
                    <a:pt x="96" y="218"/>
                    <a:pt x="112" y="221"/>
                    <a:pt x="127" y="221"/>
                  </a:cubicBezTo>
                  <a:cubicBezTo>
                    <a:pt x="198" y="221"/>
                    <a:pt x="257" y="149"/>
                    <a:pt x="230" y="74"/>
                  </a:cubicBezTo>
                  <a:cubicBezTo>
                    <a:pt x="212" y="25"/>
                    <a:pt x="169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0" name="Google Shape;8610;p13"/>
            <p:cNvSpPr/>
            <p:nvPr/>
          </p:nvSpPr>
          <p:spPr>
            <a:xfrm>
              <a:off x="2906725" y="5139825"/>
              <a:ext cx="6450" cy="5575"/>
            </a:xfrm>
            <a:custGeom>
              <a:avLst/>
              <a:gdLst/>
              <a:ahLst/>
              <a:cxnLst/>
              <a:rect l="l" t="t" r="r" b="b"/>
              <a:pathLst>
                <a:path w="258" h="223" extrusionOk="0">
                  <a:moveTo>
                    <a:pt x="127" y="1"/>
                  </a:moveTo>
                  <a:cubicBezTo>
                    <a:pt x="87" y="1"/>
                    <a:pt x="47" y="22"/>
                    <a:pt x="26" y="65"/>
                  </a:cubicBezTo>
                  <a:cubicBezTo>
                    <a:pt x="1" y="119"/>
                    <a:pt x="25" y="186"/>
                    <a:pt x="80" y="211"/>
                  </a:cubicBezTo>
                  <a:cubicBezTo>
                    <a:pt x="96" y="219"/>
                    <a:pt x="112" y="222"/>
                    <a:pt x="128" y="222"/>
                  </a:cubicBezTo>
                  <a:cubicBezTo>
                    <a:pt x="199" y="222"/>
                    <a:pt x="258" y="149"/>
                    <a:pt x="231" y="73"/>
                  </a:cubicBezTo>
                  <a:cubicBezTo>
                    <a:pt x="213" y="25"/>
                    <a:pt x="170" y="1"/>
                    <a:pt x="12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1" name="Google Shape;8611;p13"/>
            <p:cNvSpPr/>
            <p:nvPr/>
          </p:nvSpPr>
          <p:spPr>
            <a:xfrm>
              <a:off x="2630250" y="5139275"/>
              <a:ext cx="6450" cy="5525"/>
            </a:xfrm>
            <a:custGeom>
              <a:avLst/>
              <a:gdLst/>
              <a:ahLst/>
              <a:cxnLst/>
              <a:rect l="l" t="t" r="r" b="b"/>
              <a:pathLst>
                <a:path w="258" h="221" extrusionOk="0">
                  <a:moveTo>
                    <a:pt x="126" y="0"/>
                  </a:moveTo>
                  <a:cubicBezTo>
                    <a:pt x="86" y="0"/>
                    <a:pt x="47" y="21"/>
                    <a:pt x="27" y="63"/>
                  </a:cubicBezTo>
                  <a:cubicBezTo>
                    <a:pt x="0" y="119"/>
                    <a:pt x="24" y="185"/>
                    <a:pt x="80" y="211"/>
                  </a:cubicBezTo>
                  <a:cubicBezTo>
                    <a:pt x="96" y="218"/>
                    <a:pt x="111" y="221"/>
                    <a:pt x="127" y="221"/>
                  </a:cubicBezTo>
                  <a:cubicBezTo>
                    <a:pt x="199" y="221"/>
                    <a:pt x="258" y="148"/>
                    <a:pt x="230" y="72"/>
                  </a:cubicBezTo>
                  <a:cubicBezTo>
                    <a:pt x="212" y="25"/>
                    <a:pt x="169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2" name="Google Shape;8612;p13"/>
            <p:cNvSpPr/>
            <p:nvPr/>
          </p:nvSpPr>
          <p:spPr>
            <a:xfrm>
              <a:off x="3221500" y="539540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27" y="0"/>
                  </a:moveTo>
                  <a:cubicBezTo>
                    <a:pt x="87" y="0"/>
                    <a:pt x="47" y="21"/>
                    <a:pt x="26" y="65"/>
                  </a:cubicBezTo>
                  <a:cubicBezTo>
                    <a:pt x="1" y="119"/>
                    <a:pt x="25" y="185"/>
                    <a:pt x="80" y="210"/>
                  </a:cubicBezTo>
                  <a:cubicBezTo>
                    <a:pt x="96" y="218"/>
                    <a:pt x="112" y="221"/>
                    <a:pt x="128" y="221"/>
                  </a:cubicBezTo>
                  <a:cubicBezTo>
                    <a:pt x="199" y="221"/>
                    <a:pt x="258" y="149"/>
                    <a:pt x="231" y="72"/>
                  </a:cubicBezTo>
                  <a:cubicBezTo>
                    <a:pt x="213" y="25"/>
                    <a:pt x="170" y="0"/>
                    <a:pt x="1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3" name="Google Shape;8613;p13"/>
            <p:cNvSpPr/>
            <p:nvPr/>
          </p:nvSpPr>
          <p:spPr>
            <a:xfrm>
              <a:off x="3408150" y="5222000"/>
              <a:ext cx="28975" cy="24875"/>
            </a:xfrm>
            <a:custGeom>
              <a:avLst/>
              <a:gdLst/>
              <a:ahLst/>
              <a:cxnLst/>
              <a:rect l="l" t="t" r="r" b="b"/>
              <a:pathLst>
                <a:path w="1159" h="995" extrusionOk="0">
                  <a:moveTo>
                    <a:pt x="566" y="0"/>
                  </a:moveTo>
                  <a:cubicBezTo>
                    <a:pt x="386" y="0"/>
                    <a:pt x="206" y="95"/>
                    <a:pt x="116" y="288"/>
                  </a:cubicBezTo>
                  <a:cubicBezTo>
                    <a:pt x="0" y="536"/>
                    <a:pt x="109" y="832"/>
                    <a:pt x="357" y="948"/>
                  </a:cubicBezTo>
                  <a:cubicBezTo>
                    <a:pt x="427" y="980"/>
                    <a:pt x="498" y="995"/>
                    <a:pt x="567" y="995"/>
                  </a:cubicBezTo>
                  <a:cubicBezTo>
                    <a:pt x="890" y="995"/>
                    <a:pt x="1158" y="669"/>
                    <a:pt x="1033" y="326"/>
                  </a:cubicBezTo>
                  <a:cubicBezTo>
                    <a:pt x="953" y="110"/>
                    <a:pt x="760" y="0"/>
                    <a:pt x="56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4" name="Google Shape;8614;p13"/>
            <p:cNvSpPr/>
            <p:nvPr/>
          </p:nvSpPr>
          <p:spPr>
            <a:xfrm>
              <a:off x="4145775" y="5160725"/>
              <a:ext cx="44325" cy="41575"/>
            </a:xfrm>
            <a:custGeom>
              <a:avLst/>
              <a:gdLst/>
              <a:ahLst/>
              <a:cxnLst/>
              <a:rect l="l" t="t" r="r" b="b"/>
              <a:pathLst>
                <a:path w="1773" h="1663" extrusionOk="0">
                  <a:moveTo>
                    <a:pt x="888" y="0"/>
                  </a:moveTo>
                  <a:cubicBezTo>
                    <a:pt x="596" y="0"/>
                    <a:pt x="321" y="155"/>
                    <a:pt x="170" y="412"/>
                  </a:cubicBezTo>
                  <a:cubicBezTo>
                    <a:pt x="0" y="702"/>
                    <a:pt x="21" y="1066"/>
                    <a:pt x="224" y="1334"/>
                  </a:cubicBezTo>
                  <a:cubicBezTo>
                    <a:pt x="384" y="1544"/>
                    <a:pt x="631" y="1662"/>
                    <a:pt x="888" y="1662"/>
                  </a:cubicBezTo>
                  <a:cubicBezTo>
                    <a:pt x="957" y="1662"/>
                    <a:pt x="1028" y="1654"/>
                    <a:pt x="1097" y="1636"/>
                  </a:cubicBezTo>
                  <a:cubicBezTo>
                    <a:pt x="1422" y="1550"/>
                    <a:pt x="1664" y="1278"/>
                    <a:pt x="1709" y="944"/>
                  </a:cubicBezTo>
                  <a:cubicBezTo>
                    <a:pt x="1772" y="490"/>
                    <a:pt x="1455" y="71"/>
                    <a:pt x="1000" y="8"/>
                  </a:cubicBezTo>
                  <a:cubicBezTo>
                    <a:pt x="962" y="3"/>
                    <a:pt x="925" y="0"/>
                    <a:pt x="88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5" name="Google Shape;8615;p13"/>
            <p:cNvSpPr/>
            <p:nvPr/>
          </p:nvSpPr>
          <p:spPr>
            <a:xfrm>
              <a:off x="3958975" y="5139200"/>
              <a:ext cx="27075" cy="22900"/>
            </a:xfrm>
            <a:custGeom>
              <a:avLst/>
              <a:gdLst/>
              <a:ahLst/>
              <a:cxnLst/>
              <a:rect l="l" t="t" r="r" b="b"/>
              <a:pathLst>
                <a:path w="1083" h="916" extrusionOk="0">
                  <a:moveTo>
                    <a:pt x="593" y="0"/>
                  </a:moveTo>
                  <a:cubicBezTo>
                    <a:pt x="228" y="0"/>
                    <a:pt x="1" y="427"/>
                    <a:pt x="232" y="734"/>
                  </a:cubicBezTo>
                  <a:cubicBezTo>
                    <a:pt x="327" y="858"/>
                    <a:pt x="461" y="915"/>
                    <a:pt x="593" y="915"/>
                  </a:cubicBezTo>
                  <a:cubicBezTo>
                    <a:pt x="806" y="915"/>
                    <a:pt x="1014" y="768"/>
                    <a:pt x="1048" y="520"/>
                  </a:cubicBezTo>
                  <a:cubicBezTo>
                    <a:pt x="1083" y="271"/>
                    <a:pt x="908" y="39"/>
                    <a:pt x="659" y="5"/>
                  </a:cubicBezTo>
                  <a:cubicBezTo>
                    <a:pt x="636" y="2"/>
                    <a:pt x="614" y="0"/>
                    <a:pt x="59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6" name="Google Shape;8616;p13"/>
            <p:cNvSpPr/>
            <p:nvPr/>
          </p:nvSpPr>
          <p:spPr>
            <a:xfrm>
              <a:off x="3392175" y="5137350"/>
              <a:ext cx="18100" cy="15275"/>
            </a:xfrm>
            <a:custGeom>
              <a:avLst/>
              <a:gdLst/>
              <a:ahLst/>
              <a:cxnLst/>
              <a:rect l="l" t="t" r="r" b="b"/>
              <a:pathLst>
                <a:path w="724" h="611" extrusionOk="0">
                  <a:moveTo>
                    <a:pt x="396" y="1"/>
                  </a:moveTo>
                  <a:cubicBezTo>
                    <a:pt x="152" y="1"/>
                    <a:pt x="1" y="286"/>
                    <a:pt x="155" y="491"/>
                  </a:cubicBezTo>
                  <a:cubicBezTo>
                    <a:pt x="218" y="573"/>
                    <a:pt x="308" y="611"/>
                    <a:pt x="396" y="611"/>
                  </a:cubicBezTo>
                  <a:cubicBezTo>
                    <a:pt x="538" y="611"/>
                    <a:pt x="677" y="514"/>
                    <a:pt x="700" y="348"/>
                  </a:cubicBezTo>
                  <a:cubicBezTo>
                    <a:pt x="724" y="181"/>
                    <a:pt x="606" y="28"/>
                    <a:pt x="440" y="4"/>
                  </a:cubicBezTo>
                  <a:cubicBezTo>
                    <a:pt x="425" y="2"/>
                    <a:pt x="410" y="1"/>
                    <a:pt x="39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7" name="Google Shape;8617;p13"/>
            <p:cNvSpPr/>
            <p:nvPr/>
          </p:nvSpPr>
          <p:spPr>
            <a:xfrm>
              <a:off x="3635025" y="4946000"/>
              <a:ext cx="34975" cy="32775"/>
            </a:xfrm>
            <a:custGeom>
              <a:avLst/>
              <a:gdLst/>
              <a:ahLst/>
              <a:cxnLst/>
              <a:rect l="l" t="t" r="r" b="b"/>
              <a:pathLst>
                <a:path w="1399" h="1311" extrusionOk="0">
                  <a:moveTo>
                    <a:pt x="700" y="1"/>
                  </a:moveTo>
                  <a:cubicBezTo>
                    <a:pt x="469" y="1"/>
                    <a:pt x="253" y="122"/>
                    <a:pt x="135" y="324"/>
                  </a:cubicBezTo>
                  <a:cubicBezTo>
                    <a:pt x="1" y="554"/>
                    <a:pt x="17" y="841"/>
                    <a:pt x="178" y="1052"/>
                  </a:cubicBezTo>
                  <a:cubicBezTo>
                    <a:pt x="303" y="1218"/>
                    <a:pt x="497" y="1311"/>
                    <a:pt x="699" y="1311"/>
                  </a:cubicBezTo>
                  <a:cubicBezTo>
                    <a:pt x="755" y="1311"/>
                    <a:pt x="811" y="1304"/>
                    <a:pt x="867" y="1289"/>
                  </a:cubicBezTo>
                  <a:cubicBezTo>
                    <a:pt x="1122" y="1223"/>
                    <a:pt x="1313" y="1008"/>
                    <a:pt x="1349" y="745"/>
                  </a:cubicBezTo>
                  <a:cubicBezTo>
                    <a:pt x="1399" y="386"/>
                    <a:pt x="1148" y="57"/>
                    <a:pt x="790" y="7"/>
                  </a:cubicBezTo>
                  <a:cubicBezTo>
                    <a:pt x="760" y="3"/>
                    <a:pt x="730" y="1"/>
                    <a:pt x="70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8" name="Google Shape;8618;p13"/>
            <p:cNvSpPr/>
            <p:nvPr/>
          </p:nvSpPr>
          <p:spPr>
            <a:xfrm>
              <a:off x="3806050" y="4934900"/>
              <a:ext cx="8400" cy="7100"/>
            </a:xfrm>
            <a:custGeom>
              <a:avLst/>
              <a:gdLst/>
              <a:ahLst/>
              <a:cxnLst/>
              <a:rect l="l" t="t" r="r" b="b"/>
              <a:pathLst>
                <a:path w="336" h="284" extrusionOk="0">
                  <a:moveTo>
                    <a:pt x="183" y="0"/>
                  </a:moveTo>
                  <a:cubicBezTo>
                    <a:pt x="71" y="0"/>
                    <a:pt x="0" y="132"/>
                    <a:pt x="72" y="227"/>
                  </a:cubicBezTo>
                  <a:cubicBezTo>
                    <a:pt x="102" y="266"/>
                    <a:pt x="143" y="283"/>
                    <a:pt x="184" y="283"/>
                  </a:cubicBezTo>
                  <a:cubicBezTo>
                    <a:pt x="250" y="283"/>
                    <a:pt x="315" y="238"/>
                    <a:pt x="325" y="161"/>
                  </a:cubicBezTo>
                  <a:cubicBezTo>
                    <a:pt x="335" y="83"/>
                    <a:pt x="281" y="12"/>
                    <a:pt x="205" y="2"/>
                  </a:cubicBezTo>
                  <a:cubicBezTo>
                    <a:pt x="197" y="1"/>
                    <a:pt x="190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9" name="Google Shape;8619;p13"/>
            <p:cNvSpPr/>
            <p:nvPr/>
          </p:nvSpPr>
          <p:spPr>
            <a:xfrm>
              <a:off x="3912050" y="5291125"/>
              <a:ext cx="6550" cy="5525"/>
            </a:xfrm>
            <a:custGeom>
              <a:avLst/>
              <a:gdLst/>
              <a:ahLst/>
              <a:cxnLst/>
              <a:rect l="l" t="t" r="r" b="b"/>
              <a:pathLst>
                <a:path w="262" h="221" extrusionOk="0">
                  <a:moveTo>
                    <a:pt x="142" y="0"/>
                  </a:moveTo>
                  <a:cubicBezTo>
                    <a:pt x="54" y="0"/>
                    <a:pt x="1" y="103"/>
                    <a:pt x="57" y="176"/>
                  </a:cubicBezTo>
                  <a:cubicBezTo>
                    <a:pt x="80" y="207"/>
                    <a:pt x="112" y="220"/>
                    <a:pt x="144" y="220"/>
                  </a:cubicBezTo>
                  <a:cubicBezTo>
                    <a:pt x="196" y="220"/>
                    <a:pt x="246" y="185"/>
                    <a:pt x="254" y="125"/>
                  </a:cubicBezTo>
                  <a:cubicBezTo>
                    <a:pt x="262" y="65"/>
                    <a:pt x="220" y="9"/>
                    <a:pt x="160" y="2"/>
                  </a:cubicBezTo>
                  <a:cubicBezTo>
                    <a:pt x="154" y="1"/>
                    <a:pt x="148" y="0"/>
                    <a:pt x="1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0" name="Google Shape;8620;p13"/>
            <p:cNvSpPr/>
            <p:nvPr/>
          </p:nvSpPr>
          <p:spPr>
            <a:xfrm>
              <a:off x="3587025" y="5245000"/>
              <a:ext cx="6575" cy="5550"/>
            </a:xfrm>
            <a:custGeom>
              <a:avLst/>
              <a:gdLst/>
              <a:ahLst/>
              <a:cxnLst/>
              <a:rect l="l" t="t" r="r" b="b"/>
              <a:pathLst>
                <a:path w="263" h="222" extrusionOk="0">
                  <a:moveTo>
                    <a:pt x="143" y="1"/>
                  </a:moveTo>
                  <a:cubicBezTo>
                    <a:pt x="55" y="1"/>
                    <a:pt x="1" y="103"/>
                    <a:pt x="57" y="178"/>
                  </a:cubicBezTo>
                  <a:cubicBezTo>
                    <a:pt x="79" y="208"/>
                    <a:pt x="111" y="222"/>
                    <a:pt x="143" y="222"/>
                  </a:cubicBezTo>
                  <a:cubicBezTo>
                    <a:pt x="195" y="222"/>
                    <a:pt x="246" y="186"/>
                    <a:pt x="254" y="126"/>
                  </a:cubicBezTo>
                  <a:cubicBezTo>
                    <a:pt x="263" y="65"/>
                    <a:pt x="221" y="10"/>
                    <a:pt x="161" y="2"/>
                  </a:cubicBezTo>
                  <a:cubicBezTo>
                    <a:pt x="155" y="1"/>
                    <a:pt x="149" y="1"/>
                    <a:pt x="14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1" name="Google Shape;8621;p13"/>
            <p:cNvSpPr/>
            <p:nvPr/>
          </p:nvSpPr>
          <p:spPr>
            <a:xfrm>
              <a:off x="3742625" y="5196025"/>
              <a:ext cx="15100" cy="13025"/>
            </a:xfrm>
            <a:custGeom>
              <a:avLst/>
              <a:gdLst/>
              <a:ahLst/>
              <a:cxnLst/>
              <a:rect l="l" t="t" r="r" b="b"/>
              <a:pathLst>
                <a:path w="604" h="521" extrusionOk="0">
                  <a:moveTo>
                    <a:pt x="295" y="1"/>
                  </a:moveTo>
                  <a:cubicBezTo>
                    <a:pt x="201" y="1"/>
                    <a:pt x="106" y="50"/>
                    <a:pt x="60" y="152"/>
                  </a:cubicBezTo>
                  <a:cubicBezTo>
                    <a:pt x="0" y="281"/>
                    <a:pt x="56" y="434"/>
                    <a:pt x="186" y="496"/>
                  </a:cubicBezTo>
                  <a:cubicBezTo>
                    <a:pt x="223" y="513"/>
                    <a:pt x="260" y="520"/>
                    <a:pt x="295" y="520"/>
                  </a:cubicBezTo>
                  <a:cubicBezTo>
                    <a:pt x="464" y="520"/>
                    <a:pt x="604" y="350"/>
                    <a:pt x="538" y="171"/>
                  </a:cubicBezTo>
                  <a:cubicBezTo>
                    <a:pt x="497" y="58"/>
                    <a:pt x="396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2" name="Google Shape;8622;p13"/>
            <p:cNvSpPr/>
            <p:nvPr/>
          </p:nvSpPr>
          <p:spPr>
            <a:xfrm>
              <a:off x="3485250" y="5066425"/>
              <a:ext cx="30225" cy="25975"/>
            </a:xfrm>
            <a:custGeom>
              <a:avLst/>
              <a:gdLst/>
              <a:ahLst/>
              <a:cxnLst/>
              <a:rect l="l" t="t" r="r" b="b"/>
              <a:pathLst>
                <a:path w="1209" h="1039" extrusionOk="0">
                  <a:moveTo>
                    <a:pt x="591" y="1"/>
                  </a:moveTo>
                  <a:cubicBezTo>
                    <a:pt x="403" y="1"/>
                    <a:pt x="215" y="99"/>
                    <a:pt x="121" y="300"/>
                  </a:cubicBezTo>
                  <a:cubicBezTo>
                    <a:pt x="1" y="560"/>
                    <a:pt x="113" y="869"/>
                    <a:pt x="373" y="989"/>
                  </a:cubicBezTo>
                  <a:cubicBezTo>
                    <a:pt x="447" y="1023"/>
                    <a:pt x="522" y="1038"/>
                    <a:pt x="593" y="1038"/>
                  </a:cubicBezTo>
                  <a:cubicBezTo>
                    <a:pt x="930" y="1038"/>
                    <a:pt x="1208" y="698"/>
                    <a:pt x="1078" y="341"/>
                  </a:cubicBezTo>
                  <a:cubicBezTo>
                    <a:pt x="996" y="116"/>
                    <a:pt x="794" y="1"/>
                    <a:pt x="5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3" name="Google Shape;8623;p13"/>
            <p:cNvSpPr/>
            <p:nvPr/>
          </p:nvSpPr>
          <p:spPr>
            <a:xfrm>
              <a:off x="3316050" y="4804275"/>
              <a:ext cx="35950" cy="32400"/>
            </a:xfrm>
            <a:custGeom>
              <a:avLst/>
              <a:gdLst/>
              <a:ahLst/>
              <a:cxnLst/>
              <a:rect l="l" t="t" r="r" b="b"/>
              <a:pathLst>
                <a:path w="1438" h="1296" extrusionOk="0">
                  <a:moveTo>
                    <a:pt x="739" y="0"/>
                  </a:moveTo>
                  <a:cubicBezTo>
                    <a:pt x="488" y="0"/>
                    <a:pt x="258" y="145"/>
                    <a:pt x="152" y="375"/>
                  </a:cubicBezTo>
                  <a:cubicBezTo>
                    <a:pt x="0" y="699"/>
                    <a:pt x="142" y="1084"/>
                    <a:pt x="466" y="1236"/>
                  </a:cubicBezTo>
                  <a:cubicBezTo>
                    <a:pt x="553" y="1276"/>
                    <a:pt x="646" y="1296"/>
                    <a:pt x="739" y="1296"/>
                  </a:cubicBezTo>
                  <a:cubicBezTo>
                    <a:pt x="898" y="1296"/>
                    <a:pt x="1055" y="1237"/>
                    <a:pt x="1177" y="1125"/>
                  </a:cubicBezTo>
                  <a:cubicBezTo>
                    <a:pt x="1371" y="947"/>
                    <a:pt x="1437" y="671"/>
                    <a:pt x="1347" y="424"/>
                  </a:cubicBezTo>
                  <a:cubicBezTo>
                    <a:pt x="1257" y="179"/>
                    <a:pt x="1029" y="11"/>
                    <a:pt x="766" y="1"/>
                  </a:cubicBezTo>
                  <a:cubicBezTo>
                    <a:pt x="757" y="0"/>
                    <a:pt x="748" y="0"/>
                    <a:pt x="73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4" name="Google Shape;8624;p13"/>
            <p:cNvSpPr/>
            <p:nvPr/>
          </p:nvSpPr>
          <p:spPr>
            <a:xfrm>
              <a:off x="4407325" y="4354525"/>
              <a:ext cx="22700" cy="19475"/>
            </a:xfrm>
            <a:custGeom>
              <a:avLst/>
              <a:gdLst/>
              <a:ahLst/>
              <a:cxnLst/>
              <a:rect l="l" t="t" r="r" b="b"/>
              <a:pathLst>
                <a:path w="908" h="779" extrusionOk="0">
                  <a:moveTo>
                    <a:pt x="443" y="1"/>
                  </a:moveTo>
                  <a:cubicBezTo>
                    <a:pt x="302" y="1"/>
                    <a:pt x="161" y="75"/>
                    <a:pt x="91" y="226"/>
                  </a:cubicBezTo>
                  <a:cubicBezTo>
                    <a:pt x="1" y="420"/>
                    <a:pt x="85" y="651"/>
                    <a:pt x="280" y="742"/>
                  </a:cubicBezTo>
                  <a:cubicBezTo>
                    <a:pt x="336" y="767"/>
                    <a:pt x="392" y="779"/>
                    <a:pt x="446" y="779"/>
                  </a:cubicBezTo>
                  <a:cubicBezTo>
                    <a:pt x="698" y="779"/>
                    <a:pt x="907" y="524"/>
                    <a:pt x="808" y="256"/>
                  </a:cubicBezTo>
                  <a:cubicBezTo>
                    <a:pt x="746" y="87"/>
                    <a:pt x="595" y="1"/>
                    <a:pt x="44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5" name="Google Shape;8625;p13"/>
            <p:cNvSpPr/>
            <p:nvPr/>
          </p:nvSpPr>
          <p:spPr>
            <a:xfrm>
              <a:off x="4534750" y="5116650"/>
              <a:ext cx="57475" cy="51850"/>
            </a:xfrm>
            <a:custGeom>
              <a:avLst/>
              <a:gdLst/>
              <a:ahLst/>
              <a:cxnLst/>
              <a:rect l="l" t="t" r="r" b="b"/>
              <a:pathLst>
                <a:path w="2299" h="2074" extrusionOk="0">
                  <a:moveTo>
                    <a:pt x="1181" y="1"/>
                  </a:moveTo>
                  <a:cubicBezTo>
                    <a:pt x="779" y="1"/>
                    <a:pt x="412" y="233"/>
                    <a:pt x="243" y="600"/>
                  </a:cubicBezTo>
                  <a:cubicBezTo>
                    <a:pt x="1" y="1120"/>
                    <a:pt x="226" y="1736"/>
                    <a:pt x="746" y="1977"/>
                  </a:cubicBezTo>
                  <a:cubicBezTo>
                    <a:pt x="886" y="2042"/>
                    <a:pt x="1035" y="2074"/>
                    <a:pt x="1182" y="2074"/>
                  </a:cubicBezTo>
                  <a:cubicBezTo>
                    <a:pt x="1437" y="2074"/>
                    <a:pt x="1689" y="1979"/>
                    <a:pt x="1884" y="1800"/>
                  </a:cubicBezTo>
                  <a:cubicBezTo>
                    <a:pt x="2192" y="1515"/>
                    <a:pt x="2299" y="1074"/>
                    <a:pt x="2156" y="681"/>
                  </a:cubicBezTo>
                  <a:cubicBezTo>
                    <a:pt x="2012" y="287"/>
                    <a:pt x="1645" y="18"/>
                    <a:pt x="1226" y="2"/>
                  </a:cubicBezTo>
                  <a:cubicBezTo>
                    <a:pt x="1211" y="1"/>
                    <a:pt x="1196" y="1"/>
                    <a:pt x="118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6" name="Google Shape;8626;p13"/>
            <p:cNvSpPr/>
            <p:nvPr/>
          </p:nvSpPr>
          <p:spPr>
            <a:xfrm>
              <a:off x="3209100" y="4510775"/>
              <a:ext cx="18850" cy="15625"/>
            </a:xfrm>
            <a:custGeom>
              <a:avLst/>
              <a:gdLst/>
              <a:ahLst/>
              <a:cxnLst/>
              <a:rect l="l" t="t" r="r" b="b"/>
              <a:pathLst>
                <a:path w="754" h="625" extrusionOk="0">
                  <a:moveTo>
                    <a:pt x="368" y="1"/>
                  </a:moveTo>
                  <a:cubicBezTo>
                    <a:pt x="168" y="1"/>
                    <a:pt x="1" y="199"/>
                    <a:pt x="73" y="414"/>
                  </a:cubicBezTo>
                  <a:cubicBezTo>
                    <a:pt x="117" y="543"/>
                    <a:pt x="237" y="624"/>
                    <a:pt x="367" y="624"/>
                  </a:cubicBezTo>
                  <a:cubicBezTo>
                    <a:pt x="401" y="624"/>
                    <a:pt x="435" y="619"/>
                    <a:pt x="468" y="607"/>
                  </a:cubicBezTo>
                  <a:cubicBezTo>
                    <a:pt x="730" y="519"/>
                    <a:pt x="754" y="157"/>
                    <a:pt x="506" y="33"/>
                  </a:cubicBezTo>
                  <a:cubicBezTo>
                    <a:pt x="460" y="11"/>
                    <a:pt x="413" y="1"/>
                    <a:pt x="36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7" name="Google Shape;8627;p13"/>
            <p:cNvSpPr/>
            <p:nvPr/>
          </p:nvSpPr>
          <p:spPr>
            <a:xfrm>
              <a:off x="3232250" y="4931200"/>
              <a:ext cx="6875" cy="5675"/>
            </a:xfrm>
            <a:custGeom>
              <a:avLst/>
              <a:gdLst/>
              <a:ahLst/>
              <a:cxnLst/>
              <a:rect l="l" t="t" r="r" b="b"/>
              <a:pathLst>
                <a:path w="275" h="227" extrusionOk="0">
                  <a:moveTo>
                    <a:pt x="134" y="1"/>
                  </a:moveTo>
                  <a:cubicBezTo>
                    <a:pt x="61" y="1"/>
                    <a:pt x="1" y="73"/>
                    <a:pt x="28" y="151"/>
                  </a:cubicBezTo>
                  <a:cubicBezTo>
                    <a:pt x="43" y="197"/>
                    <a:pt x="87" y="226"/>
                    <a:pt x="133" y="226"/>
                  </a:cubicBezTo>
                  <a:cubicBezTo>
                    <a:pt x="145" y="226"/>
                    <a:pt x="157" y="224"/>
                    <a:pt x="169" y="220"/>
                  </a:cubicBezTo>
                  <a:cubicBezTo>
                    <a:pt x="265" y="189"/>
                    <a:pt x="274" y="56"/>
                    <a:pt x="184" y="13"/>
                  </a:cubicBezTo>
                  <a:cubicBezTo>
                    <a:pt x="167" y="4"/>
                    <a:pt x="150" y="1"/>
                    <a:pt x="13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8" name="Google Shape;8628;p13"/>
            <p:cNvSpPr/>
            <p:nvPr/>
          </p:nvSpPr>
          <p:spPr>
            <a:xfrm>
              <a:off x="2985950" y="5102025"/>
              <a:ext cx="6900" cy="5650"/>
            </a:xfrm>
            <a:custGeom>
              <a:avLst/>
              <a:gdLst/>
              <a:ahLst/>
              <a:cxnLst/>
              <a:rect l="l" t="t" r="r" b="b"/>
              <a:pathLst>
                <a:path w="276" h="226" extrusionOk="0">
                  <a:moveTo>
                    <a:pt x="133" y="0"/>
                  </a:moveTo>
                  <a:cubicBezTo>
                    <a:pt x="61" y="0"/>
                    <a:pt x="0" y="73"/>
                    <a:pt x="27" y="151"/>
                  </a:cubicBezTo>
                  <a:cubicBezTo>
                    <a:pt x="44" y="197"/>
                    <a:pt x="88" y="226"/>
                    <a:pt x="134" y="226"/>
                  </a:cubicBezTo>
                  <a:cubicBezTo>
                    <a:pt x="146" y="226"/>
                    <a:pt x="158" y="224"/>
                    <a:pt x="170" y="220"/>
                  </a:cubicBezTo>
                  <a:cubicBezTo>
                    <a:pt x="265" y="189"/>
                    <a:pt x="275" y="56"/>
                    <a:pt x="184" y="13"/>
                  </a:cubicBezTo>
                  <a:cubicBezTo>
                    <a:pt x="167" y="4"/>
                    <a:pt x="150" y="0"/>
                    <a:pt x="13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9" name="Google Shape;8629;p13"/>
            <p:cNvSpPr/>
            <p:nvPr/>
          </p:nvSpPr>
          <p:spPr>
            <a:xfrm>
              <a:off x="3475225" y="4555750"/>
              <a:ext cx="20350" cy="16850"/>
            </a:xfrm>
            <a:custGeom>
              <a:avLst/>
              <a:gdLst/>
              <a:ahLst/>
              <a:cxnLst/>
              <a:rect l="l" t="t" r="r" b="b"/>
              <a:pathLst>
                <a:path w="814" h="674" extrusionOk="0">
                  <a:moveTo>
                    <a:pt x="395" y="1"/>
                  </a:moveTo>
                  <a:cubicBezTo>
                    <a:pt x="181" y="1"/>
                    <a:pt x="0" y="214"/>
                    <a:pt x="79" y="445"/>
                  </a:cubicBezTo>
                  <a:cubicBezTo>
                    <a:pt x="126" y="586"/>
                    <a:pt x="258" y="673"/>
                    <a:pt x="397" y="673"/>
                  </a:cubicBezTo>
                  <a:cubicBezTo>
                    <a:pt x="433" y="673"/>
                    <a:pt x="469" y="668"/>
                    <a:pt x="504" y="656"/>
                  </a:cubicBezTo>
                  <a:cubicBezTo>
                    <a:pt x="788" y="558"/>
                    <a:pt x="814" y="169"/>
                    <a:pt x="544" y="36"/>
                  </a:cubicBezTo>
                  <a:cubicBezTo>
                    <a:pt x="495" y="12"/>
                    <a:pt x="444" y="1"/>
                    <a:pt x="39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0" name="Google Shape;8630;p13"/>
            <p:cNvSpPr/>
            <p:nvPr/>
          </p:nvSpPr>
          <p:spPr>
            <a:xfrm>
              <a:off x="3398450" y="4602950"/>
              <a:ext cx="6875" cy="5675"/>
            </a:xfrm>
            <a:custGeom>
              <a:avLst/>
              <a:gdLst/>
              <a:ahLst/>
              <a:cxnLst/>
              <a:rect l="l" t="t" r="r" b="b"/>
              <a:pathLst>
                <a:path w="275" h="227" extrusionOk="0">
                  <a:moveTo>
                    <a:pt x="134" y="0"/>
                  </a:moveTo>
                  <a:cubicBezTo>
                    <a:pt x="62" y="0"/>
                    <a:pt x="1" y="73"/>
                    <a:pt x="28" y="151"/>
                  </a:cubicBezTo>
                  <a:cubicBezTo>
                    <a:pt x="43" y="197"/>
                    <a:pt x="86" y="226"/>
                    <a:pt x="132" y="226"/>
                  </a:cubicBezTo>
                  <a:cubicBezTo>
                    <a:pt x="144" y="226"/>
                    <a:pt x="157" y="224"/>
                    <a:pt x="169" y="220"/>
                  </a:cubicBezTo>
                  <a:cubicBezTo>
                    <a:pt x="265" y="188"/>
                    <a:pt x="274" y="57"/>
                    <a:pt x="184" y="12"/>
                  </a:cubicBezTo>
                  <a:cubicBezTo>
                    <a:pt x="167" y="4"/>
                    <a:pt x="150" y="0"/>
                    <a:pt x="13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1" name="Google Shape;8631;p13"/>
            <p:cNvSpPr/>
            <p:nvPr/>
          </p:nvSpPr>
          <p:spPr>
            <a:xfrm>
              <a:off x="3723750" y="4325500"/>
              <a:ext cx="6875" cy="5675"/>
            </a:xfrm>
            <a:custGeom>
              <a:avLst/>
              <a:gdLst/>
              <a:ahLst/>
              <a:cxnLst/>
              <a:rect l="l" t="t" r="r" b="b"/>
              <a:pathLst>
                <a:path w="275" h="227" extrusionOk="0">
                  <a:moveTo>
                    <a:pt x="135" y="0"/>
                  </a:moveTo>
                  <a:cubicBezTo>
                    <a:pt x="62" y="0"/>
                    <a:pt x="1" y="73"/>
                    <a:pt x="28" y="150"/>
                  </a:cubicBezTo>
                  <a:cubicBezTo>
                    <a:pt x="43" y="197"/>
                    <a:pt x="87" y="226"/>
                    <a:pt x="133" y="226"/>
                  </a:cubicBezTo>
                  <a:cubicBezTo>
                    <a:pt x="145" y="226"/>
                    <a:pt x="157" y="225"/>
                    <a:pt x="169" y="221"/>
                  </a:cubicBezTo>
                  <a:cubicBezTo>
                    <a:pt x="265" y="189"/>
                    <a:pt x="274" y="57"/>
                    <a:pt x="184" y="12"/>
                  </a:cubicBezTo>
                  <a:cubicBezTo>
                    <a:pt x="167" y="4"/>
                    <a:pt x="151" y="0"/>
                    <a:pt x="1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2" name="Google Shape;8632;p13"/>
            <p:cNvSpPr/>
            <p:nvPr/>
          </p:nvSpPr>
          <p:spPr>
            <a:xfrm>
              <a:off x="3844100" y="4264000"/>
              <a:ext cx="16950" cy="14050"/>
            </a:xfrm>
            <a:custGeom>
              <a:avLst/>
              <a:gdLst/>
              <a:ahLst/>
              <a:cxnLst/>
              <a:rect l="l" t="t" r="r" b="b"/>
              <a:pathLst>
                <a:path w="678" h="562" extrusionOk="0">
                  <a:moveTo>
                    <a:pt x="329" y="1"/>
                  </a:moveTo>
                  <a:cubicBezTo>
                    <a:pt x="151" y="1"/>
                    <a:pt x="1" y="179"/>
                    <a:pt x="65" y="371"/>
                  </a:cubicBezTo>
                  <a:cubicBezTo>
                    <a:pt x="105" y="488"/>
                    <a:pt x="214" y="561"/>
                    <a:pt x="330" y="561"/>
                  </a:cubicBezTo>
                  <a:cubicBezTo>
                    <a:pt x="360" y="561"/>
                    <a:pt x="390" y="556"/>
                    <a:pt x="420" y="546"/>
                  </a:cubicBezTo>
                  <a:cubicBezTo>
                    <a:pt x="656" y="465"/>
                    <a:pt x="677" y="141"/>
                    <a:pt x="455" y="31"/>
                  </a:cubicBezTo>
                  <a:cubicBezTo>
                    <a:pt x="413" y="10"/>
                    <a:pt x="370" y="1"/>
                    <a:pt x="32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3" name="Google Shape;8633;p13"/>
            <p:cNvSpPr/>
            <p:nvPr/>
          </p:nvSpPr>
          <p:spPr>
            <a:xfrm>
              <a:off x="3821775" y="4407975"/>
              <a:ext cx="13600" cy="11225"/>
            </a:xfrm>
            <a:custGeom>
              <a:avLst/>
              <a:gdLst/>
              <a:ahLst/>
              <a:cxnLst/>
              <a:rect l="l" t="t" r="r" b="b"/>
              <a:pathLst>
                <a:path w="544" h="449" extrusionOk="0">
                  <a:moveTo>
                    <a:pt x="266" y="1"/>
                  </a:moveTo>
                  <a:cubicBezTo>
                    <a:pt x="122" y="1"/>
                    <a:pt x="1" y="143"/>
                    <a:pt x="54" y="298"/>
                  </a:cubicBezTo>
                  <a:cubicBezTo>
                    <a:pt x="85" y="390"/>
                    <a:pt x="173" y="449"/>
                    <a:pt x="266" y="449"/>
                  </a:cubicBezTo>
                  <a:cubicBezTo>
                    <a:pt x="290" y="449"/>
                    <a:pt x="314" y="445"/>
                    <a:pt x="338" y="437"/>
                  </a:cubicBezTo>
                  <a:cubicBezTo>
                    <a:pt x="526" y="373"/>
                    <a:pt x="544" y="113"/>
                    <a:pt x="365" y="24"/>
                  </a:cubicBezTo>
                  <a:cubicBezTo>
                    <a:pt x="332" y="8"/>
                    <a:pt x="298" y="1"/>
                    <a:pt x="2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4" name="Google Shape;8634;p13"/>
            <p:cNvSpPr/>
            <p:nvPr/>
          </p:nvSpPr>
          <p:spPr>
            <a:xfrm>
              <a:off x="3632925" y="4474625"/>
              <a:ext cx="27125" cy="22425"/>
            </a:xfrm>
            <a:custGeom>
              <a:avLst/>
              <a:gdLst/>
              <a:ahLst/>
              <a:cxnLst/>
              <a:rect l="l" t="t" r="r" b="b"/>
              <a:pathLst>
                <a:path w="1085" h="897" extrusionOk="0">
                  <a:moveTo>
                    <a:pt x="527" y="0"/>
                  </a:moveTo>
                  <a:cubicBezTo>
                    <a:pt x="241" y="0"/>
                    <a:pt x="0" y="286"/>
                    <a:pt x="104" y="593"/>
                  </a:cubicBezTo>
                  <a:cubicBezTo>
                    <a:pt x="168" y="780"/>
                    <a:pt x="343" y="897"/>
                    <a:pt x="530" y="897"/>
                  </a:cubicBezTo>
                  <a:cubicBezTo>
                    <a:pt x="577" y="897"/>
                    <a:pt x="625" y="889"/>
                    <a:pt x="673" y="874"/>
                  </a:cubicBezTo>
                  <a:cubicBezTo>
                    <a:pt x="1050" y="744"/>
                    <a:pt x="1084" y="224"/>
                    <a:pt x="727" y="48"/>
                  </a:cubicBezTo>
                  <a:cubicBezTo>
                    <a:pt x="660" y="15"/>
                    <a:pt x="592" y="0"/>
                    <a:pt x="5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5" name="Google Shape;8635;p13"/>
            <p:cNvSpPr/>
            <p:nvPr/>
          </p:nvSpPr>
          <p:spPr>
            <a:xfrm>
              <a:off x="3570975" y="4478425"/>
              <a:ext cx="13550" cy="11225"/>
            </a:xfrm>
            <a:custGeom>
              <a:avLst/>
              <a:gdLst/>
              <a:ahLst/>
              <a:cxnLst/>
              <a:rect l="l" t="t" r="r" b="b"/>
              <a:pathLst>
                <a:path w="542" h="449" extrusionOk="0">
                  <a:moveTo>
                    <a:pt x="262" y="0"/>
                  </a:moveTo>
                  <a:cubicBezTo>
                    <a:pt x="120" y="0"/>
                    <a:pt x="0" y="142"/>
                    <a:pt x="53" y="296"/>
                  </a:cubicBezTo>
                  <a:cubicBezTo>
                    <a:pt x="84" y="389"/>
                    <a:pt x="171" y="448"/>
                    <a:pt x="263" y="448"/>
                  </a:cubicBezTo>
                  <a:cubicBezTo>
                    <a:pt x="287" y="448"/>
                    <a:pt x="311" y="444"/>
                    <a:pt x="335" y="436"/>
                  </a:cubicBezTo>
                  <a:cubicBezTo>
                    <a:pt x="525" y="371"/>
                    <a:pt x="541" y="111"/>
                    <a:pt x="362" y="24"/>
                  </a:cubicBezTo>
                  <a:cubicBezTo>
                    <a:pt x="329" y="8"/>
                    <a:pt x="295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6" name="Google Shape;8636;p13"/>
            <p:cNvSpPr/>
            <p:nvPr/>
          </p:nvSpPr>
          <p:spPr>
            <a:xfrm>
              <a:off x="3562525" y="4321250"/>
              <a:ext cx="33975" cy="30850"/>
            </a:xfrm>
            <a:custGeom>
              <a:avLst/>
              <a:gdLst/>
              <a:ahLst/>
              <a:cxnLst/>
              <a:rect l="l" t="t" r="r" b="b"/>
              <a:pathLst>
                <a:path w="1359" h="1234" extrusionOk="0">
                  <a:moveTo>
                    <a:pt x="726" y="1"/>
                  </a:moveTo>
                  <a:cubicBezTo>
                    <a:pt x="333" y="1"/>
                    <a:pt x="1" y="394"/>
                    <a:pt x="144" y="816"/>
                  </a:cubicBezTo>
                  <a:cubicBezTo>
                    <a:pt x="232" y="1072"/>
                    <a:pt x="471" y="1234"/>
                    <a:pt x="728" y="1234"/>
                  </a:cubicBezTo>
                  <a:cubicBezTo>
                    <a:pt x="793" y="1234"/>
                    <a:pt x="860" y="1223"/>
                    <a:pt x="926" y="1201"/>
                  </a:cubicBezTo>
                  <a:cubicBezTo>
                    <a:pt x="1162" y="1121"/>
                    <a:pt x="1326" y="908"/>
                    <a:pt x="1342" y="658"/>
                  </a:cubicBezTo>
                  <a:cubicBezTo>
                    <a:pt x="1359" y="410"/>
                    <a:pt x="1223" y="177"/>
                    <a:pt x="999" y="66"/>
                  </a:cubicBezTo>
                  <a:cubicBezTo>
                    <a:pt x="908" y="21"/>
                    <a:pt x="816" y="1"/>
                    <a:pt x="72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7" name="Google Shape;8637;p13"/>
            <p:cNvSpPr/>
            <p:nvPr/>
          </p:nvSpPr>
          <p:spPr>
            <a:xfrm>
              <a:off x="2173275" y="4024225"/>
              <a:ext cx="16375" cy="14000"/>
            </a:xfrm>
            <a:custGeom>
              <a:avLst/>
              <a:gdLst/>
              <a:ahLst/>
              <a:cxnLst/>
              <a:rect l="l" t="t" r="r" b="b"/>
              <a:pathLst>
                <a:path w="655" h="560" extrusionOk="0">
                  <a:moveTo>
                    <a:pt x="282" y="0"/>
                  </a:moveTo>
                  <a:cubicBezTo>
                    <a:pt x="139" y="0"/>
                    <a:pt x="1" y="112"/>
                    <a:pt x="1" y="280"/>
                  </a:cubicBezTo>
                  <a:cubicBezTo>
                    <a:pt x="1" y="435"/>
                    <a:pt x="126" y="560"/>
                    <a:pt x="280" y="560"/>
                  </a:cubicBezTo>
                  <a:cubicBezTo>
                    <a:pt x="530" y="560"/>
                    <a:pt x="655" y="259"/>
                    <a:pt x="479" y="83"/>
                  </a:cubicBezTo>
                  <a:cubicBezTo>
                    <a:pt x="422" y="26"/>
                    <a:pt x="351" y="0"/>
                    <a:pt x="28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8" name="Google Shape;8638;p13"/>
            <p:cNvSpPr/>
            <p:nvPr/>
          </p:nvSpPr>
          <p:spPr>
            <a:xfrm>
              <a:off x="4690975" y="4411125"/>
              <a:ext cx="25075" cy="21650"/>
            </a:xfrm>
            <a:custGeom>
              <a:avLst/>
              <a:gdLst/>
              <a:ahLst/>
              <a:cxnLst/>
              <a:rect l="l" t="t" r="r" b="b"/>
              <a:pathLst>
                <a:path w="1003" h="866" extrusionOk="0">
                  <a:moveTo>
                    <a:pt x="508" y="1"/>
                  </a:moveTo>
                  <a:cubicBezTo>
                    <a:pt x="233" y="1"/>
                    <a:pt x="0" y="274"/>
                    <a:pt x="99" y="570"/>
                  </a:cubicBezTo>
                  <a:cubicBezTo>
                    <a:pt x="164" y="765"/>
                    <a:pt x="337" y="866"/>
                    <a:pt x="511" y="866"/>
                  </a:cubicBezTo>
                  <a:cubicBezTo>
                    <a:pt x="663" y="866"/>
                    <a:pt x="815" y="788"/>
                    <a:pt x="896" y="628"/>
                  </a:cubicBezTo>
                  <a:cubicBezTo>
                    <a:pt x="1002" y="414"/>
                    <a:pt x="917" y="155"/>
                    <a:pt x="703" y="48"/>
                  </a:cubicBezTo>
                  <a:cubicBezTo>
                    <a:pt x="638" y="16"/>
                    <a:pt x="572" y="1"/>
                    <a:pt x="5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9" name="Google Shape;8639;p13"/>
            <p:cNvSpPr/>
            <p:nvPr/>
          </p:nvSpPr>
          <p:spPr>
            <a:xfrm>
              <a:off x="5098500" y="4267625"/>
              <a:ext cx="51600" cy="46550"/>
            </a:xfrm>
            <a:custGeom>
              <a:avLst/>
              <a:gdLst/>
              <a:ahLst/>
              <a:cxnLst/>
              <a:rect l="l" t="t" r="r" b="b"/>
              <a:pathLst>
                <a:path w="2064" h="1862" extrusionOk="0">
                  <a:moveTo>
                    <a:pt x="1003" y="1"/>
                  </a:moveTo>
                  <a:cubicBezTo>
                    <a:pt x="783" y="1"/>
                    <a:pt x="566" y="79"/>
                    <a:pt x="393" y="229"/>
                  </a:cubicBezTo>
                  <a:cubicBezTo>
                    <a:pt x="108" y="475"/>
                    <a:pt x="1" y="867"/>
                    <a:pt x="120" y="1225"/>
                  </a:cubicBezTo>
                  <a:cubicBezTo>
                    <a:pt x="238" y="1581"/>
                    <a:pt x="560" y="1832"/>
                    <a:pt x="936" y="1859"/>
                  </a:cubicBezTo>
                  <a:cubicBezTo>
                    <a:pt x="957" y="1861"/>
                    <a:pt x="978" y="1861"/>
                    <a:pt x="1000" y="1861"/>
                  </a:cubicBezTo>
                  <a:cubicBezTo>
                    <a:pt x="1350" y="1861"/>
                    <a:pt x="1674" y="1664"/>
                    <a:pt x="1833" y="1347"/>
                  </a:cubicBezTo>
                  <a:cubicBezTo>
                    <a:pt x="2063" y="888"/>
                    <a:pt x="1877" y="329"/>
                    <a:pt x="1418" y="99"/>
                  </a:cubicBezTo>
                  <a:cubicBezTo>
                    <a:pt x="1286" y="33"/>
                    <a:pt x="1144" y="1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0" name="Google Shape;8640;p13"/>
            <p:cNvSpPr/>
            <p:nvPr/>
          </p:nvSpPr>
          <p:spPr>
            <a:xfrm>
              <a:off x="4844900" y="4360100"/>
              <a:ext cx="38900" cy="36800"/>
            </a:xfrm>
            <a:custGeom>
              <a:avLst/>
              <a:gdLst/>
              <a:ahLst/>
              <a:cxnLst/>
              <a:rect l="l" t="t" r="r" b="b"/>
              <a:pathLst>
                <a:path w="1556" h="1472" extrusionOk="0">
                  <a:moveTo>
                    <a:pt x="813" y="0"/>
                  </a:moveTo>
                  <a:cubicBezTo>
                    <a:pt x="615" y="0"/>
                    <a:pt x="422" y="79"/>
                    <a:pt x="280" y="229"/>
                  </a:cubicBezTo>
                  <a:cubicBezTo>
                    <a:pt x="1" y="522"/>
                    <a:pt x="11" y="988"/>
                    <a:pt x="305" y="1267"/>
                  </a:cubicBezTo>
                  <a:cubicBezTo>
                    <a:pt x="445" y="1401"/>
                    <a:pt x="628" y="1471"/>
                    <a:pt x="813" y="1471"/>
                  </a:cubicBezTo>
                  <a:cubicBezTo>
                    <a:pt x="914" y="1471"/>
                    <a:pt x="1015" y="1451"/>
                    <a:pt x="1110" y="1408"/>
                  </a:cubicBezTo>
                  <a:cubicBezTo>
                    <a:pt x="1382" y="1288"/>
                    <a:pt x="1555" y="1016"/>
                    <a:pt x="1548" y="718"/>
                  </a:cubicBezTo>
                  <a:cubicBezTo>
                    <a:pt x="1542" y="421"/>
                    <a:pt x="1357" y="156"/>
                    <a:pt x="1079" y="50"/>
                  </a:cubicBezTo>
                  <a:cubicBezTo>
                    <a:pt x="992" y="16"/>
                    <a:pt x="902" y="0"/>
                    <a:pt x="8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1" name="Google Shape;8641;p13"/>
            <p:cNvSpPr/>
            <p:nvPr/>
          </p:nvSpPr>
          <p:spPr>
            <a:xfrm>
              <a:off x="4735600" y="3931975"/>
              <a:ext cx="48600" cy="46000"/>
            </a:xfrm>
            <a:custGeom>
              <a:avLst/>
              <a:gdLst/>
              <a:ahLst/>
              <a:cxnLst/>
              <a:rect l="l" t="t" r="r" b="b"/>
              <a:pathLst>
                <a:path w="1944" h="1840" extrusionOk="0">
                  <a:moveTo>
                    <a:pt x="1018" y="1"/>
                  </a:moveTo>
                  <a:cubicBezTo>
                    <a:pt x="771" y="1"/>
                    <a:pt x="528" y="101"/>
                    <a:pt x="351" y="286"/>
                  </a:cubicBezTo>
                  <a:cubicBezTo>
                    <a:pt x="1" y="653"/>
                    <a:pt x="14" y="1235"/>
                    <a:pt x="381" y="1585"/>
                  </a:cubicBezTo>
                  <a:cubicBezTo>
                    <a:pt x="555" y="1752"/>
                    <a:pt x="784" y="1839"/>
                    <a:pt x="1016" y="1839"/>
                  </a:cubicBezTo>
                  <a:cubicBezTo>
                    <a:pt x="1141" y="1839"/>
                    <a:pt x="1268" y="1814"/>
                    <a:pt x="1388" y="1761"/>
                  </a:cubicBezTo>
                  <a:cubicBezTo>
                    <a:pt x="1728" y="1611"/>
                    <a:pt x="1944" y="1271"/>
                    <a:pt x="1935" y="898"/>
                  </a:cubicBezTo>
                  <a:cubicBezTo>
                    <a:pt x="1926" y="527"/>
                    <a:pt x="1694" y="198"/>
                    <a:pt x="1347" y="62"/>
                  </a:cubicBezTo>
                  <a:cubicBezTo>
                    <a:pt x="1240" y="21"/>
                    <a:pt x="1128" y="1"/>
                    <a:pt x="10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2" name="Google Shape;8642;p13"/>
            <p:cNvSpPr/>
            <p:nvPr/>
          </p:nvSpPr>
          <p:spPr>
            <a:xfrm>
              <a:off x="4690175" y="4155425"/>
              <a:ext cx="27875" cy="23875"/>
            </a:xfrm>
            <a:custGeom>
              <a:avLst/>
              <a:gdLst/>
              <a:ahLst/>
              <a:cxnLst/>
              <a:rect l="l" t="t" r="r" b="b"/>
              <a:pathLst>
                <a:path w="1115" h="955" extrusionOk="0">
                  <a:moveTo>
                    <a:pt x="481" y="1"/>
                  </a:moveTo>
                  <a:cubicBezTo>
                    <a:pt x="236" y="1"/>
                    <a:pt x="0" y="191"/>
                    <a:pt x="0" y="478"/>
                  </a:cubicBezTo>
                  <a:cubicBezTo>
                    <a:pt x="0" y="741"/>
                    <a:pt x="214" y="954"/>
                    <a:pt x="477" y="954"/>
                  </a:cubicBezTo>
                  <a:cubicBezTo>
                    <a:pt x="902" y="954"/>
                    <a:pt x="1114" y="442"/>
                    <a:pt x="813" y="141"/>
                  </a:cubicBezTo>
                  <a:cubicBezTo>
                    <a:pt x="717" y="44"/>
                    <a:pt x="598" y="1"/>
                    <a:pt x="48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3" name="Google Shape;8643;p13"/>
            <p:cNvSpPr/>
            <p:nvPr/>
          </p:nvSpPr>
          <p:spPr>
            <a:xfrm>
              <a:off x="4567100" y="4181250"/>
              <a:ext cx="9325" cy="7975"/>
            </a:xfrm>
            <a:custGeom>
              <a:avLst/>
              <a:gdLst/>
              <a:ahLst/>
              <a:cxnLst/>
              <a:rect l="l" t="t" r="r" b="b"/>
              <a:pathLst>
                <a:path w="373" h="319" extrusionOk="0">
                  <a:moveTo>
                    <a:pt x="160" y="0"/>
                  </a:moveTo>
                  <a:cubicBezTo>
                    <a:pt x="79" y="0"/>
                    <a:pt x="1" y="64"/>
                    <a:pt x="1" y="160"/>
                  </a:cubicBezTo>
                  <a:cubicBezTo>
                    <a:pt x="1" y="248"/>
                    <a:pt x="72" y="318"/>
                    <a:pt x="160" y="318"/>
                  </a:cubicBezTo>
                  <a:cubicBezTo>
                    <a:pt x="301" y="318"/>
                    <a:pt x="372" y="148"/>
                    <a:pt x="271" y="48"/>
                  </a:cubicBezTo>
                  <a:cubicBezTo>
                    <a:pt x="239" y="15"/>
                    <a:pt x="199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4" name="Google Shape;8644;p13"/>
            <p:cNvSpPr/>
            <p:nvPr/>
          </p:nvSpPr>
          <p:spPr>
            <a:xfrm>
              <a:off x="5130900" y="3956950"/>
              <a:ext cx="9275" cy="7975"/>
            </a:xfrm>
            <a:custGeom>
              <a:avLst/>
              <a:gdLst/>
              <a:ahLst/>
              <a:cxnLst/>
              <a:rect l="l" t="t" r="r" b="b"/>
              <a:pathLst>
                <a:path w="371" h="319" extrusionOk="0">
                  <a:moveTo>
                    <a:pt x="160" y="0"/>
                  </a:moveTo>
                  <a:cubicBezTo>
                    <a:pt x="79" y="0"/>
                    <a:pt x="1" y="63"/>
                    <a:pt x="1" y="159"/>
                  </a:cubicBezTo>
                  <a:cubicBezTo>
                    <a:pt x="1" y="246"/>
                    <a:pt x="71" y="319"/>
                    <a:pt x="158" y="319"/>
                  </a:cubicBezTo>
                  <a:cubicBezTo>
                    <a:pt x="300" y="319"/>
                    <a:pt x="370" y="147"/>
                    <a:pt x="271" y="46"/>
                  </a:cubicBezTo>
                  <a:cubicBezTo>
                    <a:pt x="239" y="14"/>
                    <a:pt x="199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5" name="Google Shape;8645;p13"/>
            <p:cNvSpPr/>
            <p:nvPr/>
          </p:nvSpPr>
          <p:spPr>
            <a:xfrm>
              <a:off x="5224175" y="4113750"/>
              <a:ext cx="18625" cy="15900"/>
            </a:xfrm>
            <a:custGeom>
              <a:avLst/>
              <a:gdLst/>
              <a:ahLst/>
              <a:cxnLst/>
              <a:rect l="l" t="t" r="r" b="b"/>
              <a:pathLst>
                <a:path w="745" h="636" extrusionOk="0">
                  <a:moveTo>
                    <a:pt x="321" y="0"/>
                  </a:moveTo>
                  <a:cubicBezTo>
                    <a:pt x="158" y="0"/>
                    <a:pt x="2" y="128"/>
                    <a:pt x="2" y="319"/>
                  </a:cubicBezTo>
                  <a:cubicBezTo>
                    <a:pt x="0" y="495"/>
                    <a:pt x="143" y="636"/>
                    <a:pt x="319" y="636"/>
                  </a:cubicBezTo>
                  <a:cubicBezTo>
                    <a:pt x="601" y="636"/>
                    <a:pt x="744" y="295"/>
                    <a:pt x="543" y="95"/>
                  </a:cubicBezTo>
                  <a:cubicBezTo>
                    <a:pt x="478" y="30"/>
                    <a:pt x="399" y="0"/>
                    <a:pt x="32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6" name="Google Shape;8646;p13"/>
            <p:cNvSpPr/>
            <p:nvPr/>
          </p:nvSpPr>
          <p:spPr>
            <a:xfrm>
              <a:off x="4938325" y="4119725"/>
              <a:ext cx="33025" cy="31775"/>
            </a:xfrm>
            <a:custGeom>
              <a:avLst/>
              <a:gdLst/>
              <a:ahLst/>
              <a:cxnLst/>
              <a:rect l="l" t="t" r="r" b="b"/>
              <a:pathLst>
                <a:path w="1321" h="1271" extrusionOk="0">
                  <a:moveTo>
                    <a:pt x="635" y="0"/>
                  </a:moveTo>
                  <a:cubicBezTo>
                    <a:pt x="554" y="0"/>
                    <a:pt x="471" y="16"/>
                    <a:pt x="393" y="48"/>
                  </a:cubicBezTo>
                  <a:cubicBezTo>
                    <a:pt x="155" y="146"/>
                    <a:pt x="0" y="379"/>
                    <a:pt x="0" y="636"/>
                  </a:cubicBezTo>
                  <a:cubicBezTo>
                    <a:pt x="0" y="986"/>
                    <a:pt x="285" y="1270"/>
                    <a:pt x="636" y="1270"/>
                  </a:cubicBezTo>
                  <a:cubicBezTo>
                    <a:pt x="893" y="1270"/>
                    <a:pt x="1125" y="1115"/>
                    <a:pt x="1222" y="878"/>
                  </a:cubicBezTo>
                  <a:cubicBezTo>
                    <a:pt x="1320" y="640"/>
                    <a:pt x="1266" y="368"/>
                    <a:pt x="1084" y="186"/>
                  </a:cubicBezTo>
                  <a:cubicBezTo>
                    <a:pt x="963" y="65"/>
                    <a:pt x="801" y="0"/>
                    <a:pt x="6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7" name="Google Shape;8647;p13"/>
            <p:cNvSpPr/>
            <p:nvPr/>
          </p:nvSpPr>
          <p:spPr>
            <a:xfrm>
              <a:off x="4854950" y="4093900"/>
              <a:ext cx="18575" cy="15925"/>
            </a:xfrm>
            <a:custGeom>
              <a:avLst/>
              <a:gdLst/>
              <a:ahLst/>
              <a:cxnLst/>
              <a:rect l="l" t="t" r="r" b="b"/>
              <a:pathLst>
                <a:path w="743" h="637" extrusionOk="0">
                  <a:moveTo>
                    <a:pt x="321" y="0"/>
                  </a:moveTo>
                  <a:cubicBezTo>
                    <a:pt x="157" y="0"/>
                    <a:pt x="0" y="127"/>
                    <a:pt x="0" y="319"/>
                  </a:cubicBezTo>
                  <a:cubicBezTo>
                    <a:pt x="0" y="493"/>
                    <a:pt x="143" y="636"/>
                    <a:pt x="319" y="636"/>
                  </a:cubicBezTo>
                  <a:cubicBezTo>
                    <a:pt x="601" y="636"/>
                    <a:pt x="743" y="294"/>
                    <a:pt x="543" y="94"/>
                  </a:cubicBezTo>
                  <a:cubicBezTo>
                    <a:pt x="478" y="29"/>
                    <a:pt x="399" y="0"/>
                    <a:pt x="32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8" name="Google Shape;8648;p13"/>
            <p:cNvSpPr/>
            <p:nvPr/>
          </p:nvSpPr>
          <p:spPr>
            <a:xfrm>
              <a:off x="4912500" y="3883500"/>
              <a:ext cx="45425" cy="43700"/>
            </a:xfrm>
            <a:custGeom>
              <a:avLst/>
              <a:gdLst/>
              <a:ahLst/>
              <a:cxnLst/>
              <a:rect l="l" t="t" r="r" b="b"/>
              <a:pathLst>
                <a:path w="1817" h="1748" extrusionOk="0">
                  <a:moveTo>
                    <a:pt x="874" y="1"/>
                  </a:moveTo>
                  <a:cubicBezTo>
                    <a:pt x="762" y="1"/>
                    <a:pt x="648" y="22"/>
                    <a:pt x="540" y="67"/>
                  </a:cubicBezTo>
                  <a:cubicBezTo>
                    <a:pt x="214" y="202"/>
                    <a:pt x="1" y="521"/>
                    <a:pt x="1" y="874"/>
                  </a:cubicBezTo>
                  <a:cubicBezTo>
                    <a:pt x="1" y="1357"/>
                    <a:pt x="392" y="1747"/>
                    <a:pt x="874" y="1747"/>
                  </a:cubicBezTo>
                  <a:cubicBezTo>
                    <a:pt x="1227" y="1747"/>
                    <a:pt x="1546" y="1534"/>
                    <a:pt x="1681" y="1208"/>
                  </a:cubicBezTo>
                  <a:cubicBezTo>
                    <a:pt x="1817" y="882"/>
                    <a:pt x="1741" y="506"/>
                    <a:pt x="1492" y="256"/>
                  </a:cubicBezTo>
                  <a:cubicBezTo>
                    <a:pt x="1325" y="89"/>
                    <a:pt x="1101" y="1"/>
                    <a:pt x="87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9" name="Google Shape;8649;p13"/>
            <p:cNvSpPr/>
            <p:nvPr/>
          </p:nvSpPr>
          <p:spPr>
            <a:xfrm>
              <a:off x="4989950" y="3740550"/>
              <a:ext cx="23225" cy="19875"/>
            </a:xfrm>
            <a:custGeom>
              <a:avLst/>
              <a:gdLst/>
              <a:ahLst/>
              <a:cxnLst/>
              <a:rect l="l" t="t" r="r" b="b"/>
              <a:pathLst>
                <a:path w="929" h="795" extrusionOk="0">
                  <a:moveTo>
                    <a:pt x="401" y="0"/>
                  </a:moveTo>
                  <a:cubicBezTo>
                    <a:pt x="196" y="0"/>
                    <a:pt x="1" y="159"/>
                    <a:pt x="1" y="398"/>
                  </a:cubicBezTo>
                  <a:cubicBezTo>
                    <a:pt x="1" y="618"/>
                    <a:pt x="178" y="795"/>
                    <a:pt x="397" y="795"/>
                  </a:cubicBezTo>
                  <a:cubicBezTo>
                    <a:pt x="751" y="795"/>
                    <a:pt x="928" y="368"/>
                    <a:pt x="679" y="117"/>
                  </a:cubicBezTo>
                  <a:cubicBezTo>
                    <a:pt x="597" y="36"/>
                    <a:pt x="498" y="0"/>
                    <a:pt x="40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0" name="Google Shape;8650;p13"/>
            <p:cNvSpPr/>
            <p:nvPr/>
          </p:nvSpPr>
          <p:spPr>
            <a:xfrm>
              <a:off x="4155475" y="4271450"/>
              <a:ext cx="22850" cy="22875"/>
            </a:xfrm>
            <a:custGeom>
              <a:avLst/>
              <a:gdLst/>
              <a:ahLst/>
              <a:cxnLst/>
              <a:rect l="l" t="t" r="r" b="b"/>
              <a:pathLst>
                <a:path w="914" h="915" extrusionOk="0">
                  <a:moveTo>
                    <a:pt x="457" y="0"/>
                  </a:moveTo>
                  <a:cubicBezTo>
                    <a:pt x="204" y="0"/>
                    <a:pt x="0" y="205"/>
                    <a:pt x="0" y="457"/>
                  </a:cubicBezTo>
                  <a:cubicBezTo>
                    <a:pt x="0" y="710"/>
                    <a:pt x="204" y="914"/>
                    <a:pt x="457" y="914"/>
                  </a:cubicBezTo>
                  <a:cubicBezTo>
                    <a:pt x="709" y="914"/>
                    <a:pt x="914" y="710"/>
                    <a:pt x="914" y="457"/>
                  </a:cubicBezTo>
                  <a:cubicBezTo>
                    <a:pt x="914" y="205"/>
                    <a:pt x="709" y="0"/>
                    <a:pt x="45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1" name="Google Shape;8651;p13"/>
            <p:cNvSpPr/>
            <p:nvPr/>
          </p:nvSpPr>
          <p:spPr>
            <a:xfrm>
              <a:off x="4313500" y="4063875"/>
              <a:ext cx="22275" cy="19075"/>
            </a:xfrm>
            <a:custGeom>
              <a:avLst/>
              <a:gdLst/>
              <a:ahLst/>
              <a:cxnLst/>
              <a:rect l="l" t="t" r="r" b="b"/>
              <a:pathLst>
                <a:path w="891" h="763" extrusionOk="0">
                  <a:moveTo>
                    <a:pt x="385" y="0"/>
                  </a:moveTo>
                  <a:cubicBezTo>
                    <a:pt x="189" y="0"/>
                    <a:pt x="1" y="152"/>
                    <a:pt x="1" y="382"/>
                  </a:cubicBezTo>
                  <a:cubicBezTo>
                    <a:pt x="1" y="593"/>
                    <a:pt x="172" y="763"/>
                    <a:pt x="383" y="763"/>
                  </a:cubicBezTo>
                  <a:cubicBezTo>
                    <a:pt x="721" y="763"/>
                    <a:pt x="891" y="352"/>
                    <a:pt x="652" y="112"/>
                  </a:cubicBezTo>
                  <a:cubicBezTo>
                    <a:pt x="574" y="35"/>
                    <a:pt x="479" y="0"/>
                    <a:pt x="38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2" name="Google Shape;8652;p13"/>
            <p:cNvSpPr/>
            <p:nvPr/>
          </p:nvSpPr>
          <p:spPr>
            <a:xfrm>
              <a:off x="3839400" y="4054375"/>
              <a:ext cx="8950" cy="7650"/>
            </a:xfrm>
            <a:custGeom>
              <a:avLst/>
              <a:gdLst/>
              <a:ahLst/>
              <a:cxnLst/>
              <a:rect l="l" t="t" r="r" b="b"/>
              <a:pathLst>
                <a:path w="358" h="306" extrusionOk="0">
                  <a:moveTo>
                    <a:pt x="154" y="0"/>
                  </a:moveTo>
                  <a:cubicBezTo>
                    <a:pt x="76" y="0"/>
                    <a:pt x="1" y="61"/>
                    <a:pt x="1" y="152"/>
                  </a:cubicBezTo>
                  <a:cubicBezTo>
                    <a:pt x="1" y="236"/>
                    <a:pt x="69" y="305"/>
                    <a:pt x="153" y="305"/>
                  </a:cubicBezTo>
                  <a:cubicBezTo>
                    <a:pt x="288" y="305"/>
                    <a:pt x="357" y="142"/>
                    <a:pt x="261" y="45"/>
                  </a:cubicBezTo>
                  <a:cubicBezTo>
                    <a:pt x="230" y="14"/>
                    <a:pt x="191" y="0"/>
                    <a:pt x="1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3" name="Google Shape;8653;p13"/>
            <p:cNvSpPr/>
            <p:nvPr/>
          </p:nvSpPr>
          <p:spPr>
            <a:xfrm>
              <a:off x="3900325" y="3837250"/>
              <a:ext cx="8925" cy="7650"/>
            </a:xfrm>
            <a:custGeom>
              <a:avLst/>
              <a:gdLst/>
              <a:ahLst/>
              <a:cxnLst/>
              <a:rect l="l" t="t" r="r" b="b"/>
              <a:pathLst>
                <a:path w="357" h="306" extrusionOk="0">
                  <a:moveTo>
                    <a:pt x="154" y="1"/>
                  </a:moveTo>
                  <a:cubicBezTo>
                    <a:pt x="76" y="1"/>
                    <a:pt x="0" y="62"/>
                    <a:pt x="0" y="154"/>
                  </a:cubicBezTo>
                  <a:cubicBezTo>
                    <a:pt x="0" y="238"/>
                    <a:pt x="68" y="306"/>
                    <a:pt x="154" y="306"/>
                  </a:cubicBezTo>
                  <a:cubicBezTo>
                    <a:pt x="289" y="306"/>
                    <a:pt x="357" y="142"/>
                    <a:pt x="260" y="46"/>
                  </a:cubicBezTo>
                  <a:cubicBezTo>
                    <a:pt x="229" y="15"/>
                    <a:pt x="191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4" name="Google Shape;8654;p13"/>
            <p:cNvSpPr/>
            <p:nvPr/>
          </p:nvSpPr>
          <p:spPr>
            <a:xfrm>
              <a:off x="3287200" y="4111475"/>
              <a:ext cx="22300" cy="19075"/>
            </a:xfrm>
            <a:custGeom>
              <a:avLst/>
              <a:gdLst/>
              <a:ahLst/>
              <a:cxnLst/>
              <a:rect l="l" t="t" r="r" b="b"/>
              <a:pathLst>
                <a:path w="892" h="763" extrusionOk="0">
                  <a:moveTo>
                    <a:pt x="384" y="1"/>
                  </a:moveTo>
                  <a:cubicBezTo>
                    <a:pt x="188" y="1"/>
                    <a:pt x="0" y="153"/>
                    <a:pt x="0" y="383"/>
                  </a:cubicBezTo>
                  <a:cubicBezTo>
                    <a:pt x="0" y="593"/>
                    <a:pt x="171" y="763"/>
                    <a:pt x="382" y="763"/>
                  </a:cubicBezTo>
                  <a:cubicBezTo>
                    <a:pt x="720" y="763"/>
                    <a:pt x="891" y="353"/>
                    <a:pt x="651" y="114"/>
                  </a:cubicBezTo>
                  <a:cubicBezTo>
                    <a:pt x="573" y="36"/>
                    <a:pt x="477" y="1"/>
                    <a:pt x="38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5" name="Google Shape;8655;p13"/>
            <p:cNvSpPr/>
            <p:nvPr/>
          </p:nvSpPr>
          <p:spPr>
            <a:xfrm>
              <a:off x="3447150" y="3961075"/>
              <a:ext cx="19075" cy="19075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1" y="0"/>
                  </a:moveTo>
                  <a:cubicBezTo>
                    <a:pt x="170" y="0"/>
                    <a:pt x="1" y="170"/>
                    <a:pt x="1" y="380"/>
                  </a:cubicBezTo>
                  <a:cubicBezTo>
                    <a:pt x="1" y="591"/>
                    <a:pt x="170" y="762"/>
                    <a:pt x="381" y="762"/>
                  </a:cubicBezTo>
                  <a:cubicBezTo>
                    <a:pt x="591" y="762"/>
                    <a:pt x="763" y="591"/>
                    <a:pt x="763" y="380"/>
                  </a:cubicBezTo>
                  <a:cubicBezTo>
                    <a:pt x="763" y="170"/>
                    <a:pt x="591" y="0"/>
                    <a:pt x="38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6" name="Google Shape;8656;p13"/>
            <p:cNvSpPr/>
            <p:nvPr/>
          </p:nvSpPr>
          <p:spPr>
            <a:xfrm>
              <a:off x="4109775" y="3945850"/>
              <a:ext cx="30500" cy="30450"/>
            </a:xfrm>
            <a:custGeom>
              <a:avLst/>
              <a:gdLst/>
              <a:ahLst/>
              <a:cxnLst/>
              <a:rect l="l" t="t" r="r" b="b"/>
              <a:pathLst>
                <a:path w="1220" h="1218" extrusionOk="0">
                  <a:moveTo>
                    <a:pt x="611" y="0"/>
                  </a:moveTo>
                  <a:cubicBezTo>
                    <a:pt x="274" y="0"/>
                    <a:pt x="0" y="273"/>
                    <a:pt x="0" y="609"/>
                  </a:cubicBezTo>
                  <a:cubicBezTo>
                    <a:pt x="0" y="946"/>
                    <a:pt x="274" y="1218"/>
                    <a:pt x="611" y="1218"/>
                  </a:cubicBezTo>
                  <a:cubicBezTo>
                    <a:pt x="946" y="1218"/>
                    <a:pt x="1219" y="946"/>
                    <a:pt x="1219" y="609"/>
                  </a:cubicBezTo>
                  <a:cubicBezTo>
                    <a:pt x="1219" y="273"/>
                    <a:pt x="946" y="0"/>
                    <a:pt x="61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7" name="Google Shape;8657;p13"/>
            <p:cNvSpPr/>
            <p:nvPr/>
          </p:nvSpPr>
          <p:spPr>
            <a:xfrm>
              <a:off x="4414425" y="3801100"/>
              <a:ext cx="27725" cy="26700"/>
            </a:xfrm>
            <a:custGeom>
              <a:avLst/>
              <a:gdLst/>
              <a:ahLst/>
              <a:cxnLst/>
              <a:rect l="l" t="t" r="r" b="b"/>
              <a:pathLst>
                <a:path w="1109" h="1068" extrusionOk="0">
                  <a:moveTo>
                    <a:pt x="538" y="0"/>
                  </a:moveTo>
                  <a:cubicBezTo>
                    <a:pt x="264" y="0"/>
                    <a:pt x="1" y="213"/>
                    <a:pt x="1" y="534"/>
                  </a:cubicBezTo>
                  <a:cubicBezTo>
                    <a:pt x="1" y="829"/>
                    <a:pt x="240" y="1068"/>
                    <a:pt x="535" y="1068"/>
                  </a:cubicBezTo>
                  <a:cubicBezTo>
                    <a:pt x="750" y="1068"/>
                    <a:pt x="943" y="937"/>
                    <a:pt x="1026" y="739"/>
                  </a:cubicBezTo>
                  <a:cubicBezTo>
                    <a:pt x="1109" y="539"/>
                    <a:pt x="1064" y="310"/>
                    <a:pt x="910" y="157"/>
                  </a:cubicBezTo>
                  <a:cubicBezTo>
                    <a:pt x="802" y="49"/>
                    <a:pt x="669" y="0"/>
                    <a:pt x="53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8" name="Google Shape;8658;p13"/>
            <p:cNvSpPr/>
            <p:nvPr/>
          </p:nvSpPr>
          <p:spPr>
            <a:xfrm>
              <a:off x="5545475" y="3934400"/>
              <a:ext cx="31700" cy="30475"/>
            </a:xfrm>
            <a:custGeom>
              <a:avLst/>
              <a:gdLst/>
              <a:ahLst/>
              <a:cxnLst/>
              <a:rect l="l" t="t" r="r" b="b"/>
              <a:pathLst>
                <a:path w="1268" h="1219" extrusionOk="0">
                  <a:moveTo>
                    <a:pt x="610" y="0"/>
                  </a:moveTo>
                  <a:cubicBezTo>
                    <a:pt x="531" y="0"/>
                    <a:pt x="452" y="15"/>
                    <a:pt x="376" y="47"/>
                  </a:cubicBezTo>
                  <a:cubicBezTo>
                    <a:pt x="148" y="141"/>
                    <a:pt x="1" y="364"/>
                    <a:pt x="1" y="610"/>
                  </a:cubicBezTo>
                  <a:cubicBezTo>
                    <a:pt x="1" y="947"/>
                    <a:pt x="273" y="1219"/>
                    <a:pt x="609" y="1219"/>
                  </a:cubicBezTo>
                  <a:cubicBezTo>
                    <a:pt x="856" y="1219"/>
                    <a:pt x="1078" y="1072"/>
                    <a:pt x="1173" y="843"/>
                  </a:cubicBezTo>
                  <a:cubicBezTo>
                    <a:pt x="1268" y="615"/>
                    <a:pt x="1215" y="353"/>
                    <a:pt x="1041" y="179"/>
                  </a:cubicBezTo>
                  <a:cubicBezTo>
                    <a:pt x="924" y="62"/>
                    <a:pt x="768" y="0"/>
                    <a:pt x="6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9" name="Google Shape;8659;p13"/>
            <p:cNvSpPr/>
            <p:nvPr/>
          </p:nvSpPr>
          <p:spPr>
            <a:xfrm>
              <a:off x="5741600" y="4275200"/>
              <a:ext cx="26725" cy="22925"/>
            </a:xfrm>
            <a:custGeom>
              <a:avLst/>
              <a:gdLst/>
              <a:ahLst/>
              <a:cxnLst/>
              <a:rect l="l" t="t" r="r" b="b"/>
              <a:pathLst>
                <a:path w="1069" h="917" extrusionOk="0">
                  <a:moveTo>
                    <a:pt x="461" y="1"/>
                  </a:moveTo>
                  <a:cubicBezTo>
                    <a:pt x="226" y="1"/>
                    <a:pt x="1" y="184"/>
                    <a:pt x="2" y="459"/>
                  </a:cubicBezTo>
                  <a:cubicBezTo>
                    <a:pt x="2" y="712"/>
                    <a:pt x="206" y="916"/>
                    <a:pt x="458" y="916"/>
                  </a:cubicBezTo>
                  <a:cubicBezTo>
                    <a:pt x="866" y="916"/>
                    <a:pt x="1069" y="425"/>
                    <a:pt x="782" y="136"/>
                  </a:cubicBezTo>
                  <a:cubicBezTo>
                    <a:pt x="688" y="43"/>
                    <a:pt x="574" y="1"/>
                    <a:pt x="4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0" name="Google Shape;8660;p13"/>
            <p:cNvSpPr/>
            <p:nvPr/>
          </p:nvSpPr>
          <p:spPr>
            <a:xfrm>
              <a:off x="6069100" y="3749700"/>
              <a:ext cx="15250" cy="15275"/>
            </a:xfrm>
            <a:custGeom>
              <a:avLst/>
              <a:gdLst/>
              <a:ahLst/>
              <a:cxnLst/>
              <a:rect l="l" t="t" r="r" b="b"/>
              <a:pathLst>
                <a:path w="610" h="611" extrusionOk="0">
                  <a:moveTo>
                    <a:pt x="306" y="1"/>
                  </a:moveTo>
                  <a:cubicBezTo>
                    <a:pt x="137" y="1"/>
                    <a:pt x="1" y="137"/>
                    <a:pt x="1" y="306"/>
                  </a:cubicBezTo>
                  <a:cubicBezTo>
                    <a:pt x="1" y="474"/>
                    <a:pt x="137" y="611"/>
                    <a:pt x="306" y="611"/>
                  </a:cubicBezTo>
                  <a:cubicBezTo>
                    <a:pt x="474" y="611"/>
                    <a:pt x="609" y="474"/>
                    <a:pt x="609" y="306"/>
                  </a:cubicBezTo>
                  <a:cubicBezTo>
                    <a:pt x="609" y="137"/>
                    <a:pt x="474" y="1"/>
                    <a:pt x="30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1" name="Google Shape;8661;p13"/>
            <p:cNvSpPr/>
            <p:nvPr/>
          </p:nvSpPr>
          <p:spPr>
            <a:xfrm>
              <a:off x="1136025" y="3876925"/>
              <a:ext cx="28175" cy="27125"/>
            </a:xfrm>
            <a:custGeom>
              <a:avLst/>
              <a:gdLst/>
              <a:ahLst/>
              <a:cxnLst/>
              <a:rect l="l" t="t" r="r" b="b"/>
              <a:pathLst>
                <a:path w="1127" h="1085" extrusionOk="0">
                  <a:moveTo>
                    <a:pt x="546" y="1"/>
                  </a:moveTo>
                  <a:cubicBezTo>
                    <a:pt x="268" y="1"/>
                    <a:pt x="1" y="217"/>
                    <a:pt x="1" y="543"/>
                  </a:cubicBezTo>
                  <a:cubicBezTo>
                    <a:pt x="1" y="843"/>
                    <a:pt x="244" y="1085"/>
                    <a:pt x="543" y="1085"/>
                  </a:cubicBezTo>
                  <a:cubicBezTo>
                    <a:pt x="761" y="1085"/>
                    <a:pt x="960" y="952"/>
                    <a:pt x="1044" y="751"/>
                  </a:cubicBezTo>
                  <a:cubicBezTo>
                    <a:pt x="1127" y="548"/>
                    <a:pt x="1080" y="315"/>
                    <a:pt x="925" y="160"/>
                  </a:cubicBezTo>
                  <a:cubicBezTo>
                    <a:pt x="815" y="50"/>
                    <a:pt x="679" y="1"/>
                    <a:pt x="54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2" name="Google Shape;8662;p13"/>
            <p:cNvSpPr/>
            <p:nvPr/>
          </p:nvSpPr>
          <p:spPr>
            <a:xfrm>
              <a:off x="1840100" y="3890475"/>
              <a:ext cx="42225" cy="40675"/>
            </a:xfrm>
            <a:custGeom>
              <a:avLst/>
              <a:gdLst/>
              <a:ahLst/>
              <a:cxnLst/>
              <a:rect l="l" t="t" r="r" b="b"/>
              <a:pathLst>
                <a:path w="1689" h="1627" extrusionOk="0">
                  <a:moveTo>
                    <a:pt x="813" y="1"/>
                  </a:moveTo>
                  <a:cubicBezTo>
                    <a:pt x="708" y="1"/>
                    <a:pt x="602" y="21"/>
                    <a:pt x="501" y="63"/>
                  </a:cubicBezTo>
                  <a:cubicBezTo>
                    <a:pt x="197" y="188"/>
                    <a:pt x="0" y="485"/>
                    <a:pt x="0" y="813"/>
                  </a:cubicBezTo>
                  <a:cubicBezTo>
                    <a:pt x="0" y="1263"/>
                    <a:pt x="364" y="1626"/>
                    <a:pt x="812" y="1626"/>
                  </a:cubicBezTo>
                  <a:cubicBezTo>
                    <a:pt x="1141" y="1626"/>
                    <a:pt x="1437" y="1428"/>
                    <a:pt x="1562" y="1124"/>
                  </a:cubicBezTo>
                  <a:cubicBezTo>
                    <a:pt x="1688" y="821"/>
                    <a:pt x="1619" y="472"/>
                    <a:pt x="1386" y="239"/>
                  </a:cubicBezTo>
                  <a:cubicBezTo>
                    <a:pt x="1232" y="83"/>
                    <a:pt x="1024" y="1"/>
                    <a:pt x="8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3" name="Google Shape;8663;p13"/>
            <p:cNvSpPr/>
            <p:nvPr/>
          </p:nvSpPr>
          <p:spPr>
            <a:xfrm>
              <a:off x="2679550" y="4281750"/>
              <a:ext cx="9050" cy="7700"/>
            </a:xfrm>
            <a:custGeom>
              <a:avLst/>
              <a:gdLst/>
              <a:ahLst/>
              <a:cxnLst/>
              <a:rect l="l" t="t" r="r" b="b"/>
              <a:pathLst>
                <a:path w="362" h="308" extrusionOk="0">
                  <a:moveTo>
                    <a:pt x="206" y="0"/>
                  </a:moveTo>
                  <a:cubicBezTo>
                    <a:pt x="70" y="0"/>
                    <a:pt x="0" y="166"/>
                    <a:pt x="98" y="262"/>
                  </a:cubicBezTo>
                  <a:cubicBezTo>
                    <a:pt x="129" y="293"/>
                    <a:pt x="168" y="308"/>
                    <a:pt x="205" y="308"/>
                  </a:cubicBezTo>
                  <a:cubicBezTo>
                    <a:pt x="284" y="308"/>
                    <a:pt x="360" y="246"/>
                    <a:pt x="361" y="154"/>
                  </a:cubicBezTo>
                  <a:cubicBezTo>
                    <a:pt x="361" y="69"/>
                    <a:pt x="292" y="0"/>
                    <a:pt x="20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4" name="Google Shape;8664;p13"/>
            <p:cNvSpPr/>
            <p:nvPr/>
          </p:nvSpPr>
          <p:spPr>
            <a:xfrm>
              <a:off x="2605600" y="4006650"/>
              <a:ext cx="32000" cy="30800"/>
            </a:xfrm>
            <a:custGeom>
              <a:avLst/>
              <a:gdLst/>
              <a:ahLst/>
              <a:cxnLst/>
              <a:rect l="l" t="t" r="r" b="b"/>
              <a:pathLst>
                <a:path w="1280" h="1232" extrusionOk="0">
                  <a:moveTo>
                    <a:pt x="663" y="0"/>
                  </a:moveTo>
                  <a:cubicBezTo>
                    <a:pt x="415" y="0"/>
                    <a:pt x="190" y="151"/>
                    <a:pt x="95" y="381"/>
                  </a:cubicBezTo>
                  <a:cubicBezTo>
                    <a:pt x="0" y="611"/>
                    <a:pt x="53" y="875"/>
                    <a:pt x="229" y="1051"/>
                  </a:cubicBezTo>
                  <a:cubicBezTo>
                    <a:pt x="347" y="1169"/>
                    <a:pt x="504" y="1231"/>
                    <a:pt x="664" y="1231"/>
                  </a:cubicBezTo>
                  <a:cubicBezTo>
                    <a:pt x="744" y="1231"/>
                    <a:pt x="823" y="1216"/>
                    <a:pt x="899" y="1185"/>
                  </a:cubicBezTo>
                  <a:cubicBezTo>
                    <a:pt x="1129" y="1090"/>
                    <a:pt x="1279" y="865"/>
                    <a:pt x="1279" y="617"/>
                  </a:cubicBezTo>
                  <a:cubicBezTo>
                    <a:pt x="1279" y="275"/>
                    <a:pt x="1004" y="0"/>
                    <a:pt x="66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5" name="Google Shape;8665;p13"/>
            <p:cNvSpPr/>
            <p:nvPr/>
          </p:nvSpPr>
          <p:spPr>
            <a:xfrm>
              <a:off x="2979975" y="4187475"/>
              <a:ext cx="13500" cy="11575"/>
            </a:xfrm>
            <a:custGeom>
              <a:avLst/>
              <a:gdLst/>
              <a:ahLst/>
              <a:cxnLst/>
              <a:rect l="l" t="t" r="r" b="b"/>
              <a:pathLst>
                <a:path w="540" h="463" extrusionOk="0">
                  <a:moveTo>
                    <a:pt x="308" y="0"/>
                  </a:moveTo>
                  <a:cubicBezTo>
                    <a:pt x="102" y="0"/>
                    <a:pt x="0" y="250"/>
                    <a:pt x="145" y="394"/>
                  </a:cubicBezTo>
                  <a:cubicBezTo>
                    <a:pt x="192" y="441"/>
                    <a:pt x="250" y="462"/>
                    <a:pt x="307" y="462"/>
                  </a:cubicBezTo>
                  <a:cubicBezTo>
                    <a:pt x="426" y="462"/>
                    <a:pt x="540" y="371"/>
                    <a:pt x="540" y="232"/>
                  </a:cubicBezTo>
                  <a:cubicBezTo>
                    <a:pt x="540" y="104"/>
                    <a:pt x="436" y="0"/>
                    <a:pt x="30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6" name="Google Shape;8666;p13"/>
            <p:cNvSpPr/>
            <p:nvPr/>
          </p:nvSpPr>
          <p:spPr>
            <a:xfrm>
              <a:off x="3079350" y="3975875"/>
              <a:ext cx="11300" cy="9650"/>
            </a:xfrm>
            <a:custGeom>
              <a:avLst/>
              <a:gdLst/>
              <a:ahLst/>
              <a:cxnLst/>
              <a:rect l="l" t="t" r="r" b="b"/>
              <a:pathLst>
                <a:path w="452" h="386" extrusionOk="0">
                  <a:moveTo>
                    <a:pt x="259" y="0"/>
                  </a:moveTo>
                  <a:cubicBezTo>
                    <a:pt x="86" y="0"/>
                    <a:pt x="1" y="208"/>
                    <a:pt x="123" y="330"/>
                  </a:cubicBezTo>
                  <a:cubicBezTo>
                    <a:pt x="162" y="368"/>
                    <a:pt x="210" y="386"/>
                    <a:pt x="257" y="386"/>
                  </a:cubicBezTo>
                  <a:cubicBezTo>
                    <a:pt x="356" y="386"/>
                    <a:pt x="452" y="309"/>
                    <a:pt x="452" y="193"/>
                  </a:cubicBezTo>
                  <a:cubicBezTo>
                    <a:pt x="450" y="86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7" name="Google Shape;8667;p13"/>
            <p:cNvSpPr/>
            <p:nvPr/>
          </p:nvSpPr>
          <p:spPr>
            <a:xfrm>
              <a:off x="2526275" y="3866225"/>
              <a:ext cx="18025" cy="15450"/>
            </a:xfrm>
            <a:custGeom>
              <a:avLst/>
              <a:gdLst/>
              <a:ahLst/>
              <a:cxnLst/>
              <a:rect l="l" t="t" r="r" b="b"/>
              <a:pathLst>
                <a:path w="721" h="618" extrusionOk="0">
                  <a:moveTo>
                    <a:pt x="412" y="1"/>
                  </a:moveTo>
                  <a:cubicBezTo>
                    <a:pt x="139" y="1"/>
                    <a:pt x="0" y="333"/>
                    <a:pt x="194" y="527"/>
                  </a:cubicBezTo>
                  <a:cubicBezTo>
                    <a:pt x="257" y="589"/>
                    <a:pt x="335" y="617"/>
                    <a:pt x="410" y="617"/>
                  </a:cubicBezTo>
                  <a:cubicBezTo>
                    <a:pt x="569" y="617"/>
                    <a:pt x="720" y="494"/>
                    <a:pt x="720" y="309"/>
                  </a:cubicBezTo>
                  <a:cubicBezTo>
                    <a:pt x="720" y="139"/>
                    <a:pt x="582" y="1"/>
                    <a:pt x="4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8" name="Google Shape;8668;p13"/>
            <p:cNvSpPr/>
            <p:nvPr/>
          </p:nvSpPr>
          <p:spPr>
            <a:xfrm>
              <a:off x="3144450" y="3755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9" name="Google Shape;8669;p13"/>
            <p:cNvSpPr/>
            <p:nvPr/>
          </p:nvSpPr>
          <p:spPr>
            <a:xfrm>
              <a:off x="3158825" y="4274975"/>
              <a:ext cx="13550" cy="11625"/>
            </a:xfrm>
            <a:custGeom>
              <a:avLst/>
              <a:gdLst/>
              <a:ahLst/>
              <a:cxnLst/>
              <a:rect l="l" t="t" r="r" b="b"/>
              <a:pathLst>
                <a:path w="542" h="465" extrusionOk="0">
                  <a:moveTo>
                    <a:pt x="310" y="1"/>
                  </a:moveTo>
                  <a:cubicBezTo>
                    <a:pt x="104" y="1"/>
                    <a:pt x="1" y="250"/>
                    <a:pt x="147" y="396"/>
                  </a:cubicBezTo>
                  <a:cubicBezTo>
                    <a:pt x="194" y="443"/>
                    <a:pt x="251" y="464"/>
                    <a:pt x="308" y="464"/>
                  </a:cubicBezTo>
                  <a:cubicBezTo>
                    <a:pt x="427" y="464"/>
                    <a:pt x="541" y="372"/>
                    <a:pt x="542" y="232"/>
                  </a:cubicBezTo>
                  <a:cubicBezTo>
                    <a:pt x="542" y="104"/>
                    <a:pt x="438" y="1"/>
                    <a:pt x="31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0" name="Google Shape;8670;p13"/>
            <p:cNvSpPr/>
            <p:nvPr/>
          </p:nvSpPr>
          <p:spPr>
            <a:xfrm>
              <a:off x="2737575" y="4140350"/>
              <a:ext cx="13500" cy="11575"/>
            </a:xfrm>
            <a:custGeom>
              <a:avLst/>
              <a:gdLst/>
              <a:ahLst/>
              <a:cxnLst/>
              <a:rect l="l" t="t" r="r" b="b"/>
              <a:pathLst>
                <a:path w="540" h="463" extrusionOk="0">
                  <a:moveTo>
                    <a:pt x="310" y="0"/>
                  </a:moveTo>
                  <a:cubicBezTo>
                    <a:pt x="104" y="0"/>
                    <a:pt x="0" y="248"/>
                    <a:pt x="146" y="394"/>
                  </a:cubicBezTo>
                  <a:cubicBezTo>
                    <a:pt x="193" y="441"/>
                    <a:pt x="251" y="463"/>
                    <a:pt x="308" y="463"/>
                  </a:cubicBezTo>
                  <a:cubicBezTo>
                    <a:pt x="427" y="463"/>
                    <a:pt x="540" y="371"/>
                    <a:pt x="540" y="232"/>
                  </a:cubicBezTo>
                  <a:cubicBezTo>
                    <a:pt x="540" y="104"/>
                    <a:pt x="437" y="0"/>
                    <a:pt x="3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1" name="Google Shape;8671;p13"/>
            <p:cNvSpPr/>
            <p:nvPr/>
          </p:nvSpPr>
          <p:spPr>
            <a:xfrm>
              <a:off x="2669700" y="4472550"/>
              <a:ext cx="13925" cy="11950"/>
            </a:xfrm>
            <a:custGeom>
              <a:avLst/>
              <a:gdLst/>
              <a:ahLst/>
              <a:cxnLst/>
              <a:rect l="l" t="t" r="r" b="b"/>
              <a:pathLst>
                <a:path w="557" h="478" extrusionOk="0">
                  <a:moveTo>
                    <a:pt x="319" y="1"/>
                  </a:moveTo>
                  <a:cubicBezTo>
                    <a:pt x="107" y="1"/>
                    <a:pt x="1" y="258"/>
                    <a:pt x="151" y="408"/>
                  </a:cubicBezTo>
                  <a:cubicBezTo>
                    <a:pt x="199" y="456"/>
                    <a:pt x="259" y="478"/>
                    <a:pt x="317" y="478"/>
                  </a:cubicBezTo>
                  <a:cubicBezTo>
                    <a:pt x="440" y="478"/>
                    <a:pt x="557" y="383"/>
                    <a:pt x="557" y="238"/>
                  </a:cubicBezTo>
                  <a:cubicBezTo>
                    <a:pt x="557" y="107"/>
                    <a:pt x="450" y="1"/>
                    <a:pt x="3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2" name="Google Shape;8672;p13"/>
            <p:cNvSpPr/>
            <p:nvPr/>
          </p:nvSpPr>
          <p:spPr>
            <a:xfrm>
              <a:off x="3038850" y="4551425"/>
              <a:ext cx="9275" cy="7900"/>
            </a:xfrm>
            <a:custGeom>
              <a:avLst/>
              <a:gdLst/>
              <a:ahLst/>
              <a:cxnLst/>
              <a:rect l="l" t="t" r="r" b="b"/>
              <a:pathLst>
                <a:path w="371" h="316" extrusionOk="0">
                  <a:moveTo>
                    <a:pt x="212" y="1"/>
                  </a:moveTo>
                  <a:cubicBezTo>
                    <a:pt x="71" y="1"/>
                    <a:pt x="1" y="170"/>
                    <a:pt x="101" y="270"/>
                  </a:cubicBezTo>
                  <a:cubicBezTo>
                    <a:pt x="133" y="302"/>
                    <a:pt x="173" y="316"/>
                    <a:pt x="211" y="316"/>
                  </a:cubicBezTo>
                  <a:cubicBezTo>
                    <a:pt x="292" y="316"/>
                    <a:pt x="370" y="253"/>
                    <a:pt x="370" y="158"/>
                  </a:cubicBezTo>
                  <a:cubicBezTo>
                    <a:pt x="370" y="71"/>
                    <a:pt x="300" y="1"/>
                    <a:pt x="2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3" name="Google Shape;8673;p13"/>
            <p:cNvSpPr/>
            <p:nvPr/>
          </p:nvSpPr>
          <p:spPr>
            <a:xfrm>
              <a:off x="3392325" y="4244950"/>
              <a:ext cx="11525" cy="9900"/>
            </a:xfrm>
            <a:custGeom>
              <a:avLst/>
              <a:gdLst/>
              <a:ahLst/>
              <a:cxnLst/>
              <a:rect l="l" t="t" r="r" b="b"/>
              <a:pathLst>
                <a:path w="461" h="396" extrusionOk="0">
                  <a:moveTo>
                    <a:pt x="264" y="1"/>
                  </a:moveTo>
                  <a:cubicBezTo>
                    <a:pt x="88" y="1"/>
                    <a:pt x="1" y="213"/>
                    <a:pt x="124" y="337"/>
                  </a:cubicBezTo>
                  <a:cubicBezTo>
                    <a:pt x="164" y="377"/>
                    <a:pt x="214" y="395"/>
                    <a:pt x="262" y="395"/>
                  </a:cubicBezTo>
                  <a:cubicBezTo>
                    <a:pt x="363" y="395"/>
                    <a:pt x="461" y="317"/>
                    <a:pt x="461" y="198"/>
                  </a:cubicBezTo>
                  <a:cubicBezTo>
                    <a:pt x="461" y="89"/>
                    <a:pt x="372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4" name="Google Shape;8674;p13"/>
            <p:cNvSpPr/>
            <p:nvPr/>
          </p:nvSpPr>
          <p:spPr>
            <a:xfrm>
              <a:off x="3641950" y="4021275"/>
              <a:ext cx="9275" cy="7900"/>
            </a:xfrm>
            <a:custGeom>
              <a:avLst/>
              <a:gdLst/>
              <a:ahLst/>
              <a:cxnLst/>
              <a:rect l="l" t="t" r="r" b="b"/>
              <a:pathLst>
                <a:path w="371" h="316" extrusionOk="0">
                  <a:moveTo>
                    <a:pt x="212" y="0"/>
                  </a:moveTo>
                  <a:cubicBezTo>
                    <a:pt x="71" y="0"/>
                    <a:pt x="0" y="170"/>
                    <a:pt x="100" y="269"/>
                  </a:cubicBezTo>
                  <a:cubicBezTo>
                    <a:pt x="132" y="301"/>
                    <a:pt x="172" y="315"/>
                    <a:pt x="211" y="315"/>
                  </a:cubicBezTo>
                  <a:cubicBezTo>
                    <a:pt x="292" y="315"/>
                    <a:pt x="370" y="253"/>
                    <a:pt x="370" y="158"/>
                  </a:cubicBezTo>
                  <a:cubicBezTo>
                    <a:pt x="370" y="71"/>
                    <a:pt x="299" y="0"/>
                    <a:pt x="21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5" name="Google Shape;8675;p13"/>
            <p:cNvSpPr/>
            <p:nvPr/>
          </p:nvSpPr>
          <p:spPr>
            <a:xfrm>
              <a:off x="4192475" y="4411500"/>
              <a:ext cx="11550" cy="9875"/>
            </a:xfrm>
            <a:custGeom>
              <a:avLst/>
              <a:gdLst/>
              <a:ahLst/>
              <a:cxnLst/>
              <a:rect l="l" t="t" r="r" b="b"/>
              <a:pathLst>
                <a:path w="462" h="395" extrusionOk="0">
                  <a:moveTo>
                    <a:pt x="265" y="0"/>
                  </a:moveTo>
                  <a:cubicBezTo>
                    <a:pt x="89" y="0"/>
                    <a:pt x="1" y="212"/>
                    <a:pt x="125" y="337"/>
                  </a:cubicBezTo>
                  <a:cubicBezTo>
                    <a:pt x="166" y="377"/>
                    <a:pt x="215" y="395"/>
                    <a:pt x="263" y="395"/>
                  </a:cubicBezTo>
                  <a:cubicBezTo>
                    <a:pt x="365" y="395"/>
                    <a:pt x="462" y="316"/>
                    <a:pt x="462" y="197"/>
                  </a:cubicBezTo>
                  <a:cubicBezTo>
                    <a:pt x="462" y="89"/>
                    <a:pt x="373" y="0"/>
                    <a:pt x="26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6" name="Google Shape;8676;p13"/>
            <p:cNvSpPr/>
            <p:nvPr/>
          </p:nvSpPr>
          <p:spPr>
            <a:xfrm>
              <a:off x="4365300" y="4206525"/>
              <a:ext cx="9225" cy="7900"/>
            </a:xfrm>
            <a:custGeom>
              <a:avLst/>
              <a:gdLst/>
              <a:ahLst/>
              <a:cxnLst/>
              <a:rect l="l" t="t" r="r" b="b"/>
              <a:pathLst>
                <a:path w="369" h="316" extrusionOk="0">
                  <a:moveTo>
                    <a:pt x="210" y="0"/>
                  </a:moveTo>
                  <a:cubicBezTo>
                    <a:pt x="71" y="0"/>
                    <a:pt x="0" y="170"/>
                    <a:pt x="99" y="269"/>
                  </a:cubicBezTo>
                  <a:cubicBezTo>
                    <a:pt x="131" y="301"/>
                    <a:pt x="171" y="316"/>
                    <a:pt x="209" y="316"/>
                  </a:cubicBezTo>
                  <a:cubicBezTo>
                    <a:pt x="290" y="316"/>
                    <a:pt x="368" y="253"/>
                    <a:pt x="368" y="158"/>
                  </a:cubicBezTo>
                  <a:cubicBezTo>
                    <a:pt x="368" y="71"/>
                    <a:pt x="298" y="0"/>
                    <a:pt x="2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7" name="Google Shape;8677;p13"/>
            <p:cNvSpPr/>
            <p:nvPr/>
          </p:nvSpPr>
          <p:spPr>
            <a:xfrm>
              <a:off x="4526225" y="3984825"/>
              <a:ext cx="27650" cy="27600"/>
            </a:xfrm>
            <a:custGeom>
              <a:avLst/>
              <a:gdLst/>
              <a:ahLst/>
              <a:cxnLst/>
              <a:rect l="l" t="t" r="r" b="b"/>
              <a:pathLst>
                <a:path w="1106" h="1104" extrusionOk="0">
                  <a:moveTo>
                    <a:pt x="554" y="0"/>
                  </a:moveTo>
                  <a:cubicBezTo>
                    <a:pt x="249" y="0"/>
                    <a:pt x="1" y="247"/>
                    <a:pt x="1" y="552"/>
                  </a:cubicBezTo>
                  <a:cubicBezTo>
                    <a:pt x="1" y="855"/>
                    <a:pt x="249" y="1103"/>
                    <a:pt x="554" y="1103"/>
                  </a:cubicBezTo>
                  <a:cubicBezTo>
                    <a:pt x="857" y="1103"/>
                    <a:pt x="1105" y="855"/>
                    <a:pt x="1105" y="552"/>
                  </a:cubicBezTo>
                  <a:cubicBezTo>
                    <a:pt x="1105" y="247"/>
                    <a:pt x="857" y="0"/>
                    <a:pt x="5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8" name="Google Shape;8678;p13"/>
            <p:cNvSpPr/>
            <p:nvPr/>
          </p:nvSpPr>
          <p:spPr>
            <a:xfrm>
              <a:off x="3987200" y="4120800"/>
              <a:ext cx="6925" cy="5950"/>
            </a:xfrm>
            <a:custGeom>
              <a:avLst/>
              <a:gdLst/>
              <a:ahLst/>
              <a:cxnLst/>
              <a:rect l="l" t="t" r="r" b="b"/>
              <a:pathLst>
                <a:path w="277" h="238" extrusionOk="0">
                  <a:moveTo>
                    <a:pt x="156" y="1"/>
                  </a:moveTo>
                  <a:cubicBezTo>
                    <a:pt x="52" y="1"/>
                    <a:pt x="1" y="127"/>
                    <a:pt x="74" y="202"/>
                  </a:cubicBezTo>
                  <a:cubicBezTo>
                    <a:pt x="98" y="226"/>
                    <a:pt x="128" y="237"/>
                    <a:pt x="157" y="237"/>
                  </a:cubicBezTo>
                  <a:cubicBezTo>
                    <a:pt x="218" y="237"/>
                    <a:pt x="277" y="189"/>
                    <a:pt x="277" y="118"/>
                  </a:cubicBezTo>
                  <a:cubicBezTo>
                    <a:pt x="277" y="53"/>
                    <a:pt x="224" y="1"/>
                    <a:pt x="158" y="1"/>
                  </a:cubicBezTo>
                  <a:cubicBezTo>
                    <a:pt x="158" y="1"/>
                    <a:pt x="157" y="1"/>
                    <a:pt x="15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9" name="Google Shape;8679;p13"/>
            <p:cNvSpPr/>
            <p:nvPr/>
          </p:nvSpPr>
          <p:spPr>
            <a:xfrm>
              <a:off x="4903275" y="4700950"/>
              <a:ext cx="13550" cy="11575"/>
            </a:xfrm>
            <a:custGeom>
              <a:avLst/>
              <a:gdLst/>
              <a:ahLst/>
              <a:cxnLst/>
              <a:rect l="l" t="t" r="r" b="b"/>
              <a:pathLst>
                <a:path w="542" h="463" extrusionOk="0">
                  <a:moveTo>
                    <a:pt x="310" y="0"/>
                  </a:moveTo>
                  <a:cubicBezTo>
                    <a:pt x="104" y="0"/>
                    <a:pt x="0" y="250"/>
                    <a:pt x="146" y="394"/>
                  </a:cubicBezTo>
                  <a:cubicBezTo>
                    <a:pt x="193" y="441"/>
                    <a:pt x="251" y="462"/>
                    <a:pt x="309" y="462"/>
                  </a:cubicBezTo>
                  <a:cubicBezTo>
                    <a:pt x="427" y="462"/>
                    <a:pt x="541" y="371"/>
                    <a:pt x="541" y="232"/>
                  </a:cubicBezTo>
                  <a:cubicBezTo>
                    <a:pt x="541" y="104"/>
                    <a:pt x="438" y="0"/>
                    <a:pt x="3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0" name="Google Shape;8680;p13"/>
            <p:cNvSpPr/>
            <p:nvPr/>
          </p:nvSpPr>
          <p:spPr>
            <a:xfrm>
              <a:off x="5112075" y="4527575"/>
              <a:ext cx="16225" cy="13925"/>
            </a:xfrm>
            <a:custGeom>
              <a:avLst/>
              <a:gdLst/>
              <a:ahLst/>
              <a:cxnLst/>
              <a:rect l="l" t="t" r="r" b="b"/>
              <a:pathLst>
                <a:path w="649" h="557" extrusionOk="0">
                  <a:moveTo>
                    <a:pt x="372" y="0"/>
                  </a:moveTo>
                  <a:cubicBezTo>
                    <a:pt x="124" y="0"/>
                    <a:pt x="1" y="299"/>
                    <a:pt x="175" y="475"/>
                  </a:cubicBezTo>
                  <a:cubicBezTo>
                    <a:pt x="231" y="531"/>
                    <a:pt x="300" y="556"/>
                    <a:pt x="368" y="556"/>
                  </a:cubicBezTo>
                  <a:cubicBezTo>
                    <a:pt x="511" y="556"/>
                    <a:pt x="648" y="445"/>
                    <a:pt x="648" y="278"/>
                  </a:cubicBezTo>
                  <a:cubicBezTo>
                    <a:pt x="648" y="125"/>
                    <a:pt x="525" y="0"/>
                    <a:pt x="3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1" name="Google Shape;8681;p13"/>
            <p:cNvSpPr/>
            <p:nvPr/>
          </p:nvSpPr>
          <p:spPr>
            <a:xfrm>
              <a:off x="5325925" y="3880350"/>
              <a:ext cx="16175" cy="16225"/>
            </a:xfrm>
            <a:custGeom>
              <a:avLst/>
              <a:gdLst/>
              <a:ahLst/>
              <a:cxnLst/>
              <a:rect l="l" t="t" r="r" b="b"/>
              <a:pathLst>
                <a:path w="647" h="649" extrusionOk="0">
                  <a:moveTo>
                    <a:pt x="324" y="1"/>
                  </a:moveTo>
                  <a:cubicBezTo>
                    <a:pt x="145" y="1"/>
                    <a:pt x="0" y="146"/>
                    <a:pt x="0" y="324"/>
                  </a:cubicBezTo>
                  <a:cubicBezTo>
                    <a:pt x="0" y="503"/>
                    <a:pt x="145" y="648"/>
                    <a:pt x="324" y="648"/>
                  </a:cubicBezTo>
                  <a:cubicBezTo>
                    <a:pt x="502" y="648"/>
                    <a:pt x="647" y="503"/>
                    <a:pt x="647" y="324"/>
                  </a:cubicBezTo>
                  <a:cubicBezTo>
                    <a:pt x="647" y="146"/>
                    <a:pt x="502" y="1"/>
                    <a:pt x="32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2" name="Google Shape;8682;p13"/>
            <p:cNvSpPr/>
            <p:nvPr/>
          </p:nvSpPr>
          <p:spPr>
            <a:xfrm>
              <a:off x="3048275" y="2974200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cubicBezTo>
                    <a:pt x="110" y="1"/>
                    <a:pt x="1" y="112"/>
                    <a:pt x="1" y="247"/>
                  </a:cubicBezTo>
                  <a:cubicBezTo>
                    <a:pt x="1" y="384"/>
                    <a:pt x="110" y="494"/>
                    <a:pt x="247" y="494"/>
                  </a:cubicBezTo>
                  <a:cubicBezTo>
                    <a:pt x="384" y="494"/>
                    <a:pt x="494" y="384"/>
                    <a:pt x="494" y="247"/>
                  </a:cubicBezTo>
                  <a:cubicBezTo>
                    <a:pt x="494" y="112"/>
                    <a:pt x="384" y="1"/>
                    <a:pt x="2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3" name="Google Shape;8683;p13"/>
            <p:cNvSpPr/>
            <p:nvPr/>
          </p:nvSpPr>
          <p:spPr>
            <a:xfrm>
              <a:off x="2222925" y="2651550"/>
              <a:ext cx="17800" cy="17775"/>
            </a:xfrm>
            <a:custGeom>
              <a:avLst/>
              <a:gdLst/>
              <a:ahLst/>
              <a:cxnLst/>
              <a:rect l="l" t="t" r="r" b="b"/>
              <a:pathLst>
                <a:path w="712" h="711" extrusionOk="0">
                  <a:moveTo>
                    <a:pt x="355" y="0"/>
                  </a:moveTo>
                  <a:cubicBezTo>
                    <a:pt x="160" y="0"/>
                    <a:pt x="0" y="159"/>
                    <a:pt x="0" y="355"/>
                  </a:cubicBezTo>
                  <a:cubicBezTo>
                    <a:pt x="0" y="552"/>
                    <a:pt x="160" y="711"/>
                    <a:pt x="355" y="711"/>
                  </a:cubicBezTo>
                  <a:cubicBezTo>
                    <a:pt x="552" y="711"/>
                    <a:pt x="711" y="552"/>
                    <a:pt x="711" y="355"/>
                  </a:cubicBezTo>
                  <a:cubicBezTo>
                    <a:pt x="711" y="159"/>
                    <a:pt x="552" y="0"/>
                    <a:pt x="35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4" name="Google Shape;8684;p13"/>
            <p:cNvSpPr/>
            <p:nvPr/>
          </p:nvSpPr>
          <p:spPr>
            <a:xfrm>
              <a:off x="2134100" y="2230525"/>
              <a:ext cx="21350" cy="21375"/>
            </a:xfrm>
            <a:custGeom>
              <a:avLst/>
              <a:gdLst/>
              <a:ahLst/>
              <a:cxnLst/>
              <a:rect l="l" t="t" r="r" b="b"/>
              <a:pathLst>
                <a:path w="854" h="855" extrusionOk="0">
                  <a:moveTo>
                    <a:pt x="427" y="1"/>
                  </a:moveTo>
                  <a:cubicBezTo>
                    <a:pt x="191" y="1"/>
                    <a:pt x="0" y="192"/>
                    <a:pt x="0" y="428"/>
                  </a:cubicBezTo>
                  <a:cubicBezTo>
                    <a:pt x="0" y="664"/>
                    <a:pt x="191" y="855"/>
                    <a:pt x="427" y="855"/>
                  </a:cubicBezTo>
                  <a:cubicBezTo>
                    <a:pt x="663" y="855"/>
                    <a:pt x="854" y="664"/>
                    <a:pt x="854" y="428"/>
                  </a:cubicBezTo>
                  <a:cubicBezTo>
                    <a:pt x="854" y="192"/>
                    <a:pt x="663" y="1"/>
                    <a:pt x="42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5" name="Google Shape;8685;p13"/>
            <p:cNvSpPr/>
            <p:nvPr/>
          </p:nvSpPr>
          <p:spPr>
            <a:xfrm>
              <a:off x="1537350" y="3038750"/>
              <a:ext cx="44350" cy="42675"/>
            </a:xfrm>
            <a:custGeom>
              <a:avLst/>
              <a:gdLst/>
              <a:ahLst/>
              <a:cxnLst/>
              <a:rect l="l" t="t" r="r" b="b"/>
              <a:pathLst>
                <a:path w="1774" h="1707" extrusionOk="0">
                  <a:moveTo>
                    <a:pt x="920" y="1"/>
                  </a:moveTo>
                  <a:cubicBezTo>
                    <a:pt x="576" y="1"/>
                    <a:pt x="265" y="210"/>
                    <a:pt x="133" y="529"/>
                  </a:cubicBezTo>
                  <a:cubicBezTo>
                    <a:pt x="0" y="847"/>
                    <a:pt x="74" y="1212"/>
                    <a:pt x="317" y="1457"/>
                  </a:cubicBezTo>
                  <a:cubicBezTo>
                    <a:pt x="480" y="1620"/>
                    <a:pt x="699" y="1707"/>
                    <a:pt x="921" y="1707"/>
                  </a:cubicBezTo>
                  <a:cubicBezTo>
                    <a:pt x="1030" y="1707"/>
                    <a:pt x="1141" y="1686"/>
                    <a:pt x="1246" y="1642"/>
                  </a:cubicBezTo>
                  <a:cubicBezTo>
                    <a:pt x="1565" y="1510"/>
                    <a:pt x="1772" y="1199"/>
                    <a:pt x="1774" y="855"/>
                  </a:cubicBezTo>
                  <a:cubicBezTo>
                    <a:pt x="1774" y="383"/>
                    <a:pt x="1392" y="1"/>
                    <a:pt x="92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6" name="Google Shape;8686;p13"/>
            <p:cNvSpPr/>
            <p:nvPr/>
          </p:nvSpPr>
          <p:spPr>
            <a:xfrm>
              <a:off x="1115075" y="2704825"/>
              <a:ext cx="8325" cy="7125"/>
            </a:xfrm>
            <a:custGeom>
              <a:avLst/>
              <a:gdLst/>
              <a:ahLst/>
              <a:cxnLst/>
              <a:rect l="l" t="t" r="r" b="b"/>
              <a:pathLst>
                <a:path w="333" h="285" extrusionOk="0">
                  <a:moveTo>
                    <a:pt x="191" y="0"/>
                  </a:moveTo>
                  <a:cubicBezTo>
                    <a:pt x="63" y="0"/>
                    <a:pt x="0" y="154"/>
                    <a:pt x="90" y="242"/>
                  </a:cubicBezTo>
                  <a:cubicBezTo>
                    <a:pt x="119" y="272"/>
                    <a:pt x="155" y="285"/>
                    <a:pt x="190" y="285"/>
                  </a:cubicBezTo>
                  <a:cubicBezTo>
                    <a:pt x="262" y="285"/>
                    <a:pt x="332" y="228"/>
                    <a:pt x="332" y="143"/>
                  </a:cubicBezTo>
                  <a:cubicBezTo>
                    <a:pt x="332" y="64"/>
                    <a:pt x="269" y="0"/>
                    <a:pt x="1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7" name="Google Shape;8687;p13"/>
            <p:cNvSpPr/>
            <p:nvPr/>
          </p:nvSpPr>
          <p:spPr>
            <a:xfrm>
              <a:off x="3462775" y="2326475"/>
              <a:ext cx="17800" cy="17800"/>
            </a:xfrm>
            <a:custGeom>
              <a:avLst/>
              <a:gdLst/>
              <a:ahLst/>
              <a:cxnLst/>
              <a:rect l="l" t="t" r="r" b="b"/>
              <a:pathLst>
                <a:path w="712" h="712" extrusionOk="0">
                  <a:moveTo>
                    <a:pt x="357" y="0"/>
                  </a:moveTo>
                  <a:cubicBezTo>
                    <a:pt x="160" y="0"/>
                    <a:pt x="1" y="160"/>
                    <a:pt x="1" y="355"/>
                  </a:cubicBezTo>
                  <a:cubicBezTo>
                    <a:pt x="1" y="552"/>
                    <a:pt x="160" y="711"/>
                    <a:pt x="357" y="711"/>
                  </a:cubicBezTo>
                  <a:cubicBezTo>
                    <a:pt x="552" y="711"/>
                    <a:pt x="712" y="552"/>
                    <a:pt x="712" y="355"/>
                  </a:cubicBezTo>
                  <a:cubicBezTo>
                    <a:pt x="712" y="160"/>
                    <a:pt x="552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8" name="Google Shape;8688;p13"/>
            <p:cNvSpPr/>
            <p:nvPr/>
          </p:nvSpPr>
          <p:spPr>
            <a:xfrm>
              <a:off x="4942450" y="2898450"/>
              <a:ext cx="12500" cy="10675"/>
            </a:xfrm>
            <a:custGeom>
              <a:avLst/>
              <a:gdLst/>
              <a:ahLst/>
              <a:cxnLst/>
              <a:rect l="l" t="t" r="r" b="b"/>
              <a:pathLst>
                <a:path w="500" h="427" extrusionOk="0">
                  <a:moveTo>
                    <a:pt x="286" y="1"/>
                  </a:moveTo>
                  <a:cubicBezTo>
                    <a:pt x="95" y="1"/>
                    <a:pt x="1" y="231"/>
                    <a:pt x="135" y="364"/>
                  </a:cubicBezTo>
                  <a:cubicBezTo>
                    <a:pt x="178" y="408"/>
                    <a:pt x="232" y="427"/>
                    <a:pt x="285" y="427"/>
                  </a:cubicBezTo>
                  <a:cubicBezTo>
                    <a:pt x="395" y="427"/>
                    <a:pt x="500" y="342"/>
                    <a:pt x="500" y="214"/>
                  </a:cubicBezTo>
                  <a:cubicBezTo>
                    <a:pt x="500" y="95"/>
                    <a:pt x="404" y="1"/>
                    <a:pt x="28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9" name="Google Shape;8689;p13"/>
            <p:cNvSpPr/>
            <p:nvPr/>
          </p:nvSpPr>
          <p:spPr>
            <a:xfrm>
              <a:off x="4086250" y="3019250"/>
              <a:ext cx="24925" cy="21375"/>
            </a:xfrm>
            <a:custGeom>
              <a:avLst/>
              <a:gdLst/>
              <a:ahLst/>
              <a:cxnLst/>
              <a:rect l="l" t="t" r="r" b="b"/>
              <a:pathLst>
                <a:path w="997" h="855" extrusionOk="0">
                  <a:moveTo>
                    <a:pt x="570" y="1"/>
                  </a:moveTo>
                  <a:cubicBezTo>
                    <a:pt x="191" y="1"/>
                    <a:pt x="0" y="459"/>
                    <a:pt x="269" y="728"/>
                  </a:cubicBezTo>
                  <a:cubicBezTo>
                    <a:pt x="356" y="815"/>
                    <a:pt x="463" y="854"/>
                    <a:pt x="567" y="854"/>
                  </a:cubicBezTo>
                  <a:cubicBezTo>
                    <a:pt x="786" y="854"/>
                    <a:pt x="997" y="684"/>
                    <a:pt x="997" y="428"/>
                  </a:cubicBezTo>
                  <a:cubicBezTo>
                    <a:pt x="997" y="192"/>
                    <a:pt x="806" y="1"/>
                    <a:pt x="57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0" name="Google Shape;8690;p13"/>
          <p:cNvGrpSpPr/>
          <p:nvPr/>
        </p:nvGrpSpPr>
        <p:grpSpPr>
          <a:xfrm>
            <a:off x="-128548" y="-596017"/>
            <a:ext cx="9357872" cy="6281452"/>
            <a:chOff x="235375" y="458950"/>
            <a:chExt cx="7145050" cy="4796100"/>
          </a:xfrm>
        </p:grpSpPr>
        <p:sp>
          <p:nvSpPr>
            <p:cNvPr id="8691" name="Google Shape;8691;p13"/>
            <p:cNvSpPr/>
            <p:nvPr/>
          </p:nvSpPr>
          <p:spPr>
            <a:xfrm>
              <a:off x="5384200" y="3239925"/>
              <a:ext cx="62500" cy="60125"/>
            </a:xfrm>
            <a:custGeom>
              <a:avLst/>
              <a:gdLst/>
              <a:ahLst/>
              <a:cxnLst/>
              <a:rect l="l" t="t" r="r" b="b"/>
              <a:pathLst>
                <a:path w="2500" h="2405" extrusionOk="0">
                  <a:moveTo>
                    <a:pt x="1298" y="1"/>
                  </a:moveTo>
                  <a:cubicBezTo>
                    <a:pt x="812" y="1"/>
                    <a:pt x="373" y="294"/>
                    <a:pt x="187" y="742"/>
                  </a:cubicBezTo>
                  <a:cubicBezTo>
                    <a:pt x="0" y="1192"/>
                    <a:pt x="103" y="1708"/>
                    <a:pt x="447" y="2052"/>
                  </a:cubicBezTo>
                  <a:cubicBezTo>
                    <a:pt x="678" y="2282"/>
                    <a:pt x="986" y="2404"/>
                    <a:pt x="1299" y="2404"/>
                  </a:cubicBezTo>
                  <a:cubicBezTo>
                    <a:pt x="1453" y="2404"/>
                    <a:pt x="1609" y="2375"/>
                    <a:pt x="1757" y="2314"/>
                  </a:cubicBezTo>
                  <a:cubicBezTo>
                    <a:pt x="2207" y="2127"/>
                    <a:pt x="2500" y="1689"/>
                    <a:pt x="2500" y="1203"/>
                  </a:cubicBezTo>
                  <a:cubicBezTo>
                    <a:pt x="2500" y="539"/>
                    <a:pt x="1962" y="1"/>
                    <a:pt x="1298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2" name="Google Shape;8692;p13"/>
            <p:cNvSpPr/>
            <p:nvPr/>
          </p:nvSpPr>
          <p:spPr>
            <a:xfrm>
              <a:off x="5904750" y="3502875"/>
              <a:ext cx="15150" cy="12975"/>
            </a:xfrm>
            <a:custGeom>
              <a:avLst/>
              <a:gdLst/>
              <a:ahLst/>
              <a:cxnLst/>
              <a:rect l="l" t="t" r="r" b="b"/>
              <a:pathLst>
                <a:path w="606" h="519" extrusionOk="0">
                  <a:moveTo>
                    <a:pt x="350" y="1"/>
                  </a:moveTo>
                  <a:cubicBezTo>
                    <a:pt x="349" y="1"/>
                    <a:pt x="348" y="1"/>
                    <a:pt x="347" y="1"/>
                  </a:cubicBezTo>
                  <a:cubicBezTo>
                    <a:pt x="347" y="1"/>
                    <a:pt x="346" y="1"/>
                    <a:pt x="345" y="1"/>
                  </a:cubicBezTo>
                  <a:cubicBezTo>
                    <a:pt x="116" y="1"/>
                    <a:pt x="1" y="279"/>
                    <a:pt x="163" y="442"/>
                  </a:cubicBezTo>
                  <a:cubicBezTo>
                    <a:pt x="216" y="495"/>
                    <a:pt x="281" y="518"/>
                    <a:pt x="345" y="518"/>
                  </a:cubicBezTo>
                  <a:cubicBezTo>
                    <a:pt x="478" y="518"/>
                    <a:pt x="606" y="415"/>
                    <a:pt x="606" y="259"/>
                  </a:cubicBezTo>
                  <a:cubicBezTo>
                    <a:pt x="606" y="117"/>
                    <a:pt x="492" y="1"/>
                    <a:pt x="350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3" name="Google Shape;8693;p13"/>
            <p:cNvSpPr/>
            <p:nvPr/>
          </p:nvSpPr>
          <p:spPr>
            <a:xfrm>
              <a:off x="6050000" y="2816825"/>
              <a:ext cx="25250" cy="21600"/>
            </a:xfrm>
            <a:custGeom>
              <a:avLst/>
              <a:gdLst/>
              <a:ahLst/>
              <a:cxnLst/>
              <a:rect l="l" t="t" r="r" b="b"/>
              <a:pathLst>
                <a:path w="1010" h="864" extrusionOk="0">
                  <a:moveTo>
                    <a:pt x="578" y="0"/>
                  </a:moveTo>
                  <a:cubicBezTo>
                    <a:pt x="194" y="0"/>
                    <a:pt x="1" y="465"/>
                    <a:pt x="273" y="737"/>
                  </a:cubicBezTo>
                  <a:cubicBezTo>
                    <a:pt x="361" y="824"/>
                    <a:pt x="469" y="864"/>
                    <a:pt x="575" y="864"/>
                  </a:cubicBezTo>
                  <a:cubicBezTo>
                    <a:pt x="797" y="864"/>
                    <a:pt x="1010" y="692"/>
                    <a:pt x="1010" y="431"/>
                  </a:cubicBezTo>
                  <a:cubicBezTo>
                    <a:pt x="1010" y="193"/>
                    <a:pt x="816" y="0"/>
                    <a:pt x="578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4" name="Google Shape;8694;p13"/>
            <p:cNvSpPr/>
            <p:nvPr/>
          </p:nvSpPr>
          <p:spPr>
            <a:xfrm>
              <a:off x="6132000" y="2538500"/>
              <a:ext cx="25225" cy="21625"/>
            </a:xfrm>
            <a:custGeom>
              <a:avLst/>
              <a:gdLst/>
              <a:ahLst/>
              <a:cxnLst/>
              <a:rect l="l" t="t" r="r" b="b"/>
              <a:pathLst>
                <a:path w="1009" h="865" extrusionOk="0">
                  <a:moveTo>
                    <a:pt x="578" y="1"/>
                  </a:moveTo>
                  <a:cubicBezTo>
                    <a:pt x="192" y="1"/>
                    <a:pt x="1" y="466"/>
                    <a:pt x="273" y="738"/>
                  </a:cubicBezTo>
                  <a:cubicBezTo>
                    <a:pt x="360" y="825"/>
                    <a:pt x="468" y="864"/>
                    <a:pt x="574" y="864"/>
                  </a:cubicBezTo>
                  <a:cubicBezTo>
                    <a:pt x="795" y="864"/>
                    <a:pt x="1008" y="693"/>
                    <a:pt x="1008" y="433"/>
                  </a:cubicBezTo>
                  <a:cubicBezTo>
                    <a:pt x="1008" y="194"/>
                    <a:pt x="815" y="1"/>
                    <a:pt x="578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5" name="Google Shape;8695;p13"/>
            <p:cNvSpPr/>
            <p:nvPr/>
          </p:nvSpPr>
          <p:spPr>
            <a:xfrm>
              <a:off x="5738675" y="2286100"/>
              <a:ext cx="21575" cy="21600"/>
            </a:xfrm>
            <a:custGeom>
              <a:avLst/>
              <a:gdLst/>
              <a:ahLst/>
              <a:cxnLst/>
              <a:rect l="l" t="t" r="r" b="b"/>
              <a:pathLst>
                <a:path w="863" h="864" extrusionOk="0">
                  <a:moveTo>
                    <a:pt x="432" y="0"/>
                  </a:moveTo>
                  <a:cubicBezTo>
                    <a:pt x="193" y="0"/>
                    <a:pt x="0" y="193"/>
                    <a:pt x="0" y="431"/>
                  </a:cubicBezTo>
                  <a:cubicBezTo>
                    <a:pt x="0" y="670"/>
                    <a:pt x="193" y="863"/>
                    <a:pt x="432" y="863"/>
                  </a:cubicBezTo>
                  <a:cubicBezTo>
                    <a:pt x="670" y="863"/>
                    <a:pt x="863" y="670"/>
                    <a:pt x="863" y="431"/>
                  </a:cubicBezTo>
                  <a:cubicBezTo>
                    <a:pt x="863" y="193"/>
                    <a:pt x="670" y="0"/>
                    <a:pt x="432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6" name="Google Shape;8696;p13"/>
            <p:cNvSpPr/>
            <p:nvPr/>
          </p:nvSpPr>
          <p:spPr>
            <a:xfrm>
              <a:off x="6554150" y="2214875"/>
              <a:ext cx="15175" cy="13000"/>
            </a:xfrm>
            <a:custGeom>
              <a:avLst/>
              <a:gdLst/>
              <a:ahLst/>
              <a:cxnLst/>
              <a:rect l="l" t="t" r="r" b="b"/>
              <a:pathLst>
                <a:path w="607" h="520" extrusionOk="0">
                  <a:moveTo>
                    <a:pt x="346" y="0"/>
                  </a:moveTo>
                  <a:cubicBezTo>
                    <a:pt x="116" y="0"/>
                    <a:pt x="1" y="280"/>
                    <a:pt x="164" y="443"/>
                  </a:cubicBezTo>
                  <a:cubicBezTo>
                    <a:pt x="216" y="496"/>
                    <a:pt x="281" y="519"/>
                    <a:pt x="345" y="519"/>
                  </a:cubicBezTo>
                  <a:cubicBezTo>
                    <a:pt x="478" y="519"/>
                    <a:pt x="606" y="416"/>
                    <a:pt x="606" y="260"/>
                  </a:cubicBezTo>
                  <a:cubicBezTo>
                    <a:pt x="606" y="117"/>
                    <a:pt x="490" y="0"/>
                    <a:pt x="346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7" name="Google Shape;8697;p13"/>
            <p:cNvSpPr/>
            <p:nvPr/>
          </p:nvSpPr>
          <p:spPr>
            <a:xfrm>
              <a:off x="6904675" y="2633425"/>
              <a:ext cx="31400" cy="30225"/>
            </a:xfrm>
            <a:custGeom>
              <a:avLst/>
              <a:gdLst/>
              <a:ahLst/>
              <a:cxnLst/>
              <a:rect l="l" t="t" r="r" b="b"/>
              <a:pathLst>
                <a:path w="1256" h="1209" extrusionOk="0">
                  <a:moveTo>
                    <a:pt x="652" y="1"/>
                  </a:moveTo>
                  <a:cubicBezTo>
                    <a:pt x="407" y="1"/>
                    <a:pt x="187" y="147"/>
                    <a:pt x="94" y="373"/>
                  </a:cubicBezTo>
                  <a:cubicBezTo>
                    <a:pt x="0" y="599"/>
                    <a:pt x="52" y="859"/>
                    <a:pt x="224" y="1032"/>
                  </a:cubicBezTo>
                  <a:cubicBezTo>
                    <a:pt x="340" y="1147"/>
                    <a:pt x="495" y="1209"/>
                    <a:pt x="652" y="1209"/>
                  </a:cubicBezTo>
                  <a:cubicBezTo>
                    <a:pt x="730" y="1209"/>
                    <a:pt x="809" y="1194"/>
                    <a:pt x="884" y="1162"/>
                  </a:cubicBezTo>
                  <a:cubicBezTo>
                    <a:pt x="1109" y="1070"/>
                    <a:pt x="1256" y="848"/>
                    <a:pt x="1256" y="605"/>
                  </a:cubicBezTo>
                  <a:cubicBezTo>
                    <a:pt x="1256" y="271"/>
                    <a:pt x="985" y="1"/>
                    <a:pt x="652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8" name="Google Shape;8698;p13"/>
            <p:cNvSpPr/>
            <p:nvPr/>
          </p:nvSpPr>
          <p:spPr>
            <a:xfrm>
              <a:off x="7056950" y="3198675"/>
              <a:ext cx="53850" cy="51800"/>
            </a:xfrm>
            <a:custGeom>
              <a:avLst/>
              <a:gdLst/>
              <a:ahLst/>
              <a:cxnLst/>
              <a:rect l="l" t="t" r="r" b="b"/>
              <a:pathLst>
                <a:path w="2154" h="2072" extrusionOk="0">
                  <a:moveTo>
                    <a:pt x="1117" y="1"/>
                  </a:moveTo>
                  <a:cubicBezTo>
                    <a:pt x="699" y="1"/>
                    <a:pt x="321" y="253"/>
                    <a:pt x="161" y="639"/>
                  </a:cubicBezTo>
                  <a:cubicBezTo>
                    <a:pt x="1" y="1026"/>
                    <a:pt x="89" y="1472"/>
                    <a:pt x="385" y="1768"/>
                  </a:cubicBezTo>
                  <a:cubicBezTo>
                    <a:pt x="584" y="1966"/>
                    <a:pt x="850" y="2072"/>
                    <a:pt x="1120" y="2072"/>
                  </a:cubicBezTo>
                  <a:cubicBezTo>
                    <a:pt x="1253" y="2072"/>
                    <a:pt x="1386" y="2046"/>
                    <a:pt x="1513" y="1993"/>
                  </a:cubicBezTo>
                  <a:cubicBezTo>
                    <a:pt x="1901" y="1832"/>
                    <a:pt x="2153" y="1455"/>
                    <a:pt x="2153" y="1037"/>
                  </a:cubicBezTo>
                  <a:cubicBezTo>
                    <a:pt x="2153" y="464"/>
                    <a:pt x="1690" y="1"/>
                    <a:pt x="1117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9" name="Google Shape;8699;p13"/>
            <p:cNvSpPr/>
            <p:nvPr/>
          </p:nvSpPr>
          <p:spPr>
            <a:xfrm>
              <a:off x="6537700" y="3064925"/>
              <a:ext cx="35900" cy="34525"/>
            </a:xfrm>
            <a:custGeom>
              <a:avLst/>
              <a:gdLst/>
              <a:ahLst/>
              <a:cxnLst/>
              <a:rect l="l" t="t" r="r" b="b"/>
              <a:pathLst>
                <a:path w="1436" h="1381" extrusionOk="0">
                  <a:moveTo>
                    <a:pt x="745" y="1"/>
                  </a:moveTo>
                  <a:cubicBezTo>
                    <a:pt x="466" y="1"/>
                    <a:pt x="215" y="168"/>
                    <a:pt x="107" y="427"/>
                  </a:cubicBezTo>
                  <a:cubicBezTo>
                    <a:pt x="1" y="684"/>
                    <a:pt x="59" y="981"/>
                    <a:pt x="257" y="1178"/>
                  </a:cubicBezTo>
                  <a:cubicBezTo>
                    <a:pt x="390" y="1310"/>
                    <a:pt x="566" y="1381"/>
                    <a:pt x="746" y="1381"/>
                  </a:cubicBezTo>
                  <a:cubicBezTo>
                    <a:pt x="835" y="1381"/>
                    <a:pt x="924" y="1364"/>
                    <a:pt x="1010" y="1328"/>
                  </a:cubicBezTo>
                  <a:cubicBezTo>
                    <a:pt x="1267" y="1222"/>
                    <a:pt x="1436" y="969"/>
                    <a:pt x="1436" y="690"/>
                  </a:cubicBezTo>
                  <a:cubicBezTo>
                    <a:pt x="1436" y="308"/>
                    <a:pt x="1127" y="1"/>
                    <a:pt x="745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0" name="Google Shape;8700;p13"/>
            <p:cNvSpPr/>
            <p:nvPr/>
          </p:nvSpPr>
          <p:spPr>
            <a:xfrm>
              <a:off x="7198475" y="2260200"/>
              <a:ext cx="20200" cy="17275"/>
            </a:xfrm>
            <a:custGeom>
              <a:avLst/>
              <a:gdLst/>
              <a:ahLst/>
              <a:cxnLst/>
              <a:rect l="l" t="t" r="r" b="b"/>
              <a:pathLst>
                <a:path w="808" h="691" extrusionOk="0">
                  <a:moveTo>
                    <a:pt x="463" y="1"/>
                  </a:moveTo>
                  <a:cubicBezTo>
                    <a:pt x="155" y="1"/>
                    <a:pt x="1" y="373"/>
                    <a:pt x="219" y="590"/>
                  </a:cubicBezTo>
                  <a:cubicBezTo>
                    <a:pt x="289" y="660"/>
                    <a:pt x="375" y="691"/>
                    <a:pt x="460" y="691"/>
                  </a:cubicBezTo>
                  <a:cubicBezTo>
                    <a:pt x="637" y="691"/>
                    <a:pt x="808" y="553"/>
                    <a:pt x="808" y="346"/>
                  </a:cubicBezTo>
                  <a:cubicBezTo>
                    <a:pt x="808" y="155"/>
                    <a:pt x="652" y="1"/>
                    <a:pt x="463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1" name="Google Shape;8701;p13"/>
            <p:cNvSpPr/>
            <p:nvPr/>
          </p:nvSpPr>
          <p:spPr>
            <a:xfrm>
              <a:off x="6321625" y="1971100"/>
              <a:ext cx="44875" cy="43175"/>
            </a:xfrm>
            <a:custGeom>
              <a:avLst/>
              <a:gdLst/>
              <a:ahLst/>
              <a:cxnLst/>
              <a:rect l="l" t="t" r="r" b="b"/>
              <a:pathLst>
                <a:path w="1795" h="1727" extrusionOk="0">
                  <a:moveTo>
                    <a:pt x="932" y="0"/>
                  </a:moveTo>
                  <a:cubicBezTo>
                    <a:pt x="582" y="0"/>
                    <a:pt x="268" y="211"/>
                    <a:pt x="134" y="534"/>
                  </a:cubicBezTo>
                  <a:cubicBezTo>
                    <a:pt x="1" y="855"/>
                    <a:pt x="74" y="1228"/>
                    <a:pt x="321" y="1474"/>
                  </a:cubicBezTo>
                  <a:cubicBezTo>
                    <a:pt x="486" y="1639"/>
                    <a:pt x="707" y="1727"/>
                    <a:pt x="932" y="1727"/>
                  </a:cubicBezTo>
                  <a:cubicBezTo>
                    <a:pt x="1043" y="1727"/>
                    <a:pt x="1155" y="1705"/>
                    <a:pt x="1262" y="1661"/>
                  </a:cubicBezTo>
                  <a:cubicBezTo>
                    <a:pt x="1584" y="1528"/>
                    <a:pt x="1794" y="1213"/>
                    <a:pt x="1794" y="864"/>
                  </a:cubicBezTo>
                  <a:cubicBezTo>
                    <a:pt x="1794" y="387"/>
                    <a:pt x="1409" y="0"/>
                    <a:pt x="932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2" name="Google Shape;8702;p13"/>
            <p:cNvSpPr/>
            <p:nvPr/>
          </p:nvSpPr>
          <p:spPr>
            <a:xfrm>
              <a:off x="6606925" y="1576300"/>
              <a:ext cx="31425" cy="30225"/>
            </a:xfrm>
            <a:custGeom>
              <a:avLst/>
              <a:gdLst/>
              <a:ahLst/>
              <a:cxnLst/>
              <a:rect l="l" t="t" r="r" b="b"/>
              <a:pathLst>
                <a:path w="1257" h="1209" extrusionOk="0">
                  <a:moveTo>
                    <a:pt x="652" y="1"/>
                  </a:moveTo>
                  <a:cubicBezTo>
                    <a:pt x="407" y="1"/>
                    <a:pt x="187" y="147"/>
                    <a:pt x="93" y="373"/>
                  </a:cubicBezTo>
                  <a:cubicBezTo>
                    <a:pt x="0" y="598"/>
                    <a:pt x="51" y="859"/>
                    <a:pt x="225" y="1032"/>
                  </a:cubicBezTo>
                  <a:cubicBezTo>
                    <a:pt x="340" y="1147"/>
                    <a:pt x="494" y="1208"/>
                    <a:pt x="651" y="1208"/>
                  </a:cubicBezTo>
                  <a:cubicBezTo>
                    <a:pt x="729" y="1208"/>
                    <a:pt x="808" y="1193"/>
                    <a:pt x="882" y="1162"/>
                  </a:cubicBezTo>
                  <a:cubicBezTo>
                    <a:pt x="1108" y="1069"/>
                    <a:pt x="1256" y="848"/>
                    <a:pt x="1256" y="604"/>
                  </a:cubicBezTo>
                  <a:cubicBezTo>
                    <a:pt x="1256" y="271"/>
                    <a:pt x="986" y="1"/>
                    <a:pt x="652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3" name="Google Shape;8703;p13"/>
            <p:cNvSpPr/>
            <p:nvPr/>
          </p:nvSpPr>
          <p:spPr>
            <a:xfrm>
              <a:off x="5795425" y="1742425"/>
              <a:ext cx="25250" cy="21625"/>
            </a:xfrm>
            <a:custGeom>
              <a:avLst/>
              <a:gdLst/>
              <a:ahLst/>
              <a:cxnLst/>
              <a:rect l="l" t="t" r="r" b="b"/>
              <a:pathLst>
                <a:path w="1010" h="865" extrusionOk="0">
                  <a:moveTo>
                    <a:pt x="578" y="0"/>
                  </a:moveTo>
                  <a:cubicBezTo>
                    <a:pt x="194" y="0"/>
                    <a:pt x="1" y="465"/>
                    <a:pt x="273" y="737"/>
                  </a:cubicBezTo>
                  <a:cubicBezTo>
                    <a:pt x="361" y="825"/>
                    <a:pt x="469" y="864"/>
                    <a:pt x="575" y="864"/>
                  </a:cubicBezTo>
                  <a:cubicBezTo>
                    <a:pt x="797" y="864"/>
                    <a:pt x="1010" y="692"/>
                    <a:pt x="1010" y="432"/>
                  </a:cubicBezTo>
                  <a:cubicBezTo>
                    <a:pt x="1010" y="193"/>
                    <a:pt x="816" y="0"/>
                    <a:pt x="578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4" name="Google Shape;8704;p13"/>
            <p:cNvSpPr/>
            <p:nvPr/>
          </p:nvSpPr>
          <p:spPr>
            <a:xfrm>
              <a:off x="5348125" y="1789875"/>
              <a:ext cx="15175" cy="13000"/>
            </a:xfrm>
            <a:custGeom>
              <a:avLst/>
              <a:gdLst/>
              <a:ahLst/>
              <a:cxnLst/>
              <a:rect l="l" t="t" r="r" b="b"/>
              <a:pathLst>
                <a:path w="607" h="520" extrusionOk="0">
                  <a:moveTo>
                    <a:pt x="348" y="1"/>
                  </a:moveTo>
                  <a:cubicBezTo>
                    <a:pt x="117" y="1"/>
                    <a:pt x="1" y="280"/>
                    <a:pt x="164" y="443"/>
                  </a:cubicBezTo>
                  <a:cubicBezTo>
                    <a:pt x="217" y="496"/>
                    <a:pt x="282" y="519"/>
                    <a:pt x="346" y="519"/>
                  </a:cubicBezTo>
                  <a:cubicBezTo>
                    <a:pt x="479" y="519"/>
                    <a:pt x="606" y="416"/>
                    <a:pt x="606" y="259"/>
                  </a:cubicBezTo>
                  <a:cubicBezTo>
                    <a:pt x="606" y="117"/>
                    <a:pt x="491" y="1"/>
                    <a:pt x="348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5" name="Google Shape;8705;p13"/>
            <p:cNvSpPr/>
            <p:nvPr/>
          </p:nvSpPr>
          <p:spPr>
            <a:xfrm>
              <a:off x="6226225" y="1205225"/>
              <a:ext cx="15150" cy="12975"/>
            </a:xfrm>
            <a:custGeom>
              <a:avLst/>
              <a:gdLst/>
              <a:ahLst/>
              <a:cxnLst/>
              <a:rect l="l" t="t" r="r" b="b"/>
              <a:pathLst>
                <a:path w="606" h="519" extrusionOk="0">
                  <a:moveTo>
                    <a:pt x="345" y="1"/>
                  </a:moveTo>
                  <a:cubicBezTo>
                    <a:pt x="115" y="1"/>
                    <a:pt x="1" y="279"/>
                    <a:pt x="163" y="442"/>
                  </a:cubicBezTo>
                  <a:cubicBezTo>
                    <a:pt x="216" y="495"/>
                    <a:pt x="281" y="518"/>
                    <a:pt x="345" y="518"/>
                  </a:cubicBezTo>
                  <a:cubicBezTo>
                    <a:pt x="478" y="518"/>
                    <a:pt x="606" y="415"/>
                    <a:pt x="606" y="260"/>
                  </a:cubicBezTo>
                  <a:cubicBezTo>
                    <a:pt x="606" y="116"/>
                    <a:pt x="489" y="1"/>
                    <a:pt x="347" y="1"/>
                  </a:cubicBezTo>
                  <a:cubicBezTo>
                    <a:pt x="346" y="1"/>
                    <a:pt x="346" y="1"/>
                    <a:pt x="345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6" name="Google Shape;8706;p13"/>
            <p:cNvSpPr/>
            <p:nvPr/>
          </p:nvSpPr>
          <p:spPr>
            <a:xfrm>
              <a:off x="6473175" y="883775"/>
              <a:ext cx="31400" cy="30200"/>
            </a:xfrm>
            <a:custGeom>
              <a:avLst/>
              <a:gdLst/>
              <a:ahLst/>
              <a:cxnLst/>
              <a:rect l="l" t="t" r="r" b="b"/>
              <a:pathLst>
                <a:path w="1256" h="1208" extrusionOk="0">
                  <a:moveTo>
                    <a:pt x="652" y="0"/>
                  </a:moveTo>
                  <a:cubicBezTo>
                    <a:pt x="407" y="0"/>
                    <a:pt x="187" y="147"/>
                    <a:pt x="93" y="372"/>
                  </a:cubicBezTo>
                  <a:cubicBezTo>
                    <a:pt x="0" y="598"/>
                    <a:pt x="51" y="858"/>
                    <a:pt x="225" y="1032"/>
                  </a:cubicBezTo>
                  <a:cubicBezTo>
                    <a:pt x="339" y="1147"/>
                    <a:pt x="494" y="1208"/>
                    <a:pt x="651" y="1208"/>
                  </a:cubicBezTo>
                  <a:cubicBezTo>
                    <a:pt x="729" y="1208"/>
                    <a:pt x="807" y="1193"/>
                    <a:pt x="882" y="1162"/>
                  </a:cubicBezTo>
                  <a:cubicBezTo>
                    <a:pt x="1108" y="1069"/>
                    <a:pt x="1256" y="849"/>
                    <a:pt x="1256" y="604"/>
                  </a:cubicBezTo>
                  <a:cubicBezTo>
                    <a:pt x="1256" y="271"/>
                    <a:pt x="985" y="0"/>
                    <a:pt x="652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7" name="Google Shape;8707;p13"/>
            <p:cNvSpPr/>
            <p:nvPr/>
          </p:nvSpPr>
          <p:spPr>
            <a:xfrm>
              <a:off x="5013025" y="648625"/>
              <a:ext cx="20200" cy="17275"/>
            </a:xfrm>
            <a:custGeom>
              <a:avLst/>
              <a:gdLst/>
              <a:ahLst/>
              <a:cxnLst/>
              <a:rect l="l" t="t" r="r" b="b"/>
              <a:pathLst>
                <a:path w="808" h="691" extrusionOk="0">
                  <a:moveTo>
                    <a:pt x="465" y="0"/>
                  </a:moveTo>
                  <a:cubicBezTo>
                    <a:pt x="464" y="0"/>
                    <a:pt x="463" y="0"/>
                    <a:pt x="462" y="0"/>
                  </a:cubicBezTo>
                  <a:cubicBezTo>
                    <a:pt x="154" y="0"/>
                    <a:pt x="0" y="371"/>
                    <a:pt x="217" y="589"/>
                  </a:cubicBezTo>
                  <a:cubicBezTo>
                    <a:pt x="288" y="659"/>
                    <a:pt x="374" y="691"/>
                    <a:pt x="459" y="691"/>
                  </a:cubicBezTo>
                  <a:cubicBezTo>
                    <a:pt x="637" y="691"/>
                    <a:pt x="808" y="553"/>
                    <a:pt x="808" y="346"/>
                  </a:cubicBezTo>
                  <a:cubicBezTo>
                    <a:pt x="808" y="155"/>
                    <a:pt x="654" y="0"/>
                    <a:pt x="465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8" name="Google Shape;8708;p13"/>
            <p:cNvSpPr/>
            <p:nvPr/>
          </p:nvSpPr>
          <p:spPr>
            <a:xfrm>
              <a:off x="4640500" y="952800"/>
              <a:ext cx="30250" cy="25925"/>
            </a:xfrm>
            <a:custGeom>
              <a:avLst/>
              <a:gdLst/>
              <a:ahLst/>
              <a:cxnLst/>
              <a:rect l="l" t="t" r="r" b="b"/>
              <a:pathLst>
                <a:path w="1210" h="1037" extrusionOk="0">
                  <a:moveTo>
                    <a:pt x="693" y="0"/>
                  </a:moveTo>
                  <a:cubicBezTo>
                    <a:pt x="231" y="0"/>
                    <a:pt x="0" y="558"/>
                    <a:pt x="326" y="885"/>
                  </a:cubicBezTo>
                  <a:cubicBezTo>
                    <a:pt x="425" y="984"/>
                    <a:pt x="558" y="1036"/>
                    <a:pt x="692" y="1036"/>
                  </a:cubicBezTo>
                  <a:cubicBezTo>
                    <a:pt x="759" y="1036"/>
                    <a:pt x="826" y="1023"/>
                    <a:pt x="890" y="997"/>
                  </a:cubicBezTo>
                  <a:cubicBezTo>
                    <a:pt x="1084" y="917"/>
                    <a:pt x="1210" y="728"/>
                    <a:pt x="1210" y="519"/>
                  </a:cubicBezTo>
                  <a:cubicBezTo>
                    <a:pt x="1210" y="232"/>
                    <a:pt x="978" y="0"/>
                    <a:pt x="693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9" name="Google Shape;8709;p13"/>
            <p:cNvSpPr/>
            <p:nvPr/>
          </p:nvSpPr>
          <p:spPr>
            <a:xfrm>
              <a:off x="4626850" y="493275"/>
              <a:ext cx="20175" cy="17300"/>
            </a:xfrm>
            <a:custGeom>
              <a:avLst/>
              <a:gdLst/>
              <a:ahLst/>
              <a:cxnLst/>
              <a:rect l="l" t="t" r="r" b="b"/>
              <a:pathLst>
                <a:path w="807" h="692" extrusionOk="0">
                  <a:moveTo>
                    <a:pt x="461" y="0"/>
                  </a:moveTo>
                  <a:cubicBezTo>
                    <a:pt x="155" y="0"/>
                    <a:pt x="1" y="373"/>
                    <a:pt x="218" y="589"/>
                  </a:cubicBezTo>
                  <a:cubicBezTo>
                    <a:pt x="288" y="660"/>
                    <a:pt x="375" y="692"/>
                    <a:pt x="460" y="692"/>
                  </a:cubicBezTo>
                  <a:cubicBezTo>
                    <a:pt x="637" y="692"/>
                    <a:pt x="807" y="554"/>
                    <a:pt x="807" y="346"/>
                  </a:cubicBezTo>
                  <a:cubicBezTo>
                    <a:pt x="807" y="154"/>
                    <a:pt x="653" y="0"/>
                    <a:pt x="461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0" name="Google Shape;8710;p13"/>
            <p:cNvSpPr/>
            <p:nvPr/>
          </p:nvSpPr>
          <p:spPr>
            <a:xfrm>
              <a:off x="4328400" y="1084425"/>
              <a:ext cx="25225" cy="21625"/>
            </a:xfrm>
            <a:custGeom>
              <a:avLst/>
              <a:gdLst/>
              <a:ahLst/>
              <a:cxnLst/>
              <a:rect l="l" t="t" r="r" b="b"/>
              <a:pathLst>
                <a:path w="1009" h="865" extrusionOk="0">
                  <a:moveTo>
                    <a:pt x="578" y="0"/>
                  </a:moveTo>
                  <a:cubicBezTo>
                    <a:pt x="192" y="0"/>
                    <a:pt x="1" y="465"/>
                    <a:pt x="271" y="737"/>
                  </a:cubicBezTo>
                  <a:cubicBezTo>
                    <a:pt x="359" y="825"/>
                    <a:pt x="468" y="864"/>
                    <a:pt x="574" y="864"/>
                  </a:cubicBezTo>
                  <a:cubicBezTo>
                    <a:pt x="796" y="864"/>
                    <a:pt x="1008" y="692"/>
                    <a:pt x="1008" y="432"/>
                  </a:cubicBezTo>
                  <a:cubicBezTo>
                    <a:pt x="1008" y="194"/>
                    <a:pt x="816" y="0"/>
                    <a:pt x="578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1" name="Google Shape;8711;p13"/>
            <p:cNvSpPr/>
            <p:nvPr/>
          </p:nvSpPr>
          <p:spPr>
            <a:xfrm>
              <a:off x="4862850" y="1464100"/>
              <a:ext cx="53850" cy="51825"/>
            </a:xfrm>
            <a:custGeom>
              <a:avLst/>
              <a:gdLst/>
              <a:ahLst/>
              <a:cxnLst/>
              <a:rect l="l" t="t" r="r" b="b"/>
              <a:pathLst>
                <a:path w="2154" h="2073" extrusionOk="0">
                  <a:moveTo>
                    <a:pt x="1119" y="1"/>
                  </a:moveTo>
                  <a:cubicBezTo>
                    <a:pt x="699" y="1"/>
                    <a:pt x="322" y="254"/>
                    <a:pt x="162" y="641"/>
                  </a:cubicBezTo>
                  <a:cubicBezTo>
                    <a:pt x="1" y="1026"/>
                    <a:pt x="91" y="1472"/>
                    <a:pt x="387" y="1769"/>
                  </a:cubicBezTo>
                  <a:cubicBezTo>
                    <a:pt x="585" y="1967"/>
                    <a:pt x="849" y="2072"/>
                    <a:pt x="1119" y="2072"/>
                  </a:cubicBezTo>
                  <a:cubicBezTo>
                    <a:pt x="1252" y="2072"/>
                    <a:pt x="1387" y="2047"/>
                    <a:pt x="1515" y="1994"/>
                  </a:cubicBezTo>
                  <a:cubicBezTo>
                    <a:pt x="1902" y="1834"/>
                    <a:pt x="2154" y="1455"/>
                    <a:pt x="2154" y="1037"/>
                  </a:cubicBezTo>
                  <a:cubicBezTo>
                    <a:pt x="2154" y="464"/>
                    <a:pt x="1690" y="1"/>
                    <a:pt x="1119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2" name="Google Shape;8712;p13"/>
            <p:cNvSpPr/>
            <p:nvPr/>
          </p:nvSpPr>
          <p:spPr>
            <a:xfrm>
              <a:off x="4354975" y="2022900"/>
              <a:ext cx="20200" cy="17275"/>
            </a:xfrm>
            <a:custGeom>
              <a:avLst/>
              <a:gdLst/>
              <a:ahLst/>
              <a:cxnLst/>
              <a:rect l="l" t="t" r="r" b="b"/>
              <a:pathLst>
                <a:path w="808" h="691" extrusionOk="0">
                  <a:moveTo>
                    <a:pt x="463" y="0"/>
                  </a:moveTo>
                  <a:cubicBezTo>
                    <a:pt x="155" y="0"/>
                    <a:pt x="1" y="371"/>
                    <a:pt x="219" y="589"/>
                  </a:cubicBezTo>
                  <a:cubicBezTo>
                    <a:pt x="289" y="659"/>
                    <a:pt x="375" y="690"/>
                    <a:pt x="460" y="690"/>
                  </a:cubicBezTo>
                  <a:cubicBezTo>
                    <a:pt x="637" y="690"/>
                    <a:pt x="808" y="553"/>
                    <a:pt x="808" y="345"/>
                  </a:cubicBezTo>
                  <a:cubicBezTo>
                    <a:pt x="808" y="154"/>
                    <a:pt x="654" y="0"/>
                    <a:pt x="463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3" name="Google Shape;8713;p13"/>
            <p:cNvSpPr/>
            <p:nvPr/>
          </p:nvSpPr>
          <p:spPr>
            <a:xfrm>
              <a:off x="3940075" y="1638850"/>
              <a:ext cx="10125" cy="8675"/>
            </a:xfrm>
            <a:custGeom>
              <a:avLst/>
              <a:gdLst/>
              <a:ahLst/>
              <a:cxnLst/>
              <a:rect l="l" t="t" r="r" b="b"/>
              <a:pathLst>
                <a:path w="405" h="347" extrusionOk="0">
                  <a:moveTo>
                    <a:pt x="232" y="1"/>
                  </a:moveTo>
                  <a:cubicBezTo>
                    <a:pt x="78" y="1"/>
                    <a:pt x="1" y="186"/>
                    <a:pt x="110" y="295"/>
                  </a:cubicBezTo>
                  <a:cubicBezTo>
                    <a:pt x="145" y="331"/>
                    <a:pt x="188" y="346"/>
                    <a:pt x="231" y="346"/>
                  </a:cubicBezTo>
                  <a:cubicBezTo>
                    <a:pt x="319" y="346"/>
                    <a:pt x="404" y="277"/>
                    <a:pt x="404" y="174"/>
                  </a:cubicBezTo>
                  <a:cubicBezTo>
                    <a:pt x="404" y="79"/>
                    <a:pt x="327" y="1"/>
                    <a:pt x="232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4" name="Google Shape;8714;p13"/>
            <p:cNvSpPr/>
            <p:nvPr/>
          </p:nvSpPr>
          <p:spPr>
            <a:xfrm>
              <a:off x="3146875" y="2059550"/>
              <a:ext cx="20150" cy="17300"/>
            </a:xfrm>
            <a:custGeom>
              <a:avLst/>
              <a:gdLst/>
              <a:ahLst/>
              <a:cxnLst/>
              <a:rect l="l" t="t" r="r" b="b"/>
              <a:pathLst>
                <a:path w="806" h="692" extrusionOk="0">
                  <a:moveTo>
                    <a:pt x="462" y="1"/>
                  </a:moveTo>
                  <a:cubicBezTo>
                    <a:pt x="154" y="1"/>
                    <a:pt x="0" y="373"/>
                    <a:pt x="217" y="590"/>
                  </a:cubicBezTo>
                  <a:cubicBezTo>
                    <a:pt x="288" y="660"/>
                    <a:pt x="374" y="692"/>
                    <a:pt x="459" y="692"/>
                  </a:cubicBezTo>
                  <a:cubicBezTo>
                    <a:pt x="636" y="692"/>
                    <a:pt x="806" y="554"/>
                    <a:pt x="806" y="346"/>
                  </a:cubicBezTo>
                  <a:cubicBezTo>
                    <a:pt x="806" y="155"/>
                    <a:pt x="652" y="1"/>
                    <a:pt x="462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5" name="Google Shape;8715;p13"/>
            <p:cNvSpPr/>
            <p:nvPr/>
          </p:nvSpPr>
          <p:spPr>
            <a:xfrm>
              <a:off x="3446725" y="2821100"/>
              <a:ext cx="20225" cy="17325"/>
            </a:xfrm>
            <a:custGeom>
              <a:avLst/>
              <a:gdLst/>
              <a:ahLst/>
              <a:cxnLst/>
              <a:rect l="l" t="t" r="r" b="b"/>
              <a:pathLst>
                <a:path w="809" h="693" extrusionOk="0">
                  <a:moveTo>
                    <a:pt x="463" y="1"/>
                  </a:moveTo>
                  <a:cubicBezTo>
                    <a:pt x="155" y="1"/>
                    <a:pt x="1" y="373"/>
                    <a:pt x="218" y="591"/>
                  </a:cubicBezTo>
                  <a:cubicBezTo>
                    <a:pt x="288" y="661"/>
                    <a:pt x="375" y="693"/>
                    <a:pt x="459" y="693"/>
                  </a:cubicBezTo>
                  <a:cubicBezTo>
                    <a:pt x="637" y="693"/>
                    <a:pt x="808" y="555"/>
                    <a:pt x="808" y="346"/>
                  </a:cubicBezTo>
                  <a:cubicBezTo>
                    <a:pt x="808" y="156"/>
                    <a:pt x="653" y="1"/>
                    <a:pt x="463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6" name="Google Shape;8716;p13"/>
            <p:cNvSpPr/>
            <p:nvPr/>
          </p:nvSpPr>
          <p:spPr>
            <a:xfrm>
              <a:off x="2694550" y="2510450"/>
              <a:ext cx="51800" cy="51825"/>
            </a:xfrm>
            <a:custGeom>
              <a:avLst/>
              <a:gdLst/>
              <a:ahLst/>
              <a:cxnLst/>
              <a:rect l="l" t="t" r="r" b="b"/>
              <a:pathLst>
                <a:path w="2072" h="2073" extrusionOk="0">
                  <a:moveTo>
                    <a:pt x="1037" y="0"/>
                  </a:moveTo>
                  <a:cubicBezTo>
                    <a:pt x="464" y="0"/>
                    <a:pt x="1" y="465"/>
                    <a:pt x="1" y="1036"/>
                  </a:cubicBezTo>
                  <a:cubicBezTo>
                    <a:pt x="1" y="1609"/>
                    <a:pt x="464" y="2072"/>
                    <a:pt x="1037" y="2072"/>
                  </a:cubicBezTo>
                  <a:cubicBezTo>
                    <a:pt x="1608" y="2072"/>
                    <a:pt x="2071" y="1609"/>
                    <a:pt x="2071" y="1036"/>
                  </a:cubicBezTo>
                  <a:cubicBezTo>
                    <a:pt x="2071" y="465"/>
                    <a:pt x="1608" y="0"/>
                    <a:pt x="1037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7" name="Google Shape;8717;p13"/>
            <p:cNvSpPr/>
            <p:nvPr/>
          </p:nvSpPr>
          <p:spPr>
            <a:xfrm>
              <a:off x="4996775" y="2693300"/>
              <a:ext cx="17650" cy="17625"/>
            </a:xfrm>
            <a:custGeom>
              <a:avLst/>
              <a:gdLst/>
              <a:ahLst/>
              <a:cxnLst/>
              <a:rect l="l" t="t" r="r" b="b"/>
              <a:pathLst>
                <a:path w="706" h="705" extrusionOk="0">
                  <a:moveTo>
                    <a:pt x="353" y="1"/>
                  </a:moveTo>
                  <a:cubicBezTo>
                    <a:pt x="158" y="1"/>
                    <a:pt x="0" y="158"/>
                    <a:pt x="0" y="353"/>
                  </a:cubicBezTo>
                  <a:cubicBezTo>
                    <a:pt x="0" y="548"/>
                    <a:pt x="158" y="705"/>
                    <a:pt x="353" y="705"/>
                  </a:cubicBezTo>
                  <a:cubicBezTo>
                    <a:pt x="547" y="705"/>
                    <a:pt x="706" y="548"/>
                    <a:pt x="706" y="353"/>
                  </a:cubicBezTo>
                  <a:cubicBezTo>
                    <a:pt x="706" y="158"/>
                    <a:pt x="547" y="1"/>
                    <a:pt x="353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8" name="Google Shape;8718;p13"/>
            <p:cNvSpPr/>
            <p:nvPr/>
          </p:nvSpPr>
          <p:spPr>
            <a:xfrm>
              <a:off x="3748875" y="2038450"/>
              <a:ext cx="23275" cy="19950"/>
            </a:xfrm>
            <a:custGeom>
              <a:avLst/>
              <a:gdLst/>
              <a:ahLst/>
              <a:cxnLst/>
              <a:rect l="l" t="t" r="r" b="b"/>
              <a:pathLst>
                <a:path w="931" h="798" extrusionOk="0">
                  <a:moveTo>
                    <a:pt x="533" y="0"/>
                  </a:moveTo>
                  <a:cubicBezTo>
                    <a:pt x="179" y="0"/>
                    <a:pt x="1" y="429"/>
                    <a:pt x="252" y="680"/>
                  </a:cubicBezTo>
                  <a:cubicBezTo>
                    <a:pt x="333" y="761"/>
                    <a:pt x="432" y="797"/>
                    <a:pt x="530" y="797"/>
                  </a:cubicBezTo>
                  <a:cubicBezTo>
                    <a:pt x="734" y="797"/>
                    <a:pt x="931" y="639"/>
                    <a:pt x="931" y="399"/>
                  </a:cubicBezTo>
                  <a:cubicBezTo>
                    <a:pt x="931" y="179"/>
                    <a:pt x="753" y="0"/>
                    <a:pt x="533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9" name="Google Shape;8719;p13"/>
            <p:cNvSpPr/>
            <p:nvPr/>
          </p:nvSpPr>
          <p:spPr>
            <a:xfrm>
              <a:off x="3556600" y="1237750"/>
              <a:ext cx="11650" cy="9975"/>
            </a:xfrm>
            <a:custGeom>
              <a:avLst/>
              <a:gdLst/>
              <a:ahLst/>
              <a:cxnLst/>
              <a:rect l="l" t="t" r="r" b="b"/>
              <a:pathLst>
                <a:path w="466" h="399" extrusionOk="0">
                  <a:moveTo>
                    <a:pt x="267" y="1"/>
                  </a:moveTo>
                  <a:cubicBezTo>
                    <a:pt x="89" y="1"/>
                    <a:pt x="1" y="214"/>
                    <a:pt x="125" y="340"/>
                  </a:cubicBezTo>
                  <a:cubicBezTo>
                    <a:pt x="165" y="380"/>
                    <a:pt x="215" y="398"/>
                    <a:pt x="264" y="398"/>
                  </a:cubicBezTo>
                  <a:cubicBezTo>
                    <a:pt x="367" y="398"/>
                    <a:pt x="466" y="319"/>
                    <a:pt x="466" y="199"/>
                  </a:cubicBezTo>
                  <a:cubicBezTo>
                    <a:pt x="466" y="89"/>
                    <a:pt x="376" y="1"/>
                    <a:pt x="267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0" name="Google Shape;8720;p13"/>
            <p:cNvSpPr/>
            <p:nvPr/>
          </p:nvSpPr>
          <p:spPr>
            <a:xfrm>
              <a:off x="3670175" y="817475"/>
              <a:ext cx="44800" cy="44800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896" y="0"/>
                  </a:moveTo>
                  <a:cubicBezTo>
                    <a:pt x="401" y="0"/>
                    <a:pt x="1" y="402"/>
                    <a:pt x="1" y="896"/>
                  </a:cubicBezTo>
                  <a:cubicBezTo>
                    <a:pt x="1" y="1390"/>
                    <a:pt x="401" y="1791"/>
                    <a:pt x="896" y="1791"/>
                  </a:cubicBezTo>
                  <a:cubicBezTo>
                    <a:pt x="1389" y="1791"/>
                    <a:pt x="1792" y="1390"/>
                    <a:pt x="1792" y="896"/>
                  </a:cubicBezTo>
                  <a:cubicBezTo>
                    <a:pt x="1792" y="402"/>
                    <a:pt x="1389" y="0"/>
                    <a:pt x="896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1" name="Google Shape;8721;p13"/>
            <p:cNvSpPr/>
            <p:nvPr/>
          </p:nvSpPr>
          <p:spPr>
            <a:xfrm>
              <a:off x="3305425" y="718025"/>
              <a:ext cx="11700" cy="9975"/>
            </a:xfrm>
            <a:custGeom>
              <a:avLst/>
              <a:gdLst/>
              <a:ahLst/>
              <a:cxnLst/>
              <a:rect l="l" t="t" r="r" b="b"/>
              <a:pathLst>
                <a:path w="468" h="399" extrusionOk="0">
                  <a:moveTo>
                    <a:pt x="268" y="0"/>
                  </a:moveTo>
                  <a:cubicBezTo>
                    <a:pt x="90" y="0"/>
                    <a:pt x="1" y="214"/>
                    <a:pt x="126" y="340"/>
                  </a:cubicBezTo>
                  <a:cubicBezTo>
                    <a:pt x="167" y="380"/>
                    <a:pt x="217" y="399"/>
                    <a:pt x="266" y="399"/>
                  </a:cubicBezTo>
                  <a:cubicBezTo>
                    <a:pt x="369" y="399"/>
                    <a:pt x="467" y="319"/>
                    <a:pt x="467" y="199"/>
                  </a:cubicBezTo>
                  <a:cubicBezTo>
                    <a:pt x="467" y="89"/>
                    <a:pt x="378" y="0"/>
                    <a:pt x="268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2" name="Google Shape;8722;p13"/>
            <p:cNvSpPr/>
            <p:nvPr/>
          </p:nvSpPr>
          <p:spPr>
            <a:xfrm>
              <a:off x="3719925" y="558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3" name="Google Shape;8723;p13"/>
            <p:cNvSpPr/>
            <p:nvPr/>
          </p:nvSpPr>
          <p:spPr>
            <a:xfrm>
              <a:off x="2934100" y="1347125"/>
              <a:ext cx="29900" cy="29900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9" y="1"/>
                  </a:moveTo>
                  <a:cubicBezTo>
                    <a:pt x="268" y="1"/>
                    <a:pt x="1" y="269"/>
                    <a:pt x="1" y="599"/>
                  </a:cubicBezTo>
                  <a:cubicBezTo>
                    <a:pt x="1" y="928"/>
                    <a:pt x="268" y="1195"/>
                    <a:pt x="599" y="1195"/>
                  </a:cubicBezTo>
                  <a:cubicBezTo>
                    <a:pt x="928" y="1195"/>
                    <a:pt x="1195" y="928"/>
                    <a:pt x="1195" y="599"/>
                  </a:cubicBezTo>
                  <a:cubicBezTo>
                    <a:pt x="1195" y="269"/>
                    <a:pt x="928" y="1"/>
                    <a:pt x="599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4" name="Google Shape;8724;p13"/>
            <p:cNvSpPr/>
            <p:nvPr/>
          </p:nvSpPr>
          <p:spPr>
            <a:xfrm>
              <a:off x="2790675" y="1896725"/>
              <a:ext cx="29050" cy="24875"/>
            </a:xfrm>
            <a:custGeom>
              <a:avLst/>
              <a:gdLst/>
              <a:ahLst/>
              <a:cxnLst/>
              <a:rect l="l" t="t" r="r" b="b"/>
              <a:pathLst>
                <a:path w="1162" h="995" extrusionOk="0">
                  <a:moveTo>
                    <a:pt x="666" y="0"/>
                  </a:moveTo>
                  <a:cubicBezTo>
                    <a:pt x="222" y="0"/>
                    <a:pt x="0" y="536"/>
                    <a:pt x="313" y="850"/>
                  </a:cubicBezTo>
                  <a:cubicBezTo>
                    <a:pt x="409" y="945"/>
                    <a:pt x="536" y="995"/>
                    <a:pt x="666" y="995"/>
                  </a:cubicBezTo>
                  <a:cubicBezTo>
                    <a:pt x="730" y="995"/>
                    <a:pt x="794" y="982"/>
                    <a:pt x="856" y="957"/>
                  </a:cubicBezTo>
                  <a:cubicBezTo>
                    <a:pt x="1041" y="879"/>
                    <a:pt x="1162" y="699"/>
                    <a:pt x="1162" y="497"/>
                  </a:cubicBezTo>
                  <a:cubicBezTo>
                    <a:pt x="1162" y="223"/>
                    <a:pt x="939" y="0"/>
                    <a:pt x="666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5" name="Google Shape;8725;p13"/>
            <p:cNvSpPr/>
            <p:nvPr/>
          </p:nvSpPr>
          <p:spPr>
            <a:xfrm>
              <a:off x="2849575" y="824950"/>
              <a:ext cx="9975" cy="9950"/>
            </a:xfrm>
            <a:custGeom>
              <a:avLst/>
              <a:gdLst/>
              <a:ahLst/>
              <a:cxnLst/>
              <a:rect l="l" t="t" r="r" b="b"/>
              <a:pathLst>
                <a:path w="399" h="398" extrusionOk="0">
                  <a:moveTo>
                    <a:pt x="199" y="0"/>
                  </a:moveTo>
                  <a:cubicBezTo>
                    <a:pt x="89" y="0"/>
                    <a:pt x="0" y="90"/>
                    <a:pt x="0" y="199"/>
                  </a:cubicBezTo>
                  <a:cubicBezTo>
                    <a:pt x="0" y="310"/>
                    <a:pt x="89" y="398"/>
                    <a:pt x="199" y="398"/>
                  </a:cubicBezTo>
                  <a:cubicBezTo>
                    <a:pt x="310" y="398"/>
                    <a:pt x="398" y="310"/>
                    <a:pt x="398" y="199"/>
                  </a:cubicBezTo>
                  <a:cubicBezTo>
                    <a:pt x="398" y="90"/>
                    <a:pt x="310" y="0"/>
                    <a:pt x="199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6" name="Google Shape;8726;p13"/>
            <p:cNvSpPr/>
            <p:nvPr/>
          </p:nvSpPr>
          <p:spPr>
            <a:xfrm>
              <a:off x="2483100" y="1029400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5" y="1"/>
                  </a:moveTo>
                  <a:cubicBezTo>
                    <a:pt x="116" y="1"/>
                    <a:pt x="1" y="277"/>
                    <a:pt x="164" y="439"/>
                  </a:cubicBezTo>
                  <a:cubicBezTo>
                    <a:pt x="216" y="491"/>
                    <a:pt x="280" y="515"/>
                    <a:pt x="344" y="515"/>
                  </a:cubicBezTo>
                  <a:cubicBezTo>
                    <a:pt x="475" y="515"/>
                    <a:pt x="602" y="412"/>
                    <a:pt x="602" y="258"/>
                  </a:cubicBezTo>
                  <a:cubicBezTo>
                    <a:pt x="602" y="116"/>
                    <a:pt x="487" y="1"/>
                    <a:pt x="345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7" name="Google Shape;8727;p13"/>
            <p:cNvSpPr/>
            <p:nvPr/>
          </p:nvSpPr>
          <p:spPr>
            <a:xfrm>
              <a:off x="2228725" y="735325"/>
              <a:ext cx="7525" cy="6475"/>
            </a:xfrm>
            <a:custGeom>
              <a:avLst/>
              <a:gdLst/>
              <a:ahLst/>
              <a:cxnLst/>
              <a:rect l="l" t="t" r="r" b="b"/>
              <a:pathLst>
                <a:path w="301" h="259" extrusionOk="0">
                  <a:moveTo>
                    <a:pt x="172" y="1"/>
                  </a:moveTo>
                  <a:cubicBezTo>
                    <a:pt x="57" y="1"/>
                    <a:pt x="0" y="140"/>
                    <a:pt x="81" y="220"/>
                  </a:cubicBezTo>
                  <a:cubicBezTo>
                    <a:pt x="107" y="246"/>
                    <a:pt x="139" y="258"/>
                    <a:pt x="171" y="258"/>
                  </a:cubicBezTo>
                  <a:cubicBezTo>
                    <a:pt x="237" y="258"/>
                    <a:pt x="301" y="207"/>
                    <a:pt x="301" y="129"/>
                  </a:cubicBezTo>
                  <a:cubicBezTo>
                    <a:pt x="301" y="59"/>
                    <a:pt x="242" y="1"/>
                    <a:pt x="172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8" name="Google Shape;8728;p13"/>
            <p:cNvSpPr/>
            <p:nvPr/>
          </p:nvSpPr>
          <p:spPr>
            <a:xfrm>
              <a:off x="2298875" y="507175"/>
              <a:ext cx="25725" cy="25725"/>
            </a:xfrm>
            <a:custGeom>
              <a:avLst/>
              <a:gdLst/>
              <a:ahLst/>
              <a:cxnLst/>
              <a:rect l="l" t="t" r="r" b="b"/>
              <a:pathLst>
                <a:path w="1029" h="1029" extrusionOk="0">
                  <a:moveTo>
                    <a:pt x="514" y="0"/>
                  </a:moveTo>
                  <a:cubicBezTo>
                    <a:pt x="232" y="0"/>
                    <a:pt x="0" y="231"/>
                    <a:pt x="0" y="515"/>
                  </a:cubicBezTo>
                  <a:cubicBezTo>
                    <a:pt x="0" y="799"/>
                    <a:pt x="232" y="1029"/>
                    <a:pt x="514" y="1029"/>
                  </a:cubicBezTo>
                  <a:cubicBezTo>
                    <a:pt x="798" y="1029"/>
                    <a:pt x="1028" y="799"/>
                    <a:pt x="1028" y="515"/>
                  </a:cubicBezTo>
                  <a:cubicBezTo>
                    <a:pt x="1028" y="231"/>
                    <a:pt x="798" y="0"/>
                    <a:pt x="514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9" name="Google Shape;8729;p13"/>
            <p:cNvSpPr/>
            <p:nvPr/>
          </p:nvSpPr>
          <p:spPr>
            <a:xfrm>
              <a:off x="1734850" y="762650"/>
              <a:ext cx="43450" cy="41800"/>
            </a:xfrm>
            <a:custGeom>
              <a:avLst/>
              <a:gdLst/>
              <a:ahLst/>
              <a:cxnLst/>
              <a:rect l="l" t="t" r="r" b="b"/>
              <a:pathLst>
                <a:path w="1738" h="1672" extrusionOk="0">
                  <a:moveTo>
                    <a:pt x="902" y="0"/>
                  </a:moveTo>
                  <a:cubicBezTo>
                    <a:pt x="564" y="0"/>
                    <a:pt x="259" y="205"/>
                    <a:pt x="129" y="516"/>
                  </a:cubicBezTo>
                  <a:cubicBezTo>
                    <a:pt x="0" y="828"/>
                    <a:pt x="72" y="1189"/>
                    <a:pt x="310" y="1428"/>
                  </a:cubicBezTo>
                  <a:cubicBezTo>
                    <a:pt x="470" y="1587"/>
                    <a:pt x="685" y="1672"/>
                    <a:pt x="903" y="1672"/>
                  </a:cubicBezTo>
                  <a:cubicBezTo>
                    <a:pt x="1010" y="1672"/>
                    <a:pt x="1119" y="1651"/>
                    <a:pt x="1222" y="1609"/>
                  </a:cubicBezTo>
                  <a:cubicBezTo>
                    <a:pt x="1533" y="1479"/>
                    <a:pt x="1738" y="1174"/>
                    <a:pt x="1738" y="836"/>
                  </a:cubicBezTo>
                  <a:cubicBezTo>
                    <a:pt x="1738" y="375"/>
                    <a:pt x="1362" y="0"/>
                    <a:pt x="902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0" name="Google Shape;8730;p13"/>
            <p:cNvSpPr/>
            <p:nvPr/>
          </p:nvSpPr>
          <p:spPr>
            <a:xfrm>
              <a:off x="1896025" y="1100100"/>
              <a:ext cx="30075" cy="25750"/>
            </a:xfrm>
            <a:custGeom>
              <a:avLst/>
              <a:gdLst/>
              <a:ahLst/>
              <a:cxnLst/>
              <a:rect l="l" t="t" r="r" b="b"/>
              <a:pathLst>
                <a:path w="1203" h="1030" extrusionOk="0">
                  <a:moveTo>
                    <a:pt x="688" y="1"/>
                  </a:moveTo>
                  <a:cubicBezTo>
                    <a:pt x="231" y="1"/>
                    <a:pt x="1" y="556"/>
                    <a:pt x="325" y="878"/>
                  </a:cubicBezTo>
                  <a:cubicBezTo>
                    <a:pt x="424" y="977"/>
                    <a:pt x="555" y="1030"/>
                    <a:pt x="689" y="1030"/>
                  </a:cubicBezTo>
                  <a:cubicBezTo>
                    <a:pt x="755" y="1030"/>
                    <a:pt x="822" y="1017"/>
                    <a:pt x="886" y="991"/>
                  </a:cubicBezTo>
                  <a:cubicBezTo>
                    <a:pt x="1079" y="911"/>
                    <a:pt x="1203" y="723"/>
                    <a:pt x="1203" y="515"/>
                  </a:cubicBezTo>
                  <a:cubicBezTo>
                    <a:pt x="1203" y="231"/>
                    <a:pt x="972" y="1"/>
                    <a:pt x="688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1" name="Google Shape;8731;p13"/>
            <p:cNvSpPr/>
            <p:nvPr/>
          </p:nvSpPr>
          <p:spPr>
            <a:xfrm>
              <a:off x="2136075" y="831750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3" y="0"/>
                  </a:moveTo>
                  <a:cubicBezTo>
                    <a:pt x="114" y="2"/>
                    <a:pt x="0" y="278"/>
                    <a:pt x="162" y="440"/>
                  </a:cubicBezTo>
                  <a:cubicBezTo>
                    <a:pt x="214" y="492"/>
                    <a:pt x="278" y="515"/>
                    <a:pt x="341" y="515"/>
                  </a:cubicBezTo>
                  <a:cubicBezTo>
                    <a:pt x="473" y="515"/>
                    <a:pt x="600" y="412"/>
                    <a:pt x="601" y="257"/>
                  </a:cubicBezTo>
                  <a:cubicBezTo>
                    <a:pt x="601" y="115"/>
                    <a:pt x="485" y="0"/>
                    <a:pt x="343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2" name="Google Shape;8732;p13"/>
            <p:cNvSpPr/>
            <p:nvPr/>
          </p:nvSpPr>
          <p:spPr>
            <a:xfrm>
              <a:off x="1499100" y="1175600"/>
              <a:ext cx="30125" cy="28975"/>
            </a:xfrm>
            <a:custGeom>
              <a:avLst/>
              <a:gdLst/>
              <a:ahLst/>
              <a:cxnLst/>
              <a:rect l="l" t="t" r="r" b="b"/>
              <a:pathLst>
                <a:path w="1205" h="1159" extrusionOk="0">
                  <a:moveTo>
                    <a:pt x="626" y="1"/>
                  </a:moveTo>
                  <a:cubicBezTo>
                    <a:pt x="391" y="1"/>
                    <a:pt x="180" y="141"/>
                    <a:pt x="91" y="358"/>
                  </a:cubicBezTo>
                  <a:cubicBezTo>
                    <a:pt x="1" y="575"/>
                    <a:pt x="50" y="823"/>
                    <a:pt x="215" y="989"/>
                  </a:cubicBezTo>
                  <a:cubicBezTo>
                    <a:pt x="326" y="1100"/>
                    <a:pt x="475" y="1159"/>
                    <a:pt x="627" y="1159"/>
                  </a:cubicBezTo>
                  <a:cubicBezTo>
                    <a:pt x="701" y="1159"/>
                    <a:pt x="776" y="1145"/>
                    <a:pt x="847" y="1116"/>
                  </a:cubicBezTo>
                  <a:cubicBezTo>
                    <a:pt x="1064" y="1026"/>
                    <a:pt x="1204" y="814"/>
                    <a:pt x="1204" y="581"/>
                  </a:cubicBezTo>
                  <a:cubicBezTo>
                    <a:pt x="1204" y="261"/>
                    <a:pt x="946" y="1"/>
                    <a:pt x="626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3" name="Google Shape;8733;p13"/>
            <p:cNvSpPr/>
            <p:nvPr/>
          </p:nvSpPr>
          <p:spPr>
            <a:xfrm>
              <a:off x="1381800" y="1570875"/>
              <a:ext cx="30100" cy="29000"/>
            </a:xfrm>
            <a:custGeom>
              <a:avLst/>
              <a:gdLst/>
              <a:ahLst/>
              <a:cxnLst/>
              <a:rect l="l" t="t" r="r" b="b"/>
              <a:pathLst>
                <a:path w="1204" h="1160" extrusionOk="0">
                  <a:moveTo>
                    <a:pt x="625" y="1"/>
                  </a:moveTo>
                  <a:cubicBezTo>
                    <a:pt x="391" y="1"/>
                    <a:pt x="180" y="143"/>
                    <a:pt x="90" y="358"/>
                  </a:cubicBezTo>
                  <a:cubicBezTo>
                    <a:pt x="0" y="575"/>
                    <a:pt x="50" y="824"/>
                    <a:pt x="216" y="990"/>
                  </a:cubicBezTo>
                  <a:cubicBezTo>
                    <a:pt x="327" y="1101"/>
                    <a:pt x="475" y="1160"/>
                    <a:pt x="626" y="1160"/>
                  </a:cubicBezTo>
                  <a:cubicBezTo>
                    <a:pt x="700" y="1160"/>
                    <a:pt x="775" y="1145"/>
                    <a:pt x="847" y="1116"/>
                  </a:cubicBezTo>
                  <a:cubicBezTo>
                    <a:pt x="1063" y="1026"/>
                    <a:pt x="1204" y="814"/>
                    <a:pt x="1204" y="581"/>
                  </a:cubicBezTo>
                  <a:cubicBezTo>
                    <a:pt x="1204" y="261"/>
                    <a:pt x="945" y="1"/>
                    <a:pt x="625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4" name="Google Shape;8734;p13"/>
            <p:cNvSpPr/>
            <p:nvPr/>
          </p:nvSpPr>
          <p:spPr>
            <a:xfrm>
              <a:off x="2023800" y="1768575"/>
              <a:ext cx="50150" cy="48200"/>
            </a:xfrm>
            <a:custGeom>
              <a:avLst/>
              <a:gdLst/>
              <a:ahLst/>
              <a:cxnLst/>
              <a:rect l="l" t="t" r="r" b="b"/>
              <a:pathLst>
                <a:path w="2006" h="1928" extrusionOk="0">
                  <a:moveTo>
                    <a:pt x="1041" y="1"/>
                  </a:moveTo>
                  <a:cubicBezTo>
                    <a:pt x="651" y="1"/>
                    <a:pt x="300" y="235"/>
                    <a:pt x="150" y="596"/>
                  </a:cubicBezTo>
                  <a:cubicBezTo>
                    <a:pt x="1" y="956"/>
                    <a:pt x="83" y="1370"/>
                    <a:pt x="360" y="1646"/>
                  </a:cubicBezTo>
                  <a:cubicBezTo>
                    <a:pt x="543" y="1830"/>
                    <a:pt x="790" y="1928"/>
                    <a:pt x="1041" y="1928"/>
                  </a:cubicBezTo>
                  <a:cubicBezTo>
                    <a:pt x="1165" y="1928"/>
                    <a:pt x="1291" y="1904"/>
                    <a:pt x="1410" y="1854"/>
                  </a:cubicBezTo>
                  <a:cubicBezTo>
                    <a:pt x="1771" y="1706"/>
                    <a:pt x="2005" y="1353"/>
                    <a:pt x="2005" y="965"/>
                  </a:cubicBezTo>
                  <a:cubicBezTo>
                    <a:pt x="2005" y="431"/>
                    <a:pt x="1573" y="1"/>
                    <a:pt x="1041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5" name="Google Shape;8735;p13"/>
            <p:cNvSpPr/>
            <p:nvPr/>
          </p:nvSpPr>
          <p:spPr>
            <a:xfrm>
              <a:off x="2256550" y="1542000"/>
              <a:ext cx="15050" cy="12875"/>
            </a:xfrm>
            <a:custGeom>
              <a:avLst/>
              <a:gdLst/>
              <a:ahLst/>
              <a:cxnLst/>
              <a:rect l="l" t="t" r="r" b="b"/>
              <a:pathLst>
                <a:path w="602" h="515" extrusionOk="0">
                  <a:moveTo>
                    <a:pt x="345" y="0"/>
                  </a:moveTo>
                  <a:cubicBezTo>
                    <a:pt x="114" y="0"/>
                    <a:pt x="1" y="277"/>
                    <a:pt x="162" y="438"/>
                  </a:cubicBezTo>
                  <a:cubicBezTo>
                    <a:pt x="215" y="491"/>
                    <a:pt x="279" y="515"/>
                    <a:pt x="343" y="515"/>
                  </a:cubicBezTo>
                  <a:cubicBezTo>
                    <a:pt x="475" y="515"/>
                    <a:pt x="602" y="412"/>
                    <a:pt x="602" y="257"/>
                  </a:cubicBezTo>
                  <a:cubicBezTo>
                    <a:pt x="602" y="115"/>
                    <a:pt x="487" y="0"/>
                    <a:pt x="345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6" name="Google Shape;8736;p13"/>
            <p:cNvSpPr/>
            <p:nvPr/>
          </p:nvSpPr>
          <p:spPr>
            <a:xfrm>
              <a:off x="2414000" y="2012800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5" y="1"/>
                  </a:moveTo>
                  <a:cubicBezTo>
                    <a:pt x="116" y="1"/>
                    <a:pt x="1" y="277"/>
                    <a:pt x="162" y="440"/>
                  </a:cubicBezTo>
                  <a:cubicBezTo>
                    <a:pt x="215" y="492"/>
                    <a:pt x="279" y="515"/>
                    <a:pt x="342" y="515"/>
                  </a:cubicBezTo>
                  <a:cubicBezTo>
                    <a:pt x="475" y="515"/>
                    <a:pt x="602" y="413"/>
                    <a:pt x="602" y="258"/>
                  </a:cubicBezTo>
                  <a:cubicBezTo>
                    <a:pt x="602" y="116"/>
                    <a:pt x="487" y="1"/>
                    <a:pt x="345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7" name="Google Shape;8737;p13"/>
            <p:cNvSpPr/>
            <p:nvPr/>
          </p:nvSpPr>
          <p:spPr>
            <a:xfrm>
              <a:off x="1959825" y="2199175"/>
              <a:ext cx="25750" cy="25725"/>
            </a:xfrm>
            <a:custGeom>
              <a:avLst/>
              <a:gdLst/>
              <a:ahLst/>
              <a:cxnLst/>
              <a:rect l="l" t="t" r="r" b="b"/>
              <a:pathLst>
                <a:path w="1030" h="1029" extrusionOk="0">
                  <a:moveTo>
                    <a:pt x="515" y="0"/>
                  </a:moveTo>
                  <a:cubicBezTo>
                    <a:pt x="231" y="0"/>
                    <a:pt x="1" y="231"/>
                    <a:pt x="1" y="515"/>
                  </a:cubicBezTo>
                  <a:cubicBezTo>
                    <a:pt x="1" y="799"/>
                    <a:pt x="231" y="1029"/>
                    <a:pt x="515" y="1029"/>
                  </a:cubicBezTo>
                  <a:cubicBezTo>
                    <a:pt x="799" y="1029"/>
                    <a:pt x="1029" y="799"/>
                    <a:pt x="1029" y="515"/>
                  </a:cubicBezTo>
                  <a:cubicBezTo>
                    <a:pt x="1029" y="231"/>
                    <a:pt x="799" y="0"/>
                    <a:pt x="515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8" name="Google Shape;8738;p13"/>
            <p:cNvSpPr/>
            <p:nvPr/>
          </p:nvSpPr>
          <p:spPr>
            <a:xfrm>
              <a:off x="1470775" y="2351825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5" y="1"/>
                  </a:moveTo>
                  <a:cubicBezTo>
                    <a:pt x="116" y="1"/>
                    <a:pt x="1" y="278"/>
                    <a:pt x="164" y="440"/>
                  </a:cubicBezTo>
                  <a:cubicBezTo>
                    <a:pt x="216" y="493"/>
                    <a:pt x="280" y="516"/>
                    <a:pt x="343" y="516"/>
                  </a:cubicBezTo>
                  <a:cubicBezTo>
                    <a:pt x="475" y="516"/>
                    <a:pt x="602" y="413"/>
                    <a:pt x="602" y="258"/>
                  </a:cubicBezTo>
                  <a:cubicBezTo>
                    <a:pt x="602" y="116"/>
                    <a:pt x="487" y="1"/>
                    <a:pt x="345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9" name="Google Shape;8739;p13"/>
            <p:cNvSpPr/>
            <p:nvPr/>
          </p:nvSpPr>
          <p:spPr>
            <a:xfrm>
              <a:off x="978475" y="2015975"/>
              <a:ext cx="30125" cy="29000"/>
            </a:xfrm>
            <a:custGeom>
              <a:avLst/>
              <a:gdLst/>
              <a:ahLst/>
              <a:cxnLst/>
              <a:rect l="l" t="t" r="r" b="b"/>
              <a:pathLst>
                <a:path w="1205" h="1160" extrusionOk="0">
                  <a:moveTo>
                    <a:pt x="626" y="1"/>
                  </a:moveTo>
                  <a:cubicBezTo>
                    <a:pt x="391" y="1"/>
                    <a:pt x="180" y="143"/>
                    <a:pt x="91" y="358"/>
                  </a:cubicBezTo>
                  <a:cubicBezTo>
                    <a:pt x="1" y="575"/>
                    <a:pt x="50" y="824"/>
                    <a:pt x="216" y="990"/>
                  </a:cubicBezTo>
                  <a:cubicBezTo>
                    <a:pt x="327" y="1100"/>
                    <a:pt x="476" y="1160"/>
                    <a:pt x="626" y="1160"/>
                  </a:cubicBezTo>
                  <a:cubicBezTo>
                    <a:pt x="701" y="1160"/>
                    <a:pt x="775" y="1145"/>
                    <a:pt x="847" y="1116"/>
                  </a:cubicBezTo>
                  <a:cubicBezTo>
                    <a:pt x="1064" y="1026"/>
                    <a:pt x="1204" y="814"/>
                    <a:pt x="1204" y="581"/>
                  </a:cubicBezTo>
                  <a:cubicBezTo>
                    <a:pt x="1204" y="261"/>
                    <a:pt x="946" y="1"/>
                    <a:pt x="626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0" name="Google Shape;8740;p13"/>
            <p:cNvSpPr/>
            <p:nvPr/>
          </p:nvSpPr>
          <p:spPr>
            <a:xfrm>
              <a:off x="566650" y="2208825"/>
              <a:ext cx="22550" cy="19325"/>
            </a:xfrm>
            <a:custGeom>
              <a:avLst/>
              <a:gdLst/>
              <a:ahLst/>
              <a:cxnLst/>
              <a:rect l="l" t="t" r="r" b="b"/>
              <a:pathLst>
                <a:path w="902" h="773" extrusionOk="0">
                  <a:moveTo>
                    <a:pt x="516" y="0"/>
                  </a:moveTo>
                  <a:cubicBezTo>
                    <a:pt x="172" y="0"/>
                    <a:pt x="0" y="416"/>
                    <a:pt x="244" y="659"/>
                  </a:cubicBezTo>
                  <a:cubicBezTo>
                    <a:pt x="322" y="738"/>
                    <a:pt x="419" y="773"/>
                    <a:pt x="513" y="773"/>
                  </a:cubicBezTo>
                  <a:cubicBezTo>
                    <a:pt x="711" y="773"/>
                    <a:pt x="902" y="619"/>
                    <a:pt x="902" y="386"/>
                  </a:cubicBezTo>
                  <a:cubicBezTo>
                    <a:pt x="902" y="174"/>
                    <a:pt x="730" y="0"/>
                    <a:pt x="516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1" name="Google Shape;8741;p13"/>
            <p:cNvSpPr/>
            <p:nvPr/>
          </p:nvSpPr>
          <p:spPr>
            <a:xfrm>
              <a:off x="275850" y="2425750"/>
              <a:ext cx="22525" cy="22525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1" y="1"/>
                  </a:moveTo>
                  <a:cubicBezTo>
                    <a:pt x="203" y="1"/>
                    <a:pt x="1" y="203"/>
                    <a:pt x="1" y="451"/>
                  </a:cubicBezTo>
                  <a:cubicBezTo>
                    <a:pt x="1" y="699"/>
                    <a:pt x="203" y="901"/>
                    <a:pt x="451" y="901"/>
                  </a:cubicBezTo>
                  <a:cubicBezTo>
                    <a:pt x="699" y="901"/>
                    <a:pt x="901" y="699"/>
                    <a:pt x="901" y="451"/>
                  </a:cubicBezTo>
                  <a:cubicBezTo>
                    <a:pt x="901" y="203"/>
                    <a:pt x="699" y="1"/>
                    <a:pt x="451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2" name="Google Shape;8742;p13"/>
            <p:cNvSpPr/>
            <p:nvPr/>
          </p:nvSpPr>
          <p:spPr>
            <a:xfrm>
              <a:off x="388300" y="1696225"/>
              <a:ext cx="22575" cy="19325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7" y="1"/>
                  </a:moveTo>
                  <a:cubicBezTo>
                    <a:pt x="173" y="1"/>
                    <a:pt x="1" y="416"/>
                    <a:pt x="243" y="660"/>
                  </a:cubicBezTo>
                  <a:cubicBezTo>
                    <a:pt x="322" y="738"/>
                    <a:pt x="418" y="773"/>
                    <a:pt x="513" y="773"/>
                  </a:cubicBezTo>
                  <a:cubicBezTo>
                    <a:pt x="712" y="773"/>
                    <a:pt x="902" y="619"/>
                    <a:pt x="902" y="386"/>
                  </a:cubicBezTo>
                  <a:cubicBezTo>
                    <a:pt x="902" y="174"/>
                    <a:pt x="729" y="1"/>
                    <a:pt x="517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3" name="Google Shape;8743;p13"/>
            <p:cNvSpPr/>
            <p:nvPr/>
          </p:nvSpPr>
          <p:spPr>
            <a:xfrm>
              <a:off x="762700" y="1699450"/>
              <a:ext cx="11300" cy="9675"/>
            </a:xfrm>
            <a:custGeom>
              <a:avLst/>
              <a:gdLst/>
              <a:ahLst/>
              <a:cxnLst/>
              <a:rect l="l" t="t" r="r" b="b"/>
              <a:pathLst>
                <a:path w="452" h="387" extrusionOk="0">
                  <a:moveTo>
                    <a:pt x="259" y="0"/>
                  </a:moveTo>
                  <a:cubicBezTo>
                    <a:pt x="87" y="0"/>
                    <a:pt x="0" y="208"/>
                    <a:pt x="123" y="330"/>
                  </a:cubicBezTo>
                  <a:cubicBezTo>
                    <a:pt x="162" y="369"/>
                    <a:pt x="210" y="387"/>
                    <a:pt x="257" y="387"/>
                  </a:cubicBezTo>
                  <a:cubicBezTo>
                    <a:pt x="356" y="387"/>
                    <a:pt x="452" y="309"/>
                    <a:pt x="452" y="193"/>
                  </a:cubicBezTo>
                  <a:cubicBezTo>
                    <a:pt x="452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4" name="Google Shape;8744;p13"/>
            <p:cNvSpPr/>
            <p:nvPr/>
          </p:nvSpPr>
          <p:spPr>
            <a:xfrm>
              <a:off x="445075" y="1320225"/>
              <a:ext cx="18825" cy="16125"/>
            </a:xfrm>
            <a:custGeom>
              <a:avLst/>
              <a:gdLst/>
              <a:ahLst/>
              <a:cxnLst/>
              <a:rect l="l" t="t" r="r" b="b"/>
              <a:pathLst>
                <a:path w="753" h="645" extrusionOk="0">
                  <a:moveTo>
                    <a:pt x="431" y="1"/>
                  </a:moveTo>
                  <a:cubicBezTo>
                    <a:pt x="144" y="1"/>
                    <a:pt x="1" y="347"/>
                    <a:pt x="202" y="549"/>
                  </a:cubicBezTo>
                  <a:cubicBezTo>
                    <a:pt x="268" y="615"/>
                    <a:pt x="349" y="645"/>
                    <a:pt x="428" y="645"/>
                  </a:cubicBezTo>
                  <a:cubicBezTo>
                    <a:pt x="593" y="645"/>
                    <a:pt x="751" y="516"/>
                    <a:pt x="752" y="322"/>
                  </a:cubicBezTo>
                  <a:cubicBezTo>
                    <a:pt x="751" y="144"/>
                    <a:pt x="607" y="1"/>
                    <a:pt x="431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5" name="Google Shape;8745;p13"/>
            <p:cNvSpPr/>
            <p:nvPr/>
          </p:nvSpPr>
          <p:spPr>
            <a:xfrm>
              <a:off x="385650" y="1104925"/>
              <a:ext cx="18800" cy="16125"/>
            </a:xfrm>
            <a:custGeom>
              <a:avLst/>
              <a:gdLst/>
              <a:ahLst/>
              <a:cxnLst/>
              <a:rect l="l" t="t" r="r" b="b"/>
              <a:pathLst>
                <a:path w="752" h="645" extrusionOk="0">
                  <a:moveTo>
                    <a:pt x="430" y="1"/>
                  </a:moveTo>
                  <a:cubicBezTo>
                    <a:pt x="144" y="1"/>
                    <a:pt x="1" y="346"/>
                    <a:pt x="203" y="549"/>
                  </a:cubicBezTo>
                  <a:cubicBezTo>
                    <a:pt x="268" y="615"/>
                    <a:pt x="348" y="644"/>
                    <a:pt x="427" y="644"/>
                  </a:cubicBezTo>
                  <a:cubicBezTo>
                    <a:pt x="593" y="644"/>
                    <a:pt x="751" y="516"/>
                    <a:pt x="751" y="322"/>
                  </a:cubicBezTo>
                  <a:cubicBezTo>
                    <a:pt x="751" y="144"/>
                    <a:pt x="608" y="1"/>
                    <a:pt x="430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6" name="Google Shape;8746;p13"/>
            <p:cNvSpPr/>
            <p:nvPr/>
          </p:nvSpPr>
          <p:spPr>
            <a:xfrm>
              <a:off x="287100" y="704800"/>
              <a:ext cx="16100" cy="16100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22" y="0"/>
                  </a:moveTo>
                  <a:cubicBezTo>
                    <a:pt x="144" y="0"/>
                    <a:pt x="1" y="145"/>
                    <a:pt x="1" y="322"/>
                  </a:cubicBezTo>
                  <a:cubicBezTo>
                    <a:pt x="1" y="500"/>
                    <a:pt x="144" y="643"/>
                    <a:pt x="322" y="643"/>
                  </a:cubicBezTo>
                  <a:cubicBezTo>
                    <a:pt x="499" y="643"/>
                    <a:pt x="644" y="500"/>
                    <a:pt x="644" y="322"/>
                  </a:cubicBezTo>
                  <a:cubicBezTo>
                    <a:pt x="644" y="145"/>
                    <a:pt x="499" y="0"/>
                    <a:pt x="322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7" name="Google Shape;8747;p13"/>
            <p:cNvSpPr/>
            <p:nvPr/>
          </p:nvSpPr>
          <p:spPr>
            <a:xfrm>
              <a:off x="757925" y="984400"/>
              <a:ext cx="25725" cy="25750"/>
            </a:xfrm>
            <a:custGeom>
              <a:avLst/>
              <a:gdLst/>
              <a:ahLst/>
              <a:cxnLst/>
              <a:rect l="l" t="t" r="r" b="b"/>
              <a:pathLst>
                <a:path w="1029" h="1030" extrusionOk="0">
                  <a:moveTo>
                    <a:pt x="514" y="1"/>
                  </a:moveTo>
                  <a:cubicBezTo>
                    <a:pt x="230" y="1"/>
                    <a:pt x="0" y="231"/>
                    <a:pt x="0" y="515"/>
                  </a:cubicBezTo>
                  <a:cubicBezTo>
                    <a:pt x="0" y="799"/>
                    <a:pt x="230" y="1029"/>
                    <a:pt x="514" y="1029"/>
                  </a:cubicBezTo>
                  <a:cubicBezTo>
                    <a:pt x="798" y="1029"/>
                    <a:pt x="1029" y="799"/>
                    <a:pt x="1029" y="515"/>
                  </a:cubicBezTo>
                  <a:cubicBezTo>
                    <a:pt x="1029" y="231"/>
                    <a:pt x="798" y="1"/>
                    <a:pt x="514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8" name="Google Shape;8748;p13"/>
            <p:cNvSpPr/>
            <p:nvPr/>
          </p:nvSpPr>
          <p:spPr>
            <a:xfrm>
              <a:off x="864175" y="709650"/>
              <a:ext cx="36775" cy="35350"/>
            </a:xfrm>
            <a:custGeom>
              <a:avLst/>
              <a:gdLst/>
              <a:ahLst/>
              <a:cxnLst/>
              <a:rect l="l" t="t" r="r" b="b"/>
              <a:pathLst>
                <a:path w="1471" h="1414" extrusionOk="0">
                  <a:moveTo>
                    <a:pt x="767" y="1"/>
                  </a:moveTo>
                  <a:cubicBezTo>
                    <a:pt x="766" y="1"/>
                    <a:pt x="765" y="1"/>
                    <a:pt x="764" y="1"/>
                  </a:cubicBezTo>
                  <a:cubicBezTo>
                    <a:pt x="477" y="1"/>
                    <a:pt x="220" y="172"/>
                    <a:pt x="109" y="437"/>
                  </a:cubicBezTo>
                  <a:cubicBezTo>
                    <a:pt x="0" y="700"/>
                    <a:pt x="61" y="1005"/>
                    <a:pt x="263" y="1207"/>
                  </a:cubicBezTo>
                  <a:cubicBezTo>
                    <a:pt x="398" y="1342"/>
                    <a:pt x="579" y="1414"/>
                    <a:pt x="763" y="1414"/>
                  </a:cubicBezTo>
                  <a:cubicBezTo>
                    <a:pt x="854" y="1414"/>
                    <a:pt x="947" y="1396"/>
                    <a:pt x="1034" y="1359"/>
                  </a:cubicBezTo>
                  <a:cubicBezTo>
                    <a:pt x="1298" y="1250"/>
                    <a:pt x="1471" y="993"/>
                    <a:pt x="1471" y="706"/>
                  </a:cubicBezTo>
                  <a:cubicBezTo>
                    <a:pt x="1469" y="317"/>
                    <a:pt x="1156" y="1"/>
                    <a:pt x="767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9" name="Google Shape;8749;p13"/>
            <p:cNvSpPr/>
            <p:nvPr/>
          </p:nvSpPr>
          <p:spPr>
            <a:xfrm>
              <a:off x="421825" y="458950"/>
              <a:ext cx="19775" cy="19325"/>
            </a:xfrm>
            <a:custGeom>
              <a:avLst/>
              <a:gdLst/>
              <a:ahLst/>
              <a:cxnLst/>
              <a:rect l="l" t="t" r="r" b="b"/>
              <a:pathLst>
                <a:path w="791" h="773" extrusionOk="0">
                  <a:moveTo>
                    <a:pt x="397" y="1"/>
                  </a:moveTo>
                  <a:cubicBezTo>
                    <a:pt x="190" y="1"/>
                    <a:pt x="20" y="162"/>
                    <a:pt x="10" y="369"/>
                  </a:cubicBezTo>
                  <a:cubicBezTo>
                    <a:pt x="1" y="583"/>
                    <a:pt x="165" y="762"/>
                    <a:pt x="377" y="772"/>
                  </a:cubicBezTo>
                  <a:cubicBezTo>
                    <a:pt x="383" y="773"/>
                    <a:pt x="389" y="773"/>
                    <a:pt x="394" y="773"/>
                  </a:cubicBezTo>
                  <a:cubicBezTo>
                    <a:pt x="600" y="773"/>
                    <a:pt x="771" y="611"/>
                    <a:pt x="781" y="405"/>
                  </a:cubicBezTo>
                  <a:cubicBezTo>
                    <a:pt x="790" y="191"/>
                    <a:pt x="626" y="11"/>
                    <a:pt x="413" y="1"/>
                  </a:cubicBezTo>
                  <a:cubicBezTo>
                    <a:pt x="408" y="1"/>
                    <a:pt x="402" y="1"/>
                    <a:pt x="397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0" name="Google Shape;8750;p13"/>
            <p:cNvSpPr/>
            <p:nvPr/>
          </p:nvSpPr>
          <p:spPr>
            <a:xfrm>
              <a:off x="1335825" y="646975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5" y="1"/>
                  </a:moveTo>
                  <a:cubicBezTo>
                    <a:pt x="116" y="1"/>
                    <a:pt x="1" y="277"/>
                    <a:pt x="162" y="439"/>
                  </a:cubicBezTo>
                  <a:cubicBezTo>
                    <a:pt x="215" y="491"/>
                    <a:pt x="280" y="515"/>
                    <a:pt x="343" y="515"/>
                  </a:cubicBezTo>
                  <a:cubicBezTo>
                    <a:pt x="475" y="515"/>
                    <a:pt x="602" y="412"/>
                    <a:pt x="602" y="258"/>
                  </a:cubicBezTo>
                  <a:cubicBezTo>
                    <a:pt x="602" y="116"/>
                    <a:pt x="487" y="1"/>
                    <a:pt x="345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1" name="Google Shape;8751;p13"/>
            <p:cNvSpPr/>
            <p:nvPr/>
          </p:nvSpPr>
          <p:spPr>
            <a:xfrm>
              <a:off x="1087650" y="1081175"/>
              <a:ext cx="22775" cy="19525"/>
            </a:xfrm>
            <a:custGeom>
              <a:avLst/>
              <a:gdLst/>
              <a:ahLst/>
              <a:cxnLst/>
              <a:rect l="l" t="t" r="r" b="b"/>
              <a:pathLst>
                <a:path w="911" h="781" extrusionOk="0">
                  <a:moveTo>
                    <a:pt x="521" y="0"/>
                  </a:moveTo>
                  <a:cubicBezTo>
                    <a:pt x="174" y="0"/>
                    <a:pt x="0" y="420"/>
                    <a:pt x="245" y="665"/>
                  </a:cubicBezTo>
                  <a:cubicBezTo>
                    <a:pt x="325" y="745"/>
                    <a:pt x="422" y="781"/>
                    <a:pt x="518" y="781"/>
                  </a:cubicBezTo>
                  <a:cubicBezTo>
                    <a:pt x="719" y="781"/>
                    <a:pt x="911" y="625"/>
                    <a:pt x="911" y="390"/>
                  </a:cubicBezTo>
                  <a:cubicBezTo>
                    <a:pt x="911" y="175"/>
                    <a:pt x="736" y="0"/>
                    <a:pt x="521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2" name="Google Shape;8752;p13"/>
            <p:cNvSpPr/>
            <p:nvPr/>
          </p:nvSpPr>
          <p:spPr>
            <a:xfrm>
              <a:off x="934200" y="1486675"/>
              <a:ext cx="31300" cy="26825"/>
            </a:xfrm>
            <a:custGeom>
              <a:avLst/>
              <a:gdLst/>
              <a:ahLst/>
              <a:cxnLst/>
              <a:rect l="l" t="t" r="r" b="b"/>
              <a:pathLst>
                <a:path w="1252" h="1073" extrusionOk="0">
                  <a:moveTo>
                    <a:pt x="716" y="1"/>
                  </a:moveTo>
                  <a:cubicBezTo>
                    <a:pt x="240" y="1"/>
                    <a:pt x="0" y="578"/>
                    <a:pt x="337" y="916"/>
                  </a:cubicBezTo>
                  <a:cubicBezTo>
                    <a:pt x="440" y="1018"/>
                    <a:pt x="578" y="1072"/>
                    <a:pt x="717" y="1072"/>
                  </a:cubicBezTo>
                  <a:cubicBezTo>
                    <a:pt x="786" y="1072"/>
                    <a:pt x="855" y="1059"/>
                    <a:pt x="921" y="1032"/>
                  </a:cubicBezTo>
                  <a:cubicBezTo>
                    <a:pt x="1122" y="949"/>
                    <a:pt x="1252" y="754"/>
                    <a:pt x="1252" y="537"/>
                  </a:cubicBezTo>
                  <a:cubicBezTo>
                    <a:pt x="1252" y="241"/>
                    <a:pt x="1012" y="1"/>
                    <a:pt x="716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3" name="Google Shape;8753;p13"/>
            <p:cNvSpPr/>
            <p:nvPr/>
          </p:nvSpPr>
          <p:spPr>
            <a:xfrm>
              <a:off x="1678000" y="2882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4" name="Google Shape;8754;p13"/>
            <p:cNvSpPr/>
            <p:nvPr/>
          </p:nvSpPr>
          <p:spPr>
            <a:xfrm>
              <a:off x="1618800" y="3163775"/>
              <a:ext cx="36775" cy="36750"/>
            </a:xfrm>
            <a:custGeom>
              <a:avLst/>
              <a:gdLst/>
              <a:ahLst/>
              <a:cxnLst/>
              <a:rect l="l" t="t" r="r" b="b"/>
              <a:pathLst>
                <a:path w="1471" h="1470" extrusionOk="0">
                  <a:moveTo>
                    <a:pt x="735" y="0"/>
                  </a:moveTo>
                  <a:cubicBezTo>
                    <a:pt x="330" y="0"/>
                    <a:pt x="1" y="329"/>
                    <a:pt x="1" y="734"/>
                  </a:cubicBezTo>
                  <a:cubicBezTo>
                    <a:pt x="1" y="1141"/>
                    <a:pt x="330" y="1470"/>
                    <a:pt x="735" y="1470"/>
                  </a:cubicBezTo>
                  <a:cubicBezTo>
                    <a:pt x="1141" y="1470"/>
                    <a:pt x="1470" y="1141"/>
                    <a:pt x="1470" y="734"/>
                  </a:cubicBezTo>
                  <a:cubicBezTo>
                    <a:pt x="1470" y="329"/>
                    <a:pt x="1141" y="0"/>
                    <a:pt x="735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5" name="Google Shape;8755;p13"/>
            <p:cNvSpPr/>
            <p:nvPr/>
          </p:nvSpPr>
          <p:spPr>
            <a:xfrm>
              <a:off x="1289500" y="2859650"/>
              <a:ext cx="19075" cy="16375"/>
            </a:xfrm>
            <a:custGeom>
              <a:avLst/>
              <a:gdLst/>
              <a:ahLst/>
              <a:cxnLst/>
              <a:rect l="l" t="t" r="r" b="b"/>
              <a:pathLst>
                <a:path w="763" h="655" extrusionOk="0">
                  <a:moveTo>
                    <a:pt x="437" y="0"/>
                  </a:moveTo>
                  <a:cubicBezTo>
                    <a:pt x="145" y="0"/>
                    <a:pt x="0" y="353"/>
                    <a:pt x="205" y="558"/>
                  </a:cubicBezTo>
                  <a:cubicBezTo>
                    <a:pt x="272" y="625"/>
                    <a:pt x="354" y="654"/>
                    <a:pt x="434" y="654"/>
                  </a:cubicBezTo>
                  <a:cubicBezTo>
                    <a:pt x="602" y="654"/>
                    <a:pt x="763" y="524"/>
                    <a:pt x="763" y="328"/>
                  </a:cubicBezTo>
                  <a:cubicBezTo>
                    <a:pt x="763" y="147"/>
                    <a:pt x="616" y="0"/>
                    <a:pt x="437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6" name="Google Shape;8756;p13"/>
            <p:cNvSpPr/>
            <p:nvPr/>
          </p:nvSpPr>
          <p:spPr>
            <a:xfrm>
              <a:off x="689850" y="2728250"/>
              <a:ext cx="17725" cy="15200"/>
            </a:xfrm>
            <a:custGeom>
              <a:avLst/>
              <a:gdLst/>
              <a:ahLst/>
              <a:cxnLst/>
              <a:rect l="l" t="t" r="r" b="b"/>
              <a:pathLst>
                <a:path w="709" h="608" extrusionOk="0">
                  <a:moveTo>
                    <a:pt x="406" y="0"/>
                  </a:moveTo>
                  <a:cubicBezTo>
                    <a:pt x="136" y="0"/>
                    <a:pt x="1" y="328"/>
                    <a:pt x="191" y="517"/>
                  </a:cubicBezTo>
                  <a:cubicBezTo>
                    <a:pt x="253" y="580"/>
                    <a:pt x="329" y="607"/>
                    <a:pt x="404" y="607"/>
                  </a:cubicBezTo>
                  <a:cubicBezTo>
                    <a:pt x="559" y="607"/>
                    <a:pt x="708" y="487"/>
                    <a:pt x="708" y="304"/>
                  </a:cubicBezTo>
                  <a:cubicBezTo>
                    <a:pt x="708" y="136"/>
                    <a:pt x="573" y="0"/>
                    <a:pt x="406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7" name="Google Shape;8757;p13"/>
            <p:cNvSpPr/>
            <p:nvPr/>
          </p:nvSpPr>
          <p:spPr>
            <a:xfrm>
              <a:off x="330800" y="2772200"/>
              <a:ext cx="17725" cy="15175"/>
            </a:xfrm>
            <a:custGeom>
              <a:avLst/>
              <a:gdLst/>
              <a:ahLst/>
              <a:cxnLst/>
              <a:rect l="l" t="t" r="r" b="b"/>
              <a:pathLst>
                <a:path w="709" h="607" extrusionOk="0">
                  <a:moveTo>
                    <a:pt x="405" y="0"/>
                  </a:moveTo>
                  <a:cubicBezTo>
                    <a:pt x="135" y="0"/>
                    <a:pt x="0" y="326"/>
                    <a:pt x="192" y="517"/>
                  </a:cubicBezTo>
                  <a:cubicBezTo>
                    <a:pt x="253" y="579"/>
                    <a:pt x="329" y="607"/>
                    <a:pt x="403" y="607"/>
                  </a:cubicBezTo>
                  <a:cubicBezTo>
                    <a:pt x="559" y="607"/>
                    <a:pt x="709" y="486"/>
                    <a:pt x="709" y="304"/>
                  </a:cubicBezTo>
                  <a:cubicBezTo>
                    <a:pt x="709" y="136"/>
                    <a:pt x="573" y="0"/>
                    <a:pt x="405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8" name="Google Shape;8758;p13"/>
            <p:cNvSpPr/>
            <p:nvPr/>
          </p:nvSpPr>
          <p:spPr>
            <a:xfrm>
              <a:off x="506250" y="3244875"/>
              <a:ext cx="34675" cy="33350"/>
            </a:xfrm>
            <a:custGeom>
              <a:avLst/>
              <a:gdLst/>
              <a:ahLst/>
              <a:cxnLst/>
              <a:rect l="l" t="t" r="r" b="b"/>
              <a:pathLst>
                <a:path w="1387" h="1334" extrusionOk="0">
                  <a:moveTo>
                    <a:pt x="720" y="0"/>
                  </a:moveTo>
                  <a:cubicBezTo>
                    <a:pt x="451" y="0"/>
                    <a:pt x="207" y="163"/>
                    <a:pt x="104" y="413"/>
                  </a:cubicBezTo>
                  <a:cubicBezTo>
                    <a:pt x="1" y="661"/>
                    <a:pt x="57" y="948"/>
                    <a:pt x="249" y="1139"/>
                  </a:cubicBezTo>
                  <a:cubicBezTo>
                    <a:pt x="376" y="1266"/>
                    <a:pt x="546" y="1334"/>
                    <a:pt x="720" y="1334"/>
                  </a:cubicBezTo>
                  <a:cubicBezTo>
                    <a:pt x="806" y="1334"/>
                    <a:pt x="893" y="1317"/>
                    <a:pt x="975" y="1283"/>
                  </a:cubicBezTo>
                  <a:cubicBezTo>
                    <a:pt x="1225" y="1180"/>
                    <a:pt x="1386" y="938"/>
                    <a:pt x="1386" y="667"/>
                  </a:cubicBezTo>
                  <a:cubicBezTo>
                    <a:pt x="1386" y="299"/>
                    <a:pt x="1087" y="0"/>
                    <a:pt x="720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9" name="Google Shape;8759;p13"/>
            <p:cNvSpPr/>
            <p:nvPr/>
          </p:nvSpPr>
          <p:spPr>
            <a:xfrm>
              <a:off x="918625" y="2935800"/>
              <a:ext cx="17725" cy="15200"/>
            </a:xfrm>
            <a:custGeom>
              <a:avLst/>
              <a:gdLst/>
              <a:ahLst/>
              <a:cxnLst/>
              <a:rect l="l" t="t" r="r" b="b"/>
              <a:pathLst>
                <a:path w="709" h="608" extrusionOk="0">
                  <a:moveTo>
                    <a:pt x="405" y="1"/>
                  </a:moveTo>
                  <a:cubicBezTo>
                    <a:pt x="135" y="1"/>
                    <a:pt x="0" y="328"/>
                    <a:pt x="191" y="518"/>
                  </a:cubicBezTo>
                  <a:cubicBezTo>
                    <a:pt x="253" y="580"/>
                    <a:pt x="329" y="608"/>
                    <a:pt x="404" y="608"/>
                  </a:cubicBezTo>
                  <a:cubicBezTo>
                    <a:pt x="559" y="608"/>
                    <a:pt x="709" y="487"/>
                    <a:pt x="709" y="304"/>
                  </a:cubicBezTo>
                  <a:cubicBezTo>
                    <a:pt x="709" y="137"/>
                    <a:pt x="573" y="1"/>
                    <a:pt x="405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0" name="Google Shape;8760;p13"/>
            <p:cNvSpPr/>
            <p:nvPr/>
          </p:nvSpPr>
          <p:spPr>
            <a:xfrm>
              <a:off x="1306450" y="3403950"/>
              <a:ext cx="28350" cy="24300"/>
            </a:xfrm>
            <a:custGeom>
              <a:avLst/>
              <a:gdLst/>
              <a:ahLst/>
              <a:cxnLst/>
              <a:rect l="l" t="t" r="r" b="b"/>
              <a:pathLst>
                <a:path w="1134" h="972" extrusionOk="0">
                  <a:moveTo>
                    <a:pt x="648" y="1"/>
                  </a:moveTo>
                  <a:cubicBezTo>
                    <a:pt x="216" y="1"/>
                    <a:pt x="1" y="523"/>
                    <a:pt x="306" y="829"/>
                  </a:cubicBezTo>
                  <a:cubicBezTo>
                    <a:pt x="404" y="928"/>
                    <a:pt x="525" y="972"/>
                    <a:pt x="644" y="972"/>
                  </a:cubicBezTo>
                  <a:cubicBezTo>
                    <a:pt x="894" y="972"/>
                    <a:pt x="1134" y="778"/>
                    <a:pt x="1134" y="485"/>
                  </a:cubicBezTo>
                  <a:cubicBezTo>
                    <a:pt x="1132" y="218"/>
                    <a:pt x="916" y="1"/>
                    <a:pt x="648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1" name="Google Shape;8761;p13"/>
            <p:cNvSpPr/>
            <p:nvPr/>
          </p:nvSpPr>
          <p:spPr>
            <a:xfrm>
              <a:off x="1115575" y="3525150"/>
              <a:ext cx="17725" cy="15200"/>
            </a:xfrm>
            <a:custGeom>
              <a:avLst/>
              <a:gdLst/>
              <a:ahLst/>
              <a:cxnLst/>
              <a:rect l="l" t="t" r="r" b="b"/>
              <a:pathLst>
                <a:path w="709" h="608" extrusionOk="0">
                  <a:moveTo>
                    <a:pt x="405" y="1"/>
                  </a:moveTo>
                  <a:cubicBezTo>
                    <a:pt x="136" y="1"/>
                    <a:pt x="0" y="328"/>
                    <a:pt x="191" y="518"/>
                  </a:cubicBezTo>
                  <a:cubicBezTo>
                    <a:pt x="253" y="580"/>
                    <a:pt x="330" y="608"/>
                    <a:pt x="404" y="608"/>
                  </a:cubicBezTo>
                  <a:cubicBezTo>
                    <a:pt x="560" y="608"/>
                    <a:pt x="709" y="487"/>
                    <a:pt x="709" y="304"/>
                  </a:cubicBezTo>
                  <a:cubicBezTo>
                    <a:pt x="709" y="137"/>
                    <a:pt x="573" y="1"/>
                    <a:pt x="405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2" name="Google Shape;8762;p13"/>
            <p:cNvSpPr/>
            <p:nvPr/>
          </p:nvSpPr>
          <p:spPr>
            <a:xfrm>
              <a:off x="1168600" y="3809975"/>
              <a:ext cx="28350" cy="24275"/>
            </a:xfrm>
            <a:custGeom>
              <a:avLst/>
              <a:gdLst/>
              <a:ahLst/>
              <a:cxnLst/>
              <a:rect l="l" t="t" r="r" b="b"/>
              <a:pathLst>
                <a:path w="1134" h="971" extrusionOk="0">
                  <a:moveTo>
                    <a:pt x="648" y="0"/>
                  </a:moveTo>
                  <a:cubicBezTo>
                    <a:pt x="215" y="0"/>
                    <a:pt x="0" y="522"/>
                    <a:pt x="305" y="827"/>
                  </a:cubicBezTo>
                  <a:cubicBezTo>
                    <a:pt x="404" y="926"/>
                    <a:pt x="526" y="971"/>
                    <a:pt x="645" y="971"/>
                  </a:cubicBezTo>
                  <a:cubicBezTo>
                    <a:pt x="894" y="971"/>
                    <a:pt x="1132" y="778"/>
                    <a:pt x="1133" y="486"/>
                  </a:cubicBezTo>
                  <a:cubicBezTo>
                    <a:pt x="1133" y="218"/>
                    <a:pt x="917" y="0"/>
                    <a:pt x="648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3" name="Google Shape;8763;p13"/>
            <p:cNvSpPr/>
            <p:nvPr/>
          </p:nvSpPr>
          <p:spPr>
            <a:xfrm>
              <a:off x="1609950" y="3531200"/>
              <a:ext cx="14225" cy="12200"/>
            </a:xfrm>
            <a:custGeom>
              <a:avLst/>
              <a:gdLst/>
              <a:ahLst/>
              <a:cxnLst/>
              <a:rect l="l" t="t" r="r" b="b"/>
              <a:pathLst>
                <a:path w="569" h="488" extrusionOk="0">
                  <a:moveTo>
                    <a:pt x="325" y="1"/>
                  </a:moveTo>
                  <a:cubicBezTo>
                    <a:pt x="108" y="1"/>
                    <a:pt x="1" y="263"/>
                    <a:pt x="153" y="415"/>
                  </a:cubicBezTo>
                  <a:cubicBezTo>
                    <a:pt x="202" y="465"/>
                    <a:pt x="263" y="487"/>
                    <a:pt x="323" y="487"/>
                  </a:cubicBezTo>
                  <a:cubicBezTo>
                    <a:pt x="448" y="487"/>
                    <a:pt x="569" y="390"/>
                    <a:pt x="569" y="243"/>
                  </a:cubicBezTo>
                  <a:cubicBezTo>
                    <a:pt x="569" y="110"/>
                    <a:pt x="460" y="1"/>
                    <a:pt x="325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4" name="Google Shape;8764;p13"/>
            <p:cNvSpPr/>
            <p:nvPr/>
          </p:nvSpPr>
          <p:spPr>
            <a:xfrm>
              <a:off x="1412025" y="396452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1"/>
                  </a:moveTo>
                  <a:cubicBezTo>
                    <a:pt x="83" y="1"/>
                    <a:pt x="1" y="82"/>
                    <a:pt x="1" y="182"/>
                  </a:cubicBezTo>
                  <a:cubicBezTo>
                    <a:pt x="1" y="282"/>
                    <a:pt x="83" y="364"/>
                    <a:pt x="183" y="364"/>
                  </a:cubicBezTo>
                  <a:cubicBezTo>
                    <a:pt x="283" y="364"/>
                    <a:pt x="364" y="282"/>
                    <a:pt x="364" y="182"/>
                  </a:cubicBezTo>
                  <a:cubicBezTo>
                    <a:pt x="364" y="82"/>
                    <a:pt x="283" y="1"/>
                    <a:pt x="183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5" name="Google Shape;8765;p13"/>
            <p:cNvSpPr/>
            <p:nvPr/>
          </p:nvSpPr>
          <p:spPr>
            <a:xfrm>
              <a:off x="1274175" y="4335700"/>
              <a:ext cx="24275" cy="24250"/>
            </a:xfrm>
            <a:custGeom>
              <a:avLst/>
              <a:gdLst/>
              <a:ahLst/>
              <a:cxnLst/>
              <a:rect l="l" t="t" r="r" b="b"/>
              <a:pathLst>
                <a:path w="971" h="970" extrusionOk="0">
                  <a:moveTo>
                    <a:pt x="486" y="1"/>
                  </a:moveTo>
                  <a:cubicBezTo>
                    <a:pt x="217" y="1"/>
                    <a:pt x="0" y="218"/>
                    <a:pt x="0" y="485"/>
                  </a:cubicBezTo>
                  <a:cubicBezTo>
                    <a:pt x="0" y="753"/>
                    <a:pt x="217" y="970"/>
                    <a:pt x="486" y="970"/>
                  </a:cubicBezTo>
                  <a:cubicBezTo>
                    <a:pt x="754" y="970"/>
                    <a:pt x="970" y="753"/>
                    <a:pt x="970" y="485"/>
                  </a:cubicBezTo>
                  <a:cubicBezTo>
                    <a:pt x="970" y="218"/>
                    <a:pt x="754" y="1"/>
                    <a:pt x="486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6" name="Google Shape;8766;p13"/>
            <p:cNvSpPr/>
            <p:nvPr/>
          </p:nvSpPr>
          <p:spPr>
            <a:xfrm>
              <a:off x="723650" y="4026600"/>
              <a:ext cx="14225" cy="12200"/>
            </a:xfrm>
            <a:custGeom>
              <a:avLst/>
              <a:gdLst/>
              <a:ahLst/>
              <a:cxnLst/>
              <a:rect l="l" t="t" r="r" b="b"/>
              <a:pathLst>
                <a:path w="569" h="488" extrusionOk="0">
                  <a:moveTo>
                    <a:pt x="326" y="1"/>
                  </a:moveTo>
                  <a:cubicBezTo>
                    <a:pt x="109" y="1"/>
                    <a:pt x="0" y="262"/>
                    <a:pt x="154" y="416"/>
                  </a:cubicBezTo>
                  <a:cubicBezTo>
                    <a:pt x="204" y="466"/>
                    <a:pt x="264" y="488"/>
                    <a:pt x="324" y="488"/>
                  </a:cubicBezTo>
                  <a:cubicBezTo>
                    <a:pt x="449" y="488"/>
                    <a:pt x="568" y="391"/>
                    <a:pt x="568" y="245"/>
                  </a:cubicBezTo>
                  <a:cubicBezTo>
                    <a:pt x="568" y="110"/>
                    <a:pt x="459" y="1"/>
                    <a:pt x="326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7" name="Google Shape;8767;p13"/>
            <p:cNvSpPr/>
            <p:nvPr/>
          </p:nvSpPr>
          <p:spPr>
            <a:xfrm>
              <a:off x="454500" y="4240275"/>
              <a:ext cx="21275" cy="18200"/>
            </a:xfrm>
            <a:custGeom>
              <a:avLst/>
              <a:gdLst/>
              <a:ahLst/>
              <a:cxnLst/>
              <a:rect l="l" t="t" r="r" b="b"/>
              <a:pathLst>
                <a:path w="851" h="728" extrusionOk="0">
                  <a:moveTo>
                    <a:pt x="488" y="0"/>
                  </a:moveTo>
                  <a:cubicBezTo>
                    <a:pt x="163" y="0"/>
                    <a:pt x="0" y="392"/>
                    <a:pt x="230" y="620"/>
                  </a:cubicBezTo>
                  <a:cubicBezTo>
                    <a:pt x="305" y="694"/>
                    <a:pt x="396" y="728"/>
                    <a:pt x="485" y="728"/>
                  </a:cubicBezTo>
                  <a:cubicBezTo>
                    <a:pt x="672" y="728"/>
                    <a:pt x="851" y="583"/>
                    <a:pt x="851" y="363"/>
                  </a:cubicBezTo>
                  <a:cubicBezTo>
                    <a:pt x="851" y="163"/>
                    <a:pt x="688" y="0"/>
                    <a:pt x="488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8" name="Google Shape;8768;p13"/>
            <p:cNvSpPr/>
            <p:nvPr/>
          </p:nvSpPr>
          <p:spPr>
            <a:xfrm>
              <a:off x="236850" y="4090250"/>
              <a:ext cx="28350" cy="24300"/>
            </a:xfrm>
            <a:custGeom>
              <a:avLst/>
              <a:gdLst/>
              <a:ahLst/>
              <a:cxnLst/>
              <a:rect l="l" t="t" r="r" b="b"/>
              <a:pathLst>
                <a:path w="1134" h="972" extrusionOk="0">
                  <a:moveTo>
                    <a:pt x="649" y="1"/>
                  </a:moveTo>
                  <a:cubicBezTo>
                    <a:pt x="217" y="1"/>
                    <a:pt x="0" y="522"/>
                    <a:pt x="305" y="829"/>
                  </a:cubicBezTo>
                  <a:cubicBezTo>
                    <a:pt x="398" y="922"/>
                    <a:pt x="521" y="971"/>
                    <a:pt x="647" y="971"/>
                  </a:cubicBezTo>
                  <a:cubicBezTo>
                    <a:pt x="710" y="971"/>
                    <a:pt x="774" y="959"/>
                    <a:pt x="834" y="933"/>
                  </a:cubicBezTo>
                  <a:cubicBezTo>
                    <a:pt x="1015" y="859"/>
                    <a:pt x="1133" y="682"/>
                    <a:pt x="1133" y="486"/>
                  </a:cubicBezTo>
                  <a:cubicBezTo>
                    <a:pt x="1133" y="219"/>
                    <a:pt x="917" y="2"/>
                    <a:pt x="649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9" name="Google Shape;8769;p13"/>
            <p:cNvSpPr/>
            <p:nvPr/>
          </p:nvSpPr>
          <p:spPr>
            <a:xfrm>
              <a:off x="536350" y="4519025"/>
              <a:ext cx="10625" cy="9125"/>
            </a:xfrm>
            <a:custGeom>
              <a:avLst/>
              <a:gdLst/>
              <a:ahLst/>
              <a:cxnLst/>
              <a:rect l="l" t="t" r="r" b="b"/>
              <a:pathLst>
                <a:path w="425" h="365" extrusionOk="0">
                  <a:moveTo>
                    <a:pt x="244" y="0"/>
                  </a:moveTo>
                  <a:cubicBezTo>
                    <a:pt x="81" y="0"/>
                    <a:pt x="0" y="196"/>
                    <a:pt x="115" y="311"/>
                  </a:cubicBezTo>
                  <a:cubicBezTo>
                    <a:pt x="152" y="348"/>
                    <a:pt x="197" y="364"/>
                    <a:pt x="242" y="364"/>
                  </a:cubicBezTo>
                  <a:cubicBezTo>
                    <a:pt x="335" y="364"/>
                    <a:pt x="425" y="292"/>
                    <a:pt x="425" y="183"/>
                  </a:cubicBezTo>
                  <a:cubicBezTo>
                    <a:pt x="425" y="81"/>
                    <a:pt x="344" y="0"/>
                    <a:pt x="244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0" name="Google Shape;8770;p13"/>
            <p:cNvSpPr/>
            <p:nvPr/>
          </p:nvSpPr>
          <p:spPr>
            <a:xfrm>
              <a:off x="245425" y="4572050"/>
              <a:ext cx="10700" cy="9125"/>
            </a:xfrm>
            <a:custGeom>
              <a:avLst/>
              <a:gdLst/>
              <a:ahLst/>
              <a:cxnLst/>
              <a:rect l="l" t="t" r="r" b="b"/>
              <a:pathLst>
                <a:path w="428" h="365" extrusionOk="0">
                  <a:moveTo>
                    <a:pt x="245" y="0"/>
                  </a:moveTo>
                  <a:cubicBezTo>
                    <a:pt x="83" y="0"/>
                    <a:pt x="1" y="196"/>
                    <a:pt x="116" y="310"/>
                  </a:cubicBezTo>
                  <a:cubicBezTo>
                    <a:pt x="153" y="347"/>
                    <a:pt x="199" y="364"/>
                    <a:pt x="244" y="364"/>
                  </a:cubicBezTo>
                  <a:cubicBezTo>
                    <a:pt x="338" y="364"/>
                    <a:pt x="427" y="292"/>
                    <a:pt x="427" y="183"/>
                  </a:cubicBezTo>
                  <a:cubicBezTo>
                    <a:pt x="427" y="81"/>
                    <a:pt x="345" y="0"/>
                    <a:pt x="245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1" name="Google Shape;8771;p13"/>
            <p:cNvSpPr/>
            <p:nvPr/>
          </p:nvSpPr>
          <p:spPr>
            <a:xfrm>
              <a:off x="235375" y="4881600"/>
              <a:ext cx="19025" cy="16275"/>
            </a:xfrm>
            <a:custGeom>
              <a:avLst/>
              <a:gdLst/>
              <a:ahLst/>
              <a:cxnLst/>
              <a:rect l="l" t="t" r="r" b="b"/>
              <a:pathLst>
                <a:path w="761" h="651" extrusionOk="0">
                  <a:moveTo>
                    <a:pt x="434" y="0"/>
                  </a:moveTo>
                  <a:cubicBezTo>
                    <a:pt x="146" y="0"/>
                    <a:pt x="1" y="352"/>
                    <a:pt x="206" y="555"/>
                  </a:cubicBezTo>
                  <a:cubicBezTo>
                    <a:pt x="272" y="621"/>
                    <a:pt x="353" y="651"/>
                    <a:pt x="433" y="651"/>
                  </a:cubicBezTo>
                  <a:cubicBezTo>
                    <a:pt x="600" y="651"/>
                    <a:pt x="760" y="521"/>
                    <a:pt x="760" y="326"/>
                  </a:cubicBezTo>
                  <a:cubicBezTo>
                    <a:pt x="760" y="147"/>
                    <a:pt x="614" y="0"/>
                    <a:pt x="434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2" name="Google Shape;8772;p13"/>
            <p:cNvSpPr/>
            <p:nvPr/>
          </p:nvSpPr>
          <p:spPr>
            <a:xfrm>
              <a:off x="423750" y="4878125"/>
              <a:ext cx="4650" cy="4700"/>
            </a:xfrm>
            <a:custGeom>
              <a:avLst/>
              <a:gdLst/>
              <a:ahLst/>
              <a:cxnLst/>
              <a:rect l="l" t="t" r="r" b="b"/>
              <a:pathLst>
                <a:path w="186" h="188" extrusionOk="0">
                  <a:moveTo>
                    <a:pt x="93" y="0"/>
                  </a:moveTo>
                  <a:cubicBezTo>
                    <a:pt x="42" y="0"/>
                    <a:pt x="0" y="42"/>
                    <a:pt x="0" y="93"/>
                  </a:cubicBezTo>
                  <a:cubicBezTo>
                    <a:pt x="0" y="145"/>
                    <a:pt x="42" y="187"/>
                    <a:pt x="93" y="187"/>
                  </a:cubicBezTo>
                  <a:cubicBezTo>
                    <a:pt x="145" y="187"/>
                    <a:pt x="185" y="145"/>
                    <a:pt x="185" y="93"/>
                  </a:cubicBezTo>
                  <a:cubicBezTo>
                    <a:pt x="185" y="42"/>
                    <a:pt x="145" y="0"/>
                    <a:pt x="93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3" name="Google Shape;8773;p13"/>
            <p:cNvSpPr/>
            <p:nvPr/>
          </p:nvSpPr>
          <p:spPr>
            <a:xfrm>
              <a:off x="617850" y="4660025"/>
              <a:ext cx="13575" cy="11600"/>
            </a:xfrm>
            <a:custGeom>
              <a:avLst/>
              <a:gdLst/>
              <a:ahLst/>
              <a:cxnLst/>
              <a:rect l="l" t="t" r="r" b="b"/>
              <a:pathLst>
                <a:path w="543" h="464" extrusionOk="0">
                  <a:moveTo>
                    <a:pt x="309" y="0"/>
                  </a:moveTo>
                  <a:cubicBezTo>
                    <a:pt x="104" y="0"/>
                    <a:pt x="1" y="249"/>
                    <a:pt x="147" y="395"/>
                  </a:cubicBezTo>
                  <a:cubicBezTo>
                    <a:pt x="194" y="443"/>
                    <a:pt x="252" y="464"/>
                    <a:pt x="309" y="464"/>
                  </a:cubicBezTo>
                  <a:cubicBezTo>
                    <a:pt x="428" y="464"/>
                    <a:pt x="543" y="371"/>
                    <a:pt x="543" y="232"/>
                  </a:cubicBezTo>
                  <a:cubicBezTo>
                    <a:pt x="543" y="104"/>
                    <a:pt x="440" y="0"/>
                    <a:pt x="311" y="0"/>
                  </a:cubicBezTo>
                  <a:cubicBezTo>
                    <a:pt x="311" y="0"/>
                    <a:pt x="310" y="0"/>
                    <a:pt x="309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4" name="Google Shape;8774;p13"/>
            <p:cNvSpPr/>
            <p:nvPr/>
          </p:nvSpPr>
          <p:spPr>
            <a:xfrm>
              <a:off x="678575" y="4892075"/>
              <a:ext cx="19000" cy="16275"/>
            </a:xfrm>
            <a:custGeom>
              <a:avLst/>
              <a:gdLst/>
              <a:ahLst/>
              <a:cxnLst/>
              <a:rect l="l" t="t" r="r" b="b"/>
              <a:pathLst>
                <a:path w="760" h="651" extrusionOk="0">
                  <a:moveTo>
                    <a:pt x="434" y="0"/>
                  </a:moveTo>
                  <a:cubicBezTo>
                    <a:pt x="146" y="0"/>
                    <a:pt x="1" y="350"/>
                    <a:pt x="205" y="555"/>
                  </a:cubicBezTo>
                  <a:cubicBezTo>
                    <a:pt x="271" y="621"/>
                    <a:pt x="352" y="650"/>
                    <a:pt x="432" y="650"/>
                  </a:cubicBezTo>
                  <a:cubicBezTo>
                    <a:pt x="599" y="650"/>
                    <a:pt x="760" y="521"/>
                    <a:pt x="760" y="324"/>
                  </a:cubicBezTo>
                  <a:cubicBezTo>
                    <a:pt x="760" y="145"/>
                    <a:pt x="613" y="0"/>
                    <a:pt x="434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5" name="Google Shape;8775;p13"/>
            <p:cNvSpPr/>
            <p:nvPr/>
          </p:nvSpPr>
          <p:spPr>
            <a:xfrm>
              <a:off x="895925" y="4734275"/>
              <a:ext cx="25550" cy="25550"/>
            </a:xfrm>
            <a:custGeom>
              <a:avLst/>
              <a:gdLst/>
              <a:ahLst/>
              <a:cxnLst/>
              <a:rect l="l" t="t" r="r" b="b"/>
              <a:pathLst>
                <a:path w="1022" h="1022" extrusionOk="0">
                  <a:moveTo>
                    <a:pt x="512" y="1"/>
                  </a:moveTo>
                  <a:cubicBezTo>
                    <a:pt x="229" y="1"/>
                    <a:pt x="1" y="229"/>
                    <a:pt x="1" y="510"/>
                  </a:cubicBezTo>
                  <a:cubicBezTo>
                    <a:pt x="1" y="793"/>
                    <a:pt x="229" y="1022"/>
                    <a:pt x="512" y="1022"/>
                  </a:cubicBezTo>
                  <a:cubicBezTo>
                    <a:pt x="793" y="1022"/>
                    <a:pt x="1022" y="793"/>
                    <a:pt x="1022" y="510"/>
                  </a:cubicBezTo>
                  <a:cubicBezTo>
                    <a:pt x="1022" y="229"/>
                    <a:pt x="793" y="1"/>
                    <a:pt x="512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6" name="Google Shape;8776;p13"/>
            <p:cNvSpPr/>
            <p:nvPr/>
          </p:nvSpPr>
          <p:spPr>
            <a:xfrm>
              <a:off x="988525" y="4540500"/>
              <a:ext cx="36200" cy="34875"/>
            </a:xfrm>
            <a:custGeom>
              <a:avLst/>
              <a:gdLst/>
              <a:ahLst/>
              <a:cxnLst/>
              <a:rect l="l" t="t" r="r" b="b"/>
              <a:pathLst>
                <a:path w="1448" h="1395" extrusionOk="0">
                  <a:moveTo>
                    <a:pt x="751" y="1"/>
                  </a:moveTo>
                  <a:cubicBezTo>
                    <a:pt x="470" y="1"/>
                    <a:pt x="216" y="171"/>
                    <a:pt x="109" y="431"/>
                  </a:cubicBezTo>
                  <a:cubicBezTo>
                    <a:pt x="1" y="691"/>
                    <a:pt x="61" y="990"/>
                    <a:pt x="260" y="1189"/>
                  </a:cubicBezTo>
                  <a:cubicBezTo>
                    <a:pt x="392" y="1323"/>
                    <a:pt x="570" y="1394"/>
                    <a:pt x="752" y="1394"/>
                  </a:cubicBezTo>
                  <a:cubicBezTo>
                    <a:pt x="842" y="1394"/>
                    <a:pt x="933" y="1376"/>
                    <a:pt x="1019" y="1340"/>
                  </a:cubicBezTo>
                  <a:cubicBezTo>
                    <a:pt x="1279" y="1233"/>
                    <a:pt x="1448" y="978"/>
                    <a:pt x="1448" y="697"/>
                  </a:cubicBezTo>
                  <a:cubicBezTo>
                    <a:pt x="1448" y="313"/>
                    <a:pt x="1137" y="1"/>
                    <a:pt x="751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7" name="Google Shape;8777;p13"/>
            <p:cNvSpPr/>
            <p:nvPr/>
          </p:nvSpPr>
          <p:spPr>
            <a:xfrm>
              <a:off x="1067625" y="4755175"/>
              <a:ext cx="16275" cy="13925"/>
            </a:xfrm>
            <a:custGeom>
              <a:avLst/>
              <a:gdLst/>
              <a:ahLst/>
              <a:cxnLst/>
              <a:rect l="l" t="t" r="r" b="b"/>
              <a:pathLst>
                <a:path w="651" h="557" extrusionOk="0">
                  <a:moveTo>
                    <a:pt x="372" y="0"/>
                  </a:moveTo>
                  <a:cubicBezTo>
                    <a:pt x="124" y="0"/>
                    <a:pt x="0" y="299"/>
                    <a:pt x="175" y="474"/>
                  </a:cubicBezTo>
                  <a:cubicBezTo>
                    <a:pt x="232" y="531"/>
                    <a:pt x="302" y="557"/>
                    <a:pt x="371" y="557"/>
                  </a:cubicBezTo>
                  <a:cubicBezTo>
                    <a:pt x="514" y="557"/>
                    <a:pt x="650" y="446"/>
                    <a:pt x="650" y="278"/>
                  </a:cubicBezTo>
                  <a:cubicBezTo>
                    <a:pt x="650" y="124"/>
                    <a:pt x="526" y="0"/>
                    <a:pt x="372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8" name="Google Shape;8778;p13"/>
            <p:cNvSpPr/>
            <p:nvPr/>
          </p:nvSpPr>
          <p:spPr>
            <a:xfrm>
              <a:off x="371525" y="5222700"/>
              <a:ext cx="18600" cy="18600"/>
            </a:xfrm>
            <a:custGeom>
              <a:avLst/>
              <a:gdLst/>
              <a:ahLst/>
              <a:cxnLst/>
              <a:rect l="l" t="t" r="r" b="b"/>
              <a:pathLst>
                <a:path w="744" h="744" extrusionOk="0">
                  <a:moveTo>
                    <a:pt x="373" y="0"/>
                  </a:moveTo>
                  <a:cubicBezTo>
                    <a:pt x="167" y="0"/>
                    <a:pt x="1" y="168"/>
                    <a:pt x="1" y="372"/>
                  </a:cubicBezTo>
                  <a:cubicBezTo>
                    <a:pt x="1" y="577"/>
                    <a:pt x="167" y="743"/>
                    <a:pt x="373" y="743"/>
                  </a:cubicBezTo>
                  <a:cubicBezTo>
                    <a:pt x="578" y="743"/>
                    <a:pt x="744" y="577"/>
                    <a:pt x="744" y="372"/>
                  </a:cubicBezTo>
                  <a:cubicBezTo>
                    <a:pt x="744" y="168"/>
                    <a:pt x="578" y="0"/>
                    <a:pt x="373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9" name="Google Shape;8779;p13"/>
            <p:cNvSpPr/>
            <p:nvPr/>
          </p:nvSpPr>
          <p:spPr>
            <a:xfrm>
              <a:off x="1132600" y="5088125"/>
              <a:ext cx="8175" cy="6975"/>
            </a:xfrm>
            <a:custGeom>
              <a:avLst/>
              <a:gdLst/>
              <a:ahLst/>
              <a:cxnLst/>
              <a:rect l="l" t="t" r="r" b="b"/>
              <a:pathLst>
                <a:path w="327" h="279" extrusionOk="0">
                  <a:moveTo>
                    <a:pt x="186" y="0"/>
                  </a:moveTo>
                  <a:cubicBezTo>
                    <a:pt x="62" y="0"/>
                    <a:pt x="1" y="151"/>
                    <a:pt x="89" y="238"/>
                  </a:cubicBezTo>
                  <a:cubicBezTo>
                    <a:pt x="117" y="266"/>
                    <a:pt x="152" y="279"/>
                    <a:pt x="186" y="279"/>
                  </a:cubicBezTo>
                  <a:cubicBezTo>
                    <a:pt x="257" y="279"/>
                    <a:pt x="327" y="223"/>
                    <a:pt x="327" y="139"/>
                  </a:cubicBezTo>
                  <a:cubicBezTo>
                    <a:pt x="327" y="63"/>
                    <a:pt x="264" y="0"/>
                    <a:pt x="186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0" name="Google Shape;8780;p13"/>
            <p:cNvSpPr/>
            <p:nvPr/>
          </p:nvSpPr>
          <p:spPr>
            <a:xfrm>
              <a:off x="1497275" y="4735450"/>
              <a:ext cx="13600" cy="11625"/>
            </a:xfrm>
            <a:custGeom>
              <a:avLst/>
              <a:gdLst/>
              <a:ahLst/>
              <a:cxnLst/>
              <a:rect l="l" t="t" r="r" b="b"/>
              <a:pathLst>
                <a:path w="544" h="465" extrusionOk="0">
                  <a:moveTo>
                    <a:pt x="312" y="0"/>
                  </a:moveTo>
                  <a:cubicBezTo>
                    <a:pt x="104" y="0"/>
                    <a:pt x="1" y="250"/>
                    <a:pt x="147" y="396"/>
                  </a:cubicBezTo>
                  <a:cubicBezTo>
                    <a:pt x="194" y="443"/>
                    <a:pt x="252" y="465"/>
                    <a:pt x="309" y="465"/>
                  </a:cubicBezTo>
                  <a:cubicBezTo>
                    <a:pt x="429" y="465"/>
                    <a:pt x="543" y="371"/>
                    <a:pt x="543" y="232"/>
                  </a:cubicBezTo>
                  <a:cubicBezTo>
                    <a:pt x="543" y="103"/>
                    <a:pt x="439" y="0"/>
                    <a:pt x="312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1" name="Google Shape;8781;p13"/>
            <p:cNvSpPr/>
            <p:nvPr/>
          </p:nvSpPr>
          <p:spPr>
            <a:xfrm>
              <a:off x="1373500" y="4972125"/>
              <a:ext cx="19000" cy="16275"/>
            </a:xfrm>
            <a:custGeom>
              <a:avLst/>
              <a:gdLst/>
              <a:ahLst/>
              <a:cxnLst/>
              <a:rect l="l" t="t" r="r" b="b"/>
              <a:pathLst>
                <a:path w="760" h="651" extrusionOk="0">
                  <a:moveTo>
                    <a:pt x="436" y="0"/>
                  </a:moveTo>
                  <a:cubicBezTo>
                    <a:pt x="146" y="0"/>
                    <a:pt x="1" y="350"/>
                    <a:pt x="205" y="555"/>
                  </a:cubicBezTo>
                  <a:cubicBezTo>
                    <a:pt x="272" y="621"/>
                    <a:pt x="353" y="650"/>
                    <a:pt x="433" y="650"/>
                  </a:cubicBezTo>
                  <a:cubicBezTo>
                    <a:pt x="600" y="650"/>
                    <a:pt x="760" y="521"/>
                    <a:pt x="760" y="324"/>
                  </a:cubicBezTo>
                  <a:cubicBezTo>
                    <a:pt x="760" y="145"/>
                    <a:pt x="615" y="0"/>
                    <a:pt x="436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2" name="Google Shape;8782;p13"/>
            <p:cNvSpPr/>
            <p:nvPr/>
          </p:nvSpPr>
          <p:spPr>
            <a:xfrm>
              <a:off x="1658950" y="5074200"/>
              <a:ext cx="10850" cy="9325"/>
            </a:xfrm>
            <a:custGeom>
              <a:avLst/>
              <a:gdLst/>
              <a:ahLst/>
              <a:cxnLst/>
              <a:rect l="l" t="t" r="r" b="b"/>
              <a:pathLst>
                <a:path w="434" h="373" extrusionOk="0">
                  <a:moveTo>
                    <a:pt x="249" y="1"/>
                  </a:moveTo>
                  <a:cubicBezTo>
                    <a:pt x="83" y="1"/>
                    <a:pt x="0" y="200"/>
                    <a:pt x="117" y="318"/>
                  </a:cubicBezTo>
                  <a:cubicBezTo>
                    <a:pt x="155" y="355"/>
                    <a:pt x="201" y="372"/>
                    <a:pt x="246" y="372"/>
                  </a:cubicBezTo>
                  <a:cubicBezTo>
                    <a:pt x="342" y="372"/>
                    <a:pt x="434" y="298"/>
                    <a:pt x="434" y="186"/>
                  </a:cubicBezTo>
                  <a:cubicBezTo>
                    <a:pt x="434" y="83"/>
                    <a:pt x="350" y="1"/>
                    <a:pt x="249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3" name="Google Shape;8783;p13"/>
            <p:cNvSpPr/>
            <p:nvPr/>
          </p:nvSpPr>
          <p:spPr>
            <a:xfrm>
              <a:off x="1755250" y="4939625"/>
              <a:ext cx="41025" cy="39475"/>
            </a:xfrm>
            <a:custGeom>
              <a:avLst/>
              <a:gdLst/>
              <a:ahLst/>
              <a:cxnLst/>
              <a:rect l="l" t="t" r="r" b="b"/>
              <a:pathLst>
                <a:path w="1641" h="1579" extrusionOk="0">
                  <a:moveTo>
                    <a:pt x="851" y="1"/>
                  </a:moveTo>
                  <a:cubicBezTo>
                    <a:pt x="531" y="1"/>
                    <a:pt x="244" y="192"/>
                    <a:pt x="122" y="487"/>
                  </a:cubicBezTo>
                  <a:cubicBezTo>
                    <a:pt x="1" y="783"/>
                    <a:pt x="68" y="1122"/>
                    <a:pt x="294" y="1348"/>
                  </a:cubicBezTo>
                  <a:cubicBezTo>
                    <a:pt x="445" y="1498"/>
                    <a:pt x="647" y="1578"/>
                    <a:pt x="852" y="1578"/>
                  </a:cubicBezTo>
                  <a:cubicBezTo>
                    <a:pt x="954" y="1578"/>
                    <a:pt x="1056" y="1559"/>
                    <a:pt x="1153" y="1518"/>
                  </a:cubicBezTo>
                  <a:cubicBezTo>
                    <a:pt x="1448" y="1396"/>
                    <a:pt x="1641" y="1109"/>
                    <a:pt x="1641" y="789"/>
                  </a:cubicBezTo>
                  <a:cubicBezTo>
                    <a:pt x="1641" y="354"/>
                    <a:pt x="1286" y="1"/>
                    <a:pt x="851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4" name="Google Shape;8784;p13"/>
            <p:cNvSpPr/>
            <p:nvPr/>
          </p:nvSpPr>
          <p:spPr>
            <a:xfrm>
              <a:off x="1802050" y="4726175"/>
              <a:ext cx="20900" cy="20875"/>
            </a:xfrm>
            <a:custGeom>
              <a:avLst/>
              <a:gdLst/>
              <a:ahLst/>
              <a:cxnLst/>
              <a:rect l="l" t="t" r="r" b="b"/>
              <a:pathLst>
                <a:path w="836" h="835" extrusionOk="0">
                  <a:moveTo>
                    <a:pt x="417" y="0"/>
                  </a:moveTo>
                  <a:cubicBezTo>
                    <a:pt x="187" y="0"/>
                    <a:pt x="0" y="187"/>
                    <a:pt x="0" y="417"/>
                  </a:cubicBezTo>
                  <a:cubicBezTo>
                    <a:pt x="0" y="648"/>
                    <a:pt x="187" y="834"/>
                    <a:pt x="417" y="834"/>
                  </a:cubicBezTo>
                  <a:cubicBezTo>
                    <a:pt x="649" y="834"/>
                    <a:pt x="836" y="648"/>
                    <a:pt x="836" y="417"/>
                  </a:cubicBezTo>
                  <a:cubicBezTo>
                    <a:pt x="836" y="187"/>
                    <a:pt x="649" y="0"/>
                    <a:pt x="417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5" name="Google Shape;8785;p13"/>
            <p:cNvSpPr/>
            <p:nvPr/>
          </p:nvSpPr>
          <p:spPr>
            <a:xfrm>
              <a:off x="1413350" y="4412925"/>
              <a:ext cx="16300" cy="13950"/>
            </a:xfrm>
            <a:custGeom>
              <a:avLst/>
              <a:gdLst/>
              <a:ahLst/>
              <a:cxnLst/>
              <a:rect l="l" t="t" r="r" b="b"/>
              <a:pathLst>
                <a:path w="652" h="558" extrusionOk="0">
                  <a:moveTo>
                    <a:pt x="370" y="0"/>
                  </a:moveTo>
                  <a:cubicBezTo>
                    <a:pt x="124" y="0"/>
                    <a:pt x="1" y="300"/>
                    <a:pt x="175" y="476"/>
                  </a:cubicBezTo>
                  <a:cubicBezTo>
                    <a:pt x="232" y="532"/>
                    <a:pt x="302" y="557"/>
                    <a:pt x="370" y="557"/>
                  </a:cubicBezTo>
                  <a:cubicBezTo>
                    <a:pt x="514" y="557"/>
                    <a:pt x="652" y="446"/>
                    <a:pt x="652" y="278"/>
                  </a:cubicBezTo>
                  <a:cubicBezTo>
                    <a:pt x="652" y="124"/>
                    <a:pt x="526" y="0"/>
                    <a:pt x="372" y="0"/>
                  </a:cubicBezTo>
                  <a:cubicBezTo>
                    <a:pt x="372" y="0"/>
                    <a:pt x="371" y="0"/>
                    <a:pt x="370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6" name="Google Shape;8786;p13"/>
            <p:cNvSpPr/>
            <p:nvPr/>
          </p:nvSpPr>
          <p:spPr>
            <a:xfrm>
              <a:off x="1800475" y="4169250"/>
              <a:ext cx="10850" cy="9325"/>
            </a:xfrm>
            <a:custGeom>
              <a:avLst/>
              <a:gdLst/>
              <a:ahLst/>
              <a:cxnLst/>
              <a:rect l="l" t="t" r="r" b="b"/>
              <a:pathLst>
                <a:path w="434" h="373" extrusionOk="0">
                  <a:moveTo>
                    <a:pt x="249" y="1"/>
                  </a:moveTo>
                  <a:cubicBezTo>
                    <a:pt x="83" y="1"/>
                    <a:pt x="0" y="201"/>
                    <a:pt x="117" y="318"/>
                  </a:cubicBezTo>
                  <a:cubicBezTo>
                    <a:pt x="155" y="356"/>
                    <a:pt x="202" y="373"/>
                    <a:pt x="248" y="373"/>
                  </a:cubicBezTo>
                  <a:cubicBezTo>
                    <a:pt x="343" y="373"/>
                    <a:pt x="434" y="298"/>
                    <a:pt x="434" y="186"/>
                  </a:cubicBezTo>
                  <a:cubicBezTo>
                    <a:pt x="434" y="85"/>
                    <a:pt x="352" y="1"/>
                    <a:pt x="249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7" name="Google Shape;8787;p13"/>
            <p:cNvSpPr/>
            <p:nvPr/>
          </p:nvSpPr>
          <p:spPr>
            <a:xfrm>
              <a:off x="1934275" y="4357200"/>
              <a:ext cx="16300" cy="13950"/>
            </a:xfrm>
            <a:custGeom>
              <a:avLst/>
              <a:gdLst/>
              <a:ahLst/>
              <a:cxnLst/>
              <a:rect l="l" t="t" r="r" b="b"/>
              <a:pathLst>
                <a:path w="652" h="558" extrusionOk="0">
                  <a:moveTo>
                    <a:pt x="372" y="0"/>
                  </a:moveTo>
                  <a:cubicBezTo>
                    <a:pt x="124" y="0"/>
                    <a:pt x="0" y="301"/>
                    <a:pt x="176" y="476"/>
                  </a:cubicBezTo>
                  <a:cubicBezTo>
                    <a:pt x="233" y="533"/>
                    <a:pt x="303" y="558"/>
                    <a:pt x="371" y="558"/>
                  </a:cubicBezTo>
                  <a:cubicBezTo>
                    <a:pt x="514" y="558"/>
                    <a:pt x="651" y="448"/>
                    <a:pt x="652" y="280"/>
                  </a:cubicBezTo>
                  <a:cubicBezTo>
                    <a:pt x="652" y="126"/>
                    <a:pt x="526" y="0"/>
                    <a:pt x="372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8" name="Google Shape;8788;p13"/>
            <p:cNvSpPr/>
            <p:nvPr/>
          </p:nvSpPr>
          <p:spPr>
            <a:xfrm>
              <a:off x="1658150" y="3950000"/>
              <a:ext cx="16300" cy="13950"/>
            </a:xfrm>
            <a:custGeom>
              <a:avLst/>
              <a:gdLst/>
              <a:ahLst/>
              <a:cxnLst/>
              <a:rect l="l" t="t" r="r" b="b"/>
              <a:pathLst>
                <a:path w="652" h="558" extrusionOk="0">
                  <a:moveTo>
                    <a:pt x="373" y="0"/>
                  </a:moveTo>
                  <a:cubicBezTo>
                    <a:pt x="125" y="0"/>
                    <a:pt x="1" y="299"/>
                    <a:pt x="176" y="476"/>
                  </a:cubicBezTo>
                  <a:cubicBezTo>
                    <a:pt x="232" y="532"/>
                    <a:pt x="302" y="558"/>
                    <a:pt x="370" y="558"/>
                  </a:cubicBezTo>
                  <a:cubicBezTo>
                    <a:pt x="514" y="558"/>
                    <a:pt x="651" y="446"/>
                    <a:pt x="651" y="278"/>
                  </a:cubicBezTo>
                  <a:cubicBezTo>
                    <a:pt x="651" y="124"/>
                    <a:pt x="527" y="0"/>
                    <a:pt x="373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9" name="Google Shape;8789;p13"/>
            <p:cNvSpPr/>
            <p:nvPr/>
          </p:nvSpPr>
          <p:spPr>
            <a:xfrm>
              <a:off x="2462100" y="3900600"/>
              <a:ext cx="19650" cy="19625"/>
            </a:xfrm>
            <a:custGeom>
              <a:avLst/>
              <a:gdLst/>
              <a:ahLst/>
              <a:cxnLst/>
              <a:rect l="l" t="t" r="r" b="b"/>
              <a:pathLst>
                <a:path w="786" h="785" extrusionOk="0">
                  <a:moveTo>
                    <a:pt x="394" y="0"/>
                  </a:moveTo>
                  <a:cubicBezTo>
                    <a:pt x="177" y="0"/>
                    <a:pt x="1" y="175"/>
                    <a:pt x="1" y="392"/>
                  </a:cubicBezTo>
                  <a:cubicBezTo>
                    <a:pt x="1" y="609"/>
                    <a:pt x="177" y="785"/>
                    <a:pt x="394" y="785"/>
                  </a:cubicBezTo>
                  <a:cubicBezTo>
                    <a:pt x="611" y="785"/>
                    <a:pt x="785" y="609"/>
                    <a:pt x="785" y="392"/>
                  </a:cubicBezTo>
                  <a:cubicBezTo>
                    <a:pt x="785" y="175"/>
                    <a:pt x="611" y="0"/>
                    <a:pt x="394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0" name="Google Shape;8790;p13"/>
            <p:cNvSpPr/>
            <p:nvPr/>
          </p:nvSpPr>
          <p:spPr>
            <a:xfrm>
              <a:off x="2563500" y="420305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2" y="0"/>
                  </a:moveTo>
                  <a:cubicBezTo>
                    <a:pt x="175" y="0"/>
                    <a:pt x="0" y="177"/>
                    <a:pt x="0" y="393"/>
                  </a:cubicBezTo>
                  <a:cubicBezTo>
                    <a:pt x="0" y="610"/>
                    <a:pt x="175" y="785"/>
                    <a:pt x="392" y="785"/>
                  </a:cubicBezTo>
                  <a:cubicBezTo>
                    <a:pt x="609" y="785"/>
                    <a:pt x="785" y="610"/>
                    <a:pt x="785" y="393"/>
                  </a:cubicBezTo>
                  <a:cubicBezTo>
                    <a:pt x="785" y="177"/>
                    <a:pt x="609" y="0"/>
                    <a:pt x="392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1" name="Google Shape;8791;p13"/>
            <p:cNvSpPr/>
            <p:nvPr/>
          </p:nvSpPr>
          <p:spPr>
            <a:xfrm>
              <a:off x="2720450" y="4516975"/>
              <a:ext cx="26200" cy="26175"/>
            </a:xfrm>
            <a:custGeom>
              <a:avLst/>
              <a:gdLst/>
              <a:ahLst/>
              <a:cxnLst/>
              <a:rect l="l" t="t" r="r" b="b"/>
              <a:pathLst>
                <a:path w="1048" h="1047" extrusionOk="0">
                  <a:moveTo>
                    <a:pt x="524" y="0"/>
                  </a:moveTo>
                  <a:cubicBezTo>
                    <a:pt x="235" y="0"/>
                    <a:pt x="1" y="235"/>
                    <a:pt x="1" y="523"/>
                  </a:cubicBezTo>
                  <a:cubicBezTo>
                    <a:pt x="1" y="813"/>
                    <a:pt x="235" y="1046"/>
                    <a:pt x="524" y="1046"/>
                  </a:cubicBezTo>
                  <a:cubicBezTo>
                    <a:pt x="812" y="1046"/>
                    <a:pt x="1047" y="813"/>
                    <a:pt x="1047" y="523"/>
                  </a:cubicBezTo>
                  <a:cubicBezTo>
                    <a:pt x="1047" y="235"/>
                    <a:pt x="812" y="0"/>
                    <a:pt x="524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2" name="Google Shape;8792;p13"/>
            <p:cNvSpPr/>
            <p:nvPr/>
          </p:nvSpPr>
          <p:spPr>
            <a:xfrm>
              <a:off x="2368900" y="4718100"/>
              <a:ext cx="36000" cy="35975"/>
            </a:xfrm>
            <a:custGeom>
              <a:avLst/>
              <a:gdLst/>
              <a:ahLst/>
              <a:cxnLst/>
              <a:rect l="l" t="t" r="r" b="b"/>
              <a:pathLst>
                <a:path w="1440" h="1439" extrusionOk="0">
                  <a:moveTo>
                    <a:pt x="721" y="0"/>
                  </a:moveTo>
                  <a:cubicBezTo>
                    <a:pt x="323" y="0"/>
                    <a:pt x="0" y="322"/>
                    <a:pt x="0" y="719"/>
                  </a:cubicBezTo>
                  <a:cubicBezTo>
                    <a:pt x="0" y="1117"/>
                    <a:pt x="323" y="1438"/>
                    <a:pt x="721" y="1438"/>
                  </a:cubicBezTo>
                  <a:cubicBezTo>
                    <a:pt x="1119" y="1438"/>
                    <a:pt x="1440" y="1117"/>
                    <a:pt x="1440" y="719"/>
                  </a:cubicBezTo>
                  <a:cubicBezTo>
                    <a:pt x="1440" y="322"/>
                    <a:pt x="1119" y="0"/>
                    <a:pt x="721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3" name="Google Shape;8793;p13"/>
            <p:cNvSpPr/>
            <p:nvPr/>
          </p:nvSpPr>
          <p:spPr>
            <a:xfrm>
              <a:off x="2207575" y="4351850"/>
              <a:ext cx="19100" cy="16375"/>
            </a:xfrm>
            <a:custGeom>
              <a:avLst/>
              <a:gdLst/>
              <a:ahLst/>
              <a:cxnLst/>
              <a:rect l="l" t="t" r="r" b="b"/>
              <a:pathLst>
                <a:path w="764" h="655" extrusionOk="0">
                  <a:moveTo>
                    <a:pt x="437" y="1"/>
                  </a:moveTo>
                  <a:cubicBezTo>
                    <a:pt x="145" y="1"/>
                    <a:pt x="0" y="352"/>
                    <a:pt x="206" y="558"/>
                  </a:cubicBezTo>
                  <a:cubicBezTo>
                    <a:pt x="273" y="625"/>
                    <a:pt x="355" y="655"/>
                    <a:pt x="435" y="655"/>
                  </a:cubicBezTo>
                  <a:cubicBezTo>
                    <a:pt x="603" y="655"/>
                    <a:pt x="764" y="524"/>
                    <a:pt x="764" y="328"/>
                  </a:cubicBezTo>
                  <a:cubicBezTo>
                    <a:pt x="764" y="147"/>
                    <a:pt x="617" y="1"/>
                    <a:pt x="437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4" name="Google Shape;8794;p13"/>
            <p:cNvSpPr/>
            <p:nvPr/>
          </p:nvSpPr>
          <p:spPr>
            <a:xfrm>
              <a:off x="2638125" y="4976450"/>
              <a:ext cx="26750" cy="22925"/>
            </a:xfrm>
            <a:custGeom>
              <a:avLst/>
              <a:gdLst/>
              <a:ahLst/>
              <a:cxnLst/>
              <a:rect l="l" t="t" r="r" b="b"/>
              <a:pathLst>
                <a:path w="1070" h="917" extrusionOk="0">
                  <a:moveTo>
                    <a:pt x="612" y="0"/>
                  </a:moveTo>
                  <a:cubicBezTo>
                    <a:pt x="204" y="0"/>
                    <a:pt x="0" y="492"/>
                    <a:pt x="289" y="781"/>
                  </a:cubicBezTo>
                  <a:cubicBezTo>
                    <a:pt x="382" y="874"/>
                    <a:pt x="497" y="916"/>
                    <a:pt x="610" y="916"/>
                  </a:cubicBezTo>
                  <a:cubicBezTo>
                    <a:pt x="844" y="916"/>
                    <a:pt x="1069" y="734"/>
                    <a:pt x="1069" y="458"/>
                  </a:cubicBezTo>
                  <a:cubicBezTo>
                    <a:pt x="1069" y="205"/>
                    <a:pt x="864" y="0"/>
                    <a:pt x="612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5" name="Google Shape;8795;p13"/>
            <p:cNvSpPr/>
            <p:nvPr/>
          </p:nvSpPr>
          <p:spPr>
            <a:xfrm>
              <a:off x="2025650" y="5192275"/>
              <a:ext cx="40825" cy="39250"/>
            </a:xfrm>
            <a:custGeom>
              <a:avLst/>
              <a:gdLst/>
              <a:ahLst/>
              <a:cxnLst/>
              <a:rect l="l" t="t" r="r" b="b"/>
              <a:pathLst>
                <a:path w="1633" h="1570" extrusionOk="0">
                  <a:moveTo>
                    <a:pt x="848" y="0"/>
                  </a:moveTo>
                  <a:cubicBezTo>
                    <a:pt x="529" y="0"/>
                    <a:pt x="244" y="190"/>
                    <a:pt x="123" y="485"/>
                  </a:cubicBezTo>
                  <a:cubicBezTo>
                    <a:pt x="0" y="778"/>
                    <a:pt x="67" y="1115"/>
                    <a:pt x="292" y="1340"/>
                  </a:cubicBezTo>
                  <a:cubicBezTo>
                    <a:pt x="443" y="1490"/>
                    <a:pt x="643" y="1570"/>
                    <a:pt x="848" y="1570"/>
                  </a:cubicBezTo>
                  <a:cubicBezTo>
                    <a:pt x="949" y="1570"/>
                    <a:pt x="1051" y="1550"/>
                    <a:pt x="1148" y="1510"/>
                  </a:cubicBezTo>
                  <a:cubicBezTo>
                    <a:pt x="1441" y="1387"/>
                    <a:pt x="1632" y="1102"/>
                    <a:pt x="1632" y="785"/>
                  </a:cubicBezTo>
                  <a:cubicBezTo>
                    <a:pt x="1632" y="352"/>
                    <a:pt x="1281" y="0"/>
                    <a:pt x="848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6" name="Google Shape;8796;p13"/>
            <p:cNvSpPr/>
            <p:nvPr/>
          </p:nvSpPr>
          <p:spPr>
            <a:xfrm>
              <a:off x="2883350" y="4786750"/>
              <a:ext cx="26800" cy="22950"/>
            </a:xfrm>
            <a:custGeom>
              <a:avLst/>
              <a:gdLst/>
              <a:ahLst/>
              <a:cxnLst/>
              <a:rect l="l" t="t" r="r" b="b"/>
              <a:pathLst>
                <a:path w="1072" h="918" extrusionOk="0">
                  <a:moveTo>
                    <a:pt x="614" y="0"/>
                  </a:moveTo>
                  <a:cubicBezTo>
                    <a:pt x="206" y="0"/>
                    <a:pt x="1" y="494"/>
                    <a:pt x="289" y="782"/>
                  </a:cubicBezTo>
                  <a:cubicBezTo>
                    <a:pt x="383" y="876"/>
                    <a:pt x="497" y="917"/>
                    <a:pt x="610" y="917"/>
                  </a:cubicBezTo>
                  <a:cubicBezTo>
                    <a:pt x="845" y="917"/>
                    <a:pt x="1071" y="735"/>
                    <a:pt x="1071" y="459"/>
                  </a:cubicBezTo>
                  <a:cubicBezTo>
                    <a:pt x="1071" y="205"/>
                    <a:pt x="866" y="0"/>
                    <a:pt x="614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7" name="Google Shape;8797;p13"/>
            <p:cNvSpPr/>
            <p:nvPr/>
          </p:nvSpPr>
          <p:spPr>
            <a:xfrm>
              <a:off x="3026200" y="5107250"/>
              <a:ext cx="42550" cy="42525"/>
            </a:xfrm>
            <a:custGeom>
              <a:avLst/>
              <a:gdLst/>
              <a:ahLst/>
              <a:cxnLst/>
              <a:rect l="l" t="t" r="r" b="b"/>
              <a:pathLst>
                <a:path w="1702" h="1701" extrusionOk="0">
                  <a:moveTo>
                    <a:pt x="851" y="0"/>
                  </a:moveTo>
                  <a:cubicBezTo>
                    <a:pt x="381" y="0"/>
                    <a:pt x="0" y="380"/>
                    <a:pt x="0" y="850"/>
                  </a:cubicBezTo>
                  <a:cubicBezTo>
                    <a:pt x="0" y="1319"/>
                    <a:pt x="381" y="1700"/>
                    <a:pt x="851" y="1700"/>
                  </a:cubicBezTo>
                  <a:cubicBezTo>
                    <a:pt x="1320" y="1700"/>
                    <a:pt x="1701" y="1319"/>
                    <a:pt x="1701" y="850"/>
                  </a:cubicBezTo>
                  <a:cubicBezTo>
                    <a:pt x="1701" y="380"/>
                    <a:pt x="1320" y="0"/>
                    <a:pt x="851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8" name="Google Shape;8798;p13"/>
            <p:cNvSpPr/>
            <p:nvPr/>
          </p:nvSpPr>
          <p:spPr>
            <a:xfrm>
              <a:off x="3206400" y="4654350"/>
              <a:ext cx="34025" cy="32700"/>
            </a:xfrm>
            <a:custGeom>
              <a:avLst/>
              <a:gdLst/>
              <a:ahLst/>
              <a:cxnLst/>
              <a:rect l="l" t="t" r="r" b="b"/>
              <a:pathLst>
                <a:path w="1361" h="1308" extrusionOk="0">
                  <a:moveTo>
                    <a:pt x="706" y="0"/>
                  </a:moveTo>
                  <a:cubicBezTo>
                    <a:pt x="441" y="0"/>
                    <a:pt x="204" y="159"/>
                    <a:pt x="102" y="404"/>
                  </a:cubicBezTo>
                  <a:cubicBezTo>
                    <a:pt x="0" y="647"/>
                    <a:pt x="57" y="928"/>
                    <a:pt x="244" y="1115"/>
                  </a:cubicBezTo>
                  <a:cubicBezTo>
                    <a:pt x="369" y="1241"/>
                    <a:pt x="536" y="1308"/>
                    <a:pt x="705" y="1308"/>
                  </a:cubicBezTo>
                  <a:cubicBezTo>
                    <a:pt x="790" y="1308"/>
                    <a:pt x="875" y="1291"/>
                    <a:pt x="956" y="1257"/>
                  </a:cubicBezTo>
                  <a:cubicBezTo>
                    <a:pt x="1201" y="1157"/>
                    <a:pt x="1361" y="918"/>
                    <a:pt x="1361" y="653"/>
                  </a:cubicBezTo>
                  <a:cubicBezTo>
                    <a:pt x="1361" y="293"/>
                    <a:pt x="1068" y="0"/>
                    <a:pt x="706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9" name="Google Shape;8799;p13"/>
            <p:cNvSpPr/>
            <p:nvPr/>
          </p:nvSpPr>
          <p:spPr>
            <a:xfrm>
              <a:off x="2963475" y="4283175"/>
              <a:ext cx="26800" cy="22925"/>
            </a:xfrm>
            <a:custGeom>
              <a:avLst/>
              <a:gdLst/>
              <a:ahLst/>
              <a:cxnLst/>
              <a:rect l="l" t="t" r="r" b="b"/>
              <a:pathLst>
                <a:path w="1072" h="917" extrusionOk="0">
                  <a:moveTo>
                    <a:pt x="614" y="0"/>
                  </a:moveTo>
                  <a:cubicBezTo>
                    <a:pt x="206" y="0"/>
                    <a:pt x="1" y="493"/>
                    <a:pt x="289" y="782"/>
                  </a:cubicBezTo>
                  <a:cubicBezTo>
                    <a:pt x="383" y="875"/>
                    <a:pt x="497" y="917"/>
                    <a:pt x="610" y="917"/>
                  </a:cubicBezTo>
                  <a:cubicBezTo>
                    <a:pt x="845" y="917"/>
                    <a:pt x="1071" y="734"/>
                    <a:pt x="1071" y="459"/>
                  </a:cubicBezTo>
                  <a:cubicBezTo>
                    <a:pt x="1071" y="205"/>
                    <a:pt x="866" y="0"/>
                    <a:pt x="614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0" name="Google Shape;8800;p13"/>
            <p:cNvSpPr/>
            <p:nvPr/>
          </p:nvSpPr>
          <p:spPr>
            <a:xfrm>
              <a:off x="3384275" y="5113800"/>
              <a:ext cx="26200" cy="26175"/>
            </a:xfrm>
            <a:custGeom>
              <a:avLst/>
              <a:gdLst/>
              <a:ahLst/>
              <a:cxnLst/>
              <a:rect l="l" t="t" r="r" b="b"/>
              <a:pathLst>
                <a:path w="1048" h="1047" extrusionOk="0">
                  <a:moveTo>
                    <a:pt x="524" y="0"/>
                  </a:moveTo>
                  <a:cubicBezTo>
                    <a:pt x="234" y="0"/>
                    <a:pt x="1" y="233"/>
                    <a:pt x="1" y="523"/>
                  </a:cubicBezTo>
                  <a:cubicBezTo>
                    <a:pt x="1" y="812"/>
                    <a:pt x="234" y="1046"/>
                    <a:pt x="524" y="1046"/>
                  </a:cubicBezTo>
                  <a:cubicBezTo>
                    <a:pt x="813" y="1046"/>
                    <a:pt x="1047" y="812"/>
                    <a:pt x="1047" y="523"/>
                  </a:cubicBezTo>
                  <a:cubicBezTo>
                    <a:pt x="1047" y="233"/>
                    <a:pt x="813" y="0"/>
                    <a:pt x="524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1" name="Google Shape;8801;p13"/>
            <p:cNvSpPr/>
            <p:nvPr/>
          </p:nvSpPr>
          <p:spPr>
            <a:xfrm>
              <a:off x="3474275" y="4366575"/>
              <a:ext cx="40825" cy="39250"/>
            </a:xfrm>
            <a:custGeom>
              <a:avLst/>
              <a:gdLst/>
              <a:ahLst/>
              <a:cxnLst/>
              <a:rect l="l" t="t" r="r" b="b"/>
              <a:pathLst>
                <a:path w="1633" h="1570" extrusionOk="0">
                  <a:moveTo>
                    <a:pt x="848" y="1"/>
                  </a:moveTo>
                  <a:cubicBezTo>
                    <a:pt x="530" y="1"/>
                    <a:pt x="244" y="191"/>
                    <a:pt x="123" y="485"/>
                  </a:cubicBezTo>
                  <a:cubicBezTo>
                    <a:pt x="1" y="778"/>
                    <a:pt x="68" y="1116"/>
                    <a:pt x="292" y="1340"/>
                  </a:cubicBezTo>
                  <a:cubicBezTo>
                    <a:pt x="443" y="1490"/>
                    <a:pt x="644" y="1570"/>
                    <a:pt x="848" y="1570"/>
                  </a:cubicBezTo>
                  <a:cubicBezTo>
                    <a:pt x="949" y="1570"/>
                    <a:pt x="1051" y="1551"/>
                    <a:pt x="1149" y="1511"/>
                  </a:cubicBezTo>
                  <a:cubicBezTo>
                    <a:pt x="1442" y="1388"/>
                    <a:pt x="1633" y="1102"/>
                    <a:pt x="1633" y="785"/>
                  </a:cubicBezTo>
                  <a:cubicBezTo>
                    <a:pt x="1633" y="352"/>
                    <a:pt x="1282" y="1"/>
                    <a:pt x="848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2" name="Google Shape;8802;p13"/>
            <p:cNvSpPr/>
            <p:nvPr/>
          </p:nvSpPr>
          <p:spPr>
            <a:xfrm>
              <a:off x="3092150" y="3936550"/>
              <a:ext cx="7650" cy="6575"/>
            </a:xfrm>
            <a:custGeom>
              <a:avLst/>
              <a:gdLst/>
              <a:ahLst/>
              <a:cxnLst/>
              <a:rect l="l" t="t" r="r" b="b"/>
              <a:pathLst>
                <a:path w="306" h="263" extrusionOk="0">
                  <a:moveTo>
                    <a:pt x="175" y="0"/>
                  </a:moveTo>
                  <a:cubicBezTo>
                    <a:pt x="59" y="0"/>
                    <a:pt x="1" y="141"/>
                    <a:pt x="83" y="223"/>
                  </a:cubicBezTo>
                  <a:cubicBezTo>
                    <a:pt x="110" y="250"/>
                    <a:pt x="143" y="262"/>
                    <a:pt x="175" y="262"/>
                  </a:cubicBezTo>
                  <a:cubicBezTo>
                    <a:pt x="242" y="262"/>
                    <a:pt x="306" y="210"/>
                    <a:pt x="306" y="132"/>
                  </a:cubicBezTo>
                  <a:cubicBezTo>
                    <a:pt x="306" y="59"/>
                    <a:pt x="247" y="0"/>
                    <a:pt x="175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3" name="Google Shape;8803;p13"/>
            <p:cNvSpPr/>
            <p:nvPr/>
          </p:nvSpPr>
          <p:spPr>
            <a:xfrm>
              <a:off x="2818525" y="3531050"/>
              <a:ext cx="11500" cy="9850"/>
            </a:xfrm>
            <a:custGeom>
              <a:avLst/>
              <a:gdLst/>
              <a:ahLst/>
              <a:cxnLst/>
              <a:rect l="l" t="t" r="r" b="b"/>
              <a:pathLst>
                <a:path w="460" h="394" extrusionOk="0">
                  <a:moveTo>
                    <a:pt x="263" y="1"/>
                  </a:moveTo>
                  <a:cubicBezTo>
                    <a:pt x="88" y="1"/>
                    <a:pt x="0" y="212"/>
                    <a:pt x="124" y="336"/>
                  </a:cubicBezTo>
                  <a:cubicBezTo>
                    <a:pt x="164" y="376"/>
                    <a:pt x="213" y="394"/>
                    <a:pt x="262" y="394"/>
                  </a:cubicBezTo>
                  <a:cubicBezTo>
                    <a:pt x="363" y="394"/>
                    <a:pt x="459" y="315"/>
                    <a:pt x="459" y="197"/>
                  </a:cubicBezTo>
                  <a:cubicBezTo>
                    <a:pt x="459" y="89"/>
                    <a:pt x="371" y="1"/>
                    <a:pt x="263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4" name="Google Shape;8804;p13"/>
            <p:cNvSpPr/>
            <p:nvPr/>
          </p:nvSpPr>
          <p:spPr>
            <a:xfrm>
              <a:off x="3405525" y="3565400"/>
              <a:ext cx="16375" cy="16350"/>
            </a:xfrm>
            <a:custGeom>
              <a:avLst/>
              <a:gdLst/>
              <a:ahLst/>
              <a:cxnLst/>
              <a:rect l="l" t="t" r="r" b="b"/>
              <a:pathLst>
                <a:path w="655" h="654" extrusionOk="0">
                  <a:moveTo>
                    <a:pt x="327" y="1"/>
                  </a:moveTo>
                  <a:cubicBezTo>
                    <a:pt x="147" y="1"/>
                    <a:pt x="0" y="147"/>
                    <a:pt x="0" y="327"/>
                  </a:cubicBezTo>
                  <a:cubicBezTo>
                    <a:pt x="0" y="508"/>
                    <a:pt x="147" y="654"/>
                    <a:pt x="327" y="654"/>
                  </a:cubicBezTo>
                  <a:cubicBezTo>
                    <a:pt x="508" y="654"/>
                    <a:pt x="655" y="508"/>
                    <a:pt x="655" y="327"/>
                  </a:cubicBezTo>
                  <a:cubicBezTo>
                    <a:pt x="655" y="147"/>
                    <a:pt x="508" y="1"/>
                    <a:pt x="327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5" name="Google Shape;8805;p13"/>
            <p:cNvSpPr/>
            <p:nvPr/>
          </p:nvSpPr>
          <p:spPr>
            <a:xfrm>
              <a:off x="3703100" y="3900600"/>
              <a:ext cx="9825" cy="9800"/>
            </a:xfrm>
            <a:custGeom>
              <a:avLst/>
              <a:gdLst/>
              <a:ahLst/>
              <a:cxnLst/>
              <a:rect l="l" t="t" r="r" b="b"/>
              <a:pathLst>
                <a:path w="393" h="392" extrusionOk="0">
                  <a:moveTo>
                    <a:pt x="197" y="0"/>
                  </a:moveTo>
                  <a:cubicBezTo>
                    <a:pt x="89" y="0"/>
                    <a:pt x="1" y="87"/>
                    <a:pt x="1" y="196"/>
                  </a:cubicBezTo>
                  <a:cubicBezTo>
                    <a:pt x="1" y="304"/>
                    <a:pt x="89" y="392"/>
                    <a:pt x="197" y="392"/>
                  </a:cubicBezTo>
                  <a:cubicBezTo>
                    <a:pt x="306" y="392"/>
                    <a:pt x="392" y="304"/>
                    <a:pt x="392" y="196"/>
                  </a:cubicBezTo>
                  <a:cubicBezTo>
                    <a:pt x="392" y="87"/>
                    <a:pt x="306" y="0"/>
                    <a:pt x="197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6" name="Google Shape;8806;p13"/>
            <p:cNvSpPr/>
            <p:nvPr/>
          </p:nvSpPr>
          <p:spPr>
            <a:xfrm>
              <a:off x="3787750" y="4132075"/>
              <a:ext cx="16775" cy="16775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335" y="0"/>
                  </a:moveTo>
                  <a:cubicBezTo>
                    <a:pt x="150" y="0"/>
                    <a:pt x="1" y="150"/>
                    <a:pt x="1" y="335"/>
                  </a:cubicBezTo>
                  <a:cubicBezTo>
                    <a:pt x="1" y="521"/>
                    <a:pt x="150" y="670"/>
                    <a:pt x="335" y="670"/>
                  </a:cubicBezTo>
                  <a:cubicBezTo>
                    <a:pt x="521" y="670"/>
                    <a:pt x="670" y="521"/>
                    <a:pt x="670" y="335"/>
                  </a:cubicBezTo>
                  <a:cubicBezTo>
                    <a:pt x="670" y="150"/>
                    <a:pt x="521" y="0"/>
                    <a:pt x="335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7" name="Google Shape;8807;p13"/>
            <p:cNvSpPr/>
            <p:nvPr/>
          </p:nvSpPr>
          <p:spPr>
            <a:xfrm>
              <a:off x="4205950" y="3709650"/>
              <a:ext cx="29350" cy="25125"/>
            </a:xfrm>
            <a:custGeom>
              <a:avLst/>
              <a:gdLst/>
              <a:ahLst/>
              <a:cxnLst/>
              <a:rect l="l" t="t" r="r" b="b"/>
              <a:pathLst>
                <a:path w="1174" h="1005" extrusionOk="0">
                  <a:moveTo>
                    <a:pt x="671" y="1"/>
                  </a:moveTo>
                  <a:cubicBezTo>
                    <a:pt x="224" y="1"/>
                    <a:pt x="0" y="542"/>
                    <a:pt x="316" y="857"/>
                  </a:cubicBezTo>
                  <a:cubicBezTo>
                    <a:pt x="412" y="954"/>
                    <a:pt x="541" y="1005"/>
                    <a:pt x="671" y="1005"/>
                  </a:cubicBezTo>
                  <a:cubicBezTo>
                    <a:pt x="736" y="1005"/>
                    <a:pt x="801" y="992"/>
                    <a:pt x="863" y="967"/>
                  </a:cubicBezTo>
                  <a:cubicBezTo>
                    <a:pt x="1051" y="889"/>
                    <a:pt x="1174" y="707"/>
                    <a:pt x="1174" y="503"/>
                  </a:cubicBezTo>
                  <a:cubicBezTo>
                    <a:pt x="1174" y="225"/>
                    <a:pt x="948" y="1"/>
                    <a:pt x="671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8" name="Google Shape;8808;p13"/>
            <p:cNvSpPr/>
            <p:nvPr/>
          </p:nvSpPr>
          <p:spPr>
            <a:xfrm>
              <a:off x="4215000" y="4305625"/>
              <a:ext cx="9850" cy="8450"/>
            </a:xfrm>
            <a:custGeom>
              <a:avLst/>
              <a:gdLst/>
              <a:ahLst/>
              <a:cxnLst/>
              <a:rect l="l" t="t" r="r" b="b"/>
              <a:pathLst>
                <a:path w="394" h="338" extrusionOk="0">
                  <a:moveTo>
                    <a:pt x="224" y="1"/>
                  </a:moveTo>
                  <a:cubicBezTo>
                    <a:pt x="76" y="1"/>
                    <a:pt x="0" y="182"/>
                    <a:pt x="106" y="288"/>
                  </a:cubicBezTo>
                  <a:cubicBezTo>
                    <a:pt x="140" y="322"/>
                    <a:pt x="182" y="337"/>
                    <a:pt x="223" y="337"/>
                  </a:cubicBezTo>
                  <a:cubicBezTo>
                    <a:pt x="310" y="337"/>
                    <a:pt x="393" y="271"/>
                    <a:pt x="393" y="169"/>
                  </a:cubicBezTo>
                  <a:cubicBezTo>
                    <a:pt x="393" y="77"/>
                    <a:pt x="318" y="1"/>
                    <a:pt x="226" y="1"/>
                  </a:cubicBezTo>
                  <a:cubicBezTo>
                    <a:pt x="225" y="1"/>
                    <a:pt x="224" y="1"/>
                    <a:pt x="224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9" name="Google Shape;8809;p13"/>
            <p:cNvSpPr/>
            <p:nvPr/>
          </p:nvSpPr>
          <p:spPr>
            <a:xfrm>
              <a:off x="4140425" y="4654875"/>
              <a:ext cx="19575" cy="16750"/>
            </a:xfrm>
            <a:custGeom>
              <a:avLst/>
              <a:gdLst/>
              <a:ahLst/>
              <a:cxnLst/>
              <a:rect l="l" t="t" r="r" b="b"/>
              <a:pathLst>
                <a:path w="783" h="670" extrusionOk="0">
                  <a:moveTo>
                    <a:pt x="448" y="0"/>
                  </a:moveTo>
                  <a:cubicBezTo>
                    <a:pt x="150" y="0"/>
                    <a:pt x="1" y="360"/>
                    <a:pt x="211" y="571"/>
                  </a:cubicBezTo>
                  <a:cubicBezTo>
                    <a:pt x="280" y="639"/>
                    <a:pt x="363" y="670"/>
                    <a:pt x="446" y="670"/>
                  </a:cubicBezTo>
                  <a:cubicBezTo>
                    <a:pt x="617" y="670"/>
                    <a:pt x="782" y="536"/>
                    <a:pt x="782" y="335"/>
                  </a:cubicBezTo>
                  <a:cubicBezTo>
                    <a:pt x="782" y="150"/>
                    <a:pt x="633" y="0"/>
                    <a:pt x="448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0" name="Google Shape;8810;p13"/>
            <p:cNvSpPr/>
            <p:nvPr/>
          </p:nvSpPr>
          <p:spPr>
            <a:xfrm>
              <a:off x="4108475" y="5022950"/>
              <a:ext cx="34825" cy="33450"/>
            </a:xfrm>
            <a:custGeom>
              <a:avLst/>
              <a:gdLst/>
              <a:ahLst/>
              <a:cxnLst/>
              <a:rect l="l" t="t" r="r" b="b"/>
              <a:pathLst>
                <a:path w="1393" h="1338" extrusionOk="0">
                  <a:moveTo>
                    <a:pt x="723" y="0"/>
                  </a:moveTo>
                  <a:cubicBezTo>
                    <a:pt x="452" y="0"/>
                    <a:pt x="208" y="163"/>
                    <a:pt x="104" y="413"/>
                  </a:cubicBezTo>
                  <a:cubicBezTo>
                    <a:pt x="1" y="662"/>
                    <a:pt x="57" y="951"/>
                    <a:pt x="249" y="1142"/>
                  </a:cubicBezTo>
                  <a:cubicBezTo>
                    <a:pt x="377" y="1270"/>
                    <a:pt x="548" y="1338"/>
                    <a:pt x="722" y="1338"/>
                  </a:cubicBezTo>
                  <a:cubicBezTo>
                    <a:pt x="809" y="1338"/>
                    <a:pt x="895" y="1321"/>
                    <a:pt x="978" y="1287"/>
                  </a:cubicBezTo>
                  <a:cubicBezTo>
                    <a:pt x="1228" y="1182"/>
                    <a:pt x="1392" y="939"/>
                    <a:pt x="1392" y="668"/>
                  </a:cubicBezTo>
                  <a:cubicBezTo>
                    <a:pt x="1392" y="299"/>
                    <a:pt x="1092" y="0"/>
                    <a:pt x="723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1" name="Google Shape;8811;p13"/>
            <p:cNvSpPr/>
            <p:nvPr/>
          </p:nvSpPr>
          <p:spPr>
            <a:xfrm>
              <a:off x="4428600" y="4832650"/>
              <a:ext cx="30450" cy="29275"/>
            </a:xfrm>
            <a:custGeom>
              <a:avLst/>
              <a:gdLst/>
              <a:ahLst/>
              <a:cxnLst/>
              <a:rect l="l" t="t" r="r" b="b"/>
              <a:pathLst>
                <a:path w="1218" h="1171" extrusionOk="0">
                  <a:moveTo>
                    <a:pt x="628" y="0"/>
                  </a:moveTo>
                  <a:cubicBezTo>
                    <a:pt x="393" y="0"/>
                    <a:pt x="181" y="143"/>
                    <a:pt x="90" y="360"/>
                  </a:cubicBezTo>
                  <a:cubicBezTo>
                    <a:pt x="1" y="580"/>
                    <a:pt x="50" y="831"/>
                    <a:pt x="217" y="999"/>
                  </a:cubicBezTo>
                  <a:cubicBezTo>
                    <a:pt x="329" y="1111"/>
                    <a:pt x="480" y="1171"/>
                    <a:pt x="632" y="1171"/>
                  </a:cubicBezTo>
                  <a:cubicBezTo>
                    <a:pt x="707" y="1171"/>
                    <a:pt x="783" y="1156"/>
                    <a:pt x="856" y="1126"/>
                  </a:cubicBezTo>
                  <a:cubicBezTo>
                    <a:pt x="1074" y="1036"/>
                    <a:pt x="1217" y="822"/>
                    <a:pt x="1217" y="585"/>
                  </a:cubicBezTo>
                  <a:cubicBezTo>
                    <a:pt x="1217" y="263"/>
                    <a:pt x="957" y="0"/>
                    <a:pt x="634" y="0"/>
                  </a:cubicBezTo>
                  <a:cubicBezTo>
                    <a:pt x="633" y="0"/>
                    <a:pt x="632" y="0"/>
                    <a:pt x="631" y="0"/>
                  </a:cubicBezTo>
                  <a:cubicBezTo>
                    <a:pt x="630" y="0"/>
                    <a:pt x="629" y="0"/>
                    <a:pt x="628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2" name="Google Shape;8812;p13"/>
            <p:cNvSpPr/>
            <p:nvPr/>
          </p:nvSpPr>
          <p:spPr>
            <a:xfrm>
              <a:off x="4468750" y="4544050"/>
              <a:ext cx="19550" cy="16775"/>
            </a:xfrm>
            <a:custGeom>
              <a:avLst/>
              <a:gdLst/>
              <a:ahLst/>
              <a:cxnLst/>
              <a:rect l="l" t="t" r="r" b="b"/>
              <a:pathLst>
                <a:path w="782" h="671" extrusionOk="0">
                  <a:moveTo>
                    <a:pt x="449" y="1"/>
                  </a:moveTo>
                  <a:cubicBezTo>
                    <a:pt x="150" y="1"/>
                    <a:pt x="0" y="361"/>
                    <a:pt x="211" y="572"/>
                  </a:cubicBezTo>
                  <a:cubicBezTo>
                    <a:pt x="279" y="640"/>
                    <a:pt x="363" y="670"/>
                    <a:pt x="445" y="670"/>
                  </a:cubicBezTo>
                  <a:cubicBezTo>
                    <a:pt x="617" y="670"/>
                    <a:pt x="782" y="537"/>
                    <a:pt x="782" y="334"/>
                  </a:cubicBezTo>
                  <a:cubicBezTo>
                    <a:pt x="782" y="150"/>
                    <a:pt x="632" y="1"/>
                    <a:pt x="449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3" name="Google Shape;8813;p13"/>
            <p:cNvSpPr/>
            <p:nvPr/>
          </p:nvSpPr>
          <p:spPr>
            <a:xfrm>
              <a:off x="4546125" y="4054725"/>
              <a:ext cx="19575" cy="16750"/>
            </a:xfrm>
            <a:custGeom>
              <a:avLst/>
              <a:gdLst/>
              <a:ahLst/>
              <a:cxnLst/>
              <a:rect l="l" t="t" r="r" b="b"/>
              <a:pathLst>
                <a:path w="783" h="670" extrusionOk="0">
                  <a:moveTo>
                    <a:pt x="448" y="0"/>
                  </a:moveTo>
                  <a:cubicBezTo>
                    <a:pt x="149" y="0"/>
                    <a:pt x="1" y="360"/>
                    <a:pt x="212" y="571"/>
                  </a:cubicBezTo>
                  <a:cubicBezTo>
                    <a:pt x="280" y="639"/>
                    <a:pt x="364" y="670"/>
                    <a:pt x="446" y="670"/>
                  </a:cubicBezTo>
                  <a:cubicBezTo>
                    <a:pt x="618" y="670"/>
                    <a:pt x="783" y="536"/>
                    <a:pt x="783" y="335"/>
                  </a:cubicBezTo>
                  <a:cubicBezTo>
                    <a:pt x="783" y="150"/>
                    <a:pt x="633" y="0"/>
                    <a:pt x="448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4" name="Google Shape;8814;p13"/>
            <p:cNvSpPr/>
            <p:nvPr/>
          </p:nvSpPr>
          <p:spPr>
            <a:xfrm>
              <a:off x="4845900" y="3680400"/>
              <a:ext cx="50200" cy="50225"/>
            </a:xfrm>
            <a:custGeom>
              <a:avLst/>
              <a:gdLst/>
              <a:ahLst/>
              <a:cxnLst/>
              <a:rect l="l" t="t" r="r" b="b"/>
              <a:pathLst>
                <a:path w="2008" h="2009" extrusionOk="0">
                  <a:moveTo>
                    <a:pt x="1003" y="0"/>
                  </a:moveTo>
                  <a:cubicBezTo>
                    <a:pt x="450" y="0"/>
                    <a:pt x="0" y="449"/>
                    <a:pt x="0" y="1004"/>
                  </a:cubicBezTo>
                  <a:cubicBezTo>
                    <a:pt x="0" y="1558"/>
                    <a:pt x="450" y="2008"/>
                    <a:pt x="1003" y="2008"/>
                  </a:cubicBezTo>
                  <a:cubicBezTo>
                    <a:pt x="1558" y="2008"/>
                    <a:pt x="2008" y="1558"/>
                    <a:pt x="2008" y="1004"/>
                  </a:cubicBezTo>
                  <a:cubicBezTo>
                    <a:pt x="2008" y="449"/>
                    <a:pt x="1558" y="0"/>
                    <a:pt x="1003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5" name="Google Shape;8815;p13"/>
            <p:cNvSpPr/>
            <p:nvPr/>
          </p:nvSpPr>
          <p:spPr>
            <a:xfrm>
              <a:off x="4912750" y="4230350"/>
              <a:ext cx="29375" cy="25125"/>
            </a:xfrm>
            <a:custGeom>
              <a:avLst/>
              <a:gdLst/>
              <a:ahLst/>
              <a:cxnLst/>
              <a:rect l="l" t="t" r="r" b="b"/>
              <a:pathLst>
                <a:path w="1175" h="1005" extrusionOk="0">
                  <a:moveTo>
                    <a:pt x="672" y="1"/>
                  </a:moveTo>
                  <a:cubicBezTo>
                    <a:pt x="225" y="1"/>
                    <a:pt x="1" y="542"/>
                    <a:pt x="317" y="857"/>
                  </a:cubicBezTo>
                  <a:cubicBezTo>
                    <a:pt x="414" y="954"/>
                    <a:pt x="542" y="1005"/>
                    <a:pt x="673" y="1005"/>
                  </a:cubicBezTo>
                  <a:cubicBezTo>
                    <a:pt x="737" y="1005"/>
                    <a:pt x="802" y="992"/>
                    <a:pt x="865" y="967"/>
                  </a:cubicBezTo>
                  <a:cubicBezTo>
                    <a:pt x="1051" y="889"/>
                    <a:pt x="1174" y="706"/>
                    <a:pt x="1174" y="503"/>
                  </a:cubicBezTo>
                  <a:cubicBezTo>
                    <a:pt x="1174" y="225"/>
                    <a:pt x="950" y="1"/>
                    <a:pt x="672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6" name="Google Shape;8816;p13"/>
            <p:cNvSpPr/>
            <p:nvPr/>
          </p:nvSpPr>
          <p:spPr>
            <a:xfrm>
              <a:off x="4869550" y="4631875"/>
              <a:ext cx="24475" cy="20975"/>
            </a:xfrm>
            <a:custGeom>
              <a:avLst/>
              <a:gdLst/>
              <a:ahLst/>
              <a:cxnLst/>
              <a:rect l="l" t="t" r="r" b="b"/>
              <a:pathLst>
                <a:path w="979" h="839" extrusionOk="0">
                  <a:moveTo>
                    <a:pt x="560" y="1"/>
                  </a:moveTo>
                  <a:cubicBezTo>
                    <a:pt x="187" y="1"/>
                    <a:pt x="1" y="451"/>
                    <a:pt x="264" y="715"/>
                  </a:cubicBezTo>
                  <a:cubicBezTo>
                    <a:pt x="349" y="800"/>
                    <a:pt x="453" y="838"/>
                    <a:pt x="556" y="838"/>
                  </a:cubicBezTo>
                  <a:cubicBezTo>
                    <a:pt x="771" y="838"/>
                    <a:pt x="978" y="671"/>
                    <a:pt x="978" y="419"/>
                  </a:cubicBezTo>
                  <a:cubicBezTo>
                    <a:pt x="978" y="188"/>
                    <a:pt x="791" y="1"/>
                    <a:pt x="560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7" name="Google Shape;8817;p13"/>
            <p:cNvSpPr/>
            <p:nvPr/>
          </p:nvSpPr>
          <p:spPr>
            <a:xfrm>
              <a:off x="5132350" y="49288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1"/>
                  </a:moveTo>
                  <a:cubicBezTo>
                    <a:pt x="112" y="1"/>
                    <a:pt x="1" y="270"/>
                    <a:pt x="159" y="428"/>
                  </a:cubicBezTo>
                  <a:cubicBezTo>
                    <a:pt x="210" y="480"/>
                    <a:pt x="273" y="503"/>
                    <a:pt x="335" y="503"/>
                  </a:cubicBezTo>
                  <a:cubicBezTo>
                    <a:pt x="463" y="503"/>
                    <a:pt x="587" y="402"/>
                    <a:pt x="588" y="251"/>
                  </a:cubicBezTo>
                  <a:cubicBezTo>
                    <a:pt x="588" y="113"/>
                    <a:pt x="474" y="1"/>
                    <a:pt x="337" y="1"/>
                  </a:cubicBezTo>
                  <a:cubicBezTo>
                    <a:pt x="336" y="1"/>
                    <a:pt x="336" y="1"/>
                    <a:pt x="335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8" name="Google Shape;8818;p13"/>
            <p:cNvSpPr/>
            <p:nvPr/>
          </p:nvSpPr>
          <p:spPr>
            <a:xfrm>
              <a:off x="5611200" y="5029175"/>
              <a:ext cx="56550" cy="54425"/>
            </a:xfrm>
            <a:custGeom>
              <a:avLst/>
              <a:gdLst/>
              <a:ahLst/>
              <a:cxnLst/>
              <a:rect l="l" t="t" r="r" b="b"/>
              <a:pathLst>
                <a:path w="2262" h="2177" extrusionOk="0">
                  <a:moveTo>
                    <a:pt x="1174" y="1"/>
                  </a:moveTo>
                  <a:cubicBezTo>
                    <a:pt x="734" y="1"/>
                    <a:pt x="338" y="267"/>
                    <a:pt x="169" y="672"/>
                  </a:cubicBezTo>
                  <a:cubicBezTo>
                    <a:pt x="0" y="1078"/>
                    <a:pt x="94" y="1546"/>
                    <a:pt x="405" y="1857"/>
                  </a:cubicBezTo>
                  <a:cubicBezTo>
                    <a:pt x="613" y="2065"/>
                    <a:pt x="892" y="2176"/>
                    <a:pt x="1175" y="2176"/>
                  </a:cubicBezTo>
                  <a:cubicBezTo>
                    <a:pt x="1315" y="2176"/>
                    <a:pt x="1456" y="2149"/>
                    <a:pt x="1591" y="2093"/>
                  </a:cubicBezTo>
                  <a:cubicBezTo>
                    <a:pt x="1996" y="1925"/>
                    <a:pt x="2262" y="1528"/>
                    <a:pt x="2262" y="1089"/>
                  </a:cubicBezTo>
                  <a:cubicBezTo>
                    <a:pt x="2262" y="488"/>
                    <a:pt x="1775" y="1"/>
                    <a:pt x="1174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9" name="Google Shape;8819;p13"/>
            <p:cNvSpPr/>
            <p:nvPr/>
          </p:nvSpPr>
          <p:spPr>
            <a:xfrm>
              <a:off x="5297525" y="5229950"/>
              <a:ext cx="29375" cy="25100"/>
            </a:xfrm>
            <a:custGeom>
              <a:avLst/>
              <a:gdLst/>
              <a:ahLst/>
              <a:cxnLst/>
              <a:rect l="l" t="t" r="r" b="b"/>
              <a:pathLst>
                <a:path w="1175" h="1004" extrusionOk="0">
                  <a:moveTo>
                    <a:pt x="672" y="0"/>
                  </a:moveTo>
                  <a:cubicBezTo>
                    <a:pt x="225" y="0"/>
                    <a:pt x="1" y="541"/>
                    <a:pt x="318" y="857"/>
                  </a:cubicBezTo>
                  <a:cubicBezTo>
                    <a:pt x="414" y="953"/>
                    <a:pt x="542" y="1004"/>
                    <a:pt x="672" y="1004"/>
                  </a:cubicBezTo>
                  <a:cubicBezTo>
                    <a:pt x="737" y="1004"/>
                    <a:pt x="802" y="991"/>
                    <a:pt x="863" y="966"/>
                  </a:cubicBezTo>
                  <a:cubicBezTo>
                    <a:pt x="1052" y="888"/>
                    <a:pt x="1174" y="706"/>
                    <a:pt x="1174" y="502"/>
                  </a:cubicBezTo>
                  <a:cubicBezTo>
                    <a:pt x="1174" y="224"/>
                    <a:pt x="948" y="0"/>
                    <a:pt x="672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0" name="Google Shape;8820;p13"/>
            <p:cNvSpPr/>
            <p:nvPr/>
          </p:nvSpPr>
          <p:spPr>
            <a:xfrm>
              <a:off x="5618900" y="4155050"/>
              <a:ext cx="19550" cy="16775"/>
            </a:xfrm>
            <a:custGeom>
              <a:avLst/>
              <a:gdLst/>
              <a:ahLst/>
              <a:cxnLst/>
              <a:rect l="l" t="t" r="r" b="b"/>
              <a:pathLst>
                <a:path w="782" h="671" extrusionOk="0">
                  <a:moveTo>
                    <a:pt x="449" y="1"/>
                  </a:moveTo>
                  <a:cubicBezTo>
                    <a:pt x="150" y="1"/>
                    <a:pt x="0" y="361"/>
                    <a:pt x="211" y="572"/>
                  </a:cubicBezTo>
                  <a:cubicBezTo>
                    <a:pt x="279" y="640"/>
                    <a:pt x="363" y="670"/>
                    <a:pt x="445" y="670"/>
                  </a:cubicBezTo>
                  <a:cubicBezTo>
                    <a:pt x="617" y="670"/>
                    <a:pt x="782" y="537"/>
                    <a:pt x="782" y="336"/>
                  </a:cubicBezTo>
                  <a:cubicBezTo>
                    <a:pt x="782" y="150"/>
                    <a:pt x="632" y="1"/>
                    <a:pt x="449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1" name="Google Shape;8821;p13"/>
            <p:cNvSpPr/>
            <p:nvPr/>
          </p:nvSpPr>
          <p:spPr>
            <a:xfrm>
              <a:off x="5471150" y="40421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168" y="1"/>
                  </a:moveTo>
                  <a:cubicBezTo>
                    <a:pt x="76" y="1"/>
                    <a:pt x="1" y="76"/>
                    <a:pt x="1" y="168"/>
                  </a:cubicBezTo>
                  <a:cubicBezTo>
                    <a:pt x="1" y="261"/>
                    <a:pt x="76" y="336"/>
                    <a:pt x="168" y="336"/>
                  </a:cubicBezTo>
                  <a:cubicBezTo>
                    <a:pt x="260" y="336"/>
                    <a:pt x="334" y="261"/>
                    <a:pt x="334" y="168"/>
                  </a:cubicBezTo>
                  <a:cubicBezTo>
                    <a:pt x="334" y="76"/>
                    <a:pt x="260" y="1"/>
                    <a:pt x="168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2" name="Google Shape;8822;p13"/>
            <p:cNvSpPr/>
            <p:nvPr/>
          </p:nvSpPr>
          <p:spPr>
            <a:xfrm>
              <a:off x="5961850" y="4272175"/>
              <a:ext cx="19575" cy="16775"/>
            </a:xfrm>
            <a:custGeom>
              <a:avLst/>
              <a:gdLst/>
              <a:ahLst/>
              <a:cxnLst/>
              <a:rect l="l" t="t" r="r" b="b"/>
              <a:pathLst>
                <a:path w="783" h="671" extrusionOk="0">
                  <a:moveTo>
                    <a:pt x="447" y="1"/>
                  </a:moveTo>
                  <a:cubicBezTo>
                    <a:pt x="150" y="1"/>
                    <a:pt x="1" y="361"/>
                    <a:pt x="211" y="572"/>
                  </a:cubicBezTo>
                  <a:cubicBezTo>
                    <a:pt x="279" y="640"/>
                    <a:pt x="363" y="670"/>
                    <a:pt x="445" y="670"/>
                  </a:cubicBezTo>
                  <a:cubicBezTo>
                    <a:pt x="617" y="670"/>
                    <a:pt x="782" y="537"/>
                    <a:pt x="782" y="336"/>
                  </a:cubicBezTo>
                  <a:cubicBezTo>
                    <a:pt x="782" y="150"/>
                    <a:pt x="633" y="1"/>
                    <a:pt x="447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3" name="Google Shape;8823;p13"/>
            <p:cNvSpPr/>
            <p:nvPr/>
          </p:nvSpPr>
          <p:spPr>
            <a:xfrm>
              <a:off x="6121475" y="4449950"/>
              <a:ext cx="29350" cy="25100"/>
            </a:xfrm>
            <a:custGeom>
              <a:avLst/>
              <a:gdLst/>
              <a:ahLst/>
              <a:cxnLst/>
              <a:rect l="l" t="t" r="r" b="b"/>
              <a:pathLst>
                <a:path w="1174" h="1004" extrusionOk="0">
                  <a:moveTo>
                    <a:pt x="669" y="1"/>
                  </a:moveTo>
                  <a:cubicBezTo>
                    <a:pt x="224" y="1"/>
                    <a:pt x="1" y="541"/>
                    <a:pt x="316" y="857"/>
                  </a:cubicBezTo>
                  <a:cubicBezTo>
                    <a:pt x="411" y="953"/>
                    <a:pt x="539" y="1003"/>
                    <a:pt x="670" y="1003"/>
                  </a:cubicBezTo>
                  <a:cubicBezTo>
                    <a:pt x="735" y="1003"/>
                    <a:pt x="800" y="991"/>
                    <a:pt x="863" y="965"/>
                  </a:cubicBezTo>
                  <a:cubicBezTo>
                    <a:pt x="1051" y="887"/>
                    <a:pt x="1172" y="705"/>
                    <a:pt x="1174" y="502"/>
                  </a:cubicBezTo>
                  <a:cubicBezTo>
                    <a:pt x="1174" y="225"/>
                    <a:pt x="948" y="1"/>
                    <a:pt x="671" y="1"/>
                  </a:cubicBezTo>
                  <a:cubicBezTo>
                    <a:pt x="671" y="1"/>
                    <a:pt x="670" y="1"/>
                    <a:pt x="669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4" name="Google Shape;8824;p13"/>
            <p:cNvSpPr/>
            <p:nvPr/>
          </p:nvSpPr>
          <p:spPr>
            <a:xfrm>
              <a:off x="5971575" y="4832600"/>
              <a:ext cx="9875" cy="8475"/>
            </a:xfrm>
            <a:custGeom>
              <a:avLst/>
              <a:gdLst/>
              <a:ahLst/>
              <a:cxnLst/>
              <a:rect l="l" t="t" r="r" b="b"/>
              <a:pathLst>
                <a:path w="395" h="339" extrusionOk="0">
                  <a:moveTo>
                    <a:pt x="226" y="1"/>
                  </a:moveTo>
                  <a:cubicBezTo>
                    <a:pt x="75" y="2"/>
                    <a:pt x="0" y="183"/>
                    <a:pt x="106" y="289"/>
                  </a:cubicBezTo>
                  <a:cubicBezTo>
                    <a:pt x="140" y="323"/>
                    <a:pt x="182" y="339"/>
                    <a:pt x="224" y="339"/>
                  </a:cubicBezTo>
                  <a:cubicBezTo>
                    <a:pt x="311" y="339"/>
                    <a:pt x="394" y="271"/>
                    <a:pt x="393" y="168"/>
                  </a:cubicBezTo>
                  <a:cubicBezTo>
                    <a:pt x="393" y="75"/>
                    <a:pt x="319" y="1"/>
                    <a:pt x="226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5" name="Google Shape;8825;p13"/>
            <p:cNvSpPr/>
            <p:nvPr/>
          </p:nvSpPr>
          <p:spPr>
            <a:xfrm>
              <a:off x="5859375" y="5117050"/>
              <a:ext cx="19575" cy="16750"/>
            </a:xfrm>
            <a:custGeom>
              <a:avLst/>
              <a:gdLst/>
              <a:ahLst/>
              <a:cxnLst/>
              <a:rect l="l" t="t" r="r" b="b"/>
              <a:pathLst>
                <a:path w="783" h="670" extrusionOk="0">
                  <a:moveTo>
                    <a:pt x="448" y="0"/>
                  </a:moveTo>
                  <a:cubicBezTo>
                    <a:pt x="150" y="0"/>
                    <a:pt x="1" y="360"/>
                    <a:pt x="211" y="571"/>
                  </a:cubicBezTo>
                  <a:cubicBezTo>
                    <a:pt x="279" y="639"/>
                    <a:pt x="363" y="670"/>
                    <a:pt x="445" y="670"/>
                  </a:cubicBezTo>
                  <a:cubicBezTo>
                    <a:pt x="617" y="670"/>
                    <a:pt x="782" y="536"/>
                    <a:pt x="782" y="333"/>
                  </a:cubicBezTo>
                  <a:cubicBezTo>
                    <a:pt x="782" y="150"/>
                    <a:pt x="633" y="0"/>
                    <a:pt x="448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6" name="Google Shape;8826;p13"/>
            <p:cNvSpPr/>
            <p:nvPr/>
          </p:nvSpPr>
          <p:spPr>
            <a:xfrm>
              <a:off x="6292925" y="4272175"/>
              <a:ext cx="29350" cy="25125"/>
            </a:xfrm>
            <a:custGeom>
              <a:avLst/>
              <a:gdLst/>
              <a:ahLst/>
              <a:cxnLst/>
              <a:rect l="l" t="t" r="r" b="b"/>
              <a:pathLst>
                <a:path w="1174" h="1005" extrusionOk="0">
                  <a:moveTo>
                    <a:pt x="672" y="1"/>
                  </a:moveTo>
                  <a:cubicBezTo>
                    <a:pt x="225" y="1"/>
                    <a:pt x="1" y="542"/>
                    <a:pt x="317" y="857"/>
                  </a:cubicBezTo>
                  <a:cubicBezTo>
                    <a:pt x="414" y="953"/>
                    <a:pt x="542" y="1004"/>
                    <a:pt x="673" y="1004"/>
                  </a:cubicBezTo>
                  <a:cubicBezTo>
                    <a:pt x="737" y="1004"/>
                    <a:pt x="802" y="992"/>
                    <a:pt x="865" y="966"/>
                  </a:cubicBezTo>
                  <a:cubicBezTo>
                    <a:pt x="1051" y="889"/>
                    <a:pt x="1174" y="706"/>
                    <a:pt x="1174" y="503"/>
                  </a:cubicBezTo>
                  <a:cubicBezTo>
                    <a:pt x="1174" y="226"/>
                    <a:pt x="950" y="1"/>
                    <a:pt x="672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7" name="Google Shape;8827;p13"/>
            <p:cNvSpPr/>
            <p:nvPr/>
          </p:nvSpPr>
          <p:spPr>
            <a:xfrm>
              <a:off x="6667325" y="4238725"/>
              <a:ext cx="37650" cy="37675"/>
            </a:xfrm>
            <a:custGeom>
              <a:avLst/>
              <a:gdLst/>
              <a:ahLst/>
              <a:cxnLst/>
              <a:rect l="l" t="t" r="r" b="b"/>
              <a:pathLst>
                <a:path w="1506" h="1507" extrusionOk="0">
                  <a:moveTo>
                    <a:pt x="752" y="1"/>
                  </a:moveTo>
                  <a:cubicBezTo>
                    <a:pt x="336" y="1"/>
                    <a:pt x="0" y="337"/>
                    <a:pt x="0" y="753"/>
                  </a:cubicBezTo>
                  <a:cubicBezTo>
                    <a:pt x="0" y="1170"/>
                    <a:pt x="336" y="1506"/>
                    <a:pt x="752" y="1506"/>
                  </a:cubicBezTo>
                  <a:cubicBezTo>
                    <a:pt x="1169" y="1506"/>
                    <a:pt x="1505" y="1170"/>
                    <a:pt x="1505" y="753"/>
                  </a:cubicBezTo>
                  <a:cubicBezTo>
                    <a:pt x="1505" y="337"/>
                    <a:pt x="1169" y="1"/>
                    <a:pt x="752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8" name="Google Shape;8828;p13"/>
            <p:cNvSpPr/>
            <p:nvPr/>
          </p:nvSpPr>
          <p:spPr>
            <a:xfrm>
              <a:off x="6423400" y="3977325"/>
              <a:ext cx="34800" cy="33500"/>
            </a:xfrm>
            <a:custGeom>
              <a:avLst/>
              <a:gdLst/>
              <a:ahLst/>
              <a:cxnLst/>
              <a:rect l="l" t="t" r="r" b="b"/>
              <a:pathLst>
                <a:path w="1392" h="1340" extrusionOk="0">
                  <a:moveTo>
                    <a:pt x="724" y="0"/>
                  </a:moveTo>
                  <a:cubicBezTo>
                    <a:pt x="452" y="0"/>
                    <a:pt x="208" y="163"/>
                    <a:pt x="105" y="414"/>
                  </a:cubicBezTo>
                  <a:cubicBezTo>
                    <a:pt x="0" y="664"/>
                    <a:pt x="58" y="952"/>
                    <a:pt x="250" y="1144"/>
                  </a:cubicBezTo>
                  <a:cubicBezTo>
                    <a:pt x="378" y="1272"/>
                    <a:pt x="549" y="1340"/>
                    <a:pt x="723" y="1340"/>
                  </a:cubicBezTo>
                  <a:cubicBezTo>
                    <a:pt x="809" y="1340"/>
                    <a:pt x="896" y="1323"/>
                    <a:pt x="979" y="1289"/>
                  </a:cubicBezTo>
                  <a:cubicBezTo>
                    <a:pt x="1229" y="1184"/>
                    <a:pt x="1392" y="940"/>
                    <a:pt x="1392" y="670"/>
                  </a:cubicBezTo>
                  <a:cubicBezTo>
                    <a:pt x="1392" y="301"/>
                    <a:pt x="1093" y="0"/>
                    <a:pt x="724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9" name="Google Shape;8829;p13"/>
            <p:cNvSpPr/>
            <p:nvPr/>
          </p:nvSpPr>
          <p:spPr>
            <a:xfrm>
              <a:off x="6661675" y="4868175"/>
              <a:ext cx="24500" cy="20975"/>
            </a:xfrm>
            <a:custGeom>
              <a:avLst/>
              <a:gdLst/>
              <a:ahLst/>
              <a:cxnLst/>
              <a:rect l="l" t="t" r="r" b="b"/>
              <a:pathLst>
                <a:path w="980" h="839" extrusionOk="0">
                  <a:moveTo>
                    <a:pt x="561" y="1"/>
                  </a:moveTo>
                  <a:cubicBezTo>
                    <a:pt x="187" y="1"/>
                    <a:pt x="0" y="451"/>
                    <a:pt x="265" y="715"/>
                  </a:cubicBezTo>
                  <a:cubicBezTo>
                    <a:pt x="350" y="800"/>
                    <a:pt x="455" y="838"/>
                    <a:pt x="557" y="838"/>
                  </a:cubicBezTo>
                  <a:cubicBezTo>
                    <a:pt x="773" y="838"/>
                    <a:pt x="980" y="671"/>
                    <a:pt x="980" y="419"/>
                  </a:cubicBezTo>
                  <a:cubicBezTo>
                    <a:pt x="978" y="188"/>
                    <a:pt x="791" y="1"/>
                    <a:pt x="561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0" name="Google Shape;8830;p13"/>
            <p:cNvSpPr/>
            <p:nvPr/>
          </p:nvSpPr>
          <p:spPr>
            <a:xfrm>
              <a:off x="6598300" y="5160950"/>
              <a:ext cx="37650" cy="37650"/>
            </a:xfrm>
            <a:custGeom>
              <a:avLst/>
              <a:gdLst/>
              <a:ahLst/>
              <a:cxnLst/>
              <a:rect l="l" t="t" r="r" b="b"/>
              <a:pathLst>
                <a:path w="1506" h="1506" extrusionOk="0">
                  <a:moveTo>
                    <a:pt x="754" y="1"/>
                  </a:moveTo>
                  <a:cubicBezTo>
                    <a:pt x="338" y="1"/>
                    <a:pt x="0" y="337"/>
                    <a:pt x="0" y="752"/>
                  </a:cubicBezTo>
                  <a:cubicBezTo>
                    <a:pt x="0" y="1168"/>
                    <a:pt x="338" y="1506"/>
                    <a:pt x="754" y="1506"/>
                  </a:cubicBezTo>
                  <a:cubicBezTo>
                    <a:pt x="1169" y="1506"/>
                    <a:pt x="1505" y="1168"/>
                    <a:pt x="1505" y="752"/>
                  </a:cubicBezTo>
                  <a:cubicBezTo>
                    <a:pt x="1505" y="337"/>
                    <a:pt x="1169" y="1"/>
                    <a:pt x="754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1" name="Google Shape;8831;p13"/>
            <p:cNvSpPr/>
            <p:nvPr/>
          </p:nvSpPr>
          <p:spPr>
            <a:xfrm>
              <a:off x="7008150" y="45670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7" y="0"/>
                  </a:moveTo>
                  <a:cubicBezTo>
                    <a:pt x="112" y="0"/>
                    <a:pt x="0" y="271"/>
                    <a:pt x="159" y="429"/>
                  </a:cubicBezTo>
                  <a:cubicBezTo>
                    <a:pt x="210" y="480"/>
                    <a:pt x="272" y="503"/>
                    <a:pt x="334" y="503"/>
                  </a:cubicBezTo>
                  <a:cubicBezTo>
                    <a:pt x="462" y="503"/>
                    <a:pt x="586" y="403"/>
                    <a:pt x="586" y="251"/>
                  </a:cubicBezTo>
                  <a:cubicBezTo>
                    <a:pt x="586" y="112"/>
                    <a:pt x="474" y="0"/>
                    <a:pt x="337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2" name="Google Shape;8832;p13"/>
            <p:cNvSpPr/>
            <p:nvPr/>
          </p:nvSpPr>
          <p:spPr>
            <a:xfrm>
              <a:off x="7231925" y="44813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3" y="1"/>
                    <a:pt x="1" y="113"/>
                    <a:pt x="1" y="252"/>
                  </a:cubicBezTo>
                  <a:cubicBezTo>
                    <a:pt x="1" y="390"/>
                    <a:pt x="113" y="503"/>
                    <a:pt x="252" y="503"/>
                  </a:cubicBezTo>
                  <a:cubicBezTo>
                    <a:pt x="389" y="503"/>
                    <a:pt x="503" y="390"/>
                    <a:pt x="503" y="252"/>
                  </a:cubicBezTo>
                  <a:cubicBezTo>
                    <a:pt x="503" y="113"/>
                    <a:pt x="389" y="1"/>
                    <a:pt x="252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3" name="Google Shape;8833;p13"/>
            <p:cNvSpPr/>
            <p:nvPr/>
          </p:nvSpPr>
          <p:spPr>
            <a:xfrm>
              <a:off x="7253500" y="4075600"/>
              <a:ext cx="24450" cy="20975"/>
            </a:xfrm>
            <a:custGeom>
              <a:avLst/>
              <a:gdLst/>
              <a:ahLst/>
              <a:cxnLst/>
              <a:rect l="l" t="t" r="r" b="b"/>
              <a:pathLst>
                <a:path w="978" h="839" extrusionOk="0">
                  <a:moveTo>
                    <a:pt x="559" y="1"/>
                  </a:moveTo>
                  <a:cubicBezTo>
                    <a:pt x="187" y="1"/>
                    <a:pt x="0" y="452"/>
                    <a:pt x="263" y="715"/>
                  </a:cubicBezTo>
                  <a:cubicBezTo>
                    <a:pt x="349" y="800"/>
                    <a:pt x="454" y="839"/>
                    <a:pt x="557" y="839"/>
                  </a:cubicBezTo>
                  <a:cubicBezTo>
                    <a:pt x="772" y="839"/>
                    <a:pt x="978" y="672"/>
                    <a:pt x="978" y="419"/>
                  </a:cubicBezTo>
                  <a:cubicBezTo>
                    <a:pt x="978" y="189"/>
                    <a:pt x="791" y="1"/>
                    <a:pt x="559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4" name="Google Shape;8834;p13"/>
            <p:cNvSpPr/>
            <p:nvPr/>
          </p:nvSpPr>
          <p:spPr>
            <a:xfrm>
              <a:off x="7318325" y="5190225"/>
              <a:ext cx="24475" cy="20950"/>
            </a:xfrm>
            <a:custGeom>
              <a:avLst/>
              <a:gdLst/>
              <a:ahLst/>
              <a:cxnLst/>
              <a:rect l="l" t="t" r="r" b="b"/>
              <a:pathLst>
                <a:path w="979" h="838" extrusionOk="0">
                  <a:moveTo>
                    <a:pt x="560" y="0"/>
                  </a:moveTo>
                  <a:cubicBezTo>
                    <a:pt x="186" y="0"/>
                    <a:pt x="1" y="450"/>
                    <a:pt x="264" y="715"/>
                  </a:cubicBezTo>
                  <a:cubicBezTo>
                    <a:pt x="349" y="800"/>
                    <a:pt x="453" y="838"/>
                    <a:pt x="556" y="838"/>
                  </a:cubicBezTo>
                  <a:cubicBezTo>
                    <a:pt x="771" y="838"/>
                    <a:pt x="978" y="671"/>
                    <a:pt x="978" y="419"/>
                  </a:cubicBezTo>
                  <a:cubicBezTo>
                    <a:pt x="978" y="187"/>
                    <a:pt x="790" y="0"/>
                    <a:pt x="560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5" name="Google Shape;8835;p13"/>
            <p:cNvSpPr/>
            <p:nvPr/>
          </p:nvSpPr>
          <p:spPr>
            <a:xfrm>
              <a:off x="6908400" y="3755675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5"/>
                  </a:cubicBezTo>
                  <a:cubicBezTo>
                    <a:pt x="1" y="746"/>
                    <a:pt x="65" y="1070"/>
                    <a:pt x="280" y="1286"/>
                  </a:cubicBezTo>
                  <a:cubicBezTo>
                    <a:pt x="424" y="1430"/>
                    <a:pt x="617" y="1506"/>
                    <a:pt x="813" y="1506"/>
                  </a:cubicBezTo>
                  <a:cubicBezTo>
                    <a:pt x="910" y="1506"/>
                    <a:pt x="1008" y="1487"/>
                    <a:pt x="1101" y="1449"/>
                  </a:cubicBezTo>
                  <a:cubicBezTo>
                    <a:pt x="1382" y="1332"/>
                    <a:pt x="1566" y="1057"/>
                    <a:pt x="1566" y="754"/>
                  </a:cubicBezTo>
                  <a:cubicBezTo>
                    <a:pt x="1566" y="336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6" name="Google Shape;8836;p13"/>
            <p:cNvSpPr/>
            <p:nvPr/>
          </p:nvSpPr>
          <p:spPr>
            <a:xfrm>
              <a:off x="7277175" y="3450350"/>
              <a:ext cx="19625" cy="16800"/>
            </a:xfrm>
            <a:custGeom>
              <a:avLst/>
              <a:gdLst/>
              <a:ahLst/>
              <a:cxnLst/>
              <a:rect l="l" t="t" r="r" b="b"/>
              <a:pathLst>
                <a:path w="785" h="672" extrusionOk="0">
                  <a:moveTo>
                    <a:pt x="449" y="0"/>
                  </a:moveTo>
                  <a:cubicBezTo>
                    <a:pt x="150" y="0"/>
                    <a:pt x="1" y="360"/>
                    <a:pt x="212" y="573"/>
                  </a:cubicBezTo>
                  <a:cubicBezTo>
                    <a:pt x="280" y="641"/>
                    <a:pt x="363" y="671"/>
                    <a:pt x="446" y="671"/>
                  </a:cubicBezTo>
                  <a:cubicBezTo>
                    <a:pt x="618" y="671"/>
                    <a:pt x="783" y="537"/>
                    <a:pt x="784" y="335"/>
                  </a:cubicBezTo>
                  <a:cubicBezTo>
                    <a:pt x="784" y="151"/>
                    <a:pt x="633" y="0"/>
                    <a:pt x="449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7" name="Google Shape;8837;p13"/>
            <p:cNvSpPr/>
            <p:nvPr/>
          </p:nvSpPr>
          <p:spPr>
            <a:xfrm>
              <a:off x="6421150" y="3517275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5"/>
                  </a:cubicBezTo>
                  <a:cubicBezTo>
                    <a:pt x="0" y="746"/>
                    <a:pt x="65" y="1071"/>
                    <a:pt x="280" y="1286"/>
                  </a:cubicBezTo>
                  <a:cubicBezTo>
                    <a:pt x="424" y="1430"/>
                    <a:pt x="617" y="1506"/>
                    <a:pt x="813" y="1506"/>
                  </a:cubicBezTo>
                  <a:cubicBezTo>
                    <a:pt x="910" y="1506"/>
                    <a:pt x="1008" y="1488"/>
                    <a:pt x="1101" y="1449"/>
                  </a:cubicBezTo>
                  <a:cubicBezTo>
                    <a:pt x="1382" y="1332"/>
                    <a:pt x="1566" y="1057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8" name="Google Shape;8838;p13"/>
            <p:cNvSpPr/>
            <p:nvPr/>
          </p:nvSpPr>
          <p:spPr>
            <a:xfrm>
              <a:off x="7301875" y="2971500"/>
              <a:ext cx="30450" cy="29275"/>
            </a:xfrm>
            <a:custGeom>
              <a:avLst/>
              <a:gdLst/>
              <a:ahLst/>
              <a:cxnLst/>
              <a:rect l="l" t="t" r="r" b="b"/>
              <a:pathLst>
                <a:path w="1218" h="1171" extrusionOk="0">
                  <a:moveTo>
                    <a:pt x="635" y="0"/>
                  </a:moveTo>
                  <a:cubicBezTo>
                    <a:pt x="634" y="0"/>
                    <a:pt x="633" y="0"/>
                    <a:pt x="632" y="0"/>
                  </a:cubicBezTo>
                  <a:cubicBezTo>
                    <a:pt x="396" y="0"/>
                    <a:pt x="182" y="142"/>
                    <a:pt x="91" y="361"/>
                  </a:cubicBezTo>
                  <a:cubicBezTo>
                    <a:pt x="1" y="580"/>
                    <a:pt x="50" y="831"/>
                    <a:pt x="218" y="999"/>
                  </a:cubicBezTo>
                  <a:cubicBezTo>
                    <a:pt x="330" y="1111"/>
                    <a:pt x="480" y="1171"/>
                    <a:pt x="632" y="1171"/>
                  </a:cubicBezTo>
                  <a:cubicBezTo>
                    <a:pt x="708" y="1171"/>
                    <a:pt x="784" y="1156"/>
                    <a:pt x="856" y="1126"/>
                  </a:cubicBezTo>
                  <a:cubicBezTo>
                    <a:pt x="1076" y="1035"/>
                    <a:pt x="1218" y="823"/>
                    <a:pt x="1218" y="585"/>
                  </a:cubicBezTo>
                  <a:cubicBezTo>
                    <a:pt x="1218" y="263"/>
                    <a:pt x="956" y="0"/>
                    <a:pt x="635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9" name="Google Shape;8839;p13"/>
            <p:cNvSpPr/>
            <p:nvPr/>
          </p:nvSpPr>
          <p:spPr>
            <a:xfrm>
              <a:off x="7341275" y="2551175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1"/>
                  </a:moveTo>
                  <a:cubicBezTo>
                    <a:pt x="509" y="1"/>
                    <a:pt x="234" y="184"/>
                    <a:pt x="117" y="465"/>
                  </a:cubicBezTo>
                  <a:cubicBezTo>
                    <a:pt x="1" y="747"/>
                    <a:pt x="65" y="1071"/>
                    <a:pt x="280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7"/>
                    <a:pt x="1566" y="754"/>
                  </a:cubicBezTo>
                  <a:cubicBezTo>
                    <a:pt x="1566" y="337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0" name="Google Shape;8840;p13"/>
            <p:cNvSpPr/>
            <p:nvPr/>
          </p:nvSpPr>
          <p:spPr>
            <a:xfrm>
              <a:off x="5536100" y="2511350"/>
              <a:ext cx="8175" cy="8200"/>
            </a:xfrm>
            <a:custGeom>
              <a:avLst/>
              <a:gdLst/>
              <a:ahLst/>
              <a:cxnLst/>
              <a:rect l="l" t="t" r="r" b="b"/>
              <a:pathLst>
                <a:path w="327" h="328" extrusionOk="0">
                  <a:moveTo>
                    <a:pt x="164" y="0"/>
                  </a:moveTo>
                  <a:cubicBezTo>
                    <a:pt x="74" y="0"/>
                    <a:pt x="1" y="73"/>
                    <a:pt x="1" y="164"/>
                  </a:cubicBezTo>
                  <a:cubicBezTo>
                    <a:pt x="1" y="254"/>
                    <a:pt x="74" y="327"/>
                    <a:pt x="164" y="327"/>
                  </a:cubicBezTo>
                  <a:cubicBezTo>
                    <a:pt x="254" y="327"/>
                    <a:pt x="327" y="254"/>
                    <a:pt x="327" y="164"/>
                  </a:cubicBezTo>
                  <a:cubicBezTo>
                    <a:pt x="327" y="73"/>
                    <a:pt x="254" y="0"/>
                    <a:pt x="164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1" name="Google Shape;8841;p13"/>
            <p:cNvSpPr/>
            <p:nvPr/>
          </p:nvSpPr>
          <p:spPr>
            <a:xfrm>
              <a:off x="5668925" y="2896675"/>
              <a:ext cx="39600" cy="38100"/>
            </a:xfrm>
            <a:custGeom>
              <a:avLst/>
              <a:gdLst/>
              <a:ahLst/>
              <a:cxnLst/>
              <a:rect l="l" t="t" r="r" b="b"/>
              <a:pathLst>
                <a:path w="1584" h="1524" extrusionOk="0">
                  <a:moveTo>
                    <a:pt x="823" y="1"/>
                  </a:moveTo>
                  <a:cubicBezTo>
                    <a:pt x="515" y="1"/>
                    <a:pt x="237" y="186"/>
                    <a:pt x="119" y="470"/>
                  </a:cubicBezTo>
                  <a:cubicBezTo>
                    <a:pt x="1" y="756"/>
                    <a:pt x="67" y="1083"/>
                    <a:pt x="283" y="1301"/>
                  </a:cubicBezTo>
                  <a:cubicBezTo>
                    <a:pt x="429" y="1446"/>
                    <a:pt x="624" y="1524"/>
                    <a:pt x="823" y="1524"/>
                  </a:cubicBezTo>
                  <a:cubicBezTo>
                    <a:pt x="921" y="1524"/>
                    <a:pt x="1020" y="1505"/>
                    <a:pt x="1114" y="1466"/>
                  </a:cubicBezTo>
                  <a:cubicBezTo>
                    <a:pt x="1398" y="1347"/>
                    <a:pt x="1584" y="1069"/>
                    <a:pt x="1584" y="762"/>
                  </a:cubicBezTo>
                  <a:cubicBezTo>
                    <a:pt x="1584" y="341"/>
                    <a:pt x="1243" y="1"/>
                    <a:pt x="823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2" name="Google Shape;8842;p13"/>
            <p:cNvSpPr/>
            <p:nvPr/>
          </p:nvSpPr>
          <p:spPr>
            <a:xfrm>
              <a:off x="4176575" y="2368400"/>
              <a:ext cx="30000" cy="25650"/>
            </a:xfrm>
            <a:custGeom>
              <a:avLst/>
              <a:gdLst/>
              <a:ahLst/>
              <a:cxnLst/>
              <a:rect l="l" t="t" r="r" b="b"/>
              <a:pathLst>
                <a:path w="1200" h="1026" extrusionOk="0">
                  <a:moveTo>
                    <a:pt x="686" y="0"/>
                  </a:moveTo>
                  <a:cubicBezTo>
                    <a:pt x="229" y="0"/>
                    <a:pt x="0" y="553"/>
                    <a:pt x="323" y="876"/>
                  </a:cubicBezTo>
                  <a:cubicBezTo>
                    <a:pt x="421" y="974"/>
                    <a:pt x="552" y="1026"/>
                    <a:pt x="686" y="1026"/>
                  </a:cubicBezTo>
                  <a:cubicBezTo>
                    <a:pt x="752" y="1026"/>
                    <a:pt x="819" y="1013"/>
                    <a:pt x="882" y="987"/>
                  </a:cubicBezTo>
                  <a:cubicBezTo>
                    <a:pt x="1073" y="908"/>
                    <a:pt x="1199" y="721"/>
                    <a:pt x="1199" y="513"/>
                  </a:cubicBezTo>
                  <a:cubicBezTo>
                    <a:pt x="1198" y="230"/>
                    <a:pt x="969" y="0"/>
                    <a:pt x="686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3" name="Google Shape;8843;p13"/>
          <p:cNvGrpSpPr/>
          <p:nvPr/>
        </p:nvGrpSpPr>
        <p:grpSpPr>
          <a:xfrm>
            <a:off x="-79368" y="-558092"/>
            <a:ext cx="9358095" cy="6205603"/>
            <a:chOff x="236675" y="487975"/>
            <a:chExt cx="7144675" cy="4737825"/>
          </a:xfrm>
        </p:grpSpPr>
        <p:sp>
          <p:nvSpPr>
            <p:cNvPr id="8844" name="Google Shape;8844;p13"/>
            <p:cNvSpPr/>
            <p:nvPr/>
          </p:nvSpPr>
          <p:spPr>
            <a:xfrm>
              <a:off x="3851750" y="1063075"/>
              <a:ext cx="20075" cy="17200"/>
            </a:xfrm>
            <a:custGeom>
              <a:avLst/>
              <a:gdLst/>
              <a:ahLst/>
              <a:cxnLst/>
              <a:rect l="l" t="t" r="r" b="b"/>
              <a:pathLst>
                <a:path w="803" h="688" extrusionOk="0">
                  <a:moveTo>
                    <a:pt x="460" y="0"/>
                  </a:moveTo>
                  <a:cubicBezTo>
                    <a:pt x="154" y="0"/>
                    <a:pt x="0" y="370"/>
                    <a:pt x="216" y="587"/>
                  </a:cubicBezTo>
                  <a:cubicBezTo>
                    <a:pt x="286" y="657"/>
                    <a:pt x="372" y="688"/>
                    <a:pt x="456" y="688"/>
                  </a:cubicBezTo>
                  <a:cubicBezTo>
                    <a:pt x="633" y="688"/>
                    <a:pt x="802" y="551"/>
                    <a:pt x="802" y="345"/>
                  </a:cubicBezTo>
                  <a:cubicBezTo>
                    <a:pt x="802" y="154"/>
                    <a:pt x="649" y="0"/>
                    <a:pt x="460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5" name="Google Shape;8845;p13"/>
            <p:cNvSpPr/>
            <p:nvPr/>
          </p:nvSpPr>
          <p:spPr>
            <a:xfrm>
              <a:off x="3594200" y="874250"/>
              <a:ext cx="30125" cy="25775"/>
            </a:xfrm>
            <a:custGeom>
              <a:avLst/>
              <a:gdLst/>
              <a:ahLst/>
              <a:cxnLst/>
              <a:rect l="l" t="t" r="r" b="b"/>
              <a:pathLst>
                <a:path w="1205" h="1031" extrusionOk="0">
                  <a:moveTo>
                    <a:pt x="689" y="0"/>
                  </a:moveTo>
                  <a:cubicBezTo>
                    <a:pt x="230" y="0"/>
                    <a:pt x="1" y="555"/>
                    <a:pt x="325" y="879"/>
                  </a:cubicBezTo>
                  <a:cubicBezTo>
                    <a:pt x="424" y="978"/>
                    <a:pt x="556" y="1030"/>
                    <a:pt x="690" y="1030"/>
                  </a:cubicBezTo>
                  <a:cubicBezTo>
                    <a:pt x="756" y="1030"/>
                    <a:pt x="823" y="1017"/>
                    <a:pt x="886" y="991"/>
                  </a:cubicBezTo>
                  <a:cubicBezTo>
                    <a:pt x="1079" y="911"/>
                    <a:pt x="1204" y="723"/>
                    <a:pt x="1204" y="515"/>
                  </a:cubicBezTo>
                  <a:cubicBezTo>
                    <a:pt x="1204" y="230"/>
                    <a:pt x="974" y="0"/>
                    <a:pt x="689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6" name="Google Shape;8846;p13"/>
            <p:cNvSpPr/>
            <p:nvPr/>
          </p:nvSpPr>
          <p:spPr>
            <a:xfrm>
              <a:off x="3248025" y="912850"/>
              <a:ext cx="10075" cy="8600"/>
            </a:xfrm>
            <a:custGeom>
              <a:avLst/>
              <a:gdLst/>
              <a:ahLst/>
              <a:cxnLst/>
              <a:rect l="l" t="t" r="r" b="b"/>
              <a:pathLst>
                <a:path w="403" h="344" extrusionOk="0">
                  <a:moveTo>
                    <a:pt x="229" y="1"/>
                  </a:moveTo>
                  <a:cubicBezTo>
                    <a:pt x="76" y="1"/>
                    <a:pt x="0" y="186"/>
                    <a:pt x="108" y="293"/>
                  </a:cubicBezTo>
                  <a:cubicBezTo>
                    <a:pt x="143" y="328"/>
                    <a:pt x="187" y="344"/>
                    <a:pt x="229" y="344"/>
                  </a:cubicBezTo>
                  <a:cubicBezTo>
                    <a:pt x="318" y="344"/>
                    <a:pt x="402" y="275"/>
                    <a:pt x="402" y="172"/>
                  </a:cubicBezTo>
                  <a:cubicBezTo>
                    <a:pt x="401" y="76"/>
                    <a:pt x="325" y="1"/>
                    <a:pt x="229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7" name="Google Shape;8847;p13"/>
            <p:cNvSpPr/>
            <p:nvPr/>
          </p:nvSpPr>
          <p:spPr>
            <a:xfrm>
              <a:off x="3231300" y="1193250"/>
              <a:ext cx="26800" cy="22950"/>
            </a:xfrm>
            <a:custGeom>
              <a:avLst/>
              <a:gdLst/>
              <a:ahLst/>
              <a:cxnLst/>
              <a:rect l="l" t="t" r="r" b="b"/>
              <a:pathLst>
                <a:path w="1072" h="918" extrusionOk="0">
                  <a:moveTo>
                    <a:pt x="613" y="0"/>
                  </a:moveTo>
                  <a:cubicBezTo>
                    <a:pt x="204" y="0"/>
                    <a:pt x="1" y="495"/>
                    <a:pt x="289" y="783"/>
                  </a:cubicBezTo>
                  <a:cubicBezTo>
                    <a:pt x="382" y="876"/>
                    <a:pt x="497" y="917"/>
                    <a:pt x="609" y="917"/>
                  </a:cubicBezTo>
                  <a:cubicBezTo>
                    <a:pt x="845" y="917"/>
                    <a:pt x="1071" y="734"/>
                    <a:pt x="1071" y="458"/>
                  </a:cubicBezTo>
                  <a:cubicBezTo>
                    <a:pt x="1071" y="207"/>
                    <a:pt x="865" y="0"/>
                    <a:pt x="613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8" name="Google Shape;8848;p13"/>
            <p:cNvSpPr/>
            <p:nvPr/>
          </p:nvSpPr>
          <p:spPr>
            <a:xfrm>
              <a:off x="3920725" y="795525"/>
              <a:ext cx="29775" cy="28650"/>
            </a:xfrm>
            <a:custGeom>
              <a:avLst/>
              <a:gdLst/>
              <a:ahLst/>
              <a:cxnLst/>
              <a:rect l="l" t="t" r="r" b="b"/>
              <a:pathLst>
                <a:path w="1191" h="1146" extrusionOk="0">
                  <a:moveTo>
                    <a:pt x="619" y="1"/>
                  </a:moveTo>
                  <a:cubicBezTo>
                    <a:pt x="387" y="1"/>
                    <a:pt x="178" y="140"/>
                    <a:pt x="90" y="354"/>
                  </a:cubicBezTo>
                  <a:cubicBezTo>
                    <a:pt x="0" y="569"/>
                    <a:pt x="50" y="815"/>
                    <a:pt x="214" y="978"/>
                  </a:cubicBezTo>
                  <a:cubicBezTo>
                    <a:pt x="324" y="1088"/>
                    <a:pt x="470" y="1146"/>
                    <a:pt x="619" y="1146"/>
                  </a:cubicBezTo>
                  <a:cubicBezTo>
                    <a:pt x="692" y="1146"/>
                    <a:pt x="766" y="1132"/>
                    <a:pt x="837" y="1103"/>
                  </a:cubicBezTo>
                  <a:cubicBezTo>
                    <a:pt x="1051" y="1013"/>
                    <a:pt x="1190" y="806"/>
                    <a:pt x="1190" y="574"/>
                  </a:cubicBezTo>
                  <a:cubicBezTo>
                    <a:pt x="1190" y="257"/>
                    <a:pt x="934" y="1"/>
                    <a:pt x="619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9" name="Google Shape;8849;p13"/>
            <p:cNvSpPr/>
            <p:nvPr/>
          </p:nvSpPr>
          <p:spPr>
            <a:xfrm>
              <a:off x="4216075" y="1307725"/>
              <a:ext cx="13400" cy="11450"/>
            </a:xfrm>
            <a:custGeom>
              <a:avLst/>
              <a:gdLst/>
              <a:ahLst/>
              <a:cxnLst/>
              <a:rect l="l" t="t" r="r" b="b"/>
              <a:pathLst>
                <a:path w="536" h="458" extrusionOk="0">
                  <a:moveTo>
                    <a:pt x="310" y="1"/>
                  </a:moveTo>
                  <a:cubicBezTo>
                    <a:pt x="309" y="1"/>
                    <a:pt x="308" y="1"/>
                    <a:pt x="307" y="1"/>
                  </a:cubicBezTo>
                  <a:cubicBezTo>
                    <a:pt x="102" y="1"/>
                    <a:pt x="1" y="246"/>
                    <a:pt x="145" y="390"/>
                  </a:cubicBezTo>
                  <a:cubicBezTo>
                    <a:pt x="192" y="437"/>
                    <a:pt x="249" y="458"/>
                    <a:pt x="305" y="458"/>
                  </a:cubicBezTo>
                  <a:cubicBezTo>
                    <a:pt x="423" y="458"/>
                    <a:pt x="536" y="367"/>
                    <a:pt x="536" y="230"/>
                  </a:cubicBezTo>
                  <a:cubicBezTo>
                    <a:pt x="536" y="103"/>
                    <a:pt x="434" y="1"/>
                    <a:pt x="310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0" name="Google Shape;8850;p13"/>
            <p:cNvSpPr/>
            <p:nvPr/>
          </p:nvSpPr>
          <p:spPr>
            <a:xfrm>
              <a:off x="3383950" y="1619575"/>
              <a:ext cx="60100" cy="60125"/>
            </a:xfrm>
            <a:custGeom>
              <a:avLst/>
              <a:gdLst/>
              <a:ahLst/>
              <a:cxnLst/>
              <a:rect l="l" t="t" r="r" b="b"/>
              <a:pathLst>
                <a:path w="2404" h="2405" extrusionOk="0">
                  <a:moveTo>
                    <a:pt x="1201" y="1"/>
                  </a:moveTo>
                  <a:cubicBezTo>
                    <a:pt x="539" y="1"/>
                    <a:pt x="1" y="539"/>
                    <a:pt x="1" y="1203"/>
                  </a:cubicBezTo>
                  <a:cubicBezTo>
                    <a:pt x="1" y="1867"/>
                    <a:pt x="539" y="2405"/>
                    <a:pt x="1201" y="2405"/>
                  </a:cubicBezTo>
                  <a:cubicBezTo>
                    <a:pt x="1865" y="2405"/>
                    <a:pt x="2403" y="1867"/>
                    <a:pt x="2403" y="1203"/>
                  </a:cubicBezTo>
                  <a:cubicBezTo>
                    <a:pt x="2403" y="539"/>
                    <a:pt x="1865" y="1"/>
                    <a:pt x="1201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1" name="Google Shape;8851;p13"/>
            <p:cNvSpPr/>
            <p:nvPr/>
          </p:nvSpPr>
          <p:spPr>
            <a:xfrm>
              <a:off x="2897525" y="1138900"/>
              <a:ext cx="14350" cy="14325"/>
            </a:xfrm>
            <a:custGeom>
              <a:avLst/>
              <a:gdLst/>
              <a:ahLst/>
              <a:cxnLst/>
              <a:rect l="l" t="t" r="r" b="b"/>
              <a:pathLst>
                <a:path w="574" h="573" extrusionOk="0">
                  <a:moveTo>
                    <a:pt x="287" y="1"/>
                  </a:moveTo>
                  <a:cubicBezTo>
                    <a:pt x="129" y="1"/>
                    <a:pt x="0" y="128"/>
                    <a:pt x="0" y="286"/>
                  </a:cubicBezTo>
                  <a:cubicBezTo>
                    <a:pt x="0" y="445"/>
                    <a:pt x="129" y="572"/>
                    <a:pt x="287" y="572"/>
                  </a:cubicBezTo>
                  <a:cubicBezTo>
                    <a:pt x="444" y="572"/>
                    <a:pt x="573" y="445"/>
                    <a:pt x="573" y="286"/>
                  </a:cubicBezTo>
                  <a:cubicBezTo>
                    <a:pt x="573" y="128"/>
                    <a:pt x="444" y="1"/>
                    <a:pt x="287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2" name="Google Shape;8852;p13"/>
            <p:cNvSpPr/>
            <p:nvPr/>
          </p:nvSpPr>
          <p:spPr>
            <a:xfrm>
              <a:off x="4624950" y="740575"/>
              <a:ext cx="30500" cy="26100"/>
            </a:xfrm>
            <a:custGeom>
              <a:avLst/>
              <a:gdLst/>
              <a:ahLst/>
              <a:cxnLst/>
              <a:rect l="l" t="t" r="r" b="b"/>
              <a:pathLst>
                <a:path w="1220" h="1044" extrusionOk="0">
                  <a:moveTo>
                    <a:pt x="698" y="1"/>
                  </a:moveTo>
                  <a:cubicBezTo>
                    <a:pt x="232" y="1"/>
                    <a:pt x="0" y="563"/>
                    <a:pt x="328" y="890"/>
                  </a:cubicBezTo>
                  <a:cubicBezTo>
                    <a:pt x="428" y="991"/>
                    <a:pt x="562" y="1044"/>
                    <a:pt x="697" y="1044"/>
                  </a:cubicBezTo>
                  <a:cubicBezTo>
                    <a:pt x="764" y="1044"/>
                    <a:pt x="832" y="1031"/>
                    <a:pt x="896" y="1004"/>
                  </a:cubicBezTo>
                  <a:cubicBezTo>
                    <a:pt x="1092" y="924"/>
                    <a:pt x="1219" y="733"/>
                    <a:pt x="1219" y="522"/>
                  </a:cubicBezTo>
                  <a:cubicBezTo>
                    <a:pt x="1218" y="234"/>
                    <a:pt x="986" y="1"/>
                    <a:pt x="698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3" name="Google Shape;8853;p13"/>
            <p:cNvSpPr/>
            <p:nvPr/>
          </p:nvSpPr>
          <p:spPr>
            <a:xfrm>
              <a:off x="4546125" y="1480625"/>
              <a:ext cx="65025" cy="62550"/>
            </a:xfrm>
            <a:custGeom>
              <a:avLst/>
              <a:gdLst/>
              <a:ahLst/>
              <a:cxnLst/>
              <a:rect l="l" t="t" r="r" b="b"/>
              <a:pathLst>
                <a:path w="2601" h="2502" extrusionOk="0">
                  <a:moveTo>
                    <a:pt x="1350" y="0"/>
                  </a:moveTo>
                  <a:cubicBezTo>
                    <a:pt x="843" y="0"/>
                    <a:pt x="388" y="305"/>
                    <a:pt x="194" y="772"/>
                  </a:cubicBezTo>
                  <a:cubicBezTo>
                    <a:pt x="0" y="1240"/>
                    <a:pt x="108" y="1777"/>
                    <a:pt x="466" y="2134"/>
                  </a:cubicBezTo>
                  <a:cubicBezTo>
                    <a:pt x="705" y="2374"/>
                    <a:pt x="1025" y="2501"/>
                    <a:pt x="1351" y="2501"/>
                  </a:cubicBezTo>
                  <a:cubicBezTo>
                    <a:pt x="1512" y="2501"/>
                    <a:pt x="1674" y="2470"/>
                    <a:pt x="1829" y="2406"/>
                  </a:cubicBezTo>
                  <a:cubicBezTo>
                    <a:pt x="2295" y="2213"/>
                    <a:pt x="2600" y="1757"/>
                    <a:pt x="2600" y="1251"/>
                  </a:cubicBezTo>
                  <a:cubicBezTo>
                    <a:pt x="2600" y="559"/>
                    <a:pt x="2041" y="0"/>
                    <a:pt x="1350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4" name="Google Shape;8854;p13"/>
            <p:cNvSpPr/>
            <p:nvPr/>
          </p:nvSpPr>
          <p:spPr>
            <a:xfrm>
              <a:off x="5628225" y="589450"/>
              <a:ext cx="12175" cy="10475"/>
            </a:xfrm>
            <a:custGeom>
              <a:avLst/>
              <a:gdLst/>
              <a:ahLst/>
              <a:cxnLst/>
              <a:rect l="l" t="t" r="r" b="b"/>
              <a:pathLst>
                <a:path w="487" h="419" extrusionOk="0">
                  <a:moveTo>
                    <a:pt x="279" y="0"/>
                  </a:moveTo>
                  <a:cubicBezTo>
                    <a:pt x="92" y="0"/>
                    <a:pt x="0" y="225"/>
                    <a:pt x="130" y="357"/>
                  </a:cubicBezTo>
                  <a:cubicBezTo>
                    <a:pt x="173" y="399"/>
                    <a:pt x="225" y="418"/>
                    <a:pt x="276" y="418"/>
                  </a:cubicBezTo>
                  <a:cubicBezTo>
                    <a:pt x="384" y="418"/>
                    <a:pt x="487" y="335"/>
                    <a:pt x="487" y="210"/>
                  </a:cubicBezTo>
                  <a:cubicBezTo>
                    <a:pt x="487" y="94"/>
                    <a:pt x="393" y="0"/>
                    <a:pt x="279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5" name="Google Shape;8855;p13"/>
            <p:cNvSpPr/>
            <p:nvPr/>
          </p:nvSpPr>
          <p:spPr>
            <a:xfrm>
              <a:off x="5554275" y="1299250"/>
              <a:ext cx="14125" cy="14125"/>
            </a:xfrm>
            <a:custGeom>
              <a:avLst/>
              <a:gdLst/>
              <a:ahLst/>
              <a:cxnLst/>
              <a:rect l="l" t="t" r="r" b="b"/>
              <a:pathLst>
                <a:path w="565" h="565" extrusionOk="0">
                  <a:moveTo>
                    <a:pt x="283" y="0"/>
                  </a:moveTo>
                  <a:cubicBezTo>
                    <a:pt x="128" y="0"/>
                    <a:pt x="1" y="126"/>
                    <a:pt x="1" y="282"/>
                  </a:cubicBezTo>
                  <a:cubicBezTo>
                    <a:pt x="1" y="438"/>
                    <a:pt x="128" y="564"/>
                    <a:pt x="283" y="564"/>
                  </a:cubicBezTo>
                  <a:cubicBezTo>
                    <a:pt x="439" y="564"/>
                    <a:pt x="564" y="438"/>
                    <a:pt x="564" y="282"/>
                  </a:cubicBezTo>
                  <a:cubicBezTo>
                    <a:pt x="564" y="126"/>
                    <a:pt x="439" y="0"/>
                    <a:pt x="283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6" name="Google Shape;8856;p13"/>
            <p:cNvSpPr/>
            <p:nvPr/>
          </p:nvSpPr>
          <p:spPr>
            <a:xfrm>
              <a:off x="6409675" y="642275"/>
              <a:ext cx="16500" cy="14150"/>
            </a:xfrm>
            <a:custGeom>
              <a:avLst/>
              <a:gdLst/>
              <a:ahLst/>
              <a:cxnLst/>
              <a:rect l="l" t="t" r="r" b="b"/>
              <a:pathLst>
                <a:path w="660" h="566" extrusionOk="0">
                  <a:moveTo>
                    <a:pt x="378" y="1"/>
                  </a:moveTo>
                  <a:cubicBezTo>
                    <a:pt x="126" y="1"/>
                    <a:pt x="0" y="304"/>
                    <a:pt x="178" y="481"/>
                  </a:cubicBezTo>
                  <a:cubicBezTo>
                    <a:pt x="235" y="539"/>
                    <a:pt x="306" y="565"/>
                    <a:pt x="376" y="565"/>
                  </a:cubicBezTo>
                  <a:cubicBezTo>
                    <a:pt x="521" y="565"/>
                    <a:pt x="660" y="452"/>
                    <a:pt x="660" y="282"/>
                  </a:cubicBezTo>
                  <a:cubicBezTo>
                    <a:pt x="660" y="126"/>
                    <a:pt x="534" y="1"/>
                    <a:pt x="378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7" name="Google Shape;8857;p13"/>
            <p:cNvSpPr/>
            <p:nvPr/>
          </p:nvSpPr>
          <p:spPr>
            <a:xfrm>
              <a:off x="6597550" y="1072025"/>
              <a:ext cx="20625" cy="17675"/>
            </a:xfrm>
            <a:custGeom>
              <a:avLst/>
              <a:gdLst/>
              <a:ahLst/>
              <a:cxnLst/>
              <a:rect l="l" t="t" r="r" b="b"/>
              <a:pathLst>
                <a:path w="825" h="707" extrusionOk="0">
                  <a:moveTo>
                    <a:pt x="471" y="0"/>
                  </a:moveTo>
                  <a:cubicBezTo>
                    <a:pt x="157" y="0"/>
                    <a:pt x="1" y="381"/>
                    <a:pt x="222" y="602"/>
                  </a:cubicBezTo>
                  <a:cubicBezTo>
                    <a:pt x="294" y="674"/>
                    <a:pt x="383" y="706"/>
                    <a:pt x="470" y="706"/>
                  </a:cubicBezTo>
                  <a:cubicBezTo>
                    <a:pt x="651" y="706"/>
                    <a:pt x="824" y="566"/>
                    <a:pt x="824" y="353"/>
                  </a:cubicBezTo>
                  <a:cubicBezTo>
                    <a:pt x="824" y="158"/>
                    <a:pt x="666" y="0"/>
                    <a:pt x="47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8" name="Google Shape;8858;p13"/>
            <p:cNvSpPr/>
            <p:nvPr/>
          </p:nvSpPr>
          <p:spPr>
            <a:xfrm>
              <a:off x="6046250" y="1510600"/>
              <a:ext cx="20600" cy="17675"/>
            </a:xfrm>
            <a:custGeom>
              <a:avLst/>
              <a:gdLst/>
              <a:ahLst/>
              <a:cxnLst/>
              <a:rect l="l" t="t" r="r" b="b"/>
              <a:pathLst>
                <a:path w="824" h="707" extrusionOk="0">
                  <a:moveTo>
                    <a:pt x="472" y="0"/>
                  </a:moveTo>
                  <a:cubicBezTo>
                    <a:pt x="158" y="0"/>
                    <a:pt x="0" y="381"/>
                    <a:pt x="223" y="602"/>
                  </a:cubicBezTo>
                  <a:cubicBezTo>
                    <a:pt x="295" y="674"/>
                    <a:pt x="383" y="706"/>
                    <a:pt x="469" y="706"/>
                  </a:cubicBezTo>
                  <a:cubicBezTo>
                    <a:pt x="650" y="706"/>
                    <a:pt x="823" y="565"/>
                    <a:pt x="823" y="353"/>
                  </a:cubicBezTo>
                  <a:cubicBezTo>
                    <a:pt x="823" y="158"/>
                    <a:pt x="666" y="0"/>
                    <a:pt x="47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9" name="Google Shape;8859;p13"/>
            <p:cNvSpPr/>
            <p:nvPr/>
          </p:nvSpPr>
          <p:spPr>
            <a:xfrm>
              <a:off x="6988000" y="1234050"/>
              <a:ext cx="7075" cy="7075"/>
            </a:xfrm>
            <a:custGeom>
              <a:avLst/>
              <a:gdLst/>
              <a:ahLst/>
              <a:cxnLst/>
              <a:rect l="l" t="t" r="r" b="b"/>
              <a:pathLst>
                <a:path w="283" h="283" extrusionOk="0">
                  <a:moveTo>
                    <a:pt x="142" y="1"/>
                  </a:moveTo>
                  <a:cubicBezTo>
                    <a:pt x="64" y="1"/>
                    <a:pt x="1" y="65"/>
                    <a:pt x="1" y="142"/>
                  </a:cubicBezTo>
                  <a:cubicBezTo>
                    <a:pt x="1" y="221"/>
                    <a:pt x="64" y="283"/>
                    <a:pt x="142" y="283"/>
                  </a:cubicBezTo>
                  <a:cubicBezTo>
                    <a:pt x="219" y="283"/>
                    <a:pt x="283" y="221"/>
                    <a:pt x="283" y="142"/>
                  </a:cubicBezTo>
                  <a:cubicBezTo>
                    <a:pt x="283" y="65"/>
                    <a:pt x="219" y="1"/>
                    <a:pt x="142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0" name="Google Shape;8860;p13"/>
            <p:cNvSpPr/>
            <p:nvPr/>
          </p:nvSpPr>
          <p:spPr>
            <a:xfrm>
              <a:off x="6556475" y="1862875"/>
              <a:ext cx="7075" cy="7075"/>
            </a:xfrm>
            <a:custGeom>
              <a:avLst/>
              <a:gdLst/>
              <a:ahLst/>
              <a:cxnLst/>
              <a:rect l="l" t="t" r="r" b="b"/>
              <a:pathLst>
                <a:path w="283" h="283" extrusionOk="0">
                  <a:moveTo>
                    <a:pt x="142" y="0"/>
                  </a:moveTo>
                  <a:cubicBezTo>
                    <a:pt x="64" y="0"/>
                    <a:pt x="1" y="64"/>
                    <a:pt x="1" y="141"/>
                  </a:cubicBezTo>
                  <a:cubicBezTo>
                    <a:pt x="1" y="219"/>
                    <a:pt x="64" y="282"/>
                    <a:pt x="142" y="282"/>
                  </a:cubicBezTo>
                  <a:cubicBezTo>
                    <a:pt x="219" y="282"/>
                    <a:pt x="283" y="219"/>
                    <a:pt x="283" y="141"/>
                  </a:cubicBezTo>
                  <a:cubicBezTo>
                    <a:pt x="283" y="64"/>
                    <a:pt x="219" y="0"/>
                    <a:pt x="14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1" name="Google Shape;8861;p13"/>
            <p:cNvSpPr/>
            <p:nvPr/>
          </p:nvSpPr>
          <p:spPr>
            <a:xfrm>
              <a:off x="7120350" y="1568725"/>
              <a:ext cx="40300" cy="38775"/>
            </a:xfrm>
            <a:custGeom>
              <a:avLst/>
              <a:gdLst/>
              <a:ahLst/>
              <a:cxnLst/>
              <a:rect l="l" t="t" r="r" b="b"/>
              <a:pathLst>
                <a:path w="1612" h="1551" extrusionOk="0">
                  <a:moveTo>
                    <a:pt x="837" y="0"/>
                  </a:moveTo>
                  <a:cubicBezTo>
                    <a:pt x="523" y="0"/>
                    <a:pt x="240" y="190"/>
                    <a:pt x="120" y="479"/>
                  </a:cubicBezTo>
                  <a:cubicBezTo>
                    <a:pt x="0" y="769"/>
                    <a:pt x="67" y="1102"/>
                    <a:pt x="288" y="1324"/>
                  </a:cubicBezTo>
                  <a:cubicBezTo>
                    <a:pt x="437" y="1472"/>
                    <a:pt x="635" y="1551"/>
                    <a:pt x="837" y="1551"/>
                  </a:cubicBezTo>
                  <a:cubicBezTo>
                    <a:pt x="936" y="1551"/>
                    <a:pt x="1037" y="1532"/>
                    <a:pt x="1132" y="1492"/>
                  </a:cubicBezTo>
                  <a:cubicBezTo>
                    <a:pt x="1422" y="1372"/>
                    <a:pt x="1611" y="1089"/>
                    <a:pt x="1611" y="775"/>
                  </a:cubicBezTo>
                  <a:cubicBezTo>
                    <a:pt x="1611" y="348"/>
                    <a:pt x="1264" y="0"/>
                    <a:pt x="837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2" name="Google Shape;8862;p13"/>
            <p:cNvSpPr/>
            <p:nvPr/>
          </p:nvSpPr>
          <p:spPr>
            <a:xfrm>
              <a:off x="7364925" y="2151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3" name="Google Shape;8863;p13"/>
            <p:cNvSpPr/>
            <p:nvPr/>
          </p:nvSpPr>
          <p:spPr>
            <a:xfrm>
              <a:off x="6368025" y="2239775"/>
              <a:ext cx="21175" cy="21175"/>
            </a:xfrm>
            <a:custGeom>
              <a:avLst/>
              <a:gdLst/>
              <a:ahLst/>
              <a:cxnLst/>
              <a:rect l="l" t="t" r="r" b="b"/>
              <a:pathLst>
                <a:path w="847" h="847" extrusionOk="0">
                  <a:moveTo>
                    <a:pt x="423" y="1"/>
                  </a:moveTo>
                  <a:cubicBezTo>
                    <a:pt x="190" y="1"/>
                    <a:pt x="0" y="190"/>
                    <a:pt x="0" y="424"/>
                  </a:cubicBezTo>
                  <a:cubicBezTo>
                    <a:pt x="0" y="657"/>
                    <a:pt x="190" y="847"/>
                    <a:pt x="423" y="847"/>
                  </a:cubicBezTo>
                  <a:cubicBezTo>
                    <a:pt x="657" y="847"/>
                    <a:pt x="846" y="657"/>
                    <a:pt x="846" y="424"/>
                  </a:cubicBezTo>
                  <a:cubicBezTo>
                    <a:pt x="846" y="190"/>
                    <a:pt x="657" y="1"/>
                    <a:pt x="423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4" name="Google Shape;8864;p13"/>
            <p:cNvSpPr/>
            <p:nvPr/>
          </p:nvSpPr>
          <p:spPr>
            <a:xfrm>
              <a:off x="5896225" y="1963250"/>
              <a:ext cx="40300" cy="38800"/>
            </a:xfrm>
            <a:custGeom>
              <a:avLst/>
              <a:gdLst/>
              <a:ahLst/>
              <a:cxnLst/>
              <a:rect l="l" t="t" r="r" b="b"/>
              <a:pathLst>
                <a:path w="1612" h="1552" extrusionOk="0">
                  <a:moveTo>
                    <a:pt x="837" y="1"/>
                  </a:moveTo>
                  <a:cubicBezTo>
                    <a:pt x="523" y="1"/>
                    <a:pt x="241" y="190"/>
                    <a:pt x="120" y="480"/>
                  </a:cubicBezTo>
                  <a:cubicBezTo>
                    <a:pt x="0" y="769"/>
                    <a:pt x="67" y="1103"/>
                    <a:pt x="288" y="1324"/>
                  </a:cubicBezTo>
                  <a:cubicBezTo>
                    <a:pt x="436" y="1472"/>
                    <a:pt x="635" y="1551"/>
                    <a:pt x="837" y="1551"/>
                  </a:cubicBezTo>
                  <a:cubicBezTo>
                    <a:pt x="936" y="1551"/>
                    <a:pt x="1037" y="1532"/>
                    <a:pt x="1132" y="1492"/>
                  </a:cubicBezTo>
                  <a:cubicBezTo>
                    <a:pt x="1422" y="1373"/>
                    <a:pt x="1611" y="1089"/>
                    <a:pt x="1611" y="775"/>
                  </a:cubicBezTo>
                  <a:cubicBezTo>
                    <a:pt x="1611" y="348"/>
                    <a:pt x="1264" y="1"/>
                    <a:pt x="837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5" name="Google Shape;8865;p13"/>
            <p:cNvSpPr/>
            <p:nvPr/>
          </p:nvSpPr>
          <p:spPr>
            <a:xfrm>
              <a:off x="6526550" y="1508850"/>
              <a:ext cx="21175" cy="21175"/>
            </a:xfrm>
            <a:custGeom>
              <a:avLst/>
              <a:gdLst/>
              <a:ahLst/>
              <a:cxnLst/>
              <a:rect l="l" t="t" r="r" b="b"/>
              <a:pathLst>
                <a:path w="847" h="847" extrusionOk="0">
                  <a:moveTo>
                    <a:pt x="423" y="0"/>
                  </a:moveTo>
                  <a:cubicBezTo>
                    <a:pt x="190" y="0"/>
                    <a:pt x="0" y="190"/>
                    <a:pt x="0" y="423"/>
                  </a:cubicBezTo>
                  <a:cubicBezTo>
                    <a:pt x="0" y="657"/>
                    <a:pt x="190" y="846"/>
                    <a:pt x="423" y="846"/>
                  </a:cubicBezTo>
                  <a:cubicBezTo>
                    <a:pt x="657" y="846"/>
                    <a:pt x="846" y="657"/>
                    <a:pt x="846" y="423"/>
                  </a:cubicBezTo>
                  <a:cubicBezTo>
                    <a:pt x="846" y="190"/>
                    <a:pt x="657" y="0"/>
                    <a:pt x="423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6" name="Google Shape;8866;p13"/>
            <p:cNvSpPr/>
            <p:nvPr/>
          </p:nvSpPr>
          <p:spPr>
            <a:xfrm>
              <a:off x="7273900" y="1989450"/>
              <a:ext cx="26200" cy="22450"/>
            </a:xfrm>
            <a:custGeom>
              <a:avLst/>
              <a:gdLst/>
              <a:ahLst/>
              <a:cxnLst/>
              <a:rect l="l" t="t" r="r" b="b"/>
              <a:pathLst>
                <a:path w="1048" h="898" extrusionOk="0">
                  <a:moveTo>
                    <a:pt x="599" y="0"/>
                  </a:moveTo>
                  <a:cubicBezTo>
                    <a:pt x="200" y="0"/>
                    <a:pt x="0" y="482"/>
                    <a:pt x="282" y="766"/>
                  </a:cubicBezTo>
                  <a:cubicBezTo>
                    <a:pt x="373" y="857"/>
                    <a:pt x="486" y="898"/>
                    <a:pt x="596" y="898"/>
                  </a:cubicBezTo>
                  <a:cubicBezTo>
                    <a:pt x="826" y="898"/>
                    <a:pt x="1048" y="719"/>
                    <a:pt x="1048" y="449"/>
                  </a:cubicBezTo>
                  <a:cubicBezTo>
                    <a:pt x="1048" y="200"/>
                    <a:pt x="848" y="0"/>
                    <a:pt x="599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7" name="Google Shape;8867;p13"/>
            <p:cNvSpPr/>
            <p:nvPr/>
          </p:nvSpPr>
          <p:spPr>
            <a:xfrm>
              <a:off x="7275300" y="1783475"/>
              <a:ext cx="16400" cy="14050"/>
            </a:xfrm>
            <a:custGeom>
              <a:avLst/>
              <a:gdLst/>
              <a:ahLst/>
              <a:cxnLst/>
              <a:rect l="l" t="t" r="r" b="b"/>
              <a:pathLst>
                <a:path w="656" h="562" extrusionOk="0">
                  <a:moveTo>
                    <a:pt x="375" y="1"/>
                  </a:moveTo>
                  <a:cubicBezTo>
                    <a:pt x="125" y="1"/>
                    <a:pt x="0" y="302"/>
                    <a:pt x="176" y="478"/>
                  </a:cubicBezTo>
                  <a:cubicBezTo>
                    <a:pt x="234" y="536"/>
                    <a:pt x="304" y="561"/>
                    <a:pt x="373" y="561"/>
                  </a:cubicBezTo>
                  <a:cubicBezTo>
                    <a:pt x="517" y="561"/>
                    <a:pt x="655" y="449"/>
                    <a:pt x="655" y="281"/>
                  </a:cubicBezTo>
                  <a:cubicBezTo>
                    <a:pt x="655" y="125"/>
                    <a:pt x="529" y="1"/>
                    <a:pt x="375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8" name="Google Shape;8868;p13"/>
            <p:cNvSpPr/>
            <p:nvPr/>
          </p:nvSpPr>
          <p:spPr>
            <a:xfrm>
              <a:off x="6862900" y="2482675"/>
              <a:ext cx="58900" cy="58875"/>
            </a:xfrm>
            <a:custGeom>
              <a:avLst/>
              <a:gdLst/>
              <a:ahLst/>
              <a:cxnLst/>
              <a:rect l="l" t="t" r="r" b="b"/>
              <a:pathLst>
                <a:path w="2356" h="2355" extrusionOk="0">
                  <a:moveTo>
                    <a:pt x="1177" y="0"/>
                  </a:moveTo>
                  <a:cubicBezTo>
                    <a:pt x="527" y="0"/>
                    <a:pt x="1" y="528"/>
                    <a:pt x="1" y="1178"/>
                  </a:cubicBezTo>
                  <a:cubicBezTo>
                    <a:pt x="1" y="1827"/>
                    <a:pt x="527" y="2354"/>
                    <a:pt x="1177" y="2354"/>
                  </a:cubicBezTo>
                  <a:cubicBezTo>
                    <a:pt x="1828" y="2354"/>
                    <a:pt x="2355" y="1827"/>
                    <a:pt x="2355" y="1178"/>
                  </a:cubicBezTo>
                  <a:cubicBezTo>
                    <a:pt x="2355" y="528"/>
                    <a:pt x="1828" y="0"/>
                    <a:pt x="1177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9" name="Google Shape;8869;p13"/>
            <p:cNvSpPr/>
            <p:nvPr/>
          </p:nvSpPr>
          <p:spPr>
            <a:xfrm>
              <a:off x="7277650" y="2512100"/>
              <a:ext cx="14050" cy="14025"/>
            </a:xfrm>
            <a:custGeom>
              <a:avLst/>
              <a:gdLst/>
              <a:ahLst/>
              <a:cxnLst/>
              <a:rect l="l" t="t" r="r" b="b"/>
              <a:pathLst>
                <a:path w="562" h="561" extrusionOk="0">
                  <a:moveTo>
                    <a:pt x="281" y="1"/>
                  </a:moveTo>
                  <a:cubicBezTo>
                    <a:pt x="126" y="1"/>
                    <a:pt x="0" y="125"/>
                    <a:pt x="0" y="280"/>
                  </a:cubicBezTo>
                  <a:cubicBezTo>
                    <a:pt x="0" y="434"/>
                    <a:pt x="126" y="560"/>
                    <a:pt x="281" y="560"/>
                  </a:cubicBezTo>
                  <a:cubicBezTo>
                    <a:pt x="435" y="560"/>
                    <a:pt x="561" y="434"/>
                    <a:pt x="561" y="280"/>
                  </a:cubicBezTo>
                  <a:cubicBezTo>
                    <a:pt x="561" y="125"/>
                    <a:pt x="435" y="1"/>
                    <a:pt x="281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0" name="Google Shape;8870;p13"/>
            <p:cNvSpPr/>
            <p:nvPr/>
          </p:nvSpPr>
          <p:spPr>
            <a:xfrm>
              <a:off x="6471975" y="2817550"/>
              <a:ext cx="25225" cy="25225"/>
            </a:xfrm>
            <a:custGeom>
              <a:avLst/>
              <a:gdLst/>
              <a:ahLst/>
              <a:cxnLst/>
              <a:rect l="l" t="t" r="r" b="b"/>
              <a:pathLst>
                <a:path w="1009" h="1009" extrusionOk="0">
                  <a:moveTo>
                    <a:pt x="505" y="1"/>
                  </a:moveTo>
                  <a:cubicBezTo>
                    <a:pt x="226" y="1"/>
                    <a:pt x="0" y="226"/>
                    <a:pt x="0" y="505"/>
                  </a:cubicBezTo>
                  <a:cubicBezTo>
                    <a:pt x="0" y="784"/>
                    <a:pt x="226" y="1009"/>
                    <a:pt x="505" y="1009"/>
                  </a:cubicBezTo>
                  <a:cubicBezTo>
                    <a:pt x="783" y="1009"/>
                    <a:pt x="1008" y="784"/>
                    <a:pt x="1008" y="505"/>
                  </a:cubicBezTo>
                  <a:cubicBezTo>
                    <a:pt x="1008" y="226"/>
                    <a:pt x="783" y="1"/>
                    <a:pt x="505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1" name="Google Shape;8871;p13"/>
            <p:cNvSpPr/>
            <p:nvPr/>
          </p:nvSpPr>
          <p:spPr>
            <a:xfrm>
              <a:off x="6894625" y="2985700"/>
              <a:ext cx="22950" cy="19650"/>
            </a:xfrm>
            <a:custGeom>
              <a:avLst/>
              <a:gdLst/>
              <a:ahLst/>
              <a:cxnLst/>
              <a:rect l="l" t="t" r="r" b="b"/>
              <a:pathLst>
                <a:path w="918" h="786" extrusionOk="0">
                  <a:moveTo>
                    <a:pt x="525" y="0"/>
                  </a:moveTo>
                  <a:cubicBezTo>
                    <a:pt x="175" y="0"/>
                    <a:pt x="1" y="423"/>
                    <a:pt x="248" y="670"/>
                  </a:cubicBezTo>
                  <a:cubicBezTo>
                    <a:pt x="328" y="750"/>
                    <a:pt x="426" y="786"/>
                    <a:pt x="522" y="786"/>
                  </a:cubicBezTo>
                  <a:cubicBezTo>
                    <a:pt x="724" y="786"/>
                    <a:pt x="918" y="629"/>
                    <a:pt x="918" y="393"/>
                  </a:cubicBezTo>
                  <a:cubicBezTo>
                    <a:pt x="918" y="176"/>
                    <a:pt x="742" y="0"/>
                    <a:pt x="525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2" name="Google Shape;8872;p13"/>
            <p:cNvSpPr/>
            <p:nvPr/>
          </p:nvSpPr>
          <p:spPr>
            <a:xfrm>
              <a:off x="7171625" y="2811950"/>
              <a:ext cx="16375" cy="14050"/>
            </a:xfrm>
            <a:custGeom>
              <a:avLst/>
              <a:gdLst/>
              <a:ahLst/>
              <a:cxnLst/>
              <a:rect l="l" t="t" r="r" b="b"/>
              <a:pathLst>
                <a:path w="655" h="562" extrusionOk="0">
                  <a:moveTo>
                    <a:pt x="374" y="0"/>
                  </a:moveTo>
                  <a:cubicBezTo>
                    <a:pt x="124" y="0"/>
                    <a:pt x="0" y="302"/>
                    <a:pt x="176" y="479"/>
                  </a:cubicBezTo>
                  <a:cubicBezTo>
                    <a:pt x="233" y="536"/>
                    <a:pt x="304" y="562"/>
                    <a:pt x="372" y="562"/>
                  </a:cubicBezTo>
                  <a:cubicBezTo>
                    <a:pt x="517" y="562"/>
                    <a:pt x="655" y="450"/>
                    <a:pt x="655" y="281"/>
                  </a:cubicBezTo>
                  <a:cubicBezTo>
                    <a:pt x="655" y="126"/>
                    <a:pt x="529" y="0"/>
                    <a:pt x="374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3" name="Google Shape;8873;p13"/>
            <p:cNvSpPr/>
            <p:nvPr/>
          </p:nvSpPr>
          <p:spPr>
            <a:xfrm>
              <a:off x="7258050" y="3110425"/>
              <a:ext cx="11200" cy="11200"/>
            </a:xfrm>
            <a:custGeom>
              <a:avLst/>
              <a:gdLst/>
              <a:ahLst/>
              <a:cxnLst/>
              <a:rect l="l" t="t" r="r" b="b"/>
              <a:pathLst>
                <a:path w="448" h="448" extrusionOk="0">
                  <a:moveTo>
                    <a:pt x="224" y="0"/>
                  </a:moveTo>
                  <a:cubicBezTo>
                    <a:pt x="101" y="0"/>
                    <a:pt x="1" y="100"/>
                    <a:pt x="1" y="223"/>
                  </a:cubicBezTo>
                  <a:cubicBezTo>
                    <a:pt x="1" y="347"/>
                    <a:pt x="101" y="447"/>
                    <a:pt x="224" y="447"/>
                  </a:cubicBezTo>
                  <a:cubicBezTo>
                    <a:pt x="348" y="447"/>
                    <a:pt x="448" y="347"/>
                    <a:pt x="448" y="223"/>
                  </a:cubicBezTo>
                  <a:cubicBezTo>
                    <a:pt x="448" y="100"/>
                    <a:pt x="348" y="0"/>
                    <a:pt x="224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4" name="Google Shape;8874;p13"/>
            <p:cNvSpPr/>
            <p:nvPr/>
          </p:nvSpPr>
          <p:spPr>
            <a:xfrm>
              <a:off x="6920775" y="3365425"/>
              <a:ext cx="26225" cy="22450"/>
            </a:xfrm>
            <a:custGeom>
              <a:avLst/>
              <a:gdLst/>
              <a:ahLst/>
              <a:cxnLst/>
              <a:rect l="l" t="t" r="r" b="b"/>
              <a:pathLst>
                <a:path w="1049" h="898" extrusionOk="0">
                  <a:moveTo>
                    <a:pt x="599" y="0"/>
                  </a:moveTo>
                  <a:cubicBezTo>
                    <a:pt x="201" y="0"/>
                    <a:pt x="1" y="484"/>
                    <a:pt x="283" y="766"/>
                  </a:cubicBezTo>
                  <a:cubicBezTo>
                    <a:pt x="374" y="857"/>
                    <a:pt x="486" y="898"/>
                    <a:pt x="596" y="898"/>
                  </a:cubicBezTo>
                  <a:cubicBezTo>
                    <a:pt x="827" y="898"/>
                    <a:pt x="1048" y="719"/>
                    <a:pt x="1048" y="449"/>
                  </a:cubicBezTo>
                  <a:cubicBezTo>
                    <a:pt x="1048" y="200"/>
                    <a:pt x="848" y="0"/>
                    <a:pt x="599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5" name="Google Shape;8875;p13"/>
            <p:cNvSpPr/>
            <p:nvPr/>
          </p:nvSpPr>
          <p:spPr>
            <a:xfrm>
              <a:off x="6142550" y="3183250"/>
              <a:ext cx="40800" cy="39250"/>
            </a:xfrm>
            <a:custGeom>
              <a:avLst/>
              <a:gdLst/>
              <a:ahLst/>
              <a:cxnLst/>
              <a:rect l="l" t="t" r="r" b="b"/>
              <a:pathLst>
                <a:path w="1632" h="1570" extrusionOk="0">
                  <a:moveTo>
                    <a:pt x="846" y="0"/>
                  </a:moveTo>
                  <a:cubicBezTo>
                    <a:pt x="529" y="0"/>
                    <a:pt x="243" y="191"/>
                    <a:pt x="121" y="486"/>
                  </a:cubicBezTo>
                  <a:cubicBezTo>
                    <a:pt x="0" y="778"/>
                    <a:pt x="67" y="1116"/>
                    <a:pt x="291" y="1340"/>
                  </a:cubicBezTo>
                  <a:cubicBezTo>
                    <a:pt x="441" y="1490"/>
                    <a:pt x="642" y="1570"/>
                    <a:pt x="846" y="1570"/>
                  </a:cubicBezTo>
                  <a:cubicBezTo>
                    <a:pt x="947" y="1570"/>
                    <a:pt x="1049" y="1550"/>
                    <a:pt x="1146" y="1510"/>
                  </a:cubicBezTo>
                  <a:cubicBezTo>
                    <a:pt x="1440" y="1389"/>
                    <a:pt x="1631" y="1102"/>
                    <a:pt x="1631" y="786"/>
                  </a:cubicBezTo>
                  <a:cubicBezTo>
                    <a:pt x="1631" y="352"/>
                    <a:pt x="1280" y="0"/>
                    <a:pt x="846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6" name="Google Shape;8876;p13"/>
            <p:cNvSpPr/>
            <p:nvPr/>
          </p:nvSpPr>
          <p:spPr>
            <a:xfrm>
              <a:off x="6410775" y="3750750"/>
              <a:ext cx="16400" cy="14050"/>
            </a:xfrm>
            <a:custGeom>
              <a:avLst/>
              <a:gdLst/>
              <a:ahLst/>
              <a:cxnLst/>
              <a:rect l="l" t="t" r="r" b="b"/>
              <a:pathLst>
                <a:path w="656" h="562" extrusionOk="0">
                  <a:moveTo>
                    <a:pt x="375" y="0"/>
                  </a:moveTo>
                  <a:cubicBezTo>
                    <a:pt x="125" y="0"/>
                    <a:pt x="0" y="302"/>
                    <a:pt x="176" y="479"/>
                  </a:cubicBezTo>
                  <a:cubicBezTo>
                    <a:pt x="233" y="536"/>
                    <a:pt x="303" y="562"/>
                    <a:pt x="372" y="562"/>
                  </a:cubicBezTo>
                  <a:cubicBezTo>
                    <a:pt x="516" y="562"/>
                    <a:pt x="655" y="450"/>
                    <a:pt x="655" y="281"/>
                  </a:cubicBezTo>
                  <a:cubicBezTo>
                    <a:pt x="655" y="126"/>
                    <a:pt x="529" y="0"/>
                    <a:pt x="375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7" name="Google Shape;8877;p13"/>
            <p:cNvSpPr/>
            <p:nvPr/>
          </p:nvSpPr>
          <p:spPr>
            <a:xfrm>
              <a:off x="6815250" y="3666650"/>
              <a:ext cx="16850" cy="16850"/>
            </a:xfrm>
            <a:custGeom>
              <a:avLst/>
              <a:gdLst/>
              <a:ahLst/>
              <a:cxnLst/>
              <a:rect l="l" t="t" r="r" b="b"/>
              <a:pathLst>
                <a:path w="674" h="674" extrusionOk="0">
                  <a:moveTo>
                    <a:pt x="337" y="1"/>
                  </a:moveTo>
                  <a:cubicBezTo>
                    <a:pt x="152" y="1"/>
                    <a:pt x="0" y="152"/>
                    <a:pt x="0" y="337"/>
                  </a:cubicBezTo>
                  <a:cubicBezTo>
                    <a:pt x="0" y="524"/>
                    <a:pt x="152" y="674"/>
                    <a:pt x="337" y="674"/>
                  </a:cubicBezTo>
                  <a:cubicBezTo>
                    <a:pt x="523" y="674"/>
                    <a:pt x="673" y="524"/>
                    <a:pt x="673" y="337"/>
                  </a:cubicBezTo>
                  <a:cubicBezTo>
                    <a:pt x="673" y="152"/>
                    <a:pt x="523" y="1"/>
                    <a:pt x="337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8" name="Google Shape;8878;p13"/>
            <p:cNvSpPr/>
            <p:nvPr/>
          </p:nvSpPr>
          <p:spPr>
            <a:xfrm>
              <a:off x="6874950" y="4144475"/>
              <a:ext cx="23000" cy="19675"/>
            </a:xfrm>
            <a:custGeom>
              <a:avLst/>
              <a:gdLst/>
              <a:ahLst/>
              <a:cxnLst/>
              <a:rect l="l" t="t" r="r" b="b"/>
              <a:pathLst>
                <a:path w="920" h="787" extrusionOk="0">
                  <a:moveTo>
                    <a:pt x="527" y="1"/>
                  </a:moveTo>
                  <a:cubicBezTo>
                    <a:pt x="177" y="1"/>
                    <a:pt x="1" y="424"/>
                    <a:pt x="250" y="671"/>
                  </a:cubicBezTo>
                  <a:cubicBezTo>
                    <a:pt x="329" y="751"/>
                    <a:pt x="427" y="786"/>
                    <a:pt x="524" y="786"/>
                  </a:cubicBezTo>
                  <a:cubicBezTo>
                    <a:pt x="725" y="786"/>
                    <a:pt x="919" y="630"/>
                    <a:pt x="920" y="393"/>
                  </a:cubicBezTo>
                  <a:cubicBezTo>
                    <a:pt x="920" y="177"/>
                    <a:pt x="744" y="1"/>
                    <a:pt x="527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9" name="Google Shape;8879;p13"/>
            <p:cNvSpPr/>
            <p:nvPr/>
          </p:nvSpPr>
          <p:spPr>
            <a:xfrm>
              <a:off x="5994600" y="3973575"/>
              <a:ext cx="16400" cy="14025"/>
            </a:xfrm>
            <a:custGeom>
              <a:avLst/>
              <a:gdLst/>
              <a:ahLst/>
              <a:cxnLst/>
              <a:rect l="l" t="t" r="r" b="b"/>
              <a:pathLst>
                <a:path w="656" h="561" extrusionOk="0">
                  <a:moveTo>
                    <a:pt x="375" y="0"/>
                  </a:moveTo>
                  <a:cubicBezTo>
                    <a:pt x="126" y="0"/>
                    <a:pt x="0" y="302"/>
                    <a:pt x="178" y="478"/>
                  </a:cubicBezTo>
                  <a:cubicBezTo>
                    <a:pt x="235" y="535"/>
                    <a:pt x="305" y="561"/>
                    <a:pt x="373" y="561"/>
                  </a:cubicBezTo>
                  <a:cubicBezTo>
                    <a:pt x="517" y="561"/>
                    <a:pt x="655" y="449"/>
                    <a:pt x="655" y="281"/>
                  </a:cubicBezTo>
                  <a:cubicBezTo>
                    <a:pt x="655" y="125"/>
                    <a:pt x="529" y="0"/>
                    <a:pt x="375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0" name="Google Shape;8880;p13"/>
            <p:cNvSpPr/>
            <p:nvPr/>
          </p:nvSpPr>
          <p:spPr>
            <a:xfrm>
              <a:off x="7308500" y="3732525"/>
              <a:ext cx="28025" cy="28050"/>
            </a:xfrm>
            <a:custGeom>
              <a:avLst/>
              <a:gdLst/>
              <a:ahLst/>
              <a:cxnLst/>
              <a:rect l="l" t="t" r="r" b="b"/>
              <a:pathLst>
                <a:path w="1121" h="1122" extrusionOk="0">
                  <a:moveTo>
                    <a:pt x="560" y="0"/>
                  </a:moveTo>
                  <a:cubicBezTo>
                    <a:pt x="250" y="0"/>
                    <a:pt x="0" y="252"/>
                    <a:pt x="0" y="561"/>
                  </a:cubicBezTo>
                  <a:cubicBezTo>
                    <a:pt x="0" y="870"/>
                    <a:pt x="250" y="1122"/>
                    <a:pt x="560" y="1122"/>
                  </a:cubicBezTo>
                  <a:cubicBezTo>
                    <a:pt x="870" y="1122"/>
                    <a:pt x="1121" y="870"/>
                    <a:pt x="1121" y="561"/>
                  </a:cubicBezTo>
                  <a:cubicBezTo>
                    <a:pt x="1121" y="252"/>
                    <a:pt x="870" y="0"/>
                    <a:pt x="560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1" name="Google Shape;8881;p13"/>
            <p:cNvSpPr/>
            <p:nvPr/>
          </p:nvSpPr>
          <p:spPr>
            <a:xfrm>
              <a:off x="7197300" y="4378500"/>
              <a:ext cx="13100" cy="11225"/>
            </a:xfrm>
            <a:custGeom>
              <a:avLst/>
              <a:gdLst/>
              <a:ahLst/>
              <a:cxnLst/>
              <a:rect l="l" t="t" r="r" b="b"/>
              <a:pathLst>
                <a:path w="524" h="449" extrusionOk="0">
                  <a:moveTo>
                    <a:pt x="301" y="0"/>
                  </a:moveTo>
                  <a:cubicBezTo>
                    <a:pt x="101" y="0"/>
                    <a:pt x="1" y="241"/>
                    <a:pt x="142" y="382"/>
                  </a:cubicBezTo>
                  <a:cubicBezTo>
                    <a:pt x="187" y="428"/>
                    <a:pt x="243" y="448"/>
                    <a:pt x="298" y="448"/>
                  </a:cubicBezTo>
                  <a:cubicBezTo>
                    <a:pt x="413" y="448"/>
                    <a:pt x="524" y="359"/>
                    <a:pt x="524" y="225"/>
                  </a:cubicBezTo>
                  <a:cubicBezTo>
                    <a:pt x="524" y="100"/>
                    <a:pt x="424" y="0"/>
                    <a:pt x="30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2" name="Google Shape;8882;p13"/>
            <p:cNvSpPr/>
            <p:nvPr/>
          </p:nvSpPr>
          <p:spPr>
            <a:xfrm>
              <a:off x="6393900" y="4416325"/>
              <a:ext cx="26250" cy="22450"/>
            </a:xfrm>
            <a:custGeom>
              <a:avLst/>
              <a:gdLst/>
              <a:ahLst/>
              <a:cxnLst/>
              <a:rect l="l" t="t" r="r" b="b"/>
              <a:pathLst>
                <a:path w="1050" h="898" extrusionOk="0">
                  <a:moveTo>
                    <a:pt x="601" y="0"/>
                  </a:moveTo>
                  <a:cubicBezTo>
                    <a:pt x="201" y="0"/>
                    <a:pt x="1" y="484"/>
                    <a:pt x="284" y="766"/>
                  </a:cubicBezTo>
                  <a:cubicBezTo>
                    <a:pt x="375" y="857"/>
                    <a:pt x="488" y="897"/>
                    <a:pt x="598" y="897"/>
                  </a:cubicBezTo>
                  <a:cubicBezTo>
                    <a:pt x="828" y="897"/>
                    <a:pt x="1050" y="719"/>
                    <a:pt x="1050" y="449"/>
                  </a:cubicBezTo>
                  <a:cubicBezTo>
                    <a:pt x="1050" y="200"/>
                    <a:pt x="848" y="0"/>
                    <a:pt x="60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3" name="Google Shape;8883;p13"/>
            <p:cNvSpPr/>
            <p:nvPr/>
          </p:nvSpPr>
          <p:spPr>
            <a:xfrm>
              <a:off x="6876900" y="4627900"/>
              <a:ext cx="11225" cy="11225"/>
            </a:xfrm>
            <a:custGeom>
              <a:avLst/>
              <a:gdLst/>
              <a:ahLst/>
              <a:cxnLst/>
              <a:rect l="l" t="t" r="r" b="b"/>
              <a:pathLst>
                <a:path w="449" h="449" extrusionOk="0">
                  <a:moveTo>
                    <a:pt x="225" y="0"/>
                  </a:moveTo>
                  <a:cubicBezTo>
                    <a:pt x="102" y="0"/>
                    <a:pt x="0" y="100"/>
                    <a:pt x="0" y="224"/>
                  </a:cubicBezTo>
                  <a:cubicBezTo>
                    <a:pt x="0" y="349"/>
                    <a:pt x="102" y="449"/>
                    <a:pt x="225" y="449"/>
                  </a:cubicBezTo>
                  <a:cubicBezTo>
                    <a:pt x="349" y="449"/>
                    <a:pt x="449" y="349"/>
                    <a:pt x="449" y="224"/>
                  </a:cubicBezTo>
                  <a:cubicBezTo>
                    <a:pt x="449" y="100"/>
                    <a:pt x="349" y="0"/>
                    <a:pt x="225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4" name="Google Shape;8884;p13"/>
            <p:cNvSpPr/>
            <p:nvPr/>
          </p:nvSpPr>
          <p:spPr>
            <a:xfrm>
              <a:off x="6914750" y="4958575"/>
              <a:ext cx="36450" cy="36475"/>
            </a:xfrm>
            <a:custGeom>
              <a:avLst/>
              <a:gdLst/>
              <a:ahLst/>
              <a:cxnLst/>
              <a:rect l="l" t="t" r="r" b="b"/>
              <a:pathLst>
                <a:path w="1458" h="1459" extrusionOk="0">
                  <a:moveTo>
                    <a:pt x="728" y="0"/>
                  </a:moveTo>
                  <a:cubicBezTo>
                    <a:pt x="327" y="0"/>
                    <a:pt x="1" y="326"/>
                    <a:pt x="1" y="729"/>
                  </a:cubicBezTo>
                  <a:cubicBezTo>
                    <a:pt x="1" y="1131"/>
                    <a:pt x="327" y="1459"/>
                    <a:pt x="728" y="1459"/>
                  </a:cubicBezTo>
                  <a:cubicBezTo>
                    <a:pt x="1131" y="1459"/>
                    <a:pt x="1457" y="1131"/>
                    <a:pt x="1457" y="729"/>
                  </a:cubicBezTo>
                  <a:cubicBezTo>
                    <a:pt x="1457" y="326"/>
                    <a:pt x="1131" y="0"/>
                    <a:pt x="728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5" name="Google Shape;8885;p13"/>
            <p:cNvSpPr/>
            <p:nvPr/>
          </p:nvSpPr>
          <p:spPr>
            <a:xfrm>
              <a:off x="7358400" y="4894100"/>
              <a:ext cx="22950" cy="19675"/>
            </a:xfrm>
            <a:custGeom>
              <a:avLst/>
              <a:gdLst/>
              <a:ahLst/>
              <a:cxnLst/>
              <a:rect l="l" t="t" r="r" b="b"/>
              <a:pathLst>
                <a:path w="918" h="787" extrusionOk="0">
                  <a:moveTo>
                    <a:pt x="527" y="1"/>
                  </a:moveTo>
                  <a:cubicBezTo>
                    <a:pt x="177" y="1"/>
                    <a:pt x="1" y="424"/>
                    <a:pt x="248" y="671"/>
                  </a:cubicBezTo>
                  <a:cubicBezTo>
                    <a:pt x="328" y="751"/>
                    <a:pt x="426" y="787"/>
                    <a:pt x="523" y="787"/>
                  </a:cubicBezTo>
                  <a:cubicBezTo>
                    <a:pt x="724" y="787"/>
                    <a:pt x="918" y="630"/>
                    <a:pt x="918" y="393"/>
                  </a:cubicBezTo>
                  <a:cubicBezTo>
                    <a:pt x="918" y="177"/>
                    <a:pt x="742" y="1"/>
                    <a:pt x="527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6" name="Google Shape;8886;p13"/>
            <p:cNvSpPr/>
            <p:nvPr/>
          </p:nvSpPr>
          <p:spPr>
            <a:xfrm>
              <a:off x="6061850" y="4576050"/>
              <a:ext cx="6600" cy="5625"/>
            </a:xfrm>
            <a:custGeom>
              <a:avLst/>
              <a:gdLst/>
              <a:ahLst/>
              <a:cxnLst/>
              <a:rect l="l" t="t" r="r" b="b"/>
              <a:pathLst>
                <a:path w="264" h="225" extrusionOk="0">
                  <a:moveTo>
                    <a:pt x="151" y="0"/>
                  </a:moveTo>
                  <a:cubicBezTo>
                    <a:pt x="51" y="0"/>
                    <a:pt x="1" y="122"/>
                    <a:pt x="72" y="191"/>
                  </a:cubicBezTo>
                  <a:cubicBezTo>
                    <a:pt x="95" y="214"/>
                    <a:pt x="124" y="225"/>
                    <a:pt x="151" y="225"/>
                  </a:cubicBezTo>
                  <a:cubicBezTo>
                    <a:pt x="209" y="225"/>
                    <a:pt x="263" y="180"/>
                    <a:pt x="263" y="113"/>
                  </a:cubicBezTo>
                  <a:cubicBezTo>
                    <a:pt x="263" y="50"/>
                    <a:pt x="213" y="0"/>
                    <a:pt x="15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7" name="Google Shape;8887;p13"/>
            <p:cNvSpPr/>
            <p:nvPr/>
          </p:nvSpPr>
          <p:spPr>
            <a:xfrm>
              <a:off x="6271125" y="4131875"/>
              <a:ext cx="13100" cy="11250"/>
            </a:xfrm>
            <a:custGeom>
              <a:avLst/>
              <a:gdLst/>
              <a:ahLst/>
              <a:cxnLst/>
              <a:rect l="l" t="t" r="r" b="b"/>
              <a:pathLst>
                <a:path w="524" h="450" extrusionOk="0">
                  <a:moveTo>
                    <a:pt x="299" y="0"/>
                  </a:moveTo>
                  <a:cubicBezTo>
                    <a:pt x="99" y="0"/>
                    <a:pt x="0" y="241"/>
                    <a:pt x="141" y="384"/>
                  </a:cubicBezTo>
                  <a:cubicBezTo>
                    <a:pt x="187" y="429"/>
                    <a:pt x="243" y="450"/>
                    <a:pt x="298" y="450"/>
                  </a:cubicBezTo>
                  <a:cubicBezTo>
                    <a:pt x="413" y="450"/>
                    <a:pt x="523" y="360"/>
                    <a:pt x="523" y="224"/>
                  </a:cubicBezTo>
                  <a:cubicBezTo>
                    <a:pt x="523" y="100"/>
                    <a:pt x="423" y="0"/>
                    <a:pt x="299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8" name="Google Shape;8888;p13"/>
            <p:cNvSpPr/>
            <p:nvPr/>
          </p:nvSpPr>
          <p:spPr>
            <a:xfrm>
              <a:off x="6591950" y="5041250"/>
              <a:ext cx="22950" cy="19675"/>
            </a:xfrm>
            <a:custGeom>
              <a:avLst/>
              <a:gdLst/>
              <a:ahLst/>
              <a:cxnLst/>
              <a:rect l="l" t="t" r="r" b="b"/>
              <a:pathLst>
                <a:path w="918" h="787" extrusionOk="0">
                  <a:moveTo>
                    <a:pt x="525" y="1"/>
                  </a:moveTo>
                  <a:cubicBezTo>
                    <a:pt x="176" y="1"/>
                    <a:pt x="1" y="424"/>
                    <a:pt x="248" y="671"/>
                  </a:cubicBezTo>
                  <a:cubicBezTo>
                    <a:pt x="328" y="751"/>
                    <a:pt x="426" y="786"/>
                    <a:pt x="522" y="786"/>
                  </a:cubicBezTo>
                  <a:cubicBezTo>
                    <a:pt x="724" y="786"/>
                    <a:pt x="918" y="630"/>
                    <a:pt x="918" y="393"/>
                  </a:cubicBezTo>
                  <a:cubicBezTo>
                    <a:pt x="918" y="177"/>
                    <a:pt x="742" y="1"/>
                    <a:pt x="525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9" name="Google Shape;8889;p13"/>
            <p:cNvSpPr/>
            <p:nvPr/>
          </p:nvSpPr>
          <p:spPr>
            <a:xfrm>
              <a:off x="6077250" y="5107125"/>
              <a:ext cx="26200" cy="22450"/>
            </a:xfrm>
            <a:custGeom>
              <a:avLst/>
              <a:gdLst/>
              <a:ahLst/>
              <a:cxnLst/>
              <a:rect l="l" t="t" r="r" b="b"/>
              <a:pathLst>
                <a:path w="1048" h="898" extrusionOk="0">
                  <a:moveTo>
                    <a:pt x="601" y="0"/>
                  </a:moveTo>
                  <a:cubicBezTo>
                    <a:pt x="200" y="0"/>
                    <a:pt x="0" y="482"/>
                    <a:pt x="284" y="764"/>
                  </a:cubicBezTo>
                  <a:cubicBezTo>
                    <a:pt x="375" y="856"/>
                    <a:pt x="487" y="897"/>
                    <a:pt x="597" y="897"/>
                  </a:cubicBezTo>
                  <a:cubicBezTo>
                    <a:pt x="827" y="897"/>
                    <a:pt x="1048" y="718"/>
                    <a:pt x="1048" y="448"/>
                  </a:cubicBezTo>
                  <a:cubicBezTo>
                    <a:pt x="1048" y="200"/>
                    <a:pt x="848" y="0"/>
                    <a:pt x="60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0" name="Google Shape;8890;p13"/>
            <p:cNvSpPr/>
            <p:nvPr/>
          </p:nvSpPr>
          <p:spPr>
            <a:xfrm>
              <a:off x="5825500" y="4867500"/>
              <a:ext cx="22950" cy="19675"/>
            </a:xfrm>
            <a:custGeom>
              <a:avLst/>
              <a:gdLst/>
              <a:ahLst/>
              <a:cxnLst/>
              <a:rect l="l" t="t" r="r" b="b"/>
              <a:pathLst>
                <a:path w="918" h="787" extrusionOk="0">
                  <a:moveTo>
                    <a:pt x="525" y="1"/>
                  </a:moveTo>
                  <a:cubicBezTo>
                    <a:pt x="176" y="1"/>
                    <a:pt x="1" y="424"/>
                    <a:pt x="248" y="671"/>
                  </a:cubicBezTo>
                  <a:cubicBezTo>
                    <a:pt x="327" y="751"/>
                    <a:pt x="426" y="786"/>
                    <a:pt x="522" y="786"/>
                  </a:cubicBezTo>
                  <a:cubicBezTo>
                    <a:pt x="724" y="786"/>
                    <a:pt x="918" y="629"/>
                    <a:pt x="918" y="393"/>
                  </a:cubicBezTo>
                  <a:cubicBezTo>
                    <a:pt x="918" y="177"/>
                    <a:pt x="742" y="1"/>
                    <a:pt x="525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1" name="Google Shape;8891;p13"/>
            <p:cNvSpPr/>
            <p:nvPr/>
          </p:nvSpPr>
          <p:spPr>
            <a:xfrm>
              <a:off x="5662500" y="4581650"/>
              <a:ext cx="6600" cy="5650"/>
            </a:xfrm>
            <a:custGeom>
              <a:avLst/>
              <a:gdLst/>
              <a:ahLst/>
              <a:cxnLst/>
              <a:rect l="l" t="t" r="r" b="b"/>
              <a:pathLst>
                <a:path w="264" h="226" extrusionOk="0">
                  <a:moveTo>
                    <a:pt x="151" y="1"/>
                  </a:moveTo>
                  <a:cubicBezTo>
                    <a:pt x="51" y="1"/>
                    <a:pt x="1" y="122"/>
                    <a:pt x="72" y="192"/>
                  </a:cubicBezTo>
                  <a:cubicBezTo>
                    <a:pt x="95" y="215"/>
                    <a:pt x="123" y="225"/>
                    <a:pt x="150" y="225"/>
                  </a:cubicBezTo>
                  <a:cubicBezTo>
                    <a:pt x="208" y="225"/>
                    <a:pt x="263" y="180"/>
                    <a:pt x="263" y="113"/>
                  </a:cubicBezTo>
                  <a:cubicBezTo>
                    <a:pt x="263" y="51"/>
                    <a:pt x="213" y="1"/>
                    <a:pt x="151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2" name="Google Shape;8892;p13"/>
            <p:cNvSpPr/>
            <p:nvPr/>
          </p:nvSpPr>
          <p:spPr>
            <a:xfrm>
              <a:off x="5817625" y="4249575"/>
              <a:ext cx="16800" cy="16850"/>
            </a:xfrm>
            <a:custGeom>
              <a:avLst/>
              <a:gdLst/>
              <a:ahLst/>
              <a:cxnLst/>
              <a:rect l="l" t="t" r="r" b="b"/>
              <a:pathLst>
                <a:path w="672" h="674" extrusionOk="0">
                  <a:moveTo>
                    <a:pt x="337" y="0"/>
                  </a:moveTo>
                  <a:cubicBezTo>
                    <a:pt x="150" y="0"/>
                    <a:pt x="0" y="150"/>
                    <a:pt x="0" y="337"/>
                  </a:cubicBezTo>
                  <a:cubicBezTo>
                    <a:pt x="0" y="522"/>
                    <a:pt x="150" y="673"/>
                    <a:pt x="337" y="673"/>
                  </a:cubicBezTo>
                  <a:cubicBezTo>
                    <a:pt x="522" y="673"/>
                    <a:pt x="672" y="522"/>
                    <a:pt x="672" y="337"/>
                  </a:cubicBezTo>
                  <a:cubicBezTo>
                    <a:pt x="672" y="150"/>
                    <a:pt x="522" y="0"/>
                    <a:pt x="337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3" name="Google Shape;8893;p13"/>
            <p:cNvSpPr/>
            <p:nvPr/>
          </p:nvSpPr>
          <p:spPr>
            <a:xfrm>
              <a:off x="5467300" y="4995000"/>
              <a:ext cx="16850" cy="16850"/>
            </a:xfrm>
            <a:custGeom>
              <a:avLst/>
              <a:gdLst/>
              <a:ahLst/>
              <a:cxnLst/>
              <a:rect l="l" t="t" r="r" b="b"/>
              <a:pathLst>
                <a:path w="674" h="674" extrusionOk="0">
                  <a:moveTo>
                    <a:pt x="337" y="0"/>
                  </a:moveTo>
                  <a:cubicBezTo>
                    <a:pt x="151" y="0"/>
                    <a:pt x="1" y="152"/>
                    <a:pt x="1" y="337"/>
                  </a:cubicBezTo>
                  <a:cubicBezTo>
                    <a:pt x="1" y="523"/>
                    <a:pt x="151" y="673"/>
                    <a:pt x="337" y="673"/>
                  </a:cubicBezTo>
                  <a:cubicBezTo>
                    <a:pt x="522" y="673"/>
                    <a:pt x="674" y="523"/>
                    <a:pt x="674" y="337"/>
                  </a:cubicBezTo>
                  <a:cubicBezTo>
                    <a:pt x="674" y="152"/>
                    <a:pt x="522" y="0"/>
                    <a:pt x="337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4" name="Google Shape;8894;p13"/>
            <p:cNvSpPr/>
            <p:nvPr/>
          </p:nvSpPr>
          <p:spPr>
            <a:xfrm>
              <a:off x="5322050" y="4703575"/>
              <a:ext cx="6575" cy="5625"/>
            </a:xfrm>
            <a:custGeom>
              <a:avLst/>
              <a:gdLst/>
              <a:ahLst/>
              <a:cxnLst/>
              <a:rect l="l" t="t" r="r" b="b"/>
              <a:pathLst>
                <a:path w="263" h="225" extrusionOk="0">
                  <a:moveTo>
                    <a:pt x="151" y="0"/>
                  </a:moveTo>
                  <a:cubicBezTo>
                    <a:pt x="50" y="0"/>
                    <a:pt x="0" y="120"/>
                    <a:pt x="70" y="191"/>
                  </a:cubicBezTo>
                  <a:cubicBezTo>
                    <a:pt x="93" y="214"/>
                    <a:pt x="122" y="225"/>
                    <a:pt x="150" y="225"/>
                  </a:cubicBezTo>
                  <a:cubicBezTo>
                    <a:pt x="207" y="225"/>
                    <a:pt x="263" y="180"/>
                    <a:pt x="263" y="112"/>
                  </a:cubicBezTo>
                  <a:cubicBezTo>
                    <a:pt x="263" y="50"/>
                    <a:pt x="211" y="0"/>
                    <a:pt x="15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5" name="Google Shape;8895;p13"/>
            <p:cNvSpPr/>
            <p:nvPr/>
          </p:nvSpPr>
          <p:spPr>
            <a:xfrm>
              <a:off x="5073575" y="4546650"/>
              <a:ext cx="25250" cy="25225"/>
            </a:xfrm>
            <a:custGeom>
              <a:avLst/>
              <a:gdLst/>
              <a:ahLst/>
              <a:cxnLst/>
              <a:rect l="l" t="t" r="r" b="b"/>
              <a:pathLst>
                <a:path w="1010" h="1009" extrusionOk="0">
                  <a:moveTo>
                    <a:pt x="505" y="0"/>
                  </a:moveTo>
                  <a:cubicBezTo>
                    <a:pt x="226" y="0"/>
                    <a:pt x="0" y="226"/>
                    <a:pt x="0" y="503"/>
                  </a:cubicBezTo>
                  <a:cubicBezTo>
                    <a:pt x="0" y="782"/>
                    <a:pt x="226" y="1008"/>
                    <a:pt x="505" y="1008"/>
                  </a:cubicBezTo>
                  <a:cubicBezTo>
                    <a:pt x="784" y="1008"/>
                    <a:pt x="1010" y="782"/>
                    <a:pt x="1010" y="503"/>
                  </a:cubicBezTo>
                  <a:cubicBezTo>
                    <a:pt x="1010" y="226"/>
                    <a:pt x="784" y="0"/>
                    <a:pt x="505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6" name="Google Shape;8896;p13"/>
            <p:cNvSpPr/>
            <p:nvPr/>
          </p:nvSpPr>
          <p:spPr>
            <a:xfrm>
              <a:off x="5564425" y="5201000"/>
              <a:ext cx="6600" cy="5625"/>
            </a:xfrm>
            <a:custGeom>
              <a:avLst/>
              <a:gdLst/>
              <a:ahLst/>
              <a:cxnLst/>
              <a:rect l="l" t="t" r="r" b="b"/>
              <a:pathLst>
                <a:path w="264" h="225" extrusionOk="0">
                  <a:moveTo>
                    <a:pt x="151" y="0"/>
                  </a:moveTo>
                  <a:cubicBezTo>
                    <a:pt x="51" y="0"/>
                    <a:pt x="1" y="120"/>
                    <a:pt x="72" y="191"/>
                  </a:cubicBezTo>
                  <a:cubicBezTo>
                    <a:pt x="95" y="214"/>
                    <a:pt x="123" y="225"/>
                    <a:pt x="150" y="225"/>
                  </a:cubicBezTo>
                  <a:cubicBezTo>
                    <a:pt x="208" y="225"/>
                    <a:pt x="263" y="180"/>
                    <a:pt x="263" y="112"/>
                  </a:cubicBezTo>
                  <a:cubicBezTo>
                    <a:pt x="263" y="50"/>
                    <a:pt x="213" y="0"/>
                    <a:pt x="15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7" name="Google Shape;8897;p13"/>
            <p:cNvSpPr/>
            <p:nvPr/>
          </p:nvSpPr>
          <p:spPr>
            <a:xfrm>
              <a:off x="5561175" y="4745600"/>
              <a:ext cx="5625" cy="5625"/>
            </a:xfrm>
            <a:custGeom>
              <a:avLst/>
              <a:gdLst/>
              <a:ahLst/>
              <a:cxnLst/>
              <a:rect l="l" t="t" r="r" b="b"/>
              <a:pathLst>
                <a:path w="225" h="225" extrusionOk="0">
                  <a:moveTo>
                    <a:pt x="113" y="0"/>
                  </a:moveTo>
                  <a:cubicBezTo>
                    <a:pt x="50" y="0"/>
                    <a:pt x="0" y="50"/>
                    <a:pt x="0" y="112"/>
                  </a:cubicBezTo>
                  <a:cubicBezTo>
                    <a:pt x="0" y="175"/>
                    <a:pt x="50" y="225"/>
                    <a:pt x="113" y="225"/>
                  </a:cubicBezTo>
                  <a:cubicBezTo>
                    <a:pt x="175" y="225"/>
                    <a:pt x="225" y="175"/>
                    <a:pt x="225" y="112"/>
                  </a:cubicBezTo>
                  <a:cubicBezTo>
                    <a:pt x="225" y="50"/>
                    <a:pt x="175" y="0"/>
                    <a:pt x="113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8" name="Google Shape;8898;p13"/>
            <p:cNvSpPr/>
            <p:nvPr/>
          </p:nvSpPr>
          <p:spPr>
            <a:xfrm>
              <a:off x="5474325" y="4490600"/>
              <a:ext cx="33625" cy="33625"/>
            </a:xfrm>
            <a:custGeom>
              <a:avLst/>
              <a:gdLst/>
              <a:ahLst/>
              <a:cxnLst/>
              <a:rect l="l" t="t" r="r" b="b"/>
              <a:pathLst>
                <a:path w="1345" h="1345" extrusionOk="0">
                  <a:moveTo>
                    <a:pt x="673" y="0"/>
                  </a:moveTo>
                  <a:cubicBezTo>
                    <a:pt x="300" y="0"/>
                    <a:pt x="0" y="300"/>
                    <a:pt x="0" y="672"/>
                  </a:cubicBezTo>
                  <a:cubicBezTo>
                    <a:pt x="0" y="1043"/>
                    <a:pt x="300" y="1345"/>
                    <a:pt x="673" y="1345"/>
                  </a:cubicBezTo>
                  <a:cubicBezTo>
                    <a:pt x="1045" y="1345"/>
                    <a:pt x="1345" y="1043"/>
                    <a:pt x="1345" y="672"/>
                  </a:cubicBezTo>
                  <a:cubicBezTo>
                    <a:pt x="1345" y="300"/>
                    <a:pt x="1045" y="0"/>
                    <a:pt x="673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9" name="Google Shape;8899;p13"/>
            <p:cNvSpPr/>
            <p:nvPr/>
          </p:nvSpPr>
          <p:spPr>
            <a:xfrm>
              <a:off x="4969875" y="5109925"/>
              <a:ext cx="25275" cy="25225"/>
            </a:xfrm>
            <a:custGeom>
              <a:avLst/>
              <a:gdLst/>
              <a:ahLst/>
              <a:cxnLst/>
              <a:rect l="l" t="t" r="r" b="b"/>
              <a:pathLst>
                <a:path w="1011" h="1009" extrusionOk="0">
                  <a:moveTo>
                    <a:pt x="505" y="1"/>
                  </a:moveTo>
                  <a:cubicBezTo>
                    <a:pt x="227" y="1"/>
                    <a:pt x="1" y="225"/>
                    <a:pt x="1" y="504"/>
                  </a:cubicBezTo>
                  <a:cubicBezTo>
                    <a:pt x="1" y="783"/>
                    <a:pt x="227" y="1009"/>
                    <a:pt x="505" y="1009"/>
                  </a:cubicBezTo>
                  <a:cubicBezTo>
                    <a:pt x="784" y="1009"/>
                    <a:pt x="1010" y="783"/>
                    <a:pt x="1010" y="504"/>
                  </a:cubicBezTo>
                  <a:cubicBezTo>
                    <a:pt x="1010" y="225"/>
                    <a:pt x="784" y="1"/>
                    <a:pt x="505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0" name="Google Shape;8900;p13"/>
            <p:cNvSpPr/>
            <p:nvPr/>
          </p:nvSpPr>
          <p:spPr>
            <a:xfrm>
              <a:off x="5804025" y="4625075"/>
              <a:ext cx="16425" cy="14075"/>
            </a:xfrm>
            <a:custGeom>
              <a:avLst/>
              <a:gdLst/>
              <a:ahLst/>
              <a:cxnLst/>
              <a:rect l="l" t="t" r="r" b="b"/>
              <a:pathLst>
                <a:path w="657" h="563" extrusionOk="0">
                  <a:moveTo>
                    <a:pt x="376" y="1"/>
                  </a:moveTo>
                  <a:cubicBezTo>
                    <a:pt x="126" y="1"/>
                    <a:pt x="0" y="302"/>
                    <a:pt x="177" y="480"/>
                  </a:cubicBezTo>
                  <a:cubicBezTo>
                    <a:pt x="234" y="537"/>
                    <a:pt x="304" y="562"/>
                    <a:pt x="373" y="562"/>
                  </a:cubicBezTo>
                  <a:cubicBezTo>
                    <a:pt x="517" y="562"/>
                    <a:pt x="655" y="451"/>
                    <a:pt x="656" y="281"/>
                  </a:cubicBezTo>
                  <a:cubicBezTo>
                    <a:pt x="656" y="127"/>
                    <a:pt x="531" y="1"/>
                    <a:pt x="376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1" name="Google Shape;8901;p13"/>
            <p:cNvSpPr/>
            <p:nvPr/>
          </p:nvSpPr>
          <p:spPr>
            <a:xfrm>
              <a:off x="4576050" y="4852050"/>
              <a:ext cx="28225" cy="24175"/>
            </a:xfrm>
            <a:custGeom>
              <a:avLst/>
              <a:gdLst/>
              <a:ahLst/>
              <a:cxnLst/>
              <a:rect l="l" t="t" r="r" b="b"/>
              <a:pathLst>
                <a:path w="1129" h="967" extrusionOk="0">
                  <a:moveTo>
                    <a:pt x="645" y="0"/>
                  </a:moveTo>
                  <a:cubicBezTo>
                    <a:pt x="216" y="0"/>
                    <a:pt x="1" y="520"/>
                    <a:pt x="304" y="823"/>
                  </a:cubicBezTo>
                  <a:cubicBezTo>
                    <a:pt x="403" y="922"/>
                    <a:pt x="524" y="966"/>
                    <a:pt x="643" y="966"/>
                  </a:cubicBezTo>
                  <a:cubicBezTo>
                    <a:pt x="891" y="966"/>
                    <a:pt x="1129" y="773"/>
                    <a:pt x="1129" y="482"/>
                  </a:cubicBezTo>
                  <a:cubicBezTo>
                    <a:pt x="1129" y="217"/>
                    <a:pt x="912" y="0"/>
                    <a:pt x="645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2" name="Google Shape;8902;p13"/>
            <p:cNvSpPr/>
            <p:nvPr/>
          </p:nvSpPr>
          <p:spPr>
            <a:xfrm>
              <a:off x="4662500" y="4402000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0"/>
                  </a:moveTo>
                  <a:cubicBezTo>
                    <a:pt x="181" y="0"/>
                    <a:pt x="1" y="179"/>
                    <a:pt x="1" y="402"/>
                  </a:cubicBezTo>
                  <a:cubicBezTo>
                    <a:pt x="1" y="623"/>
                    <a:pt x="181" y="803"/>
                    <a:pt x="402" y="803"/>
                  </a:cubicBezTo>
                  <a:cubicBezTo>
                    <a:pt x="624" y="803"/>
                    <a:pt x="804" y="623"/>
                    <a:pt x="804" y="402"/>
                  </a:cubicBezTo>
                  <a:cubicBezTo>
                    <a:pt x="804" y="179"/>
                    <a:pt x="624" y="0"/>
                    <a:pt x="40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3" name="Google Shape;8903;p13"/>
            <p:cNvSpPr/>
            <p:nvPr/>
          </p:nvSpPr>
          <p:spPr>
            <a:xfrm>
              <a:off x="4089850" y="4520525"/>
              <a:ext cx="16100" cy="16100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22" y="1"/>
                  </a:moveTo>
                  <a:cubicBezTo>
                    <a:pt x="145" y="1"/>
                    <a:pt x="1" y="145"/>
                    <a:pt x="1" y="322"/>
                  </a:cubicBezTo>
                  <a:cubicBezTo>
                    <a:pt x="1" y="499"/>
                    <a:pt x="145" y="643"/>
                    <a:pt x="322" y="643"/>
                  </a:cubicBezTo>
                  <a:cubicBezTo>
                    <a:pt x="499" y="643"/>
                    <a:pt x="643" y="499"/>
                    <a:pt x="643" y="322"/>
                  </a:cubicBezTo>
                  <a:cubicBezTo>
                    <a:pt x="643" y="145"/>
                    <a:pt x="499" y="1"/>
                    <a:pt x="322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4" name="Google Shape;8904;p13"/>
            <p:cNvSpPr/>
            <p:nvPr/>
          </p:nvSpPr>
          <p:spPr>
            <a:xfrm>
              <a:off x="4174250" y="4878200"/>
              <a:ext cx="28150" cy="28125"/>
            </a:xfrm>
            <a:custGeom>
              <a:avLst/>
              <a:gdLst/>
              <a:ahLst/>
              <a:cxnLst/>
              <a:rect l="l" t="t" r="r" b="b"/>
              <a:pathLst>
                <a:path w="1126" h="1125" extrusionOk="0">
                  <a:moveTo>
                    <a:pt x="563" y="0"/>
                  </a:moveTo>
                  <a:cubicBezTo>
                    <a:pt x="252" y="0"/>
                    <a:pt x="0" y="252"/>
                    <a:pt x="0" y="563"/>
                  </a:cubicBezTo>
                  <a:cubicBezTo>
                    <a:pt x="0" y="873"/>
                    <a:pt x="252" y="1125"/>
                    <a:pt x="563" y="1125"/>
                  </a:cubicBezTo>
                  <a:cubicBezTo>
                    <a:pt x="873" y="1125"/>
                    <a:pt x="1125" y="873"/>
                    <a:pt x="1125" y="563"/>
                  </a:cubicBezTo>
                  <a:cubicBezTo>
                    <a:pt x="1125" y="252"/>
                    <a:pt x="873" y="0"/>
                    <a:pt x="563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5" name="Google Shape;8905;p13"/>
            <p:cNvSpPr/>
            <p:nvPr/>
          </p:nvSpPr>
          <p:spPr>
            <a:xfrm>
              <a:off x="4568075" y="5059000"/>
              <a:ext cx="16075" cy="16075"/>
            </a:xfrm>
            <a:custGeom>
              <a:avLst/>
              <a:gdLst/>
              <a:ahLst/>
              <a:cxnLst/>
              <a:rect l="l" t="t" r="r" b="b"/>
              <a:pathLst>
                <a:path w="643" h="643" extrusionOk="0">
                  <a:moveTo>
                    <a:pt x="321" y="0"/>
                  </a:moveTo>
                  <a:cubicBezTo>
                    <a:pt x="144" y="0"/>
                    <a:pt x="0" y="144"/>
                    <a:pt x="0" y="322"/>
                  </a:cubicBezTo>
                  <a:cubicBezTo>
                    <a:pt x="0" y="500"/>
                    <a:pt x="144" y="643"/>
                    <a:pt x="321" y="643"/>
                  </a:cubicBezTo>
                  <a:cubicBezTo>
                    <a:pt x="499" y="643"/>
                    <a:pt x="643" y="500"/>
                    <a:pt x="643" y="322"/>
                  </a:cubicBezTo>
                  <a:cubicBezTo>
                    <a:pt x="643" y="144"/>
                    <a:pt x="499" y="0"/>
                    <a:pt x="32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6" name="Google Shape;8906;p13"/>
            <p:cNvSpPr/>
            <p:nvPr/>
          </p:nvSpPr>
          <p:spPr>
            <a:xfrm>
              <a:off x="3686000" y="4727475"/>
              <a:ext cx="20100" cy="20125"/>
            </a:xfrm>
            <a:custGeom>
              <a:avLst/>
              <a:gdLst/>
              <a:ahLst/>
              <a:cxnLst/>
              <a:rect l="l" t="t" r="r" b="b"/>
              <a:pathLst>
                <a:path w="804" h="805" extrusionOk="0">
                  <a:moveTo>
                    <a:pt x="402" y="1"/>
                  </a:moveTo>
                  <a:cubicBezTo>
                    <a:pt x="181" y="1"/>
                    <a:pt x="0" y="181"/>
                    <a:pt x="0" y="402"/>
                  </a:cubicBezTo>
                  <a:cubicBezTo>
                    <a:pt x="0" y="625"/>
                    <a:pt x="181" y="804"/>
                    <a:pt x="402" y="804"/>
                  </a:cubicBezTo>
                  <a:cubicBezTo>
                    <a:pt x="625" y="804"/>
                    <a:pt x="804" y="625"/>
                    <a:pt x="804" y="402"/>
                  </a:cubicBezTo>
                  <a:cubicBezTo>
                    <a:pt x="804" y="181"/>
                    <a:pt x="625" y="1"/>
                    <a:pt x="402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7" name="Google Shape;8907;p13"/>
            <p:cNvSpPr/>
            <p:nvPr/>
          </p:nvSpPr>
          <p:spPr>
            <a:xfrm>
              <a:off x="3732225" y="4482375"/>
              <a:ext cx="16100" cy="16075"/>
            </a:xfrm>
            <a:custGeom>
              <a:avLst/>
              <a:gdLst/>
              <a:ahLst/>
              <a:cxnLst/>
              <a:rect l="l" t="t" r="r" b="b"/>
              <a:pathLst>
                <a:path w="644" h="643" extrusionOk="0">
                  <a:moveTo>
                    <a:pt x="322" y="0"/>
                  </a:moveTo>
                  <a:cubicBezTo>
                    <a:pt x="144" y="0"/>
                    <a:pt x="0" y="143"/>
                    <a:pt x="0" y="322"/>
                  </a:cubicBezTo>
                  <a:cubicBezTo>
                    <a:pt x="0" y="499"/>
                    <a:pt x="144" y="643"/>
                    <a:pt x="322" y="643"/>
                  </a:cubicBezTo>
                  <a:cubicBezTo>
                    <a:pt x="499" y="643"/>
                    <a:pt x="643" y="499"/>
                    <a:pt x="643" y="322"/>
                  </a:cubicBezTo>
                  <a:cubicBezTo>
                    <a:pt x="643" y="143"/>
                    <a:pt x="499" y="0"/>
                    <a:pt x="32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8" name="Google Shape;8908;p13"/>
            <p:cNvSpPr/>
            <p:nvPr/>
          </p:nvSpPr>
          <p:spPr>
            <a:xfrm>
              <a:off x="3272100" y="4952500"/>
              <a:ext cx="8050" cy="8075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1" y="1"/>
                  </a:moveTo>
                  <a:cubicBezTo>
                    <a:pt x="73" y="1"/>
                    <a:pt x="0" y="74"/>
                    <a:pt x="0" y="161"/>
                  </a:cubicBezTo>
                  <a:cubicBezTo>
                    <a:pt x="0" y="251"/>
                    <a:pt x="73" y="322"/>
                    <a:pt x="161" y="322"/>
                  </a:cubicBezTo>
                  <a:cubicBezTo>
                    <a:pt x="250" y="322"/>
                    <a:pt x="321" y="251"/>
                    <a:pt x="321" y="161"/>
                  </a:cubicBezTo>
                  <a:cubicBezTo>
                    <a:pt x="321" y="74"/>
                    <a:pt x="250" y="1"/>
                    <a:pt x="161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9" name="Google Shape;8909;p13"/>
            <p:cNvSpPr/>
            <p:nvPr/>
          </p:nvSpPr>
          <p:spPr>
            <a:xfrm>
              <a:off x="3651850" y="5195650"/>
              <a:ext cx="8050" cy="8050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61" y="0"/>
                  </a:moveTo>
                  <a:cubicBezTo>
                    <a:pt x="72" y="0"/>
                    <a:pt x="0" y="72"/>
                    <a:pt x="0" y="161"/>
                  </a:cubicBezTo>
                  <a:cubicBezTo>
                    <a:pt x="0" y="249"/>
                    <a:pt x="72" y="322"/>
                    <a:pt x="161" y="322"/>
                  </a:cubicBezTo>
                  <a:cubicBezTo>
                    <a:pt x="249" y="322"/>
                    <a:pt x="322" y="249"/>
                    <a:pt x="322" y="161"/>
                  </a:cubicBezTo>
                  <a:cubicBezTo>
                    <a:pt x="322" y="72"/>
                    <a:pt x="249" y="0"/>
                    <a:pt x="16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0" name="Google Shape;8910;p13"/>
            <p:cNvSpPr/>
            <p:nvPr/>
          </p:nvSpPr>
          <p:spPr>
            <a:xfrm>
              <a:off x="2972700" y="4584850"/>
              <a:ext cx="28150" cy="28125"/>
            </a:xfrm>
            <a:custGeom>
              <a:avLst/>
              <a:gdLst/>
              <a:ahLst/>
              <a:cxnLst/>
              <a:rect l="l" t="t" r="r" b="b"/>
              <a:pathLst>
                <a:path w="1126" h="1125" extrusionOk="0">
                  <a:moveTo>
                    <a:pt x="563" y="0"/>
                  </a:moveTo>
                  <a:cubicBezTo>
                    <a:pt x="252" y="0"/>
                    <a:pt x="1" y="252"/>
                    <a:pt x="1" y="562"/>
                  </a:cubicBezTo>
                  <a:cubicBezTo>
                    <a:pt x="1" y="873"/>
                    <a:pt x="252" y="1125"/>
                    <a:pt x="563" y="1125"/>
                  </a:cubicBezTo>
                  <a:cubicBezTo>
                    <a:pt x="874" y="1125"/>
                    <a:pt x="1126" y="873"/>
                    <a:pt x="1126" y="562"/>
                  </a:cubicBezTo>
                  <a:cubicBezTo>
                    <a:pt x="1126" y="252"/>
                    <a:pt x="874" y="0"/>
                    <a:pt x="563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1" name="Google Shape;8911;p13"/>
            <p:cNvSpPr/>
            <p:nvPr/>
          </p:nvSpPr>
          <p:spPr>
            <a:xfrm>
              <a:off x="3168025" y="4305550"/>
              <a:ext cx="41825" cy="40200"/>
            </a:xfrm>
            <a:custGeom>
              <a:avLst/>
              <a:gdLst/>
              <a:ahLst/>
              <a:cxnLst/>
              <a:rect l="l" t="t" r="r" b="b"/>
              <a:pathLst>
                <a:path w="1673" h="1608" extrusionOk="0">
                  <a:moveTo>
                    <a:pt x="870" y="0"/>
                  </a:moveTo>
                  <a:cubicBezTo>
                    <a:pt x="869" y="0"/>
                    <a:pt x="868" y="0"/>
                    <a:pt x="868" y="0"/>
                  </a:cubicBezTo>
                  <a:cubicBezTo>
                    <a:pt x="543" y="0"/>
                    <a:pt x="249" y="196"/>
                    <a:pt x="125" y="496"/>
                  </a:cubicBezTo>
                  <a:cubicBezTo>
                    <a:pt x="0" y="796"/>
                    <a:pt x="70" y="1142"/>
                    <a:pt x="299" y="1372"/>
                  </a:cubicBezTo>
                  <a:cubicBezTo>
                    <a:pt x="453" y="1525"/>
                    <a:pt x="660" y="1607"/>
                    <a:pt x="869" y="1607"/>
                  </a:cubicBezTo>
                  <a:cubicBezTo>
                    <a:pt x="972" y="1607"/>
                    <a:pt x="1076" y="1587"/>
                    <a:pt x="1175" y="1546"/>
                  </a:cubicBezTo>
                  <a:cubicBezTo>
                    <a:pt x="1475" y="1422"/>
                    <a:pt x="1671" y="1128"/>
                    <a:pt x="1672" y="804"/>
                  </a:cubicBezTo>
                  <a:cubicBezTo>
                    <a:pt x="1672" y="360"/>
                    <a:pt x="1313" y="0"/>
                    <a:pt x="870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2" name="Google Shape;8912;p13"/>
            <p:cNvSpPr/>
            <p:nvPr/>
          </p:nvSpPr>
          <p:spPr>
            <a:xfrm>
              <a:off x="3416775" y="4301525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1"/>
                  </a:moveTo>
                  <a:cubicBezTo>
                    <a:pt x="179" y="1"/>
                    <a:pt x="1" y="179"/>
                    <a:pt x="1" y="402"/>
                  </a:cubicBezTo>
                  <a:cubicBezTo>
                    <a:pt x="1" y="624"/>
                    <a:pt x="179" y="804"/>
                    <a:pt x="402" y="804"/>
                  </a:cubicBezTo>
                  <a:cubicBezTo>
                    <a:pt x="624" y="804"/>
                    <a:pt x="804" y="624"/>
                    <a:pt x="804" y="402"/>
                  </a:cubicBezTo>
                  <a:cubicBezTo>
                    <a:pt x="804" y="179"/>
                    <a:pt x="624" y="1"/>
                    <a:pt x="402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3" name="Google Shape;8913;p13"/>
            <p:cNvSpPr/>
            <p:nvPr/>
          </p:nvSpPr>
          <p:spPr>
            <a:xfrm>
              <a:off x="2799900" y="5109250"/>
              <a:ext cx="36225" cy="36175"/>
            </a:xfrm>
            <a:custGeom>
              <a:avLst/>
              <a:gdLst/>
              <a:ahLst/>
              <a:cxnLst/>
              <a:rect l="l" t="t" r="r" b="b"/>
              <a:pathLst>
                <a:path w="1449" h="1447" extrusionOk="0">
                  <a:moveTo>
                    <a:pt x="725" y="0"/>
                  </a:moveTo>
                  <a:cubicBezTo>
                    <a:pt x="325" y="0"/>
                    <a:pt x="1" y="323"/>
                    <a:pt x="1" y="723"/>
                  </a:cubicBezTo>
                  <a:cubicBezTo>
                    <a:pt x="1" y="1124"/>
                    <a:pt x="325" y="1446"/>
                    <a:pt x="725" y="1446"/>
                  </a:cubicBezTo>
                  <a:cubicBezTo>
                    <a:pt x="1124" y="1446"/>
                    <a:pt x="1448" y="1124"/>
                    <a:pt x="1448" y="723"/>
                  </a:cubicBezTo>
                  <a:cubicBezTo>
                    <a:pt x="1448" y="323"/>
                    <a:pt x="1124" y="0"/>
                    <a:pt x="725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4" name="Google Shape;8914;p13"/>
            <p:cNvSpPr/>
            <p:nvPr/>
          </p:nvSpPr>
          <p:spPr>
            <a:xfrm>
              <a:off x="2536700" y="4468300"/>
              <a:ext cx="52250" cy="52250"/>
            </a:xfrm>
            <a:custGeom>
              <a:avLst/>
              <a:gdLst/>
              <a:ahLst/>
              <a:cxnLst/>
              <a:rect l="l" t="t" r="r" b="b"/>
              <a:pathLst>
                <a:path w="2090" h="2090" extrusionOk="0">
                  <a:moveTo>
                    <a:pt x="1045" y="1"/>
                  </a:moveTo>
                  <a:cubicBezTo>
                    <a:pt x="468" y="1"/>
                    <a:pt x="1" y="468"/>
                    <a:pt x="1" y="1045"/>
                  </a:cubicBezTo>
                  <a:cubicBezTo>
                    <a:pt x="1" y="1621"/>
                    <a:pt x="468" y="2090"/>
                    <a:pt x="1045" y="2090"/>
                  </a:cubicBezTo>
                  <a:cubicBezTo>
                    <a:pt x="1623" y="2090"/>
                    <a:pt x="2090" y="1621"/>
                    <a:pt x="2090" y="1045"/>
                  </a:cubicBezTo>
                  <a:cubicBezTo>
                    <a:pt x="2090" y="468"/>
                    <a:pt x="1623" y="1"/>
                    <a:pt x="1045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5" name="Google Shape;8915;p13"/>
            <p:cNvSpPr/>
            <p:nvPr/>
          </p:nvSpPr>
          <p:spPr>
            <a:xfrm>
              <a:off x="2773800" y="4150825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0"/>
                  </a:moveTo>
                  <a:cubicBezTo>
                    <a:pt x="180" y="0"/>
                    <a:pt x="0" y="180"/>
                    <a:pt x="0" y="402"/>
                  </a:cubicBezTo>
                  <a:cubicBezTo>
                    <a:pt x="0" y="625"/>
                    <a:pt x="180" y="803"/>
                    <a:pt x="402" y="803"/>
                  </a:cubicBezTo>
                  <a:cubicBezTo>
                    <a:pt x="625" y="803"/>
                    <a:pt x="803" y="625"/>
                    <a:pt x="803" y="402"/>
                  </a:cubicBezTo>
                  <a:cubicBezTo>
                    <a:pt x="803" y="180"/>
                    <a:pt x="625" y="0"/>
                    <a:pt x="40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6" name="Google Shape;8916;p13"/>
            <p:cNvSpPr/>
            <p:nvPr/>
          </p:nvSpPr>
          <p:spPr>
            <a:xfrm>
              <a:off x="2329750" y="4988650"/>
              <a:ext cx="16100" cy="16150"/>
            </a:xfrm>
            <a:custGeom>
              <a:avLst/>
              <a:gdLst/>
              <a:ahLst/>
              <a:cxnLst/>
              <a:rect l="l" t="t" r="r" b="b"/>
              <a:pathLst>
                <a:path w="644" h="646" extrusionOk="0">
                  <a:moveTo>
                    <a:pt x="322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1"/>
                    <a:pt x="145" y="645"/>
                    <a:pt x="322" y="645"/>
                  </a:cubicBezTo>
                  <a:cubicBezTo>
                    <a:pt x="500" y="645"/>
                    <a:pt x="644" y="501"/>
                    <a:pt x="644" y="324"/>
                  </a:cubicBezTo>
                  <a:cubicBezTo>
                    <a:pt x="644" y="145"/>
                    <a:pt x="500" y="1"/>
                    <a:pt x="322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7" name="Google Shape;8917;p13"/>
            <p:cNvSpPr/>
            <p:nvPr/>
          </p:nvSpPr>
          <p:spPr>
            <a:xfrm>
              <a:off x="2203150" y="4618975"/>
              <a:ext cx="24175" cy="24125"/>
            </a:xfrm>
            <a:custGeom>
              <a:avLst/>
              <a:gdLst/>
              <a:ahLst/>
              <a:cxnLst/>
              <a:rect l="l" t="t" r="r" b="b"/>
              <a:pathLst>
                <a:path w="967" h="965" extrusionOk="0">
                  <a:moveTo>
                    <a:pt x="484" y="1"/>
                  </a:moveTo>
                  <a:cubicBezTo>
                    <a:pt x="217" y="1"/>
                    <a:pt x="0" y="216"/>
                    <a:pt x="0" y="483"/>
                  </a:cubicBezTo>
                  <a:cubicBezTo>
                    <a:pt x="0" y="750"/>
                    <a:pt x="217" y="965"/>
                    <a:pt x="484" y="965"/>
                  </a:cubicBezTo>
                  <a:cubicBezTo>
                    <a:pt x="749" y="965"/>
                    <a:pt x="966" y="750"/>
                    <a:pt x="966" y="483"/>
                  </a:cubicBezTo>
                  <a:cubicBezTo>
                    <a:pt x="966" y="216"/>
                    <a:pt x="749" y="1"/>
                    <a:pt x="484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8" name="Google Shape;8918;p13"/>
            <p:cNvSpPr/>
            <p:nvPr/>
          </p:nvSpPr>
          <p:spPr>
            <a:xfrm>
              <a:off x="2154950" y="4283450"/>
              <a:ext cx="8050" cy="8050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61" y="0"/>
                  </a:moveTo>
                  <a:cubicBezTo>
                    <a:pt x="71" y="0"/>
                    <a:pt x="0" y="72"/>
                    <a:pt x="0" y="161"/>
                  </a:cubicBezTo>
                  <a:cubicBezTo>
                    <a:pt x="0" y="249"/>
                    <a:pt x="71" y="322"/>
                    <a:pt x="161" y="322"/>
                  </a:cubicBezTo>
                  <a:cubicBezTo>
                    <a:pt x="250" y="322"/>
                    <a:pt x="322" y="249"/>
                    <a:pt x="322" y="161"/>
                  </a:cubicBezTo>
                  <a:cubicBezTo>
                    <a:pt x="322" y="72"/>
                    <a:pt x="250" y="0"/>
                    <a:pt x="16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9" name="Google Shape;8919;p13"/>
            <p:cNvSpPr/>
            <p:nvPr/>
          </p:nvSpPr>
          <p:spPr>
            <a:xfrm>
              <a:off x="1911775" y="4856050"/>
              <a:ext cx="28200" cy="24175"/>
            </a:xfrm>
            <a:custGeom>
              <a:avLst/>
              <a:gdLst/>
              <a:ahLst/>
              <a:cxnLst/>
              <a:rect l="l" t="t" r="r" b="b"/>
              <a:pathLst>
                <a:path w="1128" h="967" extrusionOk="0">
                  <a:moveTo>
                    <a:pt x="646" y="1"/>
                  </a:moveTo>
                  <a:cubicBezTo>
                    <a:pt x="215" y="1"/>
                    <a:pt x="0" y="521"/>
                    <a:pt x="305" y="824"/>
                  </a:cubicBezTo>
                  <a:cubicBezTo>
                    <a:pt x="403" y="923"/>
                    <a:pt x="524" y="967"/>
                    <a:pt x="642" y="967"/>
                  </a:cubicBezTo>
                  <a:cubicBezTo>
                    <a:pt x="890" y="967"/>
                    <a:pt x="1128" y="774"/>
                    <a:pt x="1128" y="483"/>
                  </a:cubicBezTo>
                  <a:cubicBezTo>
                    <a:pt x="1128" y="218"/>
                    <a:pt x="911" y="1"/>
                    <a:pt x="646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0" name="Google Shape;8920;p13"/>
            <p:cNvSpPr/>
            <p:nvPr/>
          </p:nvSpPr>
          <p:spPr>
            <a:xfrm>
              <a:off x="1968075" y="5073050"/>
              <a:ext cx="16100" cy="16125"/>
            </a:xfrm>
            <a:custGeom>
              <a:avLst/>
              <a:gdLst/>
              <a:ahLst/>
              <a:cxnLst/>
              <a:rect l="l" t="t" r="r" b="b"/>
              <a:pathLst>
                <a:path w="644" h="645" extrusionOk="0">
                  <a:moveTo>
                    <a:pt x="322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1"/>
                    <a:pt x="145" y="645"/>
                    <a:pt x="322" y="645"/>
                  </a:cubicBezTo>
                  <a:cubicBezTo>
                    <a:pt x="499" y="645"/>
                    <a:pt x="643" y="501"/>
                    <a:pt x="643" y="324"/>
                  </a:cubicBezTo>
                  <a:cubicBezTo>
                    <a:pt x="643" y="145"/>
                    <a:pt x="499" y="1"/>
                    <a:pt x="322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1" name="Google Shape;8921;p13"/>
            <p:cNvSpPr/>
            <p:nvPr/>
          </p:nvSpPr>
          <p:spPr>
            <a:xfrm>
              <a:off x="1666700" y="4618975"/>
              <a:ext cx="32150" cy="32175"/>
            </a:xfrm>
            <a:custGeom>
              <a:avLst/>
              <a:gdLst/>
              <a:ahLst/>
              <a:cxnLst/>
              <a:rect l="l" t="t" r="r" b="b"/>
              <a:pathLst>
                <a:path w="1286" h="1287" extrusionOk="0">
                  <a:moveTo>
                    <a:pt x="643" y="1"/>
                  </a:moveTo>
                  <a:cubicBezTo>
                    <a:pt x="288" y="1"/>
                    <a:pt x="0" y="289"/>
                    <a:pt x="0" y="644"/>
                  </a:cubicBezTo>
                  <a:cubicBezTo>
                    <a:pt x="0" y="998"/>
                    <a:pt x="288" y="1286"/>
                    <a:pt x="643" y="1286"/>
                  </a:cubicBezTo>
                  <a:cubicBezTo>
                    <a:pt x="999" y="1286"/>
                    <a:pt x="1285" y="998"/>
                    <a:pt x="1285" y="644"/>
                  </a:cubicBezTo>
                  <a:cubicBezTo>
                    <a:pt x="1285" y="289"/>
                    <a:pt x="999" y="1"/>
                    <a:pt x="643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2" name="Google Shape;8922;p13"/>
            <p:cNvSpPr/>
            <p:nvPr/>
          </p:nvSpPr>
          <p:spPr>
            <a:xfrm>
              <a:off x="1787225" y="4325625"/>
              <a:ext cx="32200" cy="32175"/>
            </a:xfrm>
            <a:custGeom>
              <a:avLst/>
              <a:gdLst/>
              <a:ahLst/>
              <a:cxnLst/>
              <a:rect l="l" t="t" r="r" b="b"/>
              <a:pathLst>
                <a:path w="1288" h="1287" extrusionOk="0">
                  <a:moveTo>
                    <a:pt x="644" y="1"/>
                  </a:moveTo>
                  <a:cubicBezTo>
                    <a:pt x="289" y="1"/>
                    <a:pt x="1" y="289"/>
                    <a:pt x="1" y="643"/>
                  </a:cubicBezTo>
                  <a:cubicBezTo>
                    <a:pt x="1" y="998"/>
                    <a:pt x="289" y="1286"/>
                    <a:pt x="644" y="1286"/>
                  </a:cubicBezTo>
                  <a:cubicBezTo>
                    <a:pt x="1000" y="1286"/>
                    <a:pt x="1288" y="998"/>
                    <a:pt x="1288" y="643"/>
                  </a:cubicBezTo>
                  <a:cubicBezTo>
                    <a:pt x="1288" y="289"/>
                    <a:pt x="1000" y="1"/>
                    <a:pt x="644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3" name="Google Shape;8923;p13"/>
            <p:cNvSpPr/>
            <p:nvPr/>
          </p:nvSpPr>
          <p:spPr>
            <a:xfrm>
              <a:off x="1596350" y="4064400"/>
              <a:ext cx="36225" cy="36225"/>
            </a:xfrm>
            <a:custGeom>
              <a:avLst/>
              <a:gdLst/>
              <a:ahLst/>
              <a:cxnLst/>
              <a:rect l="l" t="t" r="r" b="b"/>
              <a:pathLst>
                <a:path w="1449" h="1449" extrusionOk="0">
                  <a:moveTo>
                    <a:pt x="725" y="1"/>
                  </a:moveTo>
                  <a:cubicBezTo>
                    <a:pt x="325" y="1"/>
                    <a:pt x="1" y="325"/>
                    <a:pt x="1" y="725"/>
                  </a:cubicBezTo>
                  <a:cubicBezTo>
                    <a:pt x="1" y="1124"/>
                    <a:pt x="325" y="1449"/>
                    <a:pt x="725" y="1449"/>
                  </a:cubicBezTo>
                  <a:cubicBezTo>
                    <a:pt x="1124" y="1449"/>
                    <a:pt x="1448" y="1124"/>
                    <a:pt x="1448" y="725"/>
                  </a:cubicBezTo>
                  <a:cubicBezTo>
                    <a:pt x="1448" y="325"/>
                    <a:pt x="1124" y="1"/>
                    <a:pt x="725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4" name="Google Shape;8924;p13"/>
            <p:cNvSpPr/>
            <p:nvPr/>
          </p:nvSpPr>
          <p:spPr>
            <a:xfrm>
              <a:off x="1170400" y="4600900"/>
              <a:ext cx="12075" cy="12075"/>
            </a:xfrm>
            <a:custGeom>
              <a:avLst/>
              <a:gdLst/>
              <a:ahLst/>
              <a:cxnLst/>
              <a:rect l="l" t="t" r="r" b="b"/>
              <a:pathLst>
                <a:path w="483" h="483" extrusionOk="0">
                  <a:moveTo>
                    <a:pt x="241" y="1"/>
                  </a:moveTo>
                  <a:cubicBezTo>
                    <a:pt x="108" y="1"/>
                    <a:pt x="0" y="108"/>
                    <a:pt x="0" y="242"/>
                  </a:cubicBezTo>
                  <a:cubicBezTo>
                    <a:pt x="0" y="375"/>
                    <a:pt x="108" y="483"/>
                    <a:pt x="241" y="483"/>
                  </a:cubicBezTo>
                  <a:cubicBezTo>
                    <a:pt x="375" y="483"/>
                    <a:pt x="482" y="375"/>
                    <a:pt x="482" y="242"/>
                  </a:cubicBezTo>
                  <a:cubicBezTo>
                    <a:pt x="482" y="108"/>
                    <a:pt x="375" y="1"/>
                    <a:pt x="241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5" name="Google Shape;8925;p13"/>
            <p:cNvSpPr/>
            <p:nvPr/>
          </p:nvSpPr>
          <p:spPr>
            <a:xfrm>
              <a:off x="1228675" y="4954525"/>
              <a:ext cx="12075" cy="12075"/>
            </a:xfrm>
            <a:custGeom>
              <a:avLst/>
              <a:gdLst/>
              <a:ahLst/>
              <a:cxnLst/>
              <a:rect l="l" t="t" r="r" b="b"/>
              <a:pathLst>
                <a:path w="483" h="483" extrusionOk="0">
                  <a:moveTo>
                    <a:pt x="242" y="0"/>
                  </a:moveTo>
                  <a:cubicBezTo>
                    <a:pt x="108" y="0"/>
                    <a:pt x="1" y="109"/>
                    <a:pt x="1" y="241"/>
                  </a:cubicBezTo>
                  <a:cubicBezTo>
                    <a:pt x="1" y="374"/>
                    <a:pt x="108" y="482"/>
                    <a:pt x="242" y="482"/>
                  </a:cubicBezTo>
                  <a:cubicBezTo>
                    <a:pt x="375" y="482"/>
                    <a:pt x="483" y="374"/>
                    <a:pt x="483" y="241"/>
                  </a:cubicBezTo>
                  <a:cubicBezTo>
                    <a:pt x="483" y="109"/>
                    <a:pt x="375" y="0"/>
                    <a:pt x="24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6" name="Google Shape;8926;p13"/>
            <p:cNvSpPr/>
            <p:nvPr/>
          </p:nvSpPr>
          <p:spPr>
            <a:xfrm>
              <a:off x="1477825" y="5193650"/>
              <a:ext cx="32175" cy="32150"/>
            </a:xfrm>
            <a:custGeom>
              <a:avLst/>
              <a:gdLst/>
              <a:ahLst/>
              <a:cxnLst/>
              <a:rect l="l" t="t" r="r" b="b"/>
              <a:pathLst>
                <a:path w="1287" h="1286" extrusionOk="0">
                  <a:moveTo>
                    <a:pt x="644" y="0"/>
                  </a:moveTo>
                  <a:cubicBezTo>
                    <a:pt x="288" y="0"/>
                    <a:pt x="0" y="288"/>
                    <a:pt x="0" y="643"/>
                  </a:cubicBezTo>
                  <a:cubicBezTo>
                    <a:pt x="0" y="997"/>
                    <a:pt x="288" y="1286"/>
                    <a:pt x="644" y="1286"/>
                  </a:cubicBezTo>
                  <a:cubicBezTo>
                    <a:pt x="999" y="1286"/>
                    <a:pt x="1287" y="997"/>
                    <a:pt x="1287" y="643"/>
                  </a:cubicBezTo>
                  <a:cubicBezTo>
                    <a:pt x="1287" y="288"/>
                    <a:pt x="999" y="0"/>
                    <a:pt x="644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7" name="Google Shape;8927;p13"/>
            <p:cNvSpPr/>
            <p:nvPr/>
          </p:nvSpPr>
          <p:spPr>
            <a:xfrm>
              <a:off x="1369325" y="4733500"/>
              <a:ext cx="28125" cy="28150"/>
            </a:xfrm>
            <a:custGeom>
              <a:avLst/>
              <a:gdLst/>
              <a:ahLst/>
              <a:cxnLst/>
              <a:rect l="l" t="t" r="r" b="b"/>
              <a:pathLst>
                <a:path w="1125" h="1126" extrusionOk="0">
                  <a:moveTo>
                    <a:pt x="563" y="1"/>
                  </a:moveTo>
                  <a:cubicBezTo>
                    <a:pt x="252" y="1"/>
                    <a:pt x="0" y="252"/>
                    <a:pt x="0" y="563"/>
                  </a:cubicBezTo>
                  <a:cubicBezTo>
                    <a:pt x="0" y="874"/>
                    <a:pt x="252" y="1125"/>
                    <a:pt x="563" y="1125"/>
                  </a:cubicBezTo>
                  <a:cubicBezTo>
                    <a:pt x="873" y="1125"/>
                    <a:pt x="1125" y="874"/>
                    <a:pt x="1125" y="563"/>
                  </a:cubicBezTo>
                  <a:cubicBezTo>
                    <a:pt x="1125" y="252"/>
                    <a:pt x="873" y="1"/>
                    <a:pt x="563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8" name="Google Shape;8928;p13"/>
            <p:cNvSpPr/>
            <p:nvPr/>
          </p:nvSpPr>
          <p:spPr>
            <a:xfrm>
              <a:off x="841450" y="4848025"/>
              <a:ext cx="37625" cy="36200"/>
            </a:xfrm>
            <a:custGeom>
              <a:avLst/>
              <a:gdLst/>
              <a:ahLst/>
              <a:cxnLst/>
              <a:rect l="l" t="t" r="r" b="b"/>
              <a:pathLst>
                <a:path w="1505" h="1448" extrusionOk="0">
                  <a:moveTo>
                    <a:pt x="782" y="1"/>
                  </a:moveTo>
                  <a:cubicBezTo>
                    <a:pt x="489" y="1"/>
                    <a:pt x="225" y="176"/>
                    <a:pt x="113" y="448"/>
                  </a:cubicBezTo>
                  <a:cubicBezTo>
                    <a:pt x="1" y="718"/>
                    <a:pt x="63" y="1028"/>
                    <a:pt x="271" y="1236"/>
                  </a:cubicBezTo>
                  <a:cubicBezTo>
                    <a:pt x="409" y="1374"/>
                    <a:pt x="593" y="1447"/>
                    <a:pt x="782" y="1447"/>
                  </a:cubicBezTo>
                  <a:cubicBezTo>
                    <a:pt x="875" y="1447"/>
                    <a:pt x="969" y="1429"/>
                    <a:pt x="1059" y="1392"/>
                  </a:cubicBezTo>
                  <a:cubicBezTo>
                    <a:pt x="1329" y="1280"/>
                    <a:pt x="1505" y="1016"/>
                    <a:pt x="1505" y="724"/>
                  </a:cubicBezTo>
                  <a:cubicBezTo>
                    <a:pt x="1505" y="325"/>
                    <a:pt x="1182" y="1"/>
                    <a:pt x="782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9" name="Google Shape;8929;p13"/>
            <p:cNvSpPr/>
            <p:nvPr/>
          </p:nvSpPr>
          <p:spPr>
            <a:xfrm>
              <a:off x="834825" y="4590875"/>
              <a:ext cx="14125" cy="12075"/>
            </a:xfrm>
            <a:custGeom>
              <a:avLst/>
              <a:gdLst/>
              <a:ahLst/>
              <a:cxnLst/>
              <a:rect l="l" t="t" r="r" b="b"/>
              <a:pathLst>
                <a:path w="565" h="483" extrusionOk="0">
                  <a:moveTo>
                    <a:pt x="323" y="0"/>
                  </a:moveTo>
                  <a:cubicBezTo>
                    <a:pt x="108" y="0"/>
                    <a:pt x="1" y="259"/>
                    <a:pt x="152" y="411"/>
                  </a:cubicBezTo>
                  <a:cubicBezTo>
                    <a:pt x="202" y="461"/>
                    <a:pt x="263" y="483"/>
                    <a:pt x="322" y="483"/>
                  </a:cubicBezTo>
                  <a:cubicBezTo>
                    <a:pt x="446" y="483"/>
                    <a:pt x="564" y="386"/>
                    <a:pt x="564" y="241"/>
                  </a:cubicBezTo>
                  <a:cubicBezTo>
                    <a:pt x="564" y="108"/>
                    <a:pt x="457" y="0"/>
                    <a:pt x="323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0" name="Google Shape;8930;p13"/>
            <p:cNvSpPr/>
            <p:nvPr/>
          </p:nvSpPr>
          <p:spPr>
            <a:xfrm>
              <a:off x="366700" y="5113250"/>
              <a:ext cx="40225" cy="40200"/>
            </a:xfrm>
            <a:custGeom>
              <a:avLst/>
              <a:gdLst/>
              <a:ahLst/>
              <a:cxnLst/>
              <a:rect l="l" t="t" r="r" b="b"/>
              <a:pathLst>
                <a:path w="1609" h="1608" extrusionOk="0">
                  <a:moveTo>
                    <a:pt x="805" y="1"/>
                  </a:moveTo>
                  <a:cubicBezTo>
                    <a:pt x="361" y="1"/>
                    <a:pt x="0" y="360"/>
                    <a:pt x="0" y="804"/>
                  </a:cubicBezTo>
                  <a:cubicBezTo>
                    <a:pt x="0" y="1248"/>
                    <a:pt x="361" y="1608"/>
                    <a:pt x="805" y="1608"/>
                  </a:cubicBezTo>
                  <a:cubicBezTo>
                    <a:pt x="1248" y="1608"/>
                    <a:pt x="1609" y="1248"/>
                    <a:pt x="1609" y="804"/>
                  </a:cubicBezTo>
                  <a:cubicBezTo>
                    <a:pt x="1609" y="360"/>
                    <a:pt x="1248" y="1"/>
                    <a:pt x="805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1" name="Google Shape;8931;p13"/>
            <p:cNvSpPr/>
            <p:nvPr/>
          </p:nvSpPr>
          <p:spPr>
            <a:xfrm>
              <a:off x="356650" y="4755600"/>
              <a:ext cx="28175" cy="28175"/>
            </a:xfrm>
            <a:custGeom>
              <a:avLst/>
              <a:gdLst/>
              <a:ahLst/>
              <a:cxnLst/>
              <a:rect l="l" t="t" r="r" b="b"/>
              <a:pathLst>
                <a:path w="1127" h="1127" extrusionOk="0">
                  <a:moveTo>
                    <a:pt x="563" y="0"/>
                  </a:moveTo>
                  <a:cubicBezTo>
                    <a:pt x="252" y="0"/>
                    <a:pt x="1" y="252"/>
                    <a:pt x="1" y="563"/>
                  </a:cubicBezTo>
                  <a:cubicBezTo>
                    <a:pt x="1" y="874"/>
                    <a:pt x="252" y="1127"/>
                    <a:pt x="563" y="1127"/>
                  </a:cubicBezTo>
                  <a:cubicBezTo>
                    <a:pt x="874" y="1127"/>
                    <a:pt x="1127" y="874"/>
                    <a:pt x="1127" y="563"/>
                  </a:cubicBezTo>
                  <a:cubicBezTo>
                    <a:pt x="1127" y="252"/>
                    <a:pt x="874" y="0"/>
                    <a:pt x="563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2" name="Google Shape;8932;p13"/>
            <p:cNvSpPr/>
            <p:nvPr/>
          </p:nvSpPr>
          <p:spPr>
            <a:xfrm>
              <a:off x="236675" y="4365800"/>
              <a:ext cx="37625" cy="36200"/>
            </a:xfrm>
            <a:custGeom>
              <a:avLst/>
              <a:gdLst/>
              <a:ahLst/>
              <a:cxnLst/>
              <a:rect l="l" t="t" r="r" b="b"/>
              <a:pathLst>
                <a:path w="1505" h="1448" extrusionOk="0">
                  <a:moveTo>
                    <a:pt x="781" y="0"/>
                  </a:moveTo>
                  <a:cubicBezTo>
                    <a:pt x="489" y="0"/>
                    <a:pt x="225" y="178"/>
                    <a:pt x="113" y="448"/>
                  </a:cubicBezTo>
                  <a:cubicBezTo>
                    <a:pt x="0" y="717"/>
                    <a:pt x="63" y="1030"/>
                    <a:pt x="270" y="1236"/>
                  </a:cubicBezTo>
                  <a:cubicBezTo>
                    <a:pt x="408" y="1375"/>
                    <a:pt x="593" y="1448"/>
                    <a:pt x="782" y="1448"/>
                  </a:cubicBezTo>
                  <a:cubicBezTo>
                    <a:pt x="875" y="1448"/>
                    <a:pt x="969" y="1430"/>
                    <a:pt x="1058" y="1393"/>
                  </a:cubicBezTo>
                  <a:cubicBezTo>
                    <a:pt x="1328" y="1281"/>
                    <a:pt x="1504" y="1018"/>
                    <a:pt x="1504" y="725"/>
                  </a:cubicBezTo>
                  <a:cubicBezTo>
                    <a:pt x="1504" y="325"/>
                    <a:pt x="1181" y="0"/>
                    <a:pt x="78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3" name="Google Shape;8933;p13"/>
            <p:cNvSpPr/>
            <p:nvPr/>
          </p:nvSpPr>
          <p:spPr>
            <a:xfrm>
              <a:off x="648000" y="4058375"/>
              <a:ext cx="16100" cy="16150"/>
            </a:xfrm>
            <a:custGeom>
              <a:avLst/>
              <a:gdLst/>
              <a:ahLst/>
              <a:cxnLst/>
              <a:rect l="l" t="t" r="r" b="b"/>
              <a:pathLst>
                <a:path w="644" h="646" extrusionOk="0">
                  <a:moveTo>
                    <a:pt x="322" y="1"/>
                  </a:moveTo>
                  <a:cubicBezTo>
                    <a:pt x="144" y="1"/>
                    <a:pt x="0" y="145"/>
                    <a:pt x="0" y="322"/>
                  </a:cubicBezTo>
                  <a:cubicBezTo>
                    <a:pt x="0" y="501"/>
                    <a:pt x="144" y="645"/>
                    <a:pt x="322" y="645"/>
                  </a:cubicBezTo>
                  <a:cubicBezTo>
                    <a:pt x="499" y="645"/>
                    <a:pt x="643" y="501"/>
                    <a:pt x="643" y="322"/>
                  </a:cubicBezTo>
                  <a:cubicBezTo>
                    <a:pt x="643" y="145"/>
                    <a:pt x="499" y="1"/>
                    <a:pt x="322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4" name="Google Shape;8934;p13"/>
            <p:cNvSpPr/>
            <p:nvPr/>
          </p:nvSpPr>
          <p:spPr>
            <a:xfrm>
              <a:off x="1174425" y="4010175"/>
              <a:ext cx="28175" cy="28150"/>
            </a:xfrm>
            <a:custGeom>
              <a:avLst/>
              <a:gdLst/>
              <a:ahLst/>
              <a:cxnLst/>
              <a:rect l="l" t="t" r="r" b="b"/>
              <a:pathLst>
                <a:path w="1127" h="1126" extrusionOk="0">
                  <a:moveTo>
                    <a:pt x="563" y="1"/>
                  </a:moveTo>
                  <a:cubicBezTo>
                    <a:pt x="252" y="1"/>
                    <a:pt x="0" y="252"/>
                    <a:pt x="0" y="563"/>
                  </a:cubicBezTo>
                  <a:cubicBezTo>
                    <a:pt x="0" y="874"/>
                    <a:pt x="252" y="1125"/>
                    <a:pt x="563" y="1125"/>
                  </a:cubicBezTo>
                  <a:cubicBezTo>
                    <a:pt x="873" y="1125"/>
                    <a:pt x="1126" y="874"/>
                    <a:pt x="1126" y="563"/>
                  </a:cubicBezTo>
                  <a:cubicBezTo>
                    <a:pt x="1126" y="252"/>
                    <a:pt x="873" y="1"/>
                    <a:pt x="563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5" name="Google Shape;8935;p13"/>
            <p:cNvSpPr/>
            <p:nvPr/>
          </p:nvSpPr>
          <p:spPr>
            <a:xfrm>
              <a:off x="1335175" y="3654525"/>
              <a:ext cx="16100" cy="16125"/>
            </a:xfrm>
            <a:custGeom>
              <a:avLst/>
              <a:gdLst/>
              <a:ahLst/>
              <a:cxnLst/>
              <a:rect l="l" t="t" r="r" b="b"/>
              <a:pathLst>
                <a:path w="644" h="645" extrusionOk="0">
                  <a:moveTo>
                    <a:pt x="322" y="1"/>
                  </a:moveTo>
                  <a:cubicBezTo>
                    <a:pt x="144" y="1"/>
                    <a:pt x="0" y="145"/>
                    <a:pt x="0" y="323"/>
                  </a:cubicBezTo>
                  <a:cubicBezTo>
                    <a:pt x="0" y="501"/>
                    <a:pt x="144" y="645"/>
                    <a:pt x="322" y="645"/>
                  </a:cubicBezTo>
                  <a:cubicBezTo>
                    <a:pt x="499" y="645"/>
                    <a:pt x="643" y="501"/>
                    <a:pt x="643" y="323"/>
                  </a:cubicBezTo>
                  <a:cubicBezTo>
                    <a:pt x="643" y="145"/>
                    <a:pt x="499" y="1"/>
                    <a:pt x="322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6" name="Google Shape;8936;p13"/>
            <p:cNvSpPr/>
            <p:nvPr/>
          </p:nvSpPr>
          <p:spPr>
            <a:xfrm>
              <a:off x="441050" y="3781125"/>
              <a:ext cx="36175" cy="36200"/>
            </a:xfrm>
            <a:custGeom>
              <a:avLst/>
              <a:gdLst/>
              <a:ahLst/>
              <a:cxnLst/>
              <a:rect l="l" t="t" r="r" b="b"/>
              <a:pathLst>
                <a:path w="1447" h="1448" extrusionOk="0">
                  <a:moveTo>
                    <a:pt x="723" y="1"/>
                  </a:moveTo>
                  <a:cubicBezTo>
                    <a:pt x="325" y="1"/>
                    <a:pt x="0" y="324"/>
                    <a:pt x="0" y="724"/>
                  </a:cubicBezTo>
                  <a:cubicBezTo>
                    <a:pt x="0" y="1123"/>
                    <a:pt x="325" y="1447"/>
                    <a:pt x="723" y="1447"/>
                  </a:cubicBezTo>
                  <a:cubicBezTo>
                    <a:pt x="1124" y="1447"/>
                    <a:pt x="1447" y="1123"/>
                    <a:pt x="1447" y="724"/>
                  </a:cubicBezTo>
                  <a:cubicBezTo>
                    <a:pt x="1447" y="324"/>
                    <a:pt x="1124" y="1"/>
                    <a:pt x="723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7" name="Google Shape;8937;p13"/>
            <p:cNvSpPr/>
            <p:nvPr/>
          </p:nvSpPr>
          <p:spPr>
            <a:xfrm>
              <a:off x="336575" y="3429500"/>
              <a:ext cx="8050" cy="8050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61" y="0"/>
                  </a:moveTo>
                  <a:cubicBezTo>
                    <a:pt x="71" y="0"/>
                    <a:pt x="0" y="73"/>
                    <a:pt x="0" y="161"/>
                  </a:cubicBezTo>
                  <a:cubicBezTo>
                    <a:pt x="0" y="251"/>
                    <a:pt x="71" y="322"/>
                    <a:pt x="161" y="322"/>
                  </a:cubicBezTo>
                  <a:cubicBezTo>
                    <a:pt x="250" y="322"/>
                    <a:pt x="322" y="251"/>
                    <a:pt x="322" y="161"/>
                  </a:cubicBezTo>
                  <a:cubicBezTo>
                    <a:pt x="322" y="73"/>
                    <a:pt x="250" y="0"/>
                    <a:pt x="16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8" name="Google Shape;8938;p13"/>
            <p:cNvSpPr/>
            <p:nvPr/>
          </p:nvSpPr>
          <p:spPr>
            <a:xfrm>
              <a:off x="824100" y="3258750"/>
              <a:ext cx="32875" cy="28125"/>
            </a:xfrm>
            <a:custGeom>
              <a:avLst/>
              <a:gdLst/>
              <a:ahLst/>
              <a:cxnLst/>
              <a:rect l="l" t="t" r="r" b="b"/>
              <a:pathLst>
                <a:path w="1315" h="1125" extrusionOk="0">
                  <a:moveTo>
                    <a:pt x="752" y="0"/>
                  </a:moveTo>
                  <a:cubicBezTo>
                    <a:pt x="251" y="0"/>
                    <a:pt x="1" y="605"/>
                    <a:pt x="355" y="960"/>
                  </a:cubicBezTo>
                  <a:cubicBezTo>
                    <a:pt x="463" y="1067"/>
                    <a:pt x="606" y="1124"/>
                    <a:pt x="752" y="1124"/>
                  </a:cubicBezTo>
                  <a:cubicBezTo>
                    <a:pt x="824" y="1124"/>
                    <a:pt x="898" y="1110"/>
                    <a:pt x="968" y="1081"/>
                  </a:cubicBezTo>
                  <a:cubicBezTo>
                    <a:pt x="1178" y="994"/>
                    <a:pt x="1315" y="790"/>
                    <a:pt x="1315" y="562"/>
                  </a:cubicBezTo>
                  <a:cubicBezTo>
                    <a:pt x="1315" y="252"/>
                    <a:pt x="1063" y="0"/>
                    <a:pt x="75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9" name="Google Shape;8939;p13"/>
            <p:cNvSpPr/>
            <p:nvPr/>
          </p:nvSpPr>
          <p:spPr>
            <a:xfrm>
              <a:off x="748450" y="3570125"/>
              <a:ext cx="24150" cy="24175"/>
            </a:xfrm>
            <a:custGeom>
              <a:avLst/>
              <a:gdLst/>
              <a:ahLst/>
              <a:cxnLst/>
              <a:rect l="l" t="t" r="r" b="b"/>
              <a:pathLst>
                <a:path w="966" h="967" extrusionOk="0">
                  <a:moveTo>
                    <a:pt x="483" y="1"/>
                  </a:moveTo>
                  <a:cubicBezTo>
                    <a:pt x="216" y="1"/>
                    <a:pt x="1" y="218"/>
                    <a:pt x="1" y="484"/>
                  </a:cubicBezTo>
                  <a:cubicBezTo>
                    <a:pt x="1" y="750"/>
                    <a:pt x="216" y="966"/>
                    <a:pt x="483" y="966"/>
                  </a:cubicBezTo>
                  <a:cubicBezTo>
                    <a:pt x="750" y="966"/>
                    <a:pt x="965" y="750"/>
                    <a:pt x="965" y="484"/>
                  </a:cubicBezTo>
                  <a:cubicBezTo>
                    <a:pt x="965" y="218"/>
                    <a:pt x="750" y="1"/>
                    <a:pt x="483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0" name="Google Shape;8940;p13"/>
            <p:cNvSpPr/>
            <p:nvPr/>
          </p:nvSpPr>
          <p:spPr>
            <a:xfrm>
              <a:off x="1256800" y="3148200"/>
              <a:ext cx="8050" cy="8050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61" y="0"/>
                  </a:moveTo>
                  <a:cubicBezTo>
                    <a:pt x="73" y="0"/>
                    <a:pt x="1" y="73"/>
                    <a:pt x="1" y="161"/>
                  </a:cubicBezTo>
                  <a:cubicBezTo>
                    <a:pt x="1" y="250"/>
                    <a:pt x="73" y="322"/>
                    <a:pt x="161" y="322"/>
                  </a:cubicBezTo>
                  <a:cubicBezTo>
                    <a:pt x="251" y="322"/>
                    <a:pt x="322" y="250"/>
                    <a:pt x="322" y="161"/>
                  </a:cubicBezTo>
                  <a:cubicBezTo>
                    <a:pt x="322" y="73"/>
                    <a:pt x="251" y="0"/>
                    <a:pt x="16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1" name="Google Shape;8941;p13"/>
            <p:cNvSpPr/>
            <p:nvPr/>
          </p:nvSpPr>
          <p:spPr>
            <a:xfrm>
              <a:off x="414925" y="3043725"/>
              <a:ext cx="36200" cy="36200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724" y="0"/>
                  </a:moveTo>
                  <a:cubicBezTo>
                    <a:pt x="324" y="0"/>
                    <a:pt x="1" y="325"/>
                    <a:pt x="1" y="723"/>
                  </a:cubicBezTo>
                  <a:cubicBezTo>
                    <a:pt x="1" y="1123"/>
                    <a:pt x="324" y="1448"/>
                    <a:pt x="724" y="1448"/>
                  </a:cubicBezTo>
                  <a:cubicBezTo>
                    <a:pt x="1124" y="1448"/>
                    <a:pt x="1447" y="1123"/>
                    <a:pt x="1447" y="723"/>
                  </a:cubicBezTo>
                  <a:cubicBezTo>
                    <a:pt x="1447" y="325"/>
                    <a:pt x="1124" y="0"/>
                    <a:pt x="724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2" name="Google Shape;8942;p13"/>
            <p:cNvSpPr/>
            <p:nvPr/>
          </p:nvSpPr>
          <p:spPr>
            <a:xfrm>
              <a:off x="650000" y="2551475"/>
              <a:ext cx="8075" cy="8075"/>
            </a:xfrm>
            <a:custGeom>
              <a:avLst/>
              <a:gdLst/>
              <a:ahLst/>
              <a:cxnLst/>
              <a:rect l="l" t="t" r="r" b="b"/>
              <a:pathLst>
                <a:path w="323" h="323" extrusionOk="0">
                  <a:moveTo>
                    <a:pt x="161" y="1"/>
                  </a:moveTo>
                  <a:cubicBezTo>
                    <a:pt x="74" y="1"/>
                    <a:pt x="1" y="72"/>
                    <a:pt x="1" y="161"/>
                  </a:cubicBezTo>
                  <a:cubicBezTo>
                    <a:pt x="1" y="249"/>
                    <a:pt x="74" y="322"/>
                    <a:pt x="161" y="322"/>
                  </a:cubicBezTo>
                  <a:cubicBezTo>
                    <a:pt x="251" y="322"/>
                    <a:pt x="322" y="249"/>
                    <a:pt x="322" y="161"/>
                  </a:cubicBezTo>
                  <a:cubicBezTo>
                    <a:pt x="322" y="72"/>
                    <a:pt x="251" y="1"/>
                    <a:pt x="161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3" name="Google Shape;8943;p13"/>
            <p:cNvSpPr/>
            <p:nvPr/>
          </p:nvSpPr>
          <p:spPr>
            <a:xfrm>
              <a:off x="1049850" y="2786550"/>
              <a:ext cx="24125" cy="24125"/>
            </a:xfrm>
            <a:custGeom>
              <a:avLst/>
              <a:gdLst/>
              <a:ahLst/>
              <a:cxnLst/>
              <a:rect l="l" t="t" r="r" b="b"/>
              <a:pathLst>
                <a:path w="965" h="965" extrusionOk="0">
                  <a:moveTo>
                    <a:pt x="483" y="1"/>
                  </a:moveTo>
                  <a:cubicBezTo>
                    <a:pt x="216" y="1"/>
                    <a:pt x="1" y="216"/>
                    <a:pt x="1" y="483"/>
                  </a:cubicBezTo>
                  <a:cubicBezTo>
                    <a:pt x="1" y="749"/>
                    <a:pt x="216" y="965"/>
                    <a:pt x="483" y="965"/>
                  </a:cubicBezTo>
                  <a:cubicBezTo>
                    <a:pt x="749" y="965"/>
                    <a:pt x="965" y="749"/>
                    <a:pt x="965" y="483"/>
                  </a:cubicBezTo>
                  <a:cubicBezTo>
                    <a:pt x="965" y="216"/>
                    <a:pt x="749" y="1"/>
                    <a:pt x="483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4" name="Google Shape;8944;p13"/>
            <p:cNvSpPr/>
            <p:nvPr/>
          </p:nvSpPr>
          <p:spPr>
            <a:xfrm>
              <a:off x="658050" y="3001525"/>
              <a:ext cx="8050" cy="8075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1" y="1"/>
                  </a:moveTo>
                  <a:cubicBezTo>
                    <a:pt x="73" y="1"/>
                    <a:pt x="0" y="72"/>
                    <a:pt x="0" y="162"/>
                  </a:cubicBezTo>
                  <a:cubicBezTo>
                    <a:pt x="0" y="251"/>
                    <a:pt x="73" y="322"/>
                    <a:pt x="161" y="322"/>
                  </a:cubicBezTo>
                  <a:cubicBezTo>
                    <a:pt x="250" y="322"/>
                    <a:pt x="322" y="251"/>
                    <a:pt x="322" y="162"/>
                  </a:cubicBezTo>
                  <a:cubicBezTo>
                    <a:pt x="322" y="72"/>
                    <a:pt x="250" y="1"/>
                    <a:pt x="161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5" name="Google Shape;8945;p13"/>
            <p:cNvSpPr/>
            <p:nvPr/>
          </p:nvSpPr>
          <p:spPr>
            <a:xfrm>
              <a:off x="1437650" y="2623800"/>
              <a:ext cx="28125" cy="28125"/>
            </a:xfrm>
            <a:custGeom>
              <a:avLst/>
              <a:gdLst/>
              <a:ahLst/>
              <a:cxnLst/>
              <a:rect l="l" t="t" r="r" b="b"/>
              <a:pathLst>
                <a:path w="1125" h="1125" extrusionOk="0">
                  <a:moveTo>
                    <a:pt x="563" y="0"/>
                  </a:moveTo>
                  <a:cubicBezTo>
                    <a:pt x="252" y="0"/>
                    <a:pt x="0" y="252"/>
                    <a:pt x="0" y="562"/>
                  </a:cubicBezTo>
                  <a:cubicBezTo>
                    <a:pt x="0" y="873"/>
                    <a:pt x="252" y="1125"/>
                    <a:pt x="563" y="1125"/>
                  </a:cubicBezTo>
                  <a:cubicBezTo>
                    <a:pt x="873" y="1125"/>
                    <a:pt x="1125" y="873"/>
                    <a:pt x="1125" y="562"/>
                  </a:cubicBezTo>
                  <a:cubicBezTo>
                    <a:pt x="1125" y="252"/>
                    <a:pt x="873" y="0"/>
                    <a:pt x="563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6" name="Google Shape;8946;p13"/>
            <p:cNvSpPr/>
            <p:nvPr/>
          </p:nvSpPr>
          <p:spPr>
            <a:xfrm>
              <a:off x="1626525" y="2083325"/>
              <a:ext cx="16075" cy="16075"/>
            </a:xfrm>
            <a:custGeom>
              <a:avLst/>
              <a:gdLst/>
              <a:ahLst/>
              <a:cxnLst/>
              <a:rect l="l" t="t" r="r" b="b"/>
              <a:pathLst>
                <a:path w="643" h="643" extrusionOk="0">
                  <a:moveTo>
                    <a:pt x="322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9"/>
                    <a:pt x="144" y="643"/>
                    <a:pt x="322" y="643"/>
                  </a:cubicBezTo>
                  <a:cubicBezTo>
                    <a:pt x="499" y="643"/>
                    <a:pt x="643" y="499"/>
                    <a:pt x="643" y="321"/>
                  </a:cubicBezTo>
                  <a:cubicBezTo>
                    <a:pt x="643" y="144"/>
                    <a:pt x="499" y="0"/>
                    <a:pt x="32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7" name="Google Shape;8947;p13"/>
            <p:cNvSpPr/>
            <p:nvPr/>
          </p:nvSpPr>
          <p:spPr>
            <a:xfrm>
              <a:off x="1206600" y="1890425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0"/>
                  </a:moveTo>
                  <a:cubicBezTo>
                    <a:pt x="179" y="0"/>
                    <a:pt x="0" y="181"/>
                    <a:pt x="0" y="402"/>
                  </a:cubicBezTo>
                  <a:cubicBezTo>
                    <a:pt x="0" y="623"/>
                    <a:pt x="179" y="804"/>
                    <a:pt x="402" y="804"/>
                  </a:cubicBezTo>
                  <a:cubicBezTo>
                    <a:pt x="623" y="804"/>
                    <a:pt x="803" y="623"/>
                    <a:pt x="803" y="402"/>
                  </a:cubicBezTo>
                  <a:cubicBezTo>
                    <a:pt x="803" y="181"/>
                    <a:pt x="623" y="0"/>
                    <a:pt x="40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8" name="Google Shape;8948;p13"/>
            <p:cNvSpPr/>
            <p:nvPr/>
          </p:nvSpPr>
          <p:spPr>
            <a:xfrm>
              <a:off x="537500" y="1902475"/>
              <a:ext cx="24125" cy="24125"/>
            </a:xfrm>
            <a:custGeom>
              <a:avLst/>
              <a:gdLst/>
              <a:ahLst/>
              <a:cxnLst/>
              <a:rect l="l" t="t" r="r" b="b"/>
              <a:pathLst>
                <a:path w="965" h="965" extrusionOk="0">
                  <a:moveTo>
                    <a:pt x="482" y="0"/>
                  </a:moveTo>
                  <a:cubicBezTo>
                    <a:pt x="215" y="0"/>
                    <a:pt x="0" y="216"/>
                    <a:pt x="0" y="482"/>
                  </a:cubicBezTo>
                  <a:cubicBezTo>
                    <a:pt x="0" y="749"/>
                    <a:pt x="215" y="965"/>
                    <a:pt x="482" y="965"/>
                  </a:cubicBezTo>
                  <a:cubicBezTo>
                    <a:pt x="749" y="965"/>
                    <a:pt x="964" y="749"/>
                    <a:pt x="964" y="482"/>
                  </a:cubicBezTo>
                  <a:cubicBezTo>
                    <a:pt x="964" y="216"/>
                    <a:pt x="749" y="0"/>
                    <a:pt x="48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9" name="Google Shape;8949;p13"/>
            <p:cNvSpPr/>
            <p:nvPr/>
          </p:nvSpPr>
          <p:spPr>
            <a:xfrm>
              <a:off x="431000" y="1470500"/>
              <a:ext cx="16100" cy="16100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22" y="0"/>
                  </a:moveTo>
                  <a:cubicBezTo>
                    <a:pt x="145" y="0"/>
                    <a:pt x="1" y="144"/>
                    <a:pt x="1" y="322"/>
                  </a:cubicBezTo>
                  <a:cubicBezTo>
                    <a:pt x="1" y="499"/>
                    <a:pt x="145" y="643"/>
                    <a:pt x="322" y="643"/>
                  </a:cubicBezTo>
                  <a:cubicBezTo>
                    <a:pt x="499" y="643"/>
                    <a:pt x="643" y="499"/>
                    <a:pt x="643" y="322"/>
                  </a:cubicBezTo>
                  <a:cubicBezTo>
                    <a:pt x="643" y="144"/>
                    <a:pt x="499" y="0"/>
                    <a:pt x="32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0" name="Google Shape;8950;p13"/>
            <p:cNvSpPr/>
            <p:nvPr/>
          </p:nvSpPr>
          <p:spPr>
            <a:xfrm>
              <a:off x="676125" y="1159075"/>
              <a:ext cx="28175" cy="28125"/>
            </a:xfrm>
            <a:custGeom>
              <a:avLst/>
              <a:gdLst/>
              <a:ahLst/>
              <a:cxnLst/>
              <a:rect l="l" t="t" r="r" b="b"/>
              <a:pathLst>
                <a:path w="1127" h="1125" extrusionOk="0">
                  <a:moveTo>
                    <a:pt x="563" y="0"/>
                  </a:moveTo>
                  <a:cubicBezTo>
                    <a:pt x="253" y="0"/>
                    <a:pt x="0" y="252"/>
                    <a:pt x="0" y="562"/>
                  </a:cubicBezTo>
                  <a:cubicBezTo>
                    <a:pt x="0" y="873"/>
                    <a:pt x="253" y="1125"/>
                    <a:pt x="563" y="1125"/>
                  </a:cubicBezTo>
                  <a:cubicBezTo>
                    <a:pt x="873" y="1125"/>
                    <a:pt x="1126" y="873"/>
                    <a:pt x="1126" y="562"/>
                  </a:cubicBezTo>
                  <a:cubicBezTo>
                    <a:pt x="1126" y="252"/>
                    <a:pt x="873" y="0"/>
                    <a:pt x="563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1" name="Google Shape;8951;p13"/>
            <p:cNvSpPr/>
            <p:nvPr/>
          </p:nvSpPr>
          <p:spPr>
            <a:xfrm>
              <a:off x="352625" y="1018400"/>
              <a:ext cx="8075" cy="8050"/>
            </a:xfrm>
            <a:custGeom>
              <a:avLst/>
              <a:gdLst/>
              <a:ahLst/>
              <a:cxnLst/>
              <a:rect l="l" t="t" r="r" b="b"/>
              <a:pathLst>
                <a:path w="323" h="322" extrusionOk="0">
                  <a:moveTo>
                    <a:pt x="162" y="0"/>
                  </a:moveTo>
                  <a:cubicBezTo>
                    <a:pt x="74" y="0"/>
                    <a:pt x="1" y="73"/>
                    <a:pt x="1" y="161"/>
                  </a:cubicBezTo>
                  <a:cubicBezTo>
                    <a:pt x="1" y="250"/>
                    <a:pt x="74" y="322"/>
                    <a:pt x="162" y="322"/>
                  </a:cubicBezTo>
                  <a:cubicBezTo>
                    <a:pt x="251" y="322"/>
                    <a:pt x="322" y="250"/>
                    <a:pt x="322" y="161"/>
                  </a:cubicBezTo>
                  <a:cubicBezTo>
                    <a:pt x="322" y="73"/>
                    <a:pt x="251" y="0"/>
                    <a:pt x="16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2" name="Google Shape;8952;p13"/>
            <p:cNvSpPr/>
            <p:nvPr/>
          </p:nvSpPr>
          <p:spPr>
            <a:xfrm>
              <a:off x="569625" y="614525"/>
              <a:ext cx="48275" cy="48275"/>
            </a:xfrm>
            <a:custGeom>
              <a:avLst/>
              <a:gdLst/>
              <a:ahLst/>
              <a:cxnLst/>
              <a:rect l="l" t="t" r="r" b="b"/>
              <a:pathLst>
                <a:path w="1931" h="1931" extrusionOk="0">
                  <a:moveTo>
                    <a:pt x="966" y="1"/>
                  </a:moveTo>
                  <a:cubicBezTo>
                    <a:pt x="433" y="1"/>
                    <a:pt x="1" y="433"/>
                    <a:pt x="1" y="965"/>
                  </a:cubicBezTo>
                  <a:cubicBezTo>
                    <a:pt x="1" y="1499"/>
                    <a:pt x="433" y="1931"/>
                    <a:pt x="966" y="1931"/>
                  </a:cubicBezTo>
                  <a:cubicBezTo>
                    <a:pt x="1498" y="1931"/>
                    <a:pt x="1930" y="1499"/>
                    <a:pt x="1930" y="965"/>
                  </a:cubicBezTo>
                  <a:cubicBezTo>
                    <a:pt x="1930" y="433"/>
                    <a:pt x="1498" y="1"/>
                    <a:pt x="966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3" name="Google Shape;8953;p13"/>
            <p:cNvSpPr/>
            <p:nvPr/>
          </p:nvSpPr>
          <p:spPr>
            <a:xfrm>
              <a:off x="1033775" y="534200"/>
              <a:ext cx="24125" cy="24125"/>
            </a:xfrm>
            <a:custGeom>
              <a:avLst/>
              <a:gdLst/>
              <a:ahLst/>
              <a:cxnLst/>
              <a:rect l="l" t="t" r="r" b="b"/>
              <a:pathLst>
                <a:path w="965" h="965" extrusionOk="0">
                  <a:moveTo>
                    <a:pt x="483" y="0"/>
                  </a:moveTo>
                  <a:cubicBezTo>
                    <a:pt x="216" y="0"/>
                    <a:pt x="1" y="216"/>
                    <a:pt x="1" y="482"/>
                  </a:cubicBezTo>
                  <a:cubicBezTo>
                    <a:pt x="1" y="748"/>
                    <a:pt x="216" y="964"/>
                    <a:pt x="483" y="964"/>
                  </a:cubicBezTo>
                  <a:cubicBezTo>
                    <a:pt x="750" y="964"/>
                    <a:pt x="965" y="748"/>
                    <a:pt x="965" y="482"/>
                  </a:cubicBezTo>
                  <a:cubicBezTo>
                    <a:pt x="965" y="216"/>
                    <a:pt x="750" y="0"/>
                    <a:pt x="483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4" name="Google Shape;8954;p13"/>
            <p:cNvSpPr/>
            <p:nvPr/>
          </p:nvSpPr>
          <p:spPr>
            <a:xfrm>
              <a:off x="1335175" y="978225"/>
              <a:ext cx="16100" cy="16100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22" y="0"/>
                  </a:moveTo>
                  <a:cubicBezTo>
                    <a:pt x="144" y="0"/>
                    <a:pt x="0" y="144"/>
                    <a:pt x="0" y="322"/>
                  </a:cubicBezTo>
                  <a:cubicBezTo>
                    <a:pt x="0" y="499"/>
                    <a:pt x="144" y="643"/>
                    <a:pt x="322" y="643"/>
                  </a:cubicBezTo>
                  <a:cubicBezTo>
                    <a:pt x="499" y="643"/>
                    <a:pt x="643" y="499"/>
                    <a:pt x="643" y="322"/>
                  </a:cubicBezTo>
                  <a:cubicBezTo>
                    <a:pt x="643" y="144"/>
                    <a:pt x="499" y="0"/>
                    <a:pt x="32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5" name="Google Shape;8955;p13"/>
            <p:cNvSpPr/>
            <p:nvPr/>
          </p:nvSpPr>
          <p:spPr>
            <a:xfrm>
              <a:off x="1212625" y="1271575"/>
              <a:ext cx="28125" cy="28150"/>
            </a:xfrm>
            <a:custGeom>
              <a:avLst/>
              <a:gdLst/>
              <a:ahLst/>
              <a:cxnLst/>
              <a:rect l="l" t="t" r="r" b="b"/>
              <a:pathLst>
                <a:path w="1125" h="1126" extrusionOk="0">
                  <a:moveTo>
                    <a:pt x="562" y="1"/>
                  </a:moveTo>
                  <a:cubicBezTo>
                    <a:pt x="252" y="1"/>
                    <a:pt x="0" y="252"/>
                    <a:pt x="0" y="563"/>
                  </a:cubicBezTo>
                  <a:cubicBezTo>
                    <a:pt x="0" y="874"/>
                    <a:pt x="252" y="1125"/>
                    <a:pt x="562" y="1125"/>
                  </a:cubicBezTo>
                  <a:cubicBezTo>
                    <a:pt x="873" y="1125"/>
                    <a:pt x="1125" y="874"/>
                    <a:pt x="1125" y="563"/>
                  </a:cubicBezTo>
                  <a:cubicBezTo>
                    <a:pt x="1125" y="252"/>
                    <a:pt x="873" y="1"/>
                    <a:pt x="562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6" name="Google Shape;8956;p13"/>
            <p:cNvSpPr/>
            <p:nvPr/>
          </p:nvSpPr>
          <p:spPr>
            <a:xfrm>
              <a:off x="1604425" y="1542850"/>
              <a:ext cx="12075" cy="12075"/>
            </a:xfrm>
            <a:custGeom>
              <a:avLst/>
              <a:gdLst/>
              <a:ahLst/>
              <a:cxnLst/>
              <a:rect l="l" t="t" r="r" b="b"/>
              <a:pathLst>
                <a:path w="483" h="483" extrusionOk="0">
                  <a:moveTo>
                    <a:pt x="242" y="0"/>
                  </a:moveTo>
                  <a:cubicBezTo>
                    <a:pt x="108" y="0"/>
                    <a:pt x="0" y="108"/>
                    <a:pt x="0" y="241"/>
                  </a:cubicBezTo>
                  <a:cubicBezTo>
                    <a:pt x="0" y="373"/>
                    <a:pt x="108" y="482"/>
                    <a:pt x="242" y="482"/>
                  </a:cubicBezTo>
                  <a:cubicBezTo>
                    <a:pt x="373" y="482"/>
                    <a:pt x="483" y="373"/>
                    <a:pt x="483" y="241"/>
                  </a:cubicBezTo>
                  <a:cubicBezTo>
                    <a:pt x="483" y="108"/>
                    <a:pt x="373" y="0"/>
                    <a:pt x="24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7" name="Google Shape;8957;p13"/>
            <p:cNvSpPr/>
            <p:nvPr/>
          </p:nvSpPr>
          <p:spPr>
            <a:xfrm>
              <a:off x="2044450" y="759225"/>
              <a:ext cx="12075" cy="12075"/>
            </a:xfrm>
            <a:custGeom>
              <a:avLst/>
              <a:gdLst/>
              <a:ahLst/>
              <a:cxnLst/>
              <a:rect l="l" t="t" r="r" b="b"/>
              <a:pathLst>
                <a:path w="483" h="483" extrusionOk="0">
                  <a:moveTo>
                    <a:pt x="241" y="0"/>
                  </a:moveTo>
                  <a:cubicBezTo>
                    <a:pt x="108" y="0"/>
                    <a:pt x="0" y="108"/>
                    <a:pt x="0" y="241"/>
                  </a:cubicBezTo>
                  <a:cubicBezTo>
                    <a:pt x="0" y="375"/>
                    <a:pt x="108" y="482"/>
                    <a:pt x="241" y="482"/>
                  </a:cubicBezTo>
                  <a:cubicBezTo>
                    <a:pt x="374" y="482"/>
                    <a:pt x="482" y="375"/>
                    <a:pt x="482" y="241"/>
                  </a:cubicBezTo>
                  <a:cubicBezTo>
                    <a:pt x="482" y="108"/>
                    <a:pt x="374" y="0"/>
                    <a:pt x="24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8" name="Google Shape;8958;p13"/>
            <p:cNvSpPr/>
            <p:nvPr/>
          </p:nvSpPr>
          <p:spPr>
            <a:xfrm>
              <a:off x="1708900" y="837550"/>
              <a:ext cx="24125" cy="24175"/>
            </a:xfrm>
            <a:custGeom>
              <a:avLst/>
              <a:gdLst/>
              <a:ahLst/>
              <a:cxnLst/>
              <a:rect l="l" t="t" r="r" b="b"/>
              <a:pathLst>
                <a:path w="965" h="967" extrusionOk="0">
                  <a:moveTo>
                    <a:pt x="483" y="1"/>
                  </a:moveTo>
                  <a:cubicBezTo>
                    <a:pt x="216" y="1"/>
                    <a:pt x="1" y="217"/>
                    <a:pt x="1" y="484"/>
                  </a:cubicBezTo>
                  <a:cubicBezTo>
                    <a:pt x="1" y="750"/>
                    <a:pt x="216" y="966"/>
                    <a:pt x="483" y="966"/>
                  </a:cubicBezTo>
                  <a:cubicBezTo>
                    <a:pt x="748" y="966"/>
                    <a:pt x="965" y="750"/>
                    <a:pt x="965" y="484"/>
                  </a:cubicBezTo>
                  <a:cubicBezTo>
                    <a:pt x="965" y="217"/>
                    <a:pt x="748" y="1"/>
                    <a:pt x="483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9" name="Google Shape;8959;p13"/>
            <p:cNvSpPr/>
            <p:nvPr/>
          </p:nvSpPr>
          <p:spPr>
            <a:xfrm>
              <a:off x="1534100" y="487975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0"/>
                  </a:moveTo>
                  <a:cubicBezTo>
                    <a:pt x="180" y="0"/>
                    <a:pt x="0" y="180"/>
                    <a:pt x="0" y="402"/>
                  </a:cubicBezTo>
                  <a:cubicBezTo>
                    <a:pt x="0" y="625"/>
                    <a:pt x="180" y="803"/>
                    <a:pt x="402" y="803"/>
                  </a:cubicBezTo>
                  <a:cubicBezTo>
                    <a:pt x="623" y="803"/>
                    <a:pt x="803" y="625"/>
                    <a:pt x="803" y="402"/>
                  </a:cubicBezTo>
                  <a:cubicBezTo>
                    <a:pt x="803" y="180"/>
                    <a:pt x="623" y="0"/>
                    <a:pt x="40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0" name="Google Shape;8960;p13"/>
            <p:cNvSpPr/>
            <p:nvPr/>
          </p:nvSpPr>
          <p:spPr>
            <a:xfrm>
              <a:off x="2265450" y="1197225"/>
              <a:ext cx="48275" cy="48275"/>
            </a:xfrm>
            <a:custGeom>
              <a:avLst/>
              <a:gdLst/>
              <a:ahLst/>
              <a:cxnLst/>
              <a:rect l="l" t="t" r="r" b="b"/>
              <a:pathLst>
                <a:path w="1931" h="1931" extrusionOk="0">
                  <a:moveTo>
                    <a:pt x="965" y="1"/>
                  </a:moveTo>
                  <a:cubicBezTo>
                    <a:pt x="432" y="1"/>
                    <a:pt x="0" y="433"/>
                    <a:pt x="0" y="965"/>
                  </a:cubicBezTo>
                  <a:cubicBezTo>
                    <a:pt x="0" y="1498"/>
                    <a:pt x="432" y="1930"/>
                    <a:pt x="965" y="1930"/>
                  </a:cubicBezTo>
                  <a:cubicBezTo>
                    <a:pt x="1498" y="1930"/>
                    <a:pt x="1930" y="1498"/>
                    <a:pt x="1930" y="965"/>
                  </a:cubicBezTo>
                  <a:cubicBezTo>
                    <a:pt x="1930" y="433"/>
                    <a:pt x="1498" y="1"/>
                    <a:pt x="965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1" name="Google Shape;8961;p13"/>
            <p:cNvSpPr/>
            <p:nvPr/>
          </p:nvSpPr>
          <p:spPr>
            <a:xfrm>
              <a:off x="2472400" y="652725"/>
              <a:ext cx="24125" cy="24125"/>
            </a:xfrm>
            <a:custGeom>
              <a:avLst/>
              <a:gdLst/>
              <a:ahLst/>
              <a:cxnLst/>
              <a:rect l="l" t="t" r="r" b="b"/>
              <a:pathLst>
                <a:path w="965" h="965" extrusionOk="0">
                  <a:moveTo>
                    <a:pt x="483" y="1"/>
                  </a:moveTo>
                  <a:cubicBezTo>
                    <a:pt x="217" y="1"/>
                    <a:pt x="1" y="216"/>
                    <a:pt x="1" y="483"/>
                  </a:cubicBezTo>
                  <a:cubicBezTo>
                    <a:pt x="1" y="748"/>
                    <a:pt x="217" y="965"/>
                    <a:pt x="483" y="965"/>
                  </a:cubicBezTo>
                  <a:cubicBezTo>
                    <a:pt x="749" y="965"/>
                    <a:pt x="965" y="748"/>
                    <a:pt x="965" y="483"/>
                  </a:cubicBezTo>
                  <a:cubicBezTo>
                    <a:pt x="965" y="216"/>
                    <a:pt x="749" y="1"/>
                    <a:pt x="483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2" name="Google Shape;8962;p13"/>
            <p:cNvSpPr/>
            <p:nvPr/>
          </p:nvSpPr>
          <p:spPr>
            <a:xfrm>
              <a:off x="2663275" y="530150"/>
              <a:ext cx="20125" cy="20150"/>
            </a:xfrm>
            <a:custGeom>
              <a:avLst/>
              <a:gdLst/>
              <a:ahLst/>
              <a:cxnLst/>
              <a:rect l="l" t="t" r="r" b="b"/>
              <a:pathLst>
                <a:path w="805" h="806" extrusionOk="0">
                  <a:moveTo>
                    <a:pt x="403" y="0"/>
                  </a:moveTo>
                  <a:cubicBezTo>
                    <a:pt x="181" y="0"/>
                    <a:pt x="1" y="181"/>
                    <a:pt x="1" y="402"/>
                  </a:cubicBezTo>
                  <a:cubicBezTo>
                    <a:pt x="1" y="625"/>
                    <a:pt x="181" y="805"/>
                    <a:pt x="403" y="805"/>
                  </a:cubicBezTo>
                  <a:cubicBezTo>
                    <a:pt x="625" y="805"/>
                    <a:pt x="804" y="625"/>
                    <a:pt x="804" y="402"/>
                  </a:cubicBezTo>
                  <a:cubicBezTo>
                    <a:pt x="804" y="181"/>
                    <a:pt x="625" y="0"/>
                    <a:pt x="403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3" name="Google Shape;8963;p13"/>
            <p:cNvSpPr/>
            <p:nvPr/>
          </p:nvSpPr>
          <p:spPr>
            <a:xfrm>
              <a:off x="2850150" y="1004325"/>
              <a:ext cx="8050" cy="8075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1" y="1"/>
                  </a:moveTo>
                  <a:cubicBezTo>
                    <a:pt x="72" y="1"/>
                    <a:pt x="1" y="74"/>
                    <a:pt x="1" y="162"/>
                  </a:cubicBezTo>
                  <a:cubicBezTo>
                    <a:pt x="1" y="251"/>
                    <a:pt x="72" y="322"/>
                    <a:pt x="161" y="322"/>
                  </a:cubicBezTo>
                  <a:cubicBezTo>
                    <a:pt x="251" y="322"/>
                    <a:pt x="322" y="251"/>
                    <a:pt x="322" y="162"/>
                  </a:cubicBezTo>
                  <a:cubicBezTo>
                    <a:pt x="322" y="74"/>
                    <a:pt x="251" y="1"/>
                    <a:pt x="161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4" name="Google Shape;8964;p13"/>
            <p:cNvSpPr/>
            <p:nvPr/>
          </p:nvSpPr>
          <p:spPr>
            <a:xfrm>
              <a:off x="3113350" y="572350"/>
              <a:ext cx="32200" cy="32175"/>
            </a:xfrm>
            <a:custGeom>
              <a:avLst/>
              <a:gdLst/>
              <a:ahLst/>
              <a:cxnLst/>
              <a:rect l="l" t="t" r="r" b="b"/>
              <a:pathLst>
                <a:path w="1288" h="1287" extrusionOk="0">
                  <a:moveTo>
                    <a:pt x="644" y="1"/>
                  </a:moveTo>
                  <a:cubicBezTo>
                    <a:pt x="288" y="1"/>
                    <a:pt x="0" y="289"/>
                    <a:pt x="0" y="644"/>
                  </a:cubicBezTo>
                  <a:cubicBezTo>
                    <a:pt x="0" y="998"/>
                    <a:pt x="288" y="1286"/>
                    <a:pt x="644" y="1286"/>
                  </a:cubicBezTo>
                  <a:cubicBezTo>
                    <a:pt x="999" y="1286"/>
                    <a:pt x="1287" y="998"/>
                    <a:pt x="1287" y="644"/>
                  </a:cubicBezTo>
                  <a:cubicBezTo>
                    <a:pt x="1287" y="289"/>
                    <a:pt x="999" y="1"/>
                    <a:pt x="644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65" name="Google Shape;8965;p13"/>
          <p:cNvSpPr txBox="1">
            <a:spLocks noGrp="1"/>
          </p:cNvSpPr>
          <p:nvPr>
            <p:ph type="title"/>
          </p:nvPr>
        </p:nvSpPr>
        <p:spPr>
          <a:xfrm>
            <a:off x="817300" y="445025"/>
            <a:ext cx="736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66" name="Google Shape;8966;p13"/>
          <p:cNvSpPr txBox="1">
            <a:spLocks noGrp="1"/>
          </p:cNvSpPr>
          <p:nvPr>
            <p:ph type="body" idx="1"/>
          </p:nvPr>
        </p:nvSpPr>
        <p:spPr>
          <a:xfrm>
            <a:off x="817300" y="1357250"/>
            <a:ext cx="6965700" cy="32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SzPts val="1150"/>
              <a:buChar char="●"/>
              <a:defRPr sz="1150"/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SzPts val="1150"/>
              <a:buChar char="○"/>
              <a:defRPr sz="1150"/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SzPts val="1150"/>
              <a:buChar char="■"/>
              <a:defRPr sz="1150"/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SzPts val="1150"/>
              <a:buChar char="●"/>
              <a:defRPr sz="1150"/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SzPts val="1150"/>
              <a:buChar char="○"/>
              <a:defRPr sz="1150"/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SzPts val="1150"/>
              <a:buChar char="■"/>
              <a:defRPr sz="1150"/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SzPts val="1150"/>
              <a:buChar char="●"/>
              <a:defRPr sz="1150"/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SzPts val="1150"/>
              <a:buChar char="○"/>
              <a:defRPr sz="1150"/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SzPts val="1150"/>
              <a:buChar char="■"/>
              <a:defRPr sz="11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SECTION_HEADER_2">
    <p:spTree>
      <p:nvGrpSpPr>
        <p:cNvPr id="1" name="Shape 9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48" name="Google Shape;9848;p15"/>
          <p:cNvGrpSpPr/>
          <p:nvPr/>
        </p:nvGrpSpPr>
        <p:grpSpPr>
          <a:xfrm flipH="1">
            <a:off x="-2000474" y="-165027"/>
            <a:ext cx="11226942" cy="5700535"/>
            <a:chOff x="238125" y="1043475"/>
            <a:chExt cx="7142275" cy="3626525"/>
          </a:xfrm>
        </p:grpSpPr>
        <p:sp>
          <p:nvSpPr>
            <p:cNvPr id="9849" name="Google Shape;9849;p15"/>
            <p:cNvSpPr/>
            <p:nvPr/>
          </p:nvSpPr>
          <p:spPr>
            <a:xfrm>
              <a:off x="3419160" y="2086946"/>
              <a:ext cx="3049875" cy="839550"/>
            </a:xfrm>
            <a:custGeom>
              <a:avLst/>
              <a:gdLst/>
              <a:ahLst/>
              <a:cxnLst/>
              <a:rect l="l" t="t" r="r" b="b"/>
              <a:pathLst>
                <a:path w="121995" h="33582" extrusionOk="0">
                  <a:moveTo>
                    <a:pt x="121994" y="0"/>
                  </a:moveTo>
                  <a:cubicBezTo>
                    <a:pt x="102691" y="20952"/>
                    <a:pt x="48973" y="29522"/>
                    <a:pt x="18349" y="29522"/>
                  </a:cubicBezTo>
                  <a:cubicBezTo>
                    <a:pt x="10277" y="29522"/>
                    <a:pt x="3810" y="28927"/>
                    <a:pt x="0" y="27806"/>
                  </a:cubicBezTo>
                  <a:lnTo>
                    <a:pt x="0" y="27806"/>
                  </a:lnTo>
                  <a:cubicBezTo>
                    <a:pt x="13334" y="31967"/>
                    <a:pt x="27080" y="33581"/>
                    <a:pt x="40381" y="33581"/>
                  </a:cubicBezTo>
                  <a:cubicBezTo>
                    <a:pt x="76702" y="33581"/>
                    <a:pt x="109712" y="21548"/>
                    <a:pt x="121994" y="16484"/>
                  </a:cubicBezTo>
                  <a:lnTo>
                    <a:pt x="121994" y="0"/>
                  </a:ln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0" name="Google Shape;9850;p15"/>
            <p:cNvSpPr/>
            <p:nvPr/>
          </p:nvSpPr>
          <p:spPr>
            <a:xfrm>
              <a:off x="238125" y="1470500"/>
              <a:ext cx="3414525" cy="986850"/>
            </a:xfrm>
            <a:custGeom>
              <a:avLst/>
              <a:gdLst/>
              <a:ahLst/>
              <a:cxnLst/>
              <a:rect l="l" t="t" r="r" b="b"/>
              <a:pathLst>
                <a:path w="136581" h="39474" extrusionOk="0">
                  <a:moveTo>
                    <a:pt x="95031" y="0"/>
                  </a:moveTo>
                  <a:cubicBezTo>
                    <a:pt x="63774" y="0"/>
                    <a:pt x="30522" y="7079"/>
                    <a:pt x="0" y="25768"/>
                  </a:cubicBezTo>
                  <a:lnTo>
                    <a:pt x="0" y="39473"/>
                  </a:lnTo>
                  <a:cubicBezTo>
                    <a:pt x="17723" y="21678"/>
                    <a:pt x="63674" y="3256"/>
                    <a:pt x="117107" y="3256"/>
                  </a:cubicBezTo>
                  <a:cubicBezTo>
                    <a:pt x="123502" y="3256"/>
                    <a:pt x="130006" y="3520"/>
                    <a:pt x="136580" y="4080"/>
                  </a:cubicBezTo>
                  <a:cubicBezTo>
                    <a:pt x="123466" y="1509"/>
                    <a:pt x="109461" y="0"/>
                    <a:pt x="9503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1" name="Google Shape;9851;p15"/>
            <p:cNvSpPr/>
            <p:nvPr/>
          </p:nvSpPr>
          <p:spPr>
            <a:xfrm>
              <a:off x="238125" y="2865600"/>
              <a:ext cx="7142275" cy="1804400"/>
            </a:xfrm>
            <a:custGeom>
              <a:avLst/>
              <a:gdLst/>
              <a:ahLst/>
              <a:cxnLst/>
              <a:rect l="l" t="t" r="r" b="b"/>
              <a:pathLst>
                <a:path w="285691" h="72176" extrusionOk="0">
                  <a:moveTo>
                    <a:pt x="50628" y="1"/>
                  </a:moveTo>
                  <a:cubicBezTo>
                    <a:pt x="22651" y="1"/>
                    <a:pt x="7855" y="6614"/>
                    <a:pt x="0" y="14458"/>
                  </a:cubicBezTo>
                  <a:lnTo>
                    <a:pt x="0" y="72176"/>
                  </a:lnTo>
                  <a:cubicBezTo>
                    <a:pt x="24933" y="47918"/>
                    <a:pt x="73316" y="37868"/>
                    <a:pt x="123852" y="37868"/>
                  </a:cubicBezTo>
                  <a:cubicBezTo>
                    <a:pt x="131198" y="37868"/>
                    <a:pt x="138590" y="38080"/>
                    <a:pt x="145962" y="38492"/>
                  </a:cubicBezTo>
                  <a:cubicBezTo>
                    <a:pt x="155220" y="39009"/>
                    <a:pt x="163949" y="39249"/>
                    <a:pt x="172172" y="39249"/>
                  </a:cubicBezTo>
                  <a:cubicBezTo>
                    <a:pt x="241590" y="39249"/>
                    <a:pt x="274940" y="22184"/>
                    <a:pt x="285690" y="11178"/>
                  </a:cubicBezTo>
                  <a:lnTo>
                    <a:pt x="285690" y="8835"/>
                  </a:lnTo>
                  <a:cubicBezTo>
                    <a:pt x="275231" y="16049"/>
                    <a:pt x="254260" y="23540"/>
                    <a:pt x="219275" y="23540"/>
                  </a:cubicBezTo>
                  <a:cubicBezTo>
                    <a:pt x="196257" y="23540"/>
                    <a:pt x="167172" y="20298"/>
                    <a:pt x="131022" y="11600"/>
                  </a:cubicBezTo>
                  <a:cubicBezTo>
                    <a:pt x="96318" y="3249"/>
                    <a:pt x="70236" y="1"/>
                    <a:pt x="5062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2" name="Google Shape;9852;p15"/>
            <p:cNvSpPr/>
            <p:nvPr/>
          </p:nvSpPr>
          <p:spPr>
            <a:xfrm>
              <a:off x="238125" y="1043475"/>
              <a:ext cx="7142275" cy="1721700"/>
            </a:xfrm>
            <a:custGeom>
              <a:avLst/>
              <a:gdLst/>
              <a:ahLst/>
              <a:cxnLst/>
              <a:rect l="l" t="t" r="r" b="b"/>
              <a:pathLst>
                <a:path w="285691" h="68868" extrusionOk="0">
                  <a:moveTo>
                    <a:pt x="285690" y="0"/>
                  </a:moveTo>
                  <a:cubicBezTo>
                    <a:pt x="267880" y="12392"/>
                    <a:pt x="236724" y="26451"/>
                    <a:pt x="175331" y="26451"/>
                  </a:cubicBezTo>
                  <a:cubicBezTo>
                    <a:pt x="165621" y="26451"/>
                    <a:pt x="155155" y="26100"/>
                    <a:pt x="143866" y="25334"/>
                  </a:cubicBezTo>
                  <a:cubicBezTo>
                    <a:pt x="136195" y="24814"/>
                    <a:pt x="128830" y="24568"/>
                    <a:pt x="121764" y="24568"/>
                  </a:cubicBezTo>
                  <a:cubicBezTo>
                    <a:pt x="58970" y="24568"/>
                    <a:pt x="19823" y="44018"/>
                    <a:pt x="0" y="63678"/>
                  </a:cubicBezTo>
                  <a:lnTo>
                    <a:pt x="0" y="68868"/>
                  </a:lnTo>
                  <a:cubicBezTo>
                    <a:pt x="21773" y="50757"/>
                    <a:pt x="66869" y="36008"/>
                    <a:pt x="141037" y="36008"/>
                  </a:cubicBezTo>
                  <a:cubicBezTo>
                    <a:pt x="142074" y="36008"/>
                    <a:pt x="143115" y="36011"/>
                    <a:pt x="144163" y="36017"/>
                  </a:cubicBezTo>
                  <a:cubicBezTo>
                    <a:pt x="145194" y="36022"/>
                    <a:pt x="146218" y="36025"/>
                    <a:pt x="147234" y="36025"/>
                  </a:cubicBezTo>
                  <a:cubicBezTo>
                    <a:pt x="228467" y="36025"/>
                    <a:pt x="263237" y="18048"/>
                    <a:pt x="285690" y="2552"/>
                  </a:cubicBezTo>
                  <a:lnTo>
                    <a:pt x="285690" y="0"/>
                  </a:ln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3" name="Google Shape;9853;p15"/>
          <p:cNvGrpSpPr/>
          <p:nvPr/>
        </p:nvGrpSpPr>
        <p:grpSpPr>
          <a:xfrm rot="10800000">
            <a:off x="-25595" y="-688301"/>
            <a:ext cx="9152207" cy="6520116"/>
            <a:chOff x="238075" y="312675"/>
            <a:chExt cx="7142350" cy="5088275"/>
          </a:xfrm>
        </p:grpSpPr>
        <p:sp>
          <p:nvSpPr>
            <p:cNvPr id="9854" name="Google Shape;9854;p15"/>
            <p:cNvSpPr/>
            <p:nvPr/>
          </p:nvSpPr>
          <p:spPr>
            <a:xfrm>
              <a:off x="1721325" y="881800"/>
              <a:ext cx="81900" cy="78200"/>
            </a:xfrm>
            <a:custGeom>
              <a:avLst/>
              <a:gdLst/>
              <a:ahLst/>
              <a:cxnLst/>
              <a:rect l="l" t="t" r="r" b="b"/>
              <a:pathLst>
                <a:path w="3276" h="3128" extrusionOk="0">
                  <a:moveTo>
                    <a:pt x="1686" y="1"/>
                  </a:moveTo>
                  <a:cubicBezTo>
                    <a:pt x="1663" y="1"/>
                    <a:pt x="1639" y="2"/>
                    <a:pt x="1614" y="3"/>
                  </a:cubicBezTo>
                  <a:cubicBezTo>
                    <a:pt x="982" y="31"/>
                    <a:pt x="430" y="437"/>
                    <a:pt x="215" y="1032"/>
                  </a:cubicBezTo>
                  <a:cubicBezTo>
                    <a:pt x="0" y="1626"/>
                    <a:pt x="164" y="2292"/>
                    <a:pt x="630" y="2719"/>
                  </a:cubicBezTo>
                  <a:cubicBezTo>
                    <a:pt x="925" y="2987"/>
                    <a:pt x="1303" y="3127"/>
                    <a:pt x="1686" y="3127"/>
                  </a:cubicBezTo>
                  <a:cubicBezTo>
                    <a:pt x="1910" y="3127"/>
                    <a:pt x="2136" y="3079"/>
                    <a:pt x="2348" y="2980"/>
                  </a:cubicBezTo>
                  <a:cubicBezTo>
                    <a:pt x="2921" y="2711"/>
                    <a:pt x="3275" y="2125"/>
                    <a:pt x="3247" y="1494"/>
                  </a:cubicBezTo>
                  <a:cubicBezTo>
                    <a:pt x="3209" y="655"/>
                    <a:pt x="2516" y="1"/>
                    <a:pt x="168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5" name="Google Shape;9855;p15"/>
            <p:cNvSpPr/>
            <p:nvPr/>
          </p:nvSpPr>
          <p:spPr>
            <a:xfrm>
              <a:off x="2021375" y="736675"/>
              <a:ext cx="47250" cy="45100"/>
            </a:xfrm>
            <a:custGeom>
              <a:avLst/>
              <a:gdLst/>
              <a:ahLst/>
              <a:cxnLst/>
              <a:rect l="l" t="t" r="r" b="b"/>
              <a:pathLst>
                <a:path w="1890" h="1804" extrusionOk="0">
                  <a:moveTo>
                    <a:pt x="973" y="0"/>
                  </a:moveTo>
                  <a:cubicBezTo>
                    <a:pt x="960" y="0"/>
                    <a:pt x="946" y="1"/>
                    <a:pt x="932" y="1"/>
                  </a:cubicBezTo>
                  <a:cubicBezTo>
                    <a:pt x="567" y="18"/>
                    <a:pt x="250" y="251"/>
                    <a:pt x="125" y="595"/>
                  </a:cubicBezTo>
                  <a:cubicBezTo>
                    <a:pt x="0" y="938"/>
                    <a:pt x="95" y="1321"/>
                    <a:pt x="364" y="1568"/>
                  </a:cubicBezTo>
                  <a:cubicBezTo>
                    <a:pt x="533" y="1723"/>
                    <a:pt x="751" y="1803"/>
                    <a:pt x="971" y="1803"/>
                  </a:cubicBezTo>
                  <a:cubicBezTo>
                    <a:pt x="1101" y="1803"/>
                    <a:pt x="1232" y="1775"/>
                    <a:pt x="1354" y="1718"/>
                  </a:cubicBezTo>
                  <a:cubicBezTo>
                    <a:pt x="1685" y="1565"/>
                    <a:pt x="1889" y="1225"/>
                    <a:pt x="1873" y="861"/>
                  </a:cubicBezTo>
                  <a:cubicBezTo>
                    <a:pt x="1851" y="378"/>
                    <a:pt x="1453" y="0"/>
                    <a:pt x="97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6" name="Google Shape;9856;p15"/>
            <p:cNvSpPr/>
            <p:nvPr/>
          </p:nvSpPr>
          <p:spPr>
            <a:xfrm>
              <a:off x="1928850" y="908625"/>
              <a:ext cx="29250" cy="24875"/>
            </a:xfrm>
            <a:custGeom>
              <a:avLst/>
              <a:gdLst/>
              <a:ahLst/>
              <a:cxnLst/>
              <a:rect l="l" t="t" r="r" b="b"/>
              <a:pathLst>
                <a:path w="1170" h="995" extrusionOk="0">
                  <a:moveTo>
                    <a:pt x="661" y="1"/>
                  </a:moveTo>
                  <a:cubicBezTo>
                    <a:pt x="654" y="1"/>
                    <a:pt x="647" y="1"/>
                    <a:pt x="639" y="1"/>
                  </a:cubicBezTo>
                  <a:cubicBezTo>
                    <a:pt x="197" y="22"/>
                    <a:pt x="1" y="565"/>
                    <a:pt x="327" y="863"/>
                  </a:cubicBezTo>
                  <a:cubicBezTo>
                    <a:pt x="426" y="954"/>
                    <a:pt x="544" y="994"/>
                    <a:pt x="658" y="994"/>
                  </a:cubicBezTo>
                  <a:cubicBezTo>
                    <a:pt x="921" y="994"/>
                    <a:pt x="1170" y="782"/>
                    <a:pt x="1156" y="475"/>
                  </a:cubicBezTo>
                  <a:cubicBezTo>
                    <a:pt x="1145" y="209"/>
                    <a:pt x="925" y="1"/>
                    <a:pt x="6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7" name="Google Shape;9857;p15"/>
            <p:cNvSpPr/>
            <p:nvPr/>
          </p:nvSpPr>
          <p:spPr>
            <a:xfrm>
              <a:off x="2075950" y="868900"/>
              <a:ext cx="29275" cy="24850"/>
            </a:xfrm>
            <a:custGeom>
              <a:avLst/>
              <a:gdLst/>
              <a:ahLst/>
              <a:cxnLst/>
              <a:rect l="l" t="t" r="r" b="b"/>
              <a:pathLst>
                <a:path w="1171" h="994" extrusionOk="0">
                  <a:moveTo>
                    <a:pt x="665" y="1"/>
                  </a:moveTo>
                  <a:cubicBezTo>
                    <a:pt x="656" y="1"/>
                    <a:pt x="648" y="1"/>
                    <a:pt x="640" y="2"/>
                  </a:cubicBezTo>
                  <a:cubicBezTo>
                    <a:pt x="198" y="21"/>
                    <a:pt x="1" y="564"/>
                    <a:pt x="327" y="863"/>
                  </a:cubicBezTo>
                  <a:cubicBezTo>
                    <a:pt x="426" y="953"/>
                    <a:pt x="543" y="994"/>
                    <a:pt x="658" y="994"/>
                  </a:cubicBezTo>
                  <a:cubicBezTo>
                    <a:pt x="921" y="994"/>
                    <a:pt x="1170" y="781"/>
                    <a:pt x="1157" y="474"/>
                  </a:cubicBezTo>
                  <a:cubicBezTo>
                    <a:pt x="1145" y="208"/>
                    <a:pt x="927" y="1"/>
                    <a:pt x="66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8" name="Google Shape;9858;p15"/>
            <p:cNvSpPr/>
            <p:nvPr/>
          </p:nvSpPr>
          <p:spPr>
            <a:xfrm>
              <a:off x="1838700" y="597525"/>
              <a:ext cx="69275" cy="66125"/>
            </a:xfrm>
            <a:custGeom>
              <a:avLst/>
              <a:gdLst/>
              <a:ahLst/>
              <a:cxnLst/>
              <a:rect l="l" t="t" r="r" b="b"/>
              <a:pathLst>
                <a:path w="2771" h="2645" extrusionOk="0">
                  <a:moveTo>
                    <a:pt x="1427" y="0"/>
                  </a:moveTo>
                  <a:cubicBezTo>
                    <a:pt x="1406" y="0"/>
                    <a:pt x="1386" y="1"/>
                    <a:pt x="1365" y="2"/>
                  </a:cubicBezTo>
                  <a:cubicBezTo>
                    <a:pt x="832" y="26"/>
                    <a:pt x="364" y="368"/>
                    <a:pt x="183" y="872"/>
                  </a:cubicBezTo>
                  <a:cubicBezTo>
                    <a:pt x="1" y="1374"/>
                    <a:pt x="139" y="1938"/>
                    <a:pt x="534" y="2298"/>
                  </a:cubicBezTo>
                  <a:cubicBezTo>
                    <a:pt x="782" y="2525"/>
                    <a:pt x="1102" y="2644"/>
                    <a:pt x="1426" y="2644"/>
                  </a:cubicBezTo>
                  <a:cubicBezTo>
                    <a:pt x="1616" y="2644"/>
                    <a:pt x="1807" y="2603"/>
                    <a:pt x="1986" y="2519"/>
                  </a:cubicBezTo>
                  <a:cubicBezTo>
                    <a:pt x="2470" y="2292"/>
                    <a:pt x="2771" y="1796"/>
                    <a:pt x="2747" y="1263"/>
                  </a:cubicBezTo>
                  <a:cubicBezTo>
                    <a:pt x="2715" y="553"/>
                    <a:pt x="2130" y="0"/>
                    <a:pt x="14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9" name="Google Shape;9859;p15"/>
            <p:cNvSpPr/>
            <p:nvPr/>
          </p:nvSpPr>
          <p:spPr>
            <a:xfrm>
              <a:off x="1691225" y="1258525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715" y="1"/>
                  </a:moveTo>
                  <a:cubicBezTo>
                    <a:pt x="704" y="1"/>
                    <a:pt x="694" y="1"/>
                    <a:pt x="684" y="2"/>
                  </a:cubicBezTo>
                  <a:cubicBezTo>
                    <a:pt x="417" y="14"/>
                    <a:pt x="182" y="185"/>
                    <a:pt x="92" y="436"/>
                  </a:cubicBezTo>
                  <a:cubicBezTo>
                    <a:pt x="0" y="689"/>
                    <a:pt x="69" y="970"/>
                    <a:pt x="268" y="1150"/>
                  </a:cubicBezTo>
                  <a:cubicBezTo>
                    <a:pt x="392" y="1263"/>
                    <a:pt x="551" y="1323"/>
                    <a:pt x="713" y="1323"/>
                  </a:cubicBezTo>
                  <a:cubicBezTo>
                    <a:pt x="808" y="1323"/>
                    <a:pt x="904" y="1302"/>
                    <a:pt x="994" y="1260"/>
                  </a:cubicBezTo>
                  <a:cubicBezTo>
                    <a:pt x="1236" y="1147"/>
                    <a:pt x="1386" y="899"/>
                    <a:pt x="1374" y="631"/>
                  </a:cubicBezTo>
                  <a:cubicBezTo>
                    <a:pt x="1358" y="278"/>
                    <a:pt x="1065" y="1"/>
                    <a:pt x="7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0" name="Google Shape;9860;p15"/>
            <p:cNvSpPr/>
            <p:nvPr/>
          </p:nvSpPr>
          <p:spPr>
            <a:xfrm>
              <a:off x="2441950" y="955650"/>
              <a:ext cx="37300" cy="33100"/>
            </a:xfrm>
            <a:custGeom>
              <a:avLst/>
              <a:gdLst/>
              <a:ahLst/>
              <a:cxnLst/>
              <a:rect l="l" t="t" r="r" b="b"/>
              <a:pathLst>
                <a:path w="1492" h="1324" extrusionOk="0">
                  <a:moveTo>
                    <a:pt x="747" y="1"/>
                  </a:moveTo>
                  <a:cubicBezTo>
                    <a:pt x="604" y="1"/>
                    <a:pt x="460" y="47"/>
                    <a:pt x="339" y="142"/>
                  </a:cubicBezTo>
                  <a:cubicBezTo>
                    <a:pt x="52" y="367"/>
                    <a:pt x="1" y="782"/>
                    <a:pt x="226" y="1069"/>
                  </a:cubicBezTo>
                  <a:cubicBezTo>
                    <a:pt x="357" y="1236"/>
                    <a:pt x="551" y="1323"/>
                    <a:pt x="747" y="1323"/>
                  </a:cubicBezTo>
                  <a:cubicBezTo>
                    <a:pt x="890" y="1323"/>
                    <a:pt x="1034" y="1277"/>
                    <a:pt x="1155" y="1182"/>
                  </a:cubicBezTo>
                  <a:cubicBezTo>
                    <a:pt x="1442" y="957"/>
                    <a:pt x="1492" y="542"/>
                    <a:pt x="1266" y="255"/>
                  </a:cubicBezTo>
                  <a:cubicBezTo>
                    <a:pt x="1137" y="88"/>
                    <a:pt x="943" y="1"/>
                    <a:pt x="7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1" name="Google Shape;9861;p15"/>
            <p:cNvSpPr/>
            <p:nvPr/>
          </p:nvSpPr>
          <p:spPr>
            <a:xfrm>
              <a:off x="2720275" y="520225"/>
              <a:ext cx="77950" cy="74400"/>
            </a:xfrm>
            <a:custGeom>
              <a:avLst/>
              <a:gdLst/>
              <a:ahLst/>
              <a:cxnLst/>
              <a:rect l="l" t="t" r="r" b="b"/>
              <a:pathLst>
                <a:path w="3118" h="2976" extrusionOk="0">
                  <a:moveTo>
                    <a:pt x="1606" y="0"/>
                  </a:moveTo>
                  <a:cubicBezTo>
                    <a:pt x="1583" y="0"/>
                    <a:pt x="1560" y="1"/>
                    <a:pt x="1537" y="2"/>
                  </a:cubicBezTo>
                  <a:cubicBezTo>
                    <a:pt x="936" y="29"/>
                    <a:pt x="411" y="415"/>
                    <a:pt x="205" y="982"/>
                  </a:cubicBezTo>
                  <a:cubicBezTo>
                    <a:pt x="1" y="1547"/>
                    <a:pt x="157" y="2181"/>
                    <a:pt x="600" y="2587"/>
                  </a:cubicBezTo>
                  <a:cubicBezTo>
                    <a:pt x="880" y="2843"/>
                    <a:pt x="1240" y="2976"/>
                    <a:pt x="1603" y="2976"/>
                  </a:cubicBezTo>
                  <a:cubicBezTo>
                    <a:pt x="1817" y="2976"/>
                    <a:pt x="2033" y="2930"/>
                    <a:pt x="2234" y="2835"/>
                  </a:cubicBezTo>
                  <a:cubicBezTo>
                    <a:pt x="2780" y="2580"/>
                    <a:pt x="3118" y="2022"/>
                    <a:pt x="3091" y="1421"/>
                  </a:cubicBezTo>
                  <a:cubicBezTo>
                    <a:pt x="3054" y="623"/>
                    <a:pt x="2396" y="0"/>
                    <a:pt x="160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2" name="Google Shape;9862;p15"/>
            <p:cNvSpPr/>
            <p:nvPr/>
          </p:nvSpPr>
          <p:spPr>
            <a:xfrm>
              <a:off x="1322825" y="1019025"/>
              <a:ext cx="19500" cy="16550"/>
            </a:xfrm>
            <a:custGeom>
              <a:avLst/>
              <a:gdLst/>
              <a:ahLst/>
              <a:cxnLst/>
              <a:rect l="l" t="t" r="r" b="b"/>
              <a:pathLst>
                <a:path w="780" h="662" extrusionOk="0">
                  <a:moveTo>
                    <a:pt x="442" y="1"/>
                  </a:moveTo>
                  <a:cubicBezTo>
                    <a:pt x="437" y="1"/>
                    <a:pt x="431" y="1"/>
                    <a:pt x="426" y="1"/>
                  </a:cubicBezTo>
                  <a:cubicBezTo>
                    <a:pt x="131" y="13"/>
                    <a:pt x="0" y="376"/>
                    <a:pt x="218" y="574"/>
                  </a:cubicBezTo>
                  <a:cubicBezTo>
                    <a:pt x="284" y="635"/>
                    <a:pt x="362" y="662"/>
                    <a:pt x="439" y="662"/>
                  </a:cubicBezTo>
                  <a:cubicBezTo>
                    <a:pt x="614" y="662"/>
                    <a:pt x="780" y="520"/>
                    <a:pt x="771" y="315"/>
                  </a:cubicBezTo>
                  <a:cubicBezTo>
                    <a:pt x="763" y="139"/>
                    <a:pt x="617" y="1"/>
                    <a:pt x="4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3" name="Google Shape;9863;p15"/>
            <p:cNvSpPr/>
            <p:nvPr/>
          </p:nvSpPr>
          <p:spPr>
            <a:xfrm>
              <a:off x="2150850" y="1519100"/>
              <a:ext cx="29300" cy="24825"/>
            </a:xfrm>
            <a:custGeom>
              <a:avLst/>
              <a:gdLst/>
              <a:ahLst/>
              <a:cxnLst/>
              <a:rect l="l" t="t" r="r" b="b"/>
              <a:pathLst>
                <a:path w="1172" h="993" extrusionOk="0">
                  <a:moveTo>
                    <a:pt x="662" y="0"/>
                  </a:moveTo>
                  <a:cubicBezTo>
                    <a:pt x="654" y="0"/>
                    <a:pt x="647" y="0"/>
                    <a:pt x="639" y="1"/>
                  </a:cubicBezTo>
                  <a:cubicBezTo>
                    <a:pt x="197" y="20"/>
                    <a:pt x="1" y="564"/>
                    <a:pt x="327" y="862"/>
                  </a:cubicBezTo>
                  <a:cubicBezTo>
                    <a:pt x="426" y="952"/>
                    <a:pt x="543" y="993"/>
                    <a:pt x="658" y="993"/>
                  </a:cubicBezTo>
                  <a:cubicBezTo>
                    <a:pt x="921" y="993"/>
                    <a:pt x="1171" y="780"/>
                    <a:pt x="1158" y="473"/>
                  </a:cubicBezTo>
                  <a:cubicBezTo>
                    <a:pt x="1145" y="207"/>
                    <a:pt x="925" y="0"/>
                    <a:pt x="66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4" name="Google Shape;9864;p15"/>
            <p:cNvSpPr/>
            <p:nvPr/>
          </p:nvSpPr>
          <p:spPr>
            <a:xfrm>
              <a:off x="1199875" y="1826775"/>
              <a:ext cx="34625" cy="33075"/>
            </a:xfrm>
            <a:custGeom>
              <a:avLst/>
              <a:gdLst/>
              <a:ahLst/>
              <a:cxnLst/>
              <a:rect l="l" t="t" r="r" b="b"/>
              <a:pathLst>
                <a:path w="1385" h="1323" extrusionOk="0">
                  <a:moveTo>
                    <a:pt x="713" y="0"/>
                  </a:moveTo>
                  <a:cubicBezTo>
                    <a:pt x="703" y="0"/>
                    <a:pt x="693" y="0"/>
                    <a:pt x="683" y="1"/>
                  </a:cubicBezTo>
                  <a:cubicBezTo>
                    <a:pt x="415" y="13"/>
                    <a:pt x="182" y="184"/>
                    <a:pt x="91" y="437"/>
                  </a:cubicBezTo>
                  <a:cubicBezTo>
                    <a:pt x="0" y="688"/>
                    <a:pt x="70" y="969"/>
                    <a:pt x="266" y="1149"/>
                  </a:cubicBezTo>
                  <a:cubicBezTo>
                    <a:pt x="391" y="1263"/>
                    <a:pt x="551" y="1322"/>
                    <a:pt x="713" y="1322"/>
                  </a:cubicBezTo>
                  <a:cubicBezTo>
                    <a:pt x="808" y="1322"/>
                    <a:pt x="903" y="1302"/>
                    <a:pt x="992" y="1260"/>
                  </a:cubicBezTo>
                  <a:cubicBezTo>
                    <a:pt x="1234" y="1146"/>
                    <a:pt x="1385" y="898"/>
                    <a:pt x="1373" y="630"/>
                  </a:cubicBezTo>
                  <a:cubicBezTo>
                    <a:pt x="1357" y="277"/>
                    <a:pt x="1064" y="0"/>
                    <a:pt x="7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5" name="Google Shape;9865;p15"/>
            <p:cNvSpPr/>
            <p:nvPr/>
          </p:nvSpPr>
          <p:spPr>
            <a:xfrm>
              <a:off x="2242350" y="1320775"/>
              <a:ext cx="19525" cy="16550"/>
            </a:xfrm>
            <a:custGeom>
              <a:avLst/>
              <a:gdLst/>
              <a:ahLst/>
              <a:cxnLst/>
              <a:rect l="l" t="t" r="r" b="b"/>
              <a:pathLst>
                <a:path w="781" h="662" extrusionOk="0">
                  <a:moveTo>
                    <a:pt x="442" y="0"/>
                  </a:moveTo>
                  <a:cubicBezTo>
                    <a:pt x="437" y="0"/>
                    <a:pt x="431" y="0"/>
                    <a:pt x="426" y="1"/>
                  </a:cubicBezTo>
                  <a:cubicBezTo>
                    <a:pt x="131" y="14"/>
                    <a:pt x="0" y="376"/>
                    <a:pt x="218" y="575"/>
                  </a:cubicBezTo>
                  <a:cubicBezTo>
                    <a:pt x="285" y="635"/>
                    <a:pt x="363" y="662"/>
                    <a:pt x="439" y="662"/>
                  </a:cubicBezTo>
                  <a:cubicBezTo>
                    <a:pt x="615" y="662"/>
                    <a:pt x="781" y="520"/>
                    <a:pt x="772" y="316"/>
                  </a:cubicBezTo>
                  <a:cubicBezTo>
                    <a:pt x="763" y="139"/>
                    <a:pt x="618" y="0"/>
                    <a:pt x="4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6" name="Google Shape;9866;p15"/>
            <p:cNvSpPr/>
            <p:nvPr/>
          </p:nvSpPr>
          <p:spPr>
            <a:xfrm>
              <a:off x="2461725" y="371400"/>
              <a:ext cx="43350" cy="41325"/>
            </a:xfrm>
            <a:custGeom>
              <a:avLst/>
              <a:gdLst/>
              <a:ahLst/>
              <a:cxnLst/>
              <a:rect l="l" t="t" r="r" b="b"/>
              <a:pathLst>
                <a:path w="1734" h="1653" extrusionOk="0">
                  <a:moveTo>
                    <a:pt x="894" y="0"/>
                  </a:moveTo>
                  <a:cubicBezTo>
                    <a:pt x="881" y="0"/>
                    <a:pt x="868" y="1"/>
                    <a:pt x="855" y="1"/>
                  </a:cubicBezTo>
                  <a:cubicBezTo>
                    <a:pt x="520" y="16"/>
                    <a:pt x="229" y="230"/>
                    <a:pt x="114" y="544"/>
                  </a:cubicBezTo>
                  <a:cubicBezTo>
                    <a:pt x="0" y="859"/>
                    <a:pt x="87" y="1211"/>
                    <a:pt x="334" y="1437"/>
                  </a:cubicBezTo>
                  <a:cubicBezTo>
                    <a:pt x="489" y="1579"/>
                    <a:pt x="689" y="1653"/>
                    <a:pt x="892" y="1653"/>
                  </a:cubicBezTo>
                  <a:cubicBezTo>
                    <a:pt x="1010" y="1653"/>
                    <a:pt x="1130" y="1627"/>
                    <a:pt x="1242" y="1575"/>
                  </a:cubicBezTo>
                  <a:cubicBezTo>
                    <a:pt x="1545" y="1434"/>
                    <a:pt x="1733" y="1124"/>
                    <a:pt x="1718" y="790"/>
                  </a:cubicBezTo>
                  <a:cubicBezTo>
                    <a:pt x="1698" y="346"/>
                    <a:pt x="1333" y="0"/>
                    <a:pt x="89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7" name="Google Shape;9867;p15"/>
            <p:cNvSpPr/>
            <p:nvPr/>
          </p:nvSpPr>
          <p:spPr>
            <a:xfrm>
              <a:off x="2931975" y="772950"/>
              <a:ext cx="19550" cy="16575"/>
            </a:xfrm>
            <a:custGeom>
              <a:avLst/>
              <a:gdLst/>
              <a:ahLst/>
              <a:cxnLst/>
              <a:rect l="l" t="t" r="r" b="b"/>
              <a:pathLst>
                <a:path w="782" h="663" extrusionOk="0">
                  <a:moveTo>
                    <a:pt x="443" y="0"/>
                  </a:moveTo>
                  <a:cubicBezTo>
                    <a:pt x="437" y="0"/>
                    <a:pt x="432" y="1"/>
                    <a:pt x="426" y="1"/>
                  </a:cubicBezTo>
                  <a:cubicBezTo>
                    <a:pt x="132" y="14"/>
                    <a:pt x="1" y="377"/>
                    <a:pt x="219" y="575"/>
                  </a:cubicBezTo>
                  <a:cubicBezTo>
                    <a:pt x="284" y="635"/>
                    <a:pt x="362" y="662"/>
                    <a:pt x="439" y="662"/>
                  </a:cubicBezTo>
                  <a:cubicBezTo>
                    <a:pt x="614" y="662"/>
                    <a:pt x="781" y="521"/>
                    <a:pt x="772" y="316"/>
                  </a:cubicBezTo>
                  <a:cubicBezTo>
                    <a:pt x="763" y="139"/>
                    <a:pt x="619" y="0"/>
                    <a:pt x="4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8" name="Google Shape;9868;p15"/>
            <p:cNvSpPr/>
            <p:nvPr/>
          </p:nvSpPr>
          <p:spPr>
            <a:xfrm>
              <a:off x="2937025" y="1132175"/>
              <a:ext cx="19525" cy="16575"/>
            </a:xfrm>
            <a:custGeom>
              <a:avLst/>
              <a:gdLst/>
              <a:ahLst/>
              <a:cxnLst/>
              <a:rect l="l" t="t" r="r" b="b"/>
              <a:pathLst>
                <a:path w="781" h="663" extrusionOk="0">
                  <a:moveTo>
                    <a:pt x="441" y="1"/>
                  </a:moveTo>
                  <a:cubicBezTo>
                    <a:pt x="436" y="1"/>
                    <a:pt x="432" y="1"/>
                    <a:pt x="427" y="1"/>
                  </a:cubicBezTo>
                  <a:cubicBezTo>
                    <a:pt x="133" y="14"/>
                    <a:pt x="0" y="377"/>
                    <a:pt x="218" y="575"/>
                  </a:cubicBezTo>
                  <a:cubicBezTo>
                    <a:pt x="285" y="635"/>
                    <a:pt x="363" y="662"/>
                    <a:pt x="440" y="662"/>
                  </a:cubicBezTo>
                  <a:cubicBezTo>
                    <a:pt x="615" y="662"/>
                    <a:pt x="781" y="522"/>
                    <a:pt x="771" y="317"/>
                  </a:cubicBezTo>
                  <a:cubicBezTo>
                    <a:pt x="764" y="139"/>
                    <a:pt x="617" y="1"/>
                    <a:pt x="44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9" name="Google Shape;9869;p15"/>
            <p:cNvSpPr/>
            <p:nvPr/>
          </p:nvSpPr>
          <p:spPr>
            <a:xfrm>
              <a:off x="1546150" y="765425"/>
              <a:ext cx="37300" cy="35575"/>
            </a:xfrm>
            <a:custGeom>
              <a:avLst/>
              <a:gdLst/>
              <a:ahLst/>
              <a:cxnLst/>
              <a:rect l="l" t="t" r="r" b="b"/>
              <a:pathLst>
                <a:path w="1492" h="1423" extrusionOk="0">
                  <a:moveTo>
                    <a:pt x="768" y="0"/>
                  </a:moveTo>
                  <a:cubicBezTo>
                    <a:pt x="757" y="0"/>
                    <a:pt x="746" y="1"/>
                    <a:pt x="735" y="1"/>
                  </a:cubicBezTo>
                  <a:cubicBezTo>
                    <a:pt x="448" y="13"/>
                    <a:pt x="195" y="198"/>
                    <a:pt x="98" y="469"/>
                  </a:cubicBezTo>
                  <a:cubicBezTo>
                    <a:pt x="0" y="739"/>
                    <a:pt x="75" y="1043"/>
                    <a:pt x="287" y="1237"/>
                  </a:cubicBezTo>
                  <a:cubicBezTo>
                    <a:pt x="421" y="1359"/>
                    <a:pt x="593" y="1423"/>
                    <a:pt x="767" y="1423"/>
                  </a:cubicBezTo>
                  <a:cubicBezTo>
                    <a:pt x="869" y="1423"/>
                    <a:pt x="972" y="1401"/>
                    <a:pt x="1069" y="1355"/>
                  </a:cubicBezTo>
                  <a:cubicBezTo>
                    <a:pt x="1329" y="1234"/>
                    <a:pt x="1491" y="966"/>
                    <a:pt x="1478" y="679"/>
                  </a:cubicBezTo>
                  <a:cubicBezTo>
                    <a:pt x="1460" y="298"/>
                    <a:pt x="1146" y="0"/>
                    <a:pt x="76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0" name="Google Shape;9870;p15"/>
            <p:cNvSpPr/>
            <p:nvPr/>
          </p:nvSpPr>
          <p:spPr>
            <a:xfrm>
              <a:off x="1724325" y="722675"/>
              <a:ext cx="9100" cy="7725"/>
            </a:xfrm>
            <a:custGeom>
              <a:avLst/>
              <a:gdLst/>
              <a:ahLst/>
              <a:cxnLst/>
              <a:rect l="l" t="t" r="r" b="b"/>
              <a:pathLst>
                <a:path w="364" h="309" extrusionOk="0">
                  <a:moveTo>
                    <a:pt x="204" y="1"/>
                  </a:moveTo>
                  <a:cubicBezTo>
                    <a:pt x="203" y="1"/>
                    <a:pt x="201" y="1"/>
                    <a:pt x="199" y="1"/>
                  </a:cubicBezTo>
                  <a:cubicBezTo>
                    <a:pt x="62" y="7"/>
                    <a:pt x="0" y="175"/>
                    <a:pt x="101" y="268"/>
                  </a:cubicBezTo>
                  <a:cubicBezTo>
                    <a:pt x="132" y="296"/>
                    <a:pt x="169" y="309"/>
                    <a:pt x="205" y="309"/>
                  </a:cubicBezTo>
                  <a:cubicBezTo>
                    <a:pt x="286" y="309"/>
                    <a:pt x="364" y="243"/>
                    <a:pt x="360" y="148"/>
                  </a:cubicBezTo>
                  <a:cubicBezTo>
                    <a:pt x="355" y="64"/>
                    <a:pt x="286" y="1"/>
                    <a:pt x="20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1" name="Google Shape;9871;p15"/>
            <p:cNvSpPr/>
            <p:nvPr/>
          </p:nvSpPr>
          <p:spPr>
            <a:xfrm>
              <a:off x="1738600" y="527700"/>
              <a:ext cx="9125" cy="7700"/>
            </a:xfrm>
            <a:custGeom>
              <a:avLst/>
              <a:gdLst/>
              <a:ahLst/>
              <a:cxnLst/>
              <a:rect l="l" t="t" r="r" b="b"/>
              <a:pathLst>
                <a:path w="365" h="308" extrusionOk="0">
                  <a:moveTo>
                    <a:pt x="207" y="0"/>
                  </a:moveTo>
                  <a:cubicBezTo>
                    <a:pt x="204" y="0"/>
                    <a:pt x="202" y="0"/>
                    <a:pt x="199" y="0"/>
                  </a:cubicBezTo>
                  <a:cubicBezTo>
                    <a:pt x="62" y="6"/>
                    <a:pt x="1" y="175"/>
                    <a:pt x="101" y="266"/>
                  </a:cubicBezTo>
                  <a:cubicBezTo>
                    <a:pt x="132" y="295"/>
                    <a:pt x="169" y="307"/>
                    <a:pt x="205" y="307"/>
                  </a:cubicBezTo>
                  <a:cubicBezTo>
                    <a:pt x="287" y="307"/>
                    <a:pt x="364" y="241"/>
                    <a:pt x="360" y="146"/>
                  </a:cubicBezTo>
                  <a:cubicBezTo>
                    <a:pt x="355" y="65"/>
                    <a:pt x="288" y="0"/>
                    <a:pt x="20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2" name="Google Shape;9872;p15"/>
            <p:cNvSpPr/>
            <p:nvPr/>
          </p:nvSpPr>
          <p:spPr>
            <a:xfrm>
              <a:off x="2135225" y="544275"/>
              <a:ext cx="13625" cy="11575"/>
            </a:xfrm>
            <a:custGeom>
              <a:avLst/>
              <a:gdLst/>
              <a:ahLst/>
              <a:cxnLst/>
              <a:rect l="l" t="t" r="r" b="b"/>
              <a:pathLst>
                <a:path w="545" h="463" extrusionOk="0">
                  <a:moveTo>
                    <a:pt x="309" y="0"/>
                  </a:moveTo>
                  <a:cubicBezTo>
                    <a:pt x="305" y="0"/>
                    <a:pt x="302" y="0"/>
                    <a:pt x="298" y="0"/>
                  </a:cubicBezTo>
                  <a:cubicBezTo>
                    <a:pt x="92" y="9"/>
                    <a:pt x="0" y="263"/>
                    <a:pt x="152" y="402"/>
                  </a:cubicBezTo>
                  <a:cubicBezTo>
                    <a:pt x="198" y="444"/>
                    <a:pt x="253" y="462"/>
                    <a:pt x="306" y="462"/>
                  </a:cubicBezTo>
                  <a:cubicBezTo>
                    <a:pt x="428" y="462"/>
                    <a:pt x="545" y="364"/>
                    <a:pt x="538" y="221"/>
                  </a:cubicBezTo>
                  <a:cubicBezTo>
                    <a:pt x="533" y="97"/>
                    <a:pt x="430" y="0"/>
                    <a:pt x="30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3" name="Google Shape;9873;p15"/>
            <p:cNvSpPr/>
            <p:nvPr/>
          </p:nvSpPr>
          <p:spPr>
            <a:xfrm>
              <a:off x="2385375" y="665450"/>
              <a:ext cx="27225" cy="23075"/>
            </a:xfrm>
            <a:custGeom>
              <a:avLst/>
              <a:gdLst/>
              <a:ahLst/>
              <a:cxnLst/>
              <a:rect l="l" t="t" r="r" b="b"/>
              <a:pathLst>
                <a:path w="1089" h="923" extrusionOk="0">
                  <a:moveTo>
                    <a:pt x="616" y="0"/>
                  </a:moveTo>
                  <a:cubicBezTo>
                    <a:pt x="608" y="0"/>
                    <a:pt x="601" y="0"/>
                    <a:pt x="594" y="1"/>
                  </a:cubicBezTo>
                  <a:cubicBezTo>
                    <a:pt x="183" y="19"/>
                    <a:pt x="0" y="525"/>
                    <a:pt x="304" y="802"/>
                  </a:cubicBezTo>
                  <a:cubicBezTo>
                    <a:pt x="396" y="886"/>
                    <a:pt x="505" y="923"/>
                    <a:pt x="611" y="923"/>
                  </a:cubicBezTo>
                  <a:cubicBezTo>
                    <a:pt x="856" y="923"/>
                    <a:pt x="1089" y="725"/>
                    <a:pt x="1076" y="439"/>
                  </a:cubicBezTo>
                  <a:cubicBezTo>
                    <a:pt x="1063" y="193"/>
                    <a:pt x="860" y="0"/>
                    <a:pt x="6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4" name="Google Shape;9874;p15"/>
            <p:cNvSpPr/>
            <p:nvPr/>
          </p:nvSpPr>
          <p:spPr>
            <a:xfrm>
              <a:off x="2515675" y="561825"/>
              <a:ext cx="9075" cy="7725"/>
            </a:xfrm>
            <a:custGeom>
              <a:avLst/>
              <a:gdLst/>
              <a:ahLst/>
              <a:cxnLst/>
              <a:rect l="l" t="t" r="r" b="b"/>
              <a:pathLst>
                <a:path w="363" h="309" extrusionOk="0">
                  <a:moveTo>
                    <a:pt x="203" y="0"/>
                  </a:moveTo>
                  <a:cubicBezTo>
                    <a:pt x="201" y="0"/>
                    <a:pt x="199" y="0"/>
                    <a:pt x="197" y="0"/>
                  </a:cubicBezTo>
                  <a:cubicBezTo>
                    <a:pt x="61" y="6"/>
                    <a:pt x="1" y="175"/>
                    <a:pt x="101" y="268"/>
                  </a:cubicBezTo>
                  <a:cubicBezTo>
                    <a:pt x="132" y="296"/>
                    <a:pt x="168" y="308"/>
                    <a:pt x="204" y="308"/>
                  </a:cubicBezTo>
                  <a:cubicBezTo>
                    <a:pt x="285" y="308"/>
                    <a:pt x="363" y="243"/>
                    <a:pt x="358" y="147"/>
                  </a:cubicBezTo>
                  <a:cubicBezTo>
                    <a:pt x="355" y="64"/>
                    <a:pt x="286" y="0"/>
                    <a:pt x="20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5" name="Google Shape;9875;p15"/>
            <p:cNvSpPr/>
            <p:nvPr/>
          </p:nvSpPr>
          <p:spPr>
            <a:xfrm>
              <a:off x="2133375" y="430700"/>
              <a:ext cx="18150" cy="15400"/>
            </a:xfrm>
            <a:custGeom>
              <a:avLst/>
              <a:gdLst/>
              <a:ahLst/>
              <a:cxnLst/>
              <a:rect l="l" t="t" r="r" b="b"/>
              <a:pathLst>
                <a:path w="726" h="616" extrusionOk="0">
                  <a:moveTo>
                    <a:pt x="411" y="1"/>
                  </a:moveTo>
                  <a:cubicBezTo>
                    <a:pt x="407" y="1"/>
                    <a:pt x="402" y="1"/>
                    <a:pt x="397" y="1"/>
                  </a:cubicBezTo>
                  <a:cubicBezTo>
                    <a:pt x="122" y="13"/>
                    <a:pt x="1" y="351"/>
                    <a:pt x="204" y="535"/>
                  </a:cubicBezTo>
                  <a:cubicBezTo>
                    <a:pt x="265" y="591"/>
                    <a:pt x="337" y="616"/>
                    <a:pt x="409" y="616"/>
                  </a:cubicBezTo>
                  <a:cubicBezTo>
                    <a:pt x="571" y="616"/>
                    <a:pt x="726" y="485"/>
                    <a:pt x="718" y="294"/>
                  </a:cubicBezTo>
                  <a:cubicBezTo>
                    <a:pt x="710" y="129"/>
                    <a:pt x="574" y="1"/>
                    <a:pt x="4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6" name="Google Shape;9876;p15"/>
            <p:cNvSpPr/>
            <p:nvPr/>
          </p:nvSpPr>
          <p:spPr>
            <a:xfrm>
              <a:off x="2066225" y="1038575"/>
              <a:ext cx="27325" cy="23175"/>
            </a:xfrm>
            <a:custGeom>
              <a:avLst/>
              <a:gdLst/>
              <a:ahLst/>
              <a:cxnLst/>
              <a:rect l="l" t="t" r="r" b="b"/>
              <a:pathLst>
                <a:path w="1093" h="927" extrusionOk="0">
                  <a:moveTo>
                    <a:pt x="618" y="0"/>
                  </a:moveTo>
                  <a:cubicBezTo>
                    <a:pt x="611" y="0"/>
                    <a:pt x="603" y="0"/>
                    <a:pt x="596" y="1"/>
                  </a:cubicBezTo>
                  <a:cubicBezTo>
                    <a:pt x="184" y="19"/>
                    <a:pt x="1" y="527"/>
                    <a:pt x="304" y="805"/>
                  </a:cubicBezTo>
                  <a:cubicBezTo>
                    <a:pt x="397" y="889"/>
                    <a:pt x="506" y="927"/>
                    <a:pt x="613" y="927"/>
                  </a:cubicBezTo>
                  <a:cubicBezTo>
                    <a:pt x="859" y="927"/>
                    <a:pt x="1092" y="728"/>
                    <a:pt x="1080" y="441"/>
                  </a:cubicBezTo>
                  <a:cubicBezTo>
                    <a:pt x="1068" y="193"/>
                    <a:pt x="864" y="0"/>
                    <a:pt x="61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7" name="Google Shape;9877;p15"/>
            <p:cNvSpPr/>
            <p:nvPr/>
          </p:nvSpPr>
          <p:spPr>
            <a:xfrm>
              <a:off x="2277550" y="905675"/>
              <a:ext cx="18225" cy="15475"/>
            </a:xfrm>
            <a:custGeom>
              <a:avLst/>
              <a:gdLst/>
              <a:ahLst/>
              <a:cxnLst/>
              <a:rect l="l" t="t" r="r" b="b"/>
              <a:pathLst>
                <a:path w="729" h="619" extrusionOk="0">
                  <a:moveTo>
                    <a:pt x="411" y="0"/>
                  </a:moveTo>
                  <a:cubicBezTo>
                    <a:pt x="407" y="0"/>
                    <a:pt x="402" y="0"/>
                    <a:pt x="398" y="1"/>
                  </a:cubicBezTo>
                  <a:cubicBezTo>
                    <a:pt x="123" y="13"/>
                    <a:pt x="1" y="351"/>
                    <a:pt x="204" y="537"/>
                  </a:cubicBezTo>
                  <a:cubicBezTo>
                    <a:pt x="265" y="593"/>
                    <a:pt x="338" y="618"/>
                    <a:pt x="410" y="618"/>
                  </a:cubicBezTo>
                  <a:cubicBezTo>
                    <a:pt x="573" y="618"/>
                    <a:pt x="729" y="487"/>
                    <a:pt x="719" y="295"/>
                  </a:cubicBezTo>
                  <a:cubicBezTo>
                    <a:pt x="712" y="130"/>
                    <a:pt x="575" y="0"/>
                    <a:pt x="41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8" name="Google Shape;9878;p15"/>
            <p:cNvSpPr/>
            <p:nvPr/>
          </p:nvSpPr>
          <p:spPr>
            <a:xfrm>
              <a:off x="1907350" y="1082400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60" y="0"/>
                  </a:moveTo>
                  <a:cubicBezTo>
                    <a:pt x="158" y="0"/>
                    <a:pt x="156" y="0"/>
                    <a:pt x="154" y="0"/>
                  </a:cubicBezTo>
                  <a:cubicBezTo>
                    <a:pt x="47" y="5"/>
                    <a:pt x="1" y="137"/>
                    <a:pt x="79" y="209"/>
                  </a:cubicBezTo>
                  <a:cubicBezTo>
                    <a:pt x="103" y="231"/>
                    <a:pt x="131" y="241"/>
                    <a:pt x="159" y="241"/>
                  </a:cubicBezTo>
                  <a:cubicBezTo>
                    <a:pt x="223" y="241"/>
                    <a:pt x="284" y="189"/>
                    <a:pt x="280" y="115"/>
                  </a:cubicBezTo>
                  <a:cubicBezTo>
                    <a:pt x="277" y="50"/>
                    <a:pt x="223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9" name="Google Shape;9879;p15"/>
            <p:cNvSpPr/>
            <p:nvPr/>
          </p:nvSpPr>
          <p:spPr>
            <a:xfrm>
              <a:off x="1982425" y="1185425"/>
              <a:ext cx="7125" cy="6025"/>
            </a:xfrm>
            <a:custGeom>
              <a:avLst/>
              <a:gdLst/>
              <a:ahLst/>
              <a:cxnLst/>
              <a:rect l="l" t="t" r="r" b="b"/>
              <a:pathLst>
                <a:path w="285" h="241" extrusionOk="0">
                  <a:moveTo>
                    <a:pt x="161" y="1"/>
                  </a:moveTo>
                  <a:cubicBezTo>
                    <a:pt x="159" y="1"/>
                    <a:pt x="158" y="1"/>
                    <a:pt x="156" y="1"/>
                  </a:cubicBezTo>
                  <a:cubicBezTo>
                    <a:pt x="49" y="5"/>
                    <a:pt x="1" y="138"/>
                    <a:pt x="81" y="208"/>
                  </a:cubicBezTo>
                  <a:cubicBezTo>
                    <a:pt x="104" y="230"/>
                    <a:pt x="133" y="240"/>
                    <a:pt x="161" y="240"/>
                  </a:cubicBezTo>
                  <a:cubicBezTo>
                    <a:pt x="224" y="240"/>
                    <a:pt x="285" y="189"/>
                    <a:pt x="280" y="115"/>
                  </a:cubicBezTo>
                  <a:cubicBezTo>
                    <a:pt x="278" y="51"/>
                    <a:pt x="225" y="1"/>
                    <a:pt x="1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0" name="Google Shape;9880;p15"/>
            <p:cNvSpPr/>
            <p:nvPr/>
          </p:nvSpPr>
          <p:spPr>
            <a:xfrm>
              <a:off x="2249000" y="1047475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61" y="1"/>
                  </a:moveTo>
                  <a:cubicBezTo>
                    <a:pt x="159" y="1"/>
                    <a:pt x="157" y="1"/>
                    <a:pt x="155" y="1"/>
                  </a:cubicBezTo>
                  <a:cubicBezTo>
                    <a:pt x="49" y="6"/>
                    <a:pt x="0" y="136"/>
                    <a:pt x="80" y="208"/>
                  </a:cubicBezTo>
                  <a:cubicBezTo>
                    <a:pt x="104" y="230"/>
                    <a:pt x="132" y="240"/>
                    <a:pt x="159" y="240"/>
                  </a:cubicBezTo>
                  <a:cubicBezTo>
                    <a:pt x="223" y="240"/>
                    <a:pt x="283" y="189"/>
                    <a:pt x="280" y="115"/>
                  </a:cubicBezTo>
                  <a:cubicBezTo>
                    <a:pt x="277" y="51"/>
                    <a:pt x="225" y="1"/>
                    <a:pt x="1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1" name="Google Shape;9881;p15"/>
            <p:cNvSpPr/>
            <p:nvPr/>
          </p:nvSpPr>
          <p:spPr>
            <a:xfrm>
              <a:off x="1551275" y="1097000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61" y="1"/>
                  </a:moveTo>
                  <a:cubicBezTo>
                    <a:pt x="159" y="1"/>
                    <a:pt x="158" y="1"/>
                    <a:pt x="156" y="1"/>
                  </a:cubicBezTo>
                  <a:cubicBezTo>
                    <a:pt x="48" y="6"/>
                    <a:pt x="1" y="136"/>
                    <a:pt x="79" y="208"/>
                  </a:cubicBezTo>
                  <a:cubicBezTo>
                    <a:pt x="103" y="231"/>
                    <a:pt x="132" y="240"/>
                    <a:pt x="160" y="240"/>
                  </a:cubicBezTo>
                  <a:cubicBezTo>
                    <a:pt x="224" y="240"/>
                    <a:pt x="284" y="189"/>
                    <a:pt x="281" y="115"/>
                  </a:cubicBezTo>
                  <a:cubicBezTo>
                    <a:pt x="278" y="51"/>
                    <a:pt x="224" y="1"/>
                    <a:pt x="1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2" name="Google Shape;9882;p15"/>
            <p:cNvSpPr/>
            <p:nvPr/>
          </p:nvSpPr>
          <p:spPr>
            <a:xfrm>
              <a:off x="1429025" y="1343225"/>
              <a:ext cx="31700" cy="26975"/>
            </a:xfrm>
            <a:custGeom>
              <a:avLst/>
              <a:gdLst/>
              <a:ahLst/>
              <a:cxnLst/>
              <a:rect l="l" t="t" r="r" b="b"/>
              <a:pathLst>
                <a:path w="1268" h="1079" extrusionOk="0">
                  <a:moveTo>
                    <a:pt x="722" y="1"/>
                  </a:moveTo>
                  <a:cubicBezTo>
                    <a:pt x="713" y="1"/>
                    <a:pt x="704" y="1"/>
                    <a:pt x="694" y="2"/>
                  </a:cubicBezTo>
                  <a:cubicBezTo>
                    <a:pt x="215" y="23"/>
                    <a:pt x="0" y="613"/>
                    <a:pt x="355" y="936"/>
                  </a:cubicBezTo>
                  <a:cubicBezTo>
                    <a:pt x="456" y="1030"/>
                    <a:pt x="587" y="1078"/>
                    <a:pt x="719" y="1078"/>
                  </a:cubicBezTo>
                  <a:cubicBezTo>
                    <a:pt x="796" y="1078"/>
                    <a:pt x="874" y="1062"/>
                    <a:pt x="947" y="1028"/>
                  </a:cubicBezTo>
                  <a:cubicBezTo>
                    <a:pt x="1144" y="935"/>
                    <a:pt x="1267" y="734"/>
                    <a:pt x="1257" y="516"/>
                  </a:cubicBezTo>
                  <a:cubicBezTo>
                    <a:pt x="1243" y="227"/>
                    <a:pt x="1007" y="1"/>
                    <a:pt x="72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3" name="Google Shape;9883;p15"/>
            <p:cNvSpPr/>
            <p:nvPr/>
          </p:nvSpPr>
          <p:spPr>
            <a:xfrm>
              <a:off x="793525" y="1108700"/>
              <a:ext cx="50000" cy="47700"/>
            </a:xfrm>
            <a:custGeom>
              <a:avLst/>
              <a:gdLst/>
              <a:ahLst/>
              <a:cxnLst/>
              <a:rect l="l" t="t" r="r" b="b"/>
              <a:pathLst>
                <a:path w="2000" h="1908" extrusionOk="0">
                  <a:moveTo>
                    <a:pt x="1028" y="0"/>
                  </a:moveTo>
                  <a:cubicBezTo>
                    <a:pt x="796" y="0"/>
                    <a:pt x="567" y="85"/>
                    <a:pt x="388" y="247"/>
                  </a:cubicBezTo>
                  <a:cubicBezTo>
                    <a:pt x="103" y="506"/>
                    <a:pt x="1" y="911"/>
                    <a:pt x="130" y="1275"/>
                  </a:cubicBezTo>
                  <a:cubicBezTo>
                    <a:pt x="269" y="1664"/>
                    <a:pt x="637" y="1907"/>
                    <a:pt x="1029" y="1907"/>
                  </a:cubicBezTo>
                  <a:cubicBezTo>
                    <a:pt x="1135" y="1907"/>
                    <a:pt x="1243" y="1890"/>
                    <a:pt x="1349" y="1852"/>
                  </a:cubicBezTo>
                  <a:cubicBezTo>
                    <a:pt x="1712" y="1722"/>
                    <a:pt x="1962" y="1386"/>
                    <a:pt x="1980" y="1002"/>
                  </a:cubicBezTo>
                  <a:cubicBezTo>
                    <a:pt x="2000" y="615"/>
                    <a:pt x="1785" y="258"/>
                    <a:pt x="1436" y="92"/>
                  </a:cubicBezTo>
                  <a:cubicBezTo>
                    <a:pt x="1306" y="30"/>
                    <a:pt x="1166" y="0"/>
                    <a:pt x="10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4" name="Google Shape;9884;p15"/>
            <p:cNvSpPr/>
            <p:nvPr/>
          </p:nvSpPr>
          <p:spPr>
            <a:xfrm>
              <a:off x="885025" y="1875300"/>
              <a:ext cx="47300" cy="45125"/>
            </a:xfrm>
            <a:custGeom>
              <a:avLst/>
              <a:gdLst/>
              <a:ahLst/>
              <a:cxnLst/>
              <a:rect l="l" t="t" r="r" b="b"/>
              <a:pathLst>
                <a:path w="1892" h="1805" extrusionOk="0">
                  <a:moveTo>
                    <a:pt x="972" y="0"/>
                  </a:moveTo>
                  <a:cubicBezTo>
                    <a:pt x="753" y="0"/>
                    <a:pt x="536" y="80"/>
                    <a:pt x="367" y="233"/>
                  </a:cubicBezTo>
                  <a:cubicBezTo>
                    <a:pt x="97" y="478"/>
                    <a:pt x="0" y="861"/>
                    <a:pt x="124" y="1206"/>
                  </a:cubicBezTo>
                  <a:cubicBezTo>
                    <a:pt x="255" y="1574"/>
                    <a:pt x="601" y="1804"/>
                    <a:pt x="972" y="1804"/>
                  </a:cubicBezTo>
                  <a:cubicBezTo>
                    <a:pt x="1073" y="1804"/>
                    <a:pt x="1176" y="1787"/>
                    <a:pt x="1277" y="1751"/>
                  </a:cubicBezTo>
                  <a:cubicBezTo>
                    <a:pt x="1619" y="1629"/>
                    <a:pt x="1855" y="1311"/>
                    <a:pt x="1873" y="947"/>
                  </a:cubicBezTo>
                  <a:cubicBezTo>
                    <a:pt x="1891" y="583"/>
                    <a:pt x="1688" y="244"/>
                    <a:pt x="1359" y="87"/>
                  </a:cubicBezTo>
                  <a:cubicBezTo>
                    <a:pt x="1235" y="29"/>
                    <a:pt x="1103" y="0"/>
                    <a:pt x="9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5" name="Google Shape;9885;p15"/>
            <p:cNvSpPr/>
            <p:nvPr/>
          </p:nvSpPr>
          <p:spPr>
            <a:xfrm>
              <a:off x="943025" y="1701275"/>
              <a:ext cx="27350" cy="24850"/>
            </a:xfrm>
            <a:custGeom>
              <a:avLst/>
              <a:gdLst/>
              <a:ahLst/>
              <a:cxnLst/>
              <a:rect l="l" t="t" r="r" b="b"/>
              <a:pathLst>
                <a:path w="1094" h="994" extrusionOk="0">
                  <a:moveTo>
                    <a:pt x="587" y="1"/>
                  </a:moveTo>
                  <a:cubicBezTo>
                    <a:pt x="267" y="1"/>
                    <a:pt x="1" y="323"/>
                    <a:pt x="121" y="663"/>
                  </a:cubicBezTo>
                  <a:cubicBezTo>
                    <a:pt x="195" y="866"/>
                    <a:pt x="385" y="993"/>
                    <a:pt x="588" y="993"/>
                  </a:cubicBezTo>
                  <a:cubicBezTo>
                    <a:pt x="644" y="993"/>
                    <a:pt x="700" y="984"/>
                    <a:pt x="756" y="964"/>
                  </a:cubicBezTo>
                  <a:cubicBezTo>
                    <a:pt x="945" y="898"/>
                    <a:pt x="1074" y="722"/>
                    <a:pt x="1085" y="522"/>
                  </a:cubicBezTo>
                  <a:cubicBezTo>
                    <a:pt x="1094" y="322"/>
                    <a:pt x="983" y="136"/>
                    <a:pt x="801" y="50"/>
                  </a:cubicBezTo>
                  <a:cubicBezTo>
                    <a:pt x="729" y="16"/>
                    <a:pt x="657" y="1"/>
                    <a:pt x="58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6" name="Google Shape;9886;p15"/>
            <p:cNvSpPr/>
            <p:nvPr/>
          </p:nvSpPr>
          <p:spPr>
            <a:xfrm>
              <a:off x="814025" y="1782400"/>
              <a:ext cx="27400" cy="24900"/>
            </a:xfrm>
            <a:custGeom>
              <a:avLst/>
              <a:gdLst/>
              <a:ahLst/>
              <a:cxnLst/>
              <a:rect l="l" t="t" r="r" b="b"/>
              <a:pathLst>
                <a:path w="1096" h="996" extrusionOk="0">
                  <a:moveTo>
                    <a:pt x="588" y="1"/>
                  </a:moveTo>
                  <a:cubicBezTo>
                    <a:pt x="267" y="1"/>
                    <a:pt x="1" y="323"/>
                    <a:pt x="123" y="665"/>
                  </a:cubicBezTo>
                  <a:cubicBezTo>
                    <a:pt x="195" y="868"/>
                    <a:pt x="386" y="995"/>
                    <a:pt x="589" y="995"/>
                  </a:cubicBezTo>
                  <a:cubicBezTo>
                    <a:pt x="644" y="995"/>
                    <a:pt x="701" y="986"/>
                    <a:pt x="756" y="966"/>
                  </a:cubicBezTo>
                  <a:cubicBezTo>
                    <a:pt x="945" y="898"/>
                    <a:pt x="1076" y="724"/>
                    <a:pt x="1085" y="524"/>
                  </a:cubicBezTo>
                  <a:cubicBezTo>
                    <a:pt x="1095" y="324"/>
                    <a:pt x="984" y="136"/>
                    <a:pt x="802" y="50"/>
                  </a:cubicBezTo>
                  <a:cubicBezTo>
                    <a:pt x="731" y="16"/>
                    <a:pt x="658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7" name="Google Shape;9887;p15"/>
            <p:cNvSpPr/>
            <p:nvPr/>
          </p:nvSpPr>
          <p:spPr>
            <a:xfrm>
              <a:off x="1061975" y="1289400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714" y="0"/>
                  </a:moveTo>
                  <a:cubicBezTo>
                    <a:pt x="553" y="0"/>
                    <a:pt x="394" y="59"/>
                    <a:pt x="269" y="172"/>
                  </a:cubicBezTo>
                  <a:cubicBezTo>
                    <a:pt x="71" y="351"/>
                    <a:pt x="0" y="632"/>
                    <a:pt x="90" y="884"/>
                  </a:cubicBezTo>
                  <a:cubicBezTo>
                    <a:pt x="187" y="1155"/>
                    <a:pt x="442" y="1323"/>
                    <a:pt x="713" y="1323"/>
                  </a:cubicBezTo>
                  <a:cubicBezTo>
                    <a:pt x="788" y="1323"/>
                    <a:pt x="863" y="1311"/>
                    <a:pt x="937" y="1284"/>
                  </a:cubicBezTo>
                  <a:cubicBezTo>
                    <a:pt x="1188" y="1194"/>
                    <a:pt x="1361" y="961"/>
                    <a:pt x="1374" y="694"/>
                  </a:cubicBezTo>
                  <a:cubicBezTo>
                    <a:pt x="1386" y="428"/>
                    <a:pt x="1237" y="178"/>
                    <a:pt x="997" y="64"/>
                  </a:cubicBezTo>
                  <a:cubicBezTo>
                    <a:pt x="906" y="21"/>
                    <a:pt x="810" y="0"/>
                    <a:pt x="7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8" name="Google Shape;9888;p15"/>
            <p:cNvSpPr/>
            <p:nvPr/>
          </p:nvSpPr>
          <p:spPr>
            <a:xfrm>
              <a:off x="432350" y="1799425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713" y="0"/>
                  </a:moveTo>
                  <a:cubicBezTo>
                    <a:pt x="553" y="0"/>
                    <a:pt x="394" y="59"/>
                    <a:pt x="269" y="172"/>
                  </a:cubicBezTo>
                  <a:cubicBezTo>
                    <a:pt x="71" y="351"/>
                    <a:pt x="0" y="632"/>
                    <a:pt x="90" y="884"/>
                  </a:cubicBezTo>
                  <a:cubicBezTo>
                    <a:pt x="187" y="1155"/>
                    <a:pt x="441" y="1323"/>
                    <a:pt x="712" y="1323"/>
                  </a:cubicBezTo>
                  <a:cubicBezTo>
                    <a:pt x="786" y="1323"/>
                    <a:pt x="861" y="1311"/>
                    <a:pt x="935" y="1284"/>
                  </a:cubicBezTo>
                  <a:cubicBezTo>
                    <a:pt x="1188" y="1194"/>
                    <a:pt x="1360" y="961"/>
                    <a:pt x="1374" y="695"/>
                  </a:cubicBezTo>
                  <a:cubicBezTo>
                    <a:pt x="1386" y="427"/>
                    <a:pt x="1237" y="179"/>
                    <a:pt x="995" y="64"/>
                  </a:cubicBezTo>
                  <a:cubicBezTo>
                    <a:pt x="905" y="21"/>
                    <a:pt x="809" y="0"/>
                    <a:pt x="7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9" name="Google Shape;9889;p15"/>
            <p:cNvSpPr/>
            <p:nvPr/>
          </p:nvSpPr>
          <p:spPr>
            <a:xfrm>
              <a:off x="1501375" y="1424425"/>
              <a:ext cx="20025" cy="16575"/>
            </a:xfrm>
            <a:custGeom>
              <a:avLst/>
              <a:gdLst/>
              <a:ahLst/>
              <a:cxnLst/>
              <a:rect l="l" t="t" r="r" b="b"/>
              <a:pathLst>
                <a:path w="801" h="663" extrusionOk="0">
                  <a:moveTo>
                    <a:pt x="392" y="0"/>
                  </a:moveTo>
                  <a:cubicBezTo>
                    <a:pt x="178" y="0"/>
                    <a:pt x="1" y="215"/>
                    <a:pt x="82" y="444"/>
                  </a:cubicBezTo>
                  <a:cubicBezTo>
                    <a:pt x="131" y="579"/>
                    <a:pt x="258" y="662"/>
                    <a:pt x="394" y="662"/>
                  </a:cubicBezTo>
                  <a:cubicBezTo>
                    <a:pt x="430" y="662"/>
                    <a:pt x="468" y="656"/>
                    <a:pt x="504" y="643"/>
                  </a:cubicBezTo>
                  <a:cubicBezTo>
                    <a:pt x="781" y="544"/>
                    <a:pt x="801" y="159"/>
                    <a:pt x="534" y="33"/>
                  </a:cubicBezTo>
                  <a:cubicBezTo>
                    <a:pt x="487" y="11"/>
                    <a:pt x="43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0" name="Google Shape;9890;p15"/>
            <p:cNvSpPr/>
            <p:nvPr/>
          </p:nvSpPr>
          <p:spPr>
            <a:xfrm>
              <a:off x="551675" y="1182850"/>
              <a:ext cx="27400" cy="24850"/>
            </a:xfrm>
            <a:custGeom>
              <a:avLst/>
              <a:gdLst/>
              <a:ahLst/>
              <a:cxnLst/>
              <a:rect l="l" t="t" r="r" b="b"/>
              <a:pathLst>
                <a:path w="1096" h="994" extrusionOk="0">
                  <a:moveTo>
                    <a:pt x="588" y="0"/>
                  </a:moveTo>
                  <a:cubicBezTo>
                    <a:pt x="267" y="0"/>
                    <a:pt x="1" y="323"/>
                    <a:pt x="123" y="664"/>
                  </a:cubicBezTo>
                  <a:cubicBezTo>
                    <a:pt x="195" y="867"/>
                    <a:pt x="386" y="994"/>
                    <a:pt x="590" y="994"/>
                  </a:cubicBezTo>
                  <a:cubicBezTo>
                    <a:pt x="645" y="994"/>
                    <a:pt x="701" y="984"/>
                    <a:pt x="755" y="965"/>
                  </a:cubicBezTo>
                  <a:cubicBezTo>
                    <a:pt x="945" y="897"/>
                    <a:pt x="1074" y="723"/>
                    <a:pt x="1085" y="522"/>
                  </a:cubicBezTo>
                  <a:cubicBezTo>
                    <a:pt x="1095" y="322"/>
                    <a:pt x="982" y="135"/>
                    <a:pt x="802" y="50"/>
                  </a:cubicBezTo>
                  <a:cubicBezTo>
                    <a:pt x="730" y="16"/>
                    <a:pt x="658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1" name="Google Shape;9891;p15"/>
            <p:cNvSpPr/>
            <p:nvPr/>
          </p:nvSpPr>
          <p:spPr>
            <a:xfrm>
              <a:off x="533775" y="1405750"/>
              <a:ext cx="20000" cy="16550"/>
            </a:xfrm>
            <a:custGeom>
              <a:avLst/>
              <a:gdLst/>
              <a:ahLst/>
              <a:cxnLst/>
              <a:rect l="l" t="t" r="r" b="b"/>
              <a:pathLst>
                <a:path w="800" h="662" extrusionOk="0">
                  <a:moveTo>
                    <a:pt x="392" y="0"/>
                  </a:moveTo>
                  <a:cubicBezTo>
                    <a:pt x="179" y="0"/>
                    <a:pt x="1" y="215"/>
                    <a:pt x="81" y="442"/>
                  </a:cubicBezTo>
                  <a:cubicBezTo>
                    <a:pt x="129" y="578"/>
                    <a:pt x="257" y="661"/>
                    <a:pt x="392" y="661"/>
                  </a:cubicBezTo>
                  <a:cubicBezTo>
                    <a:pt x="429" y="661"/>
                    <a:pt x="467" y="655"/>
                    <a:pt x="503" y="642"/>
                  </a:cubicBezTo>
                  <a:cubicBezTo>
                    <a:pt x="782" y="544"/>
                    <a:pt x="800" y="159"/>
                    <a:pt x="535" y="33"/>
                  </a:cubicBezTo>
                  <a:cubicBezTo>
                    <a:pt x="487" y="11"/>
                    <a:pt x="439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2" name="Google Shape;9892;p15"/>
            <p:cNvSpPr/>
            <p:nvPr/>
          </p:nvSpPr>
          <p:spPr>
            <a:xfrm>
              <a:off x="1342375" y="1716200"/>
              <a:ext cx="37300" cy="35600"/>
            </a:xfrm>
            <a:custGeom>
              <a:avLst/>
              <a:gdLst/>
              <a:ahLst/>
              <a:cxnLst/>
              <a:rect l="l" t="t" r="r" b="b"/>
              <a:pathLst>
                <a:path w="1492" h="1424" extrusionOk="0">
                  <a:moveTo>
                    <a:pt x="766" y="1"/>
                  </a:moveTo>
                  <a:cubicBezTo>
                    <a:pt x="593" y="1"/>
                    <a:pt x="422" y="64"/>
                    <a:pt x="289" y="185"/>
                  </a:cubicBezTo>
                  <a:cubicBezTo>
                    <a:pt x="75" y="378"/>
                    <a:pt x="0" y="680"/>
                    <a:pt x="96" y="952"/>
                  </a:cubicBezTo>
                  <a:cubicBezTo>
                    <a:pt x="200" y="1242"/>
                    <a:pt x="474" y="1423"/>
                    <a:pt x="766" y="1423"/>
                  </a:cubicBezTo>
                  <a:cubicBezTo>
                    <a:pt x="845" y="1423"/>
                    <a:pt x="926" y="1410"/>
                    <a:pt x="1006" y="1382"/>
                  </a:cubicBezTo>
                  <a:cubicBezTo>
                    <a:pt x="1276" y="1285"/>
                    <a:pt x="1462" y="1034"/>
                    <a:pt x="1476" y="747"/>
                  </a:cubicBezTo>
                  <a:cubicBezTo>
                    <a:pt x="1491" y="460"/>
                    <a:pt x="1330" y="193"/>
                    <a:pt x="1070" y="69"/>
                  </a:cubicBezTo>
                  <a:cubicBezTo>
                    <a:pt x="973" y="23"/>
                    <a:pt x="869" y="1"/>
                    <a:pt x="7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3" name="Google Shape;9893;p15"/>
            <p:cNvSpPr/>
            <p:nvPr/>
          </p:nvSpPr>
          <p:spPr>
            <a:xfrm>
              <a:off x="1216650" y="1832450"/>
              <a:ext cx="9325" cy="7725"/>
            </a:xfrm>
            <a:custGeom>
              <a:avLst/>
              <a:gdLst/>
              <a:ahLst/>
              <a:cxnLst/>
              <a:rect l="l" t="t" r="r" b="b"/>
              <a:pathLst>
                <a:path w="373" h="309" extrusionOk="0">
                  <a:moveTo>
                    <a:pt x="183" y="0"/>
                  </a:moveTo>
                  <a:cubicBezTo>
                    <a:pt x="83" y="0"/>
                    <a:pt x="1" y="100"/>
                    <a:pt x="39" y="207"/>
                  </a:cubicBezTo>
                  <a:cubicBezTo>
                    <a:pt x="61" y="269"/>
                    <a:pt x="120" y="309"/>
                    <a:pt x="184" y="309"/>
                  </a:cubicBezTo>
                  <a:cubicBezTo>
                    <a:pt x="201" y="309"/>
                    <a:pt x="219" y="306"/>
                    <a:pt x="236" y="300"/>
                  </a:cubicBezTo>
                  <a:cubicBezTo>
                    <a:pt x="364" y="253"/>
                    <a:pt x="373" y="74"/>
                    <a:pt x="249" y="16"/>
                  </a:cubicBezTo>
                  <a:cubicBezTo>
                    <a:pt x="227" y="5"/>
                    <a:pt x="2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4" name="Google Shape;9894;p15"/>
            <p:cNvSpPr/>
            <p:nvPr/>
          </p:nvSpPr>
          <p:spPr>
            <a:xfrm>
              <a:off x="580325" y="2069100"/>
              <a:ext cx="25500" cy="23125"/>
            </a:xfrm>
            <a:custGeom>
              <a:avLst/>
              <a:gdLst/>
              <a:ahLst/>
              <a:cxnLst/>
              <a:rect l="l" t="t" r="r" b="b"/>
              <a:pathLst>
                <a:path w="1020" h="925" extrusionOk="0">
                  <a:moveTo>
                    <a:pt x="548" y="0"/>
                  </a:moveTo>
                  <a:cubicBezTo>
                    <a:pt x="250" y="0"/>
                    <a:pt x="1" y="300"/>
                    <a:pt x="114" y="619"/>
                  </a:cubicBezTo>
                  <a:cubicBezTo>
                    <a:pt x="182" y="807"/>
                    <a:pt x="360" y="924"/>
                    <a:pt x="550" y="924"/>
                  </a:cubicBezTo>
                  <a:cubicBezTo>
                    <a:pt x="601" y="924"/>
                    <a:pt x="653" y="916"/>
                    <a:pt x="704" y="898"/>
                  </a:cubicBezTo>
                  <a:cubicBezTo>
                    <a:pt x="880" y="835"/>
                    <a:pt x="1000" y="673"/>
                    <a:pt x="1010" y="486"/>
                  </a:cubicBezTo>
                  <a:cubicBezTo>
                    <a:pt x="1019" y="300"/>
                    <a:pt x="916" y="126"/>
                    <a:pt x="747" y="46"/>
                  </a:cubicBezTo>
                  <a:cubicBezTo>
                    <a:pt x="681" y="14"/>
                    <a:pt x="613" y="0"/>
                    <a:pt x="54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5" name="Google Shape;9895;p15"/>
            <p:cNvSpPr/>
            <p:nvPr/>
          </p:nvSpPr>
          <p:spPr>
            <a:xfrm>
              <a:off x="775850" y="1618650"/>
              <a:ext cx="25550" cy="23225"/>
            </a:xfrm>
            <a:custGeom>
              <a:avLst/>
              <a:gdLst/>
              <a:ahLst/>
              <a:cxnLst/>
              <a:rect l="l" t="t" r="r" b="b"/>
              <a:pathLst>
                <a:path w="1022" h="929" extrusionOk="0">
                  <a:moveTo>
                    <a:pt x="548" y="1"/>
                  </a:moveTo>
                  <a:cubicBezTo>
                    <a:pt x="249" y="1"/>
                    <a:pt x="0" y="302"/>
                    <a:pt x="114" y="621"/>
                  </a:cubicBezTo>
                  <a:cubicBezTo>
                    <a:pt x="181" y="810"/>
                    <a:pt x="359" y="928"/>
                    <a:pt x="549" y="928"/>
                  </a:cubicBezTo>
                  <a:cubicBezTo>
                    <a:pt x="601" y="928"/>
                    <a:pt x="654" y="919"/>
                    <a:pt x="706" y="901"/>
                  </a:cubicBezTo>
                  <a:cubicBezTo>
                    <a:pt x="882" y="838"/>
                    <a:pt x="1004" y="675"/>
                    <a:pt x="1013" y="489"/>
                  </a:cubicBezTo>
                  <a:cubicBezTo>
                    <a:pt x="1022" y="301"/>
                    <a:pt x="918" y="127"/>
                    <a:pt x="748" y="47"/>
                  </a:cubicBezTo>
                  <a:cubicBezTo>
                    <a:pt x="681" y="15"/>
                    <a:pt x="613" y="1"/>
                    <a:pt x="5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6" name="Google Shape;9896;p15"/>
            <p:cNvSpPr/>
            <p:nvPr/>
          </p:nvSpPr>
          <p:spPr>
            <a:xfrm>
              <a:off x="623425" y="1813725"/>
              <a:ext cx="18700" cy="15525"/>
            </a:xfrm>
            <a:custGeom>
              <a:avLst/>
              <a:gdLst/>
              <a:ahLst/>
              <a:cxnLst/>
              <a:rect l="l" t="t" r="r" b="b"/>
              <a:pathLst>
                <a:path w="748" h="621" extrusionOk="0">
                  <a:moveTo>
                    <a:pt x="367" y="1"/>
                  </a:moveTo>
                  <a:cubicBezTo>
                    <a:pt x="167" y="1"/>
                    <a:pt x="0" y="202"/>
                    <a:pt x="77" y="414"/>
                  </a:cubicBezTo>
                  <a:cubicBezTo>
                    <a:pt x="122" y="541"/>
                    <a:pt x="241" y="620"/>
                    <a:pt x="368" y="620"/>
                  </a:cubicBezTo>
                  <a:cubicBezTo>
                    <a:pt x="402" y="620"/>
                    <a:pt x="437" y="615"/>
                    <a:pt x="471" y="602"/>
                  </a:cubicBezTo>
                  <a:cubicBezTo>
                    <a:pt x="731" y="509"/>
                    <a:pt x="747" y="150"/>
                    <a:pt x="499" y="31"/>
                  </a:cubicBezTo>
                  <a:cubicBezTo>
                    <a:pt x="455" y="10"/>
                    <a:pt x="410" y="1"/>
                    <a:pt x="36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7" name="Google Shape;9897;p15"/>
            <p:cNvSpPr/>
            <p:nvPr/>
          </p:nvSpPr>
          <p:spPr>
            <a:xfrm>
              <a:off x="938500" y="1543600"/>
              <a:ext cx="7275" cy="6025"/>
            </a:xfrm>
            <a:custGeom>
              <a:avLst/>
              <a:gdLst/>
              <a:ahLst/>
              <a:cxnLst/>
              <a:rect l="l" t="t" r="r" b="b"/>
              <a:pathLst>
                <a:path w="291" h="241" extrusionOk="0">
                  <a:moveTo>
                    <a:pt x="142" y="0"/>
                  </a:moveTo>
                  <a:cubicBezTo>
                    <a:pt x="65" y="0"/>
                    <a:pt x="1" y="78"/>
                    <a:pt x="30" y="160"/>
                  </a:cubicBezTo>
                  <a:cubicBezTo>
                    <a:pt x="47" y="210"/>
                    <a:pt x="94" y="240"/>
                    <a:pt x="143" y="240"/>
                  </a:cubicBezTo>
                  <a:cubicBezTo>
                    <a:pt x="156" y="240"/>
                    <a:pt x="169" y="238"/>
                    <a:pt x="182" y="234"/>
                  </a:cubicBezTo>
                  <a:cubicBezTo>
                    <a:pt x="283" y="198"/>
                    <a:pt x="290" y="58"/>
                    <a:pt x="194" y="13"/>
                  </a:cubicBezTo>
                  <a:cubicBezTo>
                    <a:pt x="177" y="4"/>
                    <a:pt x="159" y="0"/>
                    <a:pt x="1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8" name="Google Shape;9898;p15"/>
            <p:cNvSpPr/>
            <p:nvPr/>
          </p:nvSpPr>
          <p:spPr>
            <a:xfrm>
              <a:off x="836450" y="1467125"/>
              <a:ext cx="7275" cy="6050"/>
            </a:xfrm>
            <a:custGeom>
              <a:avLst/>
              <a:gdLst/>
              <a:ahLst/>
              <a:cxnLst/>
              <a:rect l="l" t="t" r="r" b="b"/>
              <a:pathLst>
                <a:path w="291" h="242" extrusionOk="0">
                  <a:moveTo>
                    <a:pt x="142" y="1"/>
                  </a:moveTo>
                  <a:cubicBezTo>
                    <a:pt x="65" y="1"/>
                    <a:pt x="0" y="79"/>
                    <a:pt x="30" y="162"/>
                  </a:cubicBezTo>
                  <a:cubicBezTo>
                    <a:pt x="48" y="210"/>
                    <a:pt x="94" y="241"/>
                    <a:pt x="143" y="241"/>
                  </a:cubicBezTo>
                  <a:cubicBezTo>
                    <a:pt x="157" y="241"/>
                    <a:pt x="170" y="239"/>
                    <a:pt x="183" y="234"/>
                  </a:cubicBezTo>
                  <a:cubicBezTo>
                    <a:pt x="284" y="198"/>
                    <a:pt x="290" y="58"/>
                    <a:pt x="194" y="13"/>
                  </a:cubicBezTo>
                  <a:cubicBezTo>
                    <a:pt x="177" y="5"/>
                    <a:pt x="159" y="1"/>
                    <a:pt x="1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9" name="Google Shape;9899;p15"/>
            <p:cNvSpPr/>
            <p:nvPr/>
          </p:nvSpPr>
          <p:spPr>
            <a:xfrm>
              <a:off x="622125" y="1677225"/>
              <a:ext cx="7250" cy="6025"/>
            </a:xfrm>
            <a:custGeom>
              <a:avLst/>
              <a:gdLst/>
              <a:ahLst/>
              <a:cxnLst/>
              <a:rect l="l" t="t" r="r" b="b"/>
              <a:pathLst>
                <a:path w="290" h="241" extrusionOk="0">
                  <a:moveTo>
                    <a:pt x="142" y="0"/>
                  </a:moveTo>
                  <a:cubicBezTo>
                    <a:pt x="64" y="0"/>
                    <a:pt x="0" y="79"/>
                    <a:pt x="30" y="161"/>
                  </a:cubicBezTo>
                  <a:cubicBezTo>
                    <a:pt x="47" y="210"/>
                    <a:pt x="93" y="241"/>
                    <a:pt x="142" y="241"/>
                  </a:cubicBezTo>
                  <a:cubicBezTo>
                    <a:pt x="156" y="241"/>
                    <a:pt x="169" y="238"/>
                    <a:pt x="183" y="234"/>
                  </a:cubicBezTo>
                  <a:cubicBezTo>
                    <a:pt x="284" y="197"/>
                    <a:pt x="290" y="58"/>
                    <a:pt x="194" y="13"/>
                  </a:cubicBezTo>
                  <a:cubicBezTo>
                    <a:pt x="176" y="4"/>
                    <a:pt x="159" y="0"/>
                    <a:pt x="1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0" name="Google Shape;9900;p15"/>
            <p:cNvSpPr/>
            <p:nvPr/>
          </p:nvSpPr>
          <p:spPr>
            <a:xfrm>
              <a:off x="1274600" y="1425150"/>
              <a:ext cx="7250" cy="6050"/>
            </a:xfrm>
            <a:custGeom>
              <a:avLst/>
              <a:gdLst/>
              <a:ahLst/>
              <a:cxnLst/>
              <a:rect l="l" t="t" r="r" b="b"/>
              <a:pathLst>
                <a:path w="290" h="242" extrusionOk="0">
                  <a:moveTo>
                    <a:pt x="141" y="1"/>
                  </a:moveTo>
                  <a:cubicBezTo>
                    <a:pt x="64" y="1"/>
                    <a:pt x="0" y="79"/>
                    <a:pt x="30" y="162"/>
                  </a:cubicBezTo>
                  <a:cubicBezTo>
                    <a:pt x="47" y="210"/>
                    <a:pt x="94" y="241"/>
                    <a:pt x="143" y="241"/>
                  </a:cubicBezTo>
                  <a:cubicBezTo>
                    <a:pt x="156" y="241"/>
                    <a:pt x="170" y="239"/>
                    <a:pt x="183" y="234"/>
                  </a:cubicBezTo>
                  <a:cubicBezTo>
                    <a:pt x="284" y="198"/>
                    <a:pt x="290" y="58"/>
                    <a:pt x="193" y="13"/>
                  </a:cubicBezTo>
                  <a:cubicBezTo>
                    <a:pt x="176" y="5"/>
                    <a:pt x="158" y="1"/>
                    <a:pt x="14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1" name="Google Shape;9901;p15"/>
            <p:cNvSpPr/>
            <p:nvPr/>
          </p:nvSpPr>
          <p:spPr>
            <a:xfrm>
              <a:off x="1290375" y="1137450"/>
              <a:ext cx="29775" cy="27050"/>
            </a:xfrm>
            <a:custGeom>
              <a:avLst/>
              <a:gdLst/>
              <a:ahLst/>
              <a:cxnLst/>
              <a:rect l="l" t="t" r="r" b="b"/>
              <a:pathLst>
                <a:path w="1191" h="1082" extrusionOk="0">
                  <a:moveTo>
                    <a:pt x="639" y="1"/>
                  </a:moveTo>
                  <a:cubicBezTo>
                    <a:pt x="290" y="1"/>
                    <a:pt x="0" y="352"/>
                    <a:pt x="134" y="723"/>
                  </a:cubicBezTo>
                  <a:cubicBezTo>
                    <a:pt x="212" y="943"/>
                    <a:pt x="419" y="1081"/>
                    <a:pt x="640" y="1081"/>
                  </a:cubicBezTo>
                  <a:cubicBezTo>
                    <a:pt x="701" y="1081"/>
                    <a:pt x="762" y="1071"/>
                    <a:pt x="822" y="1049"/>
                  </a:cubicBezTo>
                  <a:cubicBezTo>
                    <a:pt x="1026" y="976"/>
                    <a:pt x="1168" y="786"/>
                    <a:pt x="1178" y="568"/>
                  </a:cubicBezTo>
                  <a:cubicBezTo>
                    <a:pt x="1190" y="351"/>
                    <a:pt x="1068" y="148"/>
                    <a:pt x="872" y="54"/>
                  </a:cubicBezTo>
                  <a:cubicBezTo>
                    <a:pt x="794" y="18"/>
                    <a:pt x="715" y="1"/>
                    <a:pt x="63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2" name="Google Shape;9902;p15"/>
            <p:cNvSpPr/>
            <p:nvPr/>
          </p:nvSpPr>
          <p:spPr>
            <a:xfrm>
              <a:off x="1137950" y="1544550"/>
              <a:ext cx="16675" cy="14100"/>
            </a:xfrm>
            <a:custGeom>
              <a:avLst/>
              <a:gdLst/>
              <a:ahLst/>
              <a:cxnLst/>
              <a:rect l="l" t="t" r="r" b="b"/>
              <a:pathLst>
                <a:path w="667" h="564" extrusionOk="0">
                  <a:moveTo>
                    <a:pt x="378" y="0"/>
                  </a:moveTo>
                  <a:cubicBezTo>
                    <a:pt x="373" y="0"/>
                    <a:pt x="369" y="0"/>
                    <a:pt x="364" y="0"/>
                  </a:cubicBezTo>
                  <a:cubicBezTo>
                    <a:pt x="113" y="11"/>
                    <a:pt x="0" y="320"/>
                    <a:pt x="187" y="490"/>
                  </a:cubicBezTo>
                  <a:cubicBezTo>
                    <a:pt x="243" y="541"/>
                    <a:pt x="309" y="564"/>
                    <a:pt x="374" y="564"/>
                  </a:cubicBezTo>
                  <a:cubicBezTo>
                    <a:pt x="523" y="564"/>
                    <a:pt x="666" y="443"/>
                    <a:pt x="659" y="268"/>
                  </a:cubicBezTo>
                  <a:cubicBezTo>
                    <a:pt x="651" y="118"/>
                    <a:pt x="527" y="0"/>
                    <a:pt x="37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3" name="Google Shape;9903;p15"/>
            <p:cNvSpPr/>
            <p:nvPr/>
          </p:nvSpPr>
          <p:spPr>
            <a:xfrm>
              <a:off x="1434600" y="1530850"/>
              <a:ext cx="29500" cy="28175"/>
            </a:xfrm>
            <a:custGeom>
              <a:avLst/>
              <a:gdLst/>
              <a:ahLst/>
              <a:cxnLst/>
              <a:rect l="l" t="t" r="r" b="b"/>
              <a:pathLst>
                <a:path w="1180" h="1127" extrusionOk="0">
                  <a:moveTo>
                    <a:pt x="608" y="1"/>
                  </a:moveTo>
                  <a:cubicBezTo>
                    <a:pt x="599" y="1"/>
                    <a:pt x="591" y="1"/>
                    <a:pt x="583" y="1"/>
                  </a:cubicBezTo>
                  <a:cubicBezTo>
                    <a:pt x="354" y="12"/>
                    <a:pt x="156" y="158"/>
                    <a:pt x="78" y="372"/>
                  </a:cubicBezTo>
                  <a:cubicBezTo>
                    <a:pt x="1" y="586"/>
                    <a:pt x="60" y="826"/>
                    <a:pt x="228" y="980"/>
                  </a:cubicBezTo>
                  <a:cubicBezTo>
                    <a:pt x="334" y="1076"/>
                    <a:pt x="469" y="1127"/>
                    <a:pt x="607" y="1127"/>
                  </a:cubicBezTo>
                  <a:cubicBezTo>
                    <a:pt x="688" y="1127"/>
                    <a:pt x="769" y="1109"/>
                    <a:pt x="846" y="1073"/>
                  </a:cubicBezTo>
                  <a:cubicBezTo>
                    <a:pt x="1052" y="977"/>
                    <a:pt x="1179" y="766"/>
                    <a:pt x="1169" y="538"/>
                  </a:cubicBezTo>
                  <a:cubicBezTo>
                    <a:pt x="1156" y="237"/>
                    <a:pt x="906" y="1"/>
                    <a:pt x="6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4" name="Google Shape;9904;p15"/>
            <p:cNvSpPr/>
            <p:nvPr/>
          </p:nvSpPr>
          <p:spPr>
            <a:xfrm>
              <a:off x="1719925" y="1693775"/>
              <a:ext cx="36850" cy="35225"/>
            </a:xfrm>
            <a:custGeom>
              <a:avLst/>
              <a:gdLst/>
              <a:ahLst/>
              <a:cxnLst/>
              <a:rect l="l" t="t" r="r" b="b"/>
              <a:pathLst>
                <a:path w="1474" h="1409" extrusionOk="0">
                  <a:moveTo>
                    <a:pt x="757" y="1"/>
                  </a:moveTo>
                  <a:cubicBezTo>
                    <a:pt x="747" y="1"/>
                    <a:pt x="737" y="1"/>
                    <a:pt x="727" y="1"/>
                  </a:cubicBezTo>
                  <a:cubicBezTo>
                    <a:pt x="443" y="15"/>
                    <a:pt x="194" y="197"/>
                    <a:pt x="98" y="464"/>
                  </a:cubicBezTo>
                  <a:cubicBezTo>
                    <a:pt x="1" y="732"/>
                    <a:pt x="74" y="1033"/>
                    <a:pt x="285" y="1223"/>
                  </a:cubicBezTo>
                  <a:cubicBezTo>
                    <a:pt x="417" y="1345"/>
                    <a:pt x="587" y="1408"/>
                    <a:pt x="760" y="1408"/>
                  </a:cubicBezTo>
                  <a:cubicBezTo>
                    <a:pt x="860" y="1408"/>
                    <a:pt x="962" y="1387"/>
                    <a:pt x="1057" y="1342"/>
                  </a:cubicBezTo>
                  <a:cubicBezTo>
                    <a:pt x="1314" y="1220"/>
                    <a:pt x="1474" y="957"/>
                    <a:pt x="1462" y="673"/>
                  </a:cubicBezTo>
                  <a:cubicBezTo>
                    <a:pt x="1444" y="296"/>
                    <a:pt x="1131" y="1"/>
                    <a:pt x="75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5" name="Google Shape;9905;p15"/>
            <p:cNvSpPr/>
            <p:nvPr/>
          </p:nvSpPr>
          <p:spPr>
            <a:xfrm>
              <a:off x="1621700" y="791350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713" y="1"/>
                  </a:moveTo>
                  <a:cubicBezTo>
                    <a:pt x="703" y="1"/>
                    <a:pt x="693" y="1"/>
                    <a:pt x="683" y="1"/>
                  </a:cubicBezTo>
                  <a:cubicBezTo>
                    <a:pt x="417" y="13"/>
                    <a:pt x="183" y="185"/>
                    <a:pt x="92" y="437"/>
                  </a:cubicBezTo>
                  <a:cubicBezTo>
                    <a:pt x="1" y="688"/>
                    <a:pt x="70" y="969"/>
                    <a:pt x="267" y="1150"/>
                  </a:cubicBezTo>
                  <a:cubicBezTo>
                    <a:pt x="392" y="1263"/>
                    <a:pt x="552" y="1323"/>
                    <a:pt x="715" y="1323"/>
                  </a:cubicBezTo>
                  <a:cubicBezTo>
                    <a:pt x="809" y="1323"/>
                    <a:pt x="905" y="1302"/>
                    <a:pt x="994" y="1261"/>
                  </a:cubicBezTo>
                  <a:cubicBezTo>
                    <a:pt x="1236" y="1147"/>
                    <a:pt x="1386" y="899"/>
                    <a:pt x="1374" y="633"/>
                  </a:cubicBezTo>
                  <a:cubicBezTo>
                    <a:pt x="1357" y="278"/>
                    <a:pt x="1065" y="1"/>
                    <a:pt x="7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6" name="Google Shape;9906;p15"/>
            <p:cNvSpPr/>
            <p:nvPr/>
          </p:nvSpPr>
          <p:spPr>
            <a:xfrm>
              <a:off x="2081325" y="1051900"/>
              <a:ext cx="29275" cy="24850"/>
            </a:xfrm>
            <a:custGeom>
              <a:avLst/>
              <a:gdLst/>
              <a:ahLst/>
              <a:cxnLst/>
              <a:rect l="l" t="t" r="r" b="b"/>
              <a:pathLst>
                <a:path w="1171" h="994" extrusionOk="0">
                  <a:moveTo>
                    <a:pt x="662" y="1"/>
                  </a:moveTo>
                  <a:cubicBezTo>
                    <a:pt x="654" y="1"/>
                    <a:pt x="647" y="1"/>
                    <a:pt x="640" y="1"/>
                  </a:cubicBezTo>
                  <a:cubicBezTo>
                    <a:pt x="198" y="21"/>
                    <a:pt x="1" y="565"/>
                    <a:pt x="327" y="863"/>
                  </a:cubicBezTo>
                  <a:cubicBezTo>
                    <a:pt x="426" y="953"/>
                    <a:pt x="543" y="993"/>
                    <a:pt x="658" y="993"/>
                  </a:cubicBezTo>
                  <a:cubicBezTo>
                    <a:pt x="921" y="993"/>
                    <a:pt x="1170" y="781"/>
                    <a:pt x="1157" y="475"/>
                  </a:cubicBezTo>
                  <a:cubicBezTo>
                    <a:pt x="1145" y="209"/>
                    <a:pt x="926" y="1"/>
                    <a:pt x="66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7" name="Google Shape;9907;p15"/>
            <p:cNvSpPr/>
            <p:nvPr/>
          </p:nvSpPr>
          <p:spPr>
            <a:xfrm>
              <a:off x="1130325" y="1359575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715" y="1"/>
                  </a:moveTo>
                  <a:cubicBezTo>
                    <a:pt x="704" y="1"/>
                    <a:pt x="694" y="1"/>
                    <a:pt x="684" y="1"/>
                  </a:cubicBezTo>
                  <a:cubicBezTo>
                    <a:pt x="417" y="13"/>
                    <a:pt x="182" y="186"/>
                    <a:pt x="92" y="437"/>
                  </a:cubicBezTo>
                  <a:cubicBezTo>
                    <a:pt x="0" y="688"/>
                    <a:pt x="69" y="969"/>
                    <a:pt x="268" y="1150"/>
                  </a:cubicBezTo>
                  <a:cubicBezTo>
                    <a:pt x="392" y="1263"/>
                    <a:pt x="552" y="1323"/>
                    <a:pt x="714" y="1323"/>
                  </a:cubicBezTo>
                  <a:cubicBezTo>
                    <a:pt x="809" y="1323"/>
                    <a:pt x="905" y="1303"/>
                    <a:pt x="994" y="1261"/>
                  </a:cubicBezTo>
                  <a:cubicBezTo>
                    <a:pt x="1236" y="1148"/>
                    <a:pt x="1386" y="900"/>
                    <a:pt x="1374" y="633"/>
                  </a:cubicBezTo>
                  <a:cubicBezTo>
                    <a:pt x="1358" y="278"/>
                    <a:pt x="1065" y="1"/>
                    <a:pt x="7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8" name="Google Shape;9908;p15"/>
            <p:cNvSpPr/>
            <p:nvPr/>
          </p:nvSpPr>
          <p:spPr>
            <a:xfrm>
              <a:off x="2172825" y="853625"/>
              <a:ext cx="19525" cy="16550"/>
            </a:xfrm>
            <a:custGeom>
              <a:avLst/>
              <a:gdLst/>
              <a:ahLst/>
              <a:cxnLst/>
              <a:rect l="l" t="t" r="r" b="b"/>
              <a:pathLst>
                <a:path w="781" h="662" extrusionOk="0">
                  <a:moveTo>
                    <a:pt x="443" y="0"/>
                  </a:moveTo>
                  <a:cubicBezTo>
                    <a:pt x="437" y="0"/>
                    <a:pt x="432" y="1"/>
                    <a:pt x="426" y="1"/>
                  </a:cubicBezTo>
                  <a:cubicBezTo>
                    <a:pt x="132" y="13"/>
                    <a:pt x="1" y="375"/>
                    <a:pt x="219" y="574"/>
                  </a:cubicBezTo>
                  <a:cubicBezTo>
                    <a:pt x="285" y="634"/>
                    <a:pt x="363" y="662"/>
                    <a:pt x="439" y="662"/>
                  </a:cubicBezTo>
                  <a:cubicBezTo>
                    <a:pt x="614" y="662"/>
                    <a:pt x="780" y="520"/>
                    <a:pt x="772" y="315"/>
                  </a:cubicBezTo>
                  <a:cubicBezTo>
                    <a:pt x="763" y="139"/>
                    <a:pt x="617" y="0"/>
                    <a:pt x="4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9" name="Google Shape;9909;p15"/>
            <p:cNvSpPr/>
            <p:nvPr/>
          </p:nvSpPr>
          <p:spPr>
            <a:xfrm>
              <a:off x="1996675" y="571375"/>
              <a:ext cx="27350" cy="23200"/>
            </a:xfrm>
            <a:custGeom>
              <a:avLst/>
              <a:gdLst/>
              <a:ahLst/>
              <a:cxnLst/>
              <a:rect l="l" t="t" r="r" b="b"/>
              <a:pathLst>
                <a:path w="1094" h="928" extrusionOk="0">
                  <a:moveTo>
                    <a:pt x="619" y="1"/>
                  </a:moveTo>
                  <a:cubicBezTo>
                    <a:pt x="612" y="1"/>
                    <a:pt x="605" y="1"/>
                    <a:pt x="597" y="1"/>
                  </a:cubicBezTo>
                  <a:cubicBezTo>
                    <a:pt x="185" y="20"/>
                    <a:pt x="1" y="528"/>
                    <a:pt x="306" y="806"/>
                  </a:cubicBezTo>
                  <a:cubicBezTo>
                    <a:pt x="398" y="890"/>
                    <a:pt x="508" y="928"/>
                    <a:pt x="615" y="928"/>
                  </a:cubicBezTo>
                  <a:cubicBezTo>
                    <a:pt x="861" y="928"/>
                    <a:pt x="1093" y="730"/>
                    <a:pt x="1080" y="443"/>
                  </a:cubicBezTo>
                  <a:cubicBezTo>
                    <a:pt x="1070" y="195"/>
                    <a:pt x="865" y="1"/>
                    <a:pt x="6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0" name="Google Shape;9910;p15"/>
            <p:cNvSpPr/>
            <p:nvPr/>
          </p:nvSpPr>
          <p:spPr>
            <a:xfrm>
              <a:off x="1837800" y="615250"/>
              <a:ext cx="7125" cy="6000"/>
            </a:xfrm>
            <a:custGeom>
              <a:avLst/>
              <a:gdLst/>
              <a:ahLst/>
              <a:cxnLst/>
              <a:rect l="l" t="t" r="r" b="b"/>
              <a:pathLst>
                <a:path w="285" h="240" extrusionOk="0">
                  <a:moveTo>
                    <a:pt x="161" y="0"/>
                  </a:moveTo>
                  <a:cubicBezTo>
                    <a:pt x="159" y="0"/>
                    <a:pt x="157" y="0"/>
                    <a:pt x="155" y="1"/>
                  </a:cubicBezTo>
                  <a:cubicBezTo>
                    <a:pt x="49" y="5"/>
                    <a:pt x="1" y="136"/>
                    <a:pt x="80" y="208"/>
                  </a:cubicBezTo>
                  <a:cubicBezTo>
                    <a:pt x="104" y="230"/>
                    <a:pt x="133" y="240"/>
                    <a:pt x="161" y="240"/>
                  </a:cubicBezTo>
                  <a:cubicBezTo>
                    <a:pt x="224" y="240"/>
                    <a:pt x="284" y="189"/>
                    <a:pt x="280" y="115"/>
                  </a:cubicBezTo>
                  <a:cubicBezTo>
                    <a:pt x="277" y="50"/>
                    <a:pt x="225" y="0"/>
                    <a:pt x="16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1" name="Google Shape;9911;p15"/>
            <p:cNvSpPr/>
            <p:nvPr/>
          </p:nvSpPr>
          <p:spPr>
            <a:xfrm>
              <a:off x="1912925" y="718250"/>
              <a:ext cx="7075" cy="6025"/>
            </a:xfrm>
            <a:custGeom>
              <a:avLst/>
              <a:gdLst/>
              <a:ahLst/>
              <a:cxnLst/>
              <a:rect l="l" t="t" r="r" b="b"/>
              <a:pathLst>
                <a:path w="283" h="241" extrusionOk="0">
                  <a:moveTo>
                    <a:pt x="161" y="0"/>
                  </a:moveTo>
                  <a:cubicBezTo>
                    <a:pt x="159" y="0"/>
                    <a:pt x="157" y="0"/>
                    <a:pt x="155" y="0"/>
                  </a:cubicBezTo>
                  <a:cubicBezTo>
                    <a:pt x="48" y="5"/>
                    <a:pt x="0" y="137"/>
                    <a:pt x="80" y="209"/>
                  </a:cubicBezTo>
                  <a:cubicBezTo>
                    <a:pt x="104" y="231"/>
                    <a:pt x="132" y="241"/>
                    <a:pt x="159" y="241"/>
                  </a:cubicBezTo>
                  <a:cubicBezTo>
                    <a:pt x="222" y="241"/>
                    <a:pt x="283" y="189"/>
                    <a:pt x="280" y="115"/>
                  </a:cubicBezTo>
                  <a:cubicBezTo>
                    <a:pt x="277" y="50"/>
                    <a:pt x="224" y="0"/>
                    <a:pt x="16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2" name="Google Shape;9912;p15"/>
            <p:cNvSpPr/>
            <p:nvPr/>
          </p:nvSpPr>
          <p:spPr>
            <a:xfrm>
              <a:off x="2179475" y="580300"/>
              <a:ext cx="7100" cy="6000"/>
            </a:xfrm>
            <a:custGeom>
              <a:avLst/>
              <a:gdLst/>
              <a:ahLst/>
              <a:cxnLst/>
              <a:rect l="l" t="t" r="r" b="b"/>
              <a:pathLst>
                <a:path w="284" h="240" extrusionOk="0">
                  <a:moveTo>
                    <a:pt x="161" y="1"/>
                  </a:moveTo>
                  <a:cubicBezTo>
                    <a:pt x="159" y="1"/>
                    <a:pt x="157" y="1"/>
                    <a:pt x="156" y="1"/>
                  </a:cubicBezTo>
                  <a:cubicBezTo>
                    <a:pt x="49" y="5"/>
                    <a:pt x="1" y="136"/>
                    <a:pt x="79" y="208"/>
                  </a:cubicBezTo>
                  <a:cubicBezTo>
                    <a:pt x="103" y="230"/>
                    <a:pt x="132" y="240"/>
                    <a:pt x="160" y="240"/>
                  </a:cubicBezTo>
                  <a:cubicBezTo>
                    <a:pt x="224" y="240"/>
                    <a:pt x="284" y="189"/>
                    <a:pt x="280" y="115"/>
                  </a:cubicBezTo>
                  <a:cubicBezTo>
                    <a:pt x="277" y="51"/>
                    <a:pt x="223" y="1"/>
                    <a:pt x="1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3" name="Google Shape;9913;p15"/>
            <p:cNvSpPr/>
            <p:nvPr/>
          </p:nvSpPr>
          <p:spPr>
            <a:xfrm>
              <a:off x="1481775" y="629825"/>
              <a:ext cx="7075" cy="6000"/>
            </a:xfrm>
            <a:custGeom>
              <a:avLst/>
              <a:gdLst/>
              <a:ahLst/>
              <a:cxnLst/>
              <a:rect l="l" t="t" r="r" b="b"/>
              <a:pathLst>
                <a:path w="283" h="240" extrusionOk="0">
                  <a:moveTo>
                    <a:pt x="159" y="1"/>
                  </a:moveTo>
                  <a:cubicBezTo>
                    <a:pt x="157" y="1"/>
                    <a:pt x="155" y="1"/>
                    <a:pt x="154" y="1"/>
                  </a:cubicBezTo>
                  <a:cubicBezTo>
                    <a:pt x="47" y="5"/>
                    <a:pt x="0" y="137"/>
                    <a:pt x="78" y="208"/>
                  </a:cubicBezTo>
                  <a:cubicBezTo>
                    <a:pt x="102" y="230"/>
                    <a:pt x="131" y="240"/>
                    <a:pt x="159" y="240"/>
                  </a:cubicBezTo>
                  <a:cubicBezTo>
                    <a:pt x="222" y="240"/>
                    <a:pt x="283" y="189"/>
                    <a:pt x="278" y="115"/>
                  </a:cubicBezTo>
                  <a:cubicBezTo>
                    <a:pt x="275" y="51"/>
                    <a:pt x="223" y="1"/>
                    <a:pt x="15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4" name="Google Shape;9914;p15"/>
            <p:cNvSpPr/>
            <p:nvPr/>
          </p:nvSpPr>
          <p:spPr>
            <a:xfrm>
              <a:off x="1359500" y="876050"/>
              <a:ext cx="31650" cy="26975"/>
            </a:xfrm>
            <a:custGeom>
              <a:avLst/>
              <a:gdLst/>
              <a:ahLst/>
              <a:cxnLst/>
              <a:rect l="l" t="t" r="r" b="b"/>
              <a:pathLst>
                <a:path w="1266" h="1079" extrusionOk="0">
                  <a:moveTo>
                    <a:pt x="718" y="1"/>
                  </a:moveTo>
                  <a:cubicBezTo>
                    <a:pt x="710" y="1"/>
                    <a:pt x="702" y="1"/>
                    <a:pt x="693" y="1"/>
                  </a:cubicBezTo>
                  <a:cubicBezTo>
                    <a:pt x="214" y="24"/>
                    <a:pt x="0" y="614"/>
                    <a:pt x="355" y="938"/>
                  </a:cubicBezTo>
                  <a:cubicBezTo>
                    <a:pt x="456" y="1030"/>
                    <a:pt x="586" y="1078"/>
                    <a:pt x="718" y="1078"/>
                  </a:cubicBezTo>
                  <a:cubicBezTo>
                    <a:pt x="796" y="1078"/>
                    <a:pt x="874" y="1062"/>
                    <a:pt x="947" y="1028"/>
                  </a:cubicBezTo>
                  <a:cubicBezTo>
                    <a:pt x="1144" y="935"/>
                    <a:pt x="1266" y="733"/>
                    <a:pt x="1257" y="515"/>
                  </a:cubicBezTo>
                  <a:cubicBezTo>
                    <a:pt x="1244" y="226"/>
                    <a:pt x="1005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5" name="Google Shape;9915;p15"/>
            <p:cNvSpPr/>
            <p:nvPr/>
          </p:nvSpPr>
          <p:spPr>
            <a:xfrm>
              <a:off x="815500" y="1408125"/>
              <a:ext cx="47300" cy="45125"/>
            </a:xfrm>
            <a:custGeom>
              <a:avLst/>
              <a:gdLst/>
              <a:ahLst/>
              <a:cxnLst/>
              <a:rect l="l" t="t" r="r" b="b"/>
              <a:pathLst>
                <a:path w="1892" h="1805" extrusionOk="0">
                  <a:moveTo>
                    <a:pt x="974" y="0"/>
                  </a:moveTo>
                  <a:cubicBezTo>
                    <a:pt x="754" y="0"/>
                    <a:pt x="537" y="81"/>
                    <a:pt x="368" y="234"/>
                  </a:cubicBezTo>
                  <a:cubicBezTo>
                    <a:pt x="97" y="478"/>
                    <a:pt x="1" y="863"/>
                    <a:pt x="123" y="1205"/>
                  </a:cubicBezTo>
                  <a:cubicBezTo>
                    <a:pt x="255" y="1574"/>
                    <a:pt x="603" y="1805"/>
                    <a:pt x="973" y="1805"/>
                  </a:cubicBezTo>
                  <a:cubicBezTo>
                    <a:pt x="1074" y="1805"/>
                    <a:pt x="1176" y="1788"/>
                    <a:pt x="1275" y="1752"/>
                  </a:cubicBezTo>
                  <a:cubicBezTo>
                    <a:pt x="1620" y="1629"/>
                    <a:pt x="1856" y="1312"/>
                    <a:pt x="1874" y="947"/>
                  </a:cubicBezTo>
                  <a:cubicBezTo>
                    <a:pt x="1892" y="583"/>
                    <a:pt x="1689" y="243"/>
                    <a:pt x="1358" y="87"/>
                  </a:cubicBezTo>
                  <a:cubicBezTo>
                    <a:pt x="1235" y="29"/>
                    <a:pt x="1104" y="0"/>
                    <a:pt x="97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6" name="Google Shape;9916;p15"/>
            <p:cNvSpPr/>
            <p:nvPr/>
          </p:nvSpPr>
          <p:spPr>
            <a:xfrm>
              <a:off x="873500" y="1234100"/>
              <a:ext cx="27375" cy="24850"/>
            </a:xfrm>
            <a:custGeom>
              <a:avLst/>
              <a:gdLst/>
              <a:ahLst/>
              <a:cxnLst/>
              <a:rect l="l" t="t" r="r" b="b"/>
              <a:pathLst>
                <a:path w="1095" h="994" extrusionOk="0">
                  <a:moveTo>
                    <a:pt x="587" y="0"/>
                  </a:moveTo>
                  <a:cubicBezTo>
                    <a:pt x="268" y="0"/>
                    <a:pt x="1" y="323"/>
                    <a:pt x="122" y="665"/>
                  </a:cubicBezTo>
                  <a:cubicBezTo>
                    <a:pt x="194" y="867"/>
                    <a:pt x="385" y="994"/>
                    <a:pt x="590" y="994"/>
                  </a:cubicBezTo>
                  <a:cubicBezTo>
                    <a:pt x="645" y="994"/>
                    <a:pt x="701" y="985"/>
                    <a:pt x="756" y="965"/>
                  </a:cubicBezTo>
                  <a:cubicBezTo>
                    <a:pt x="944" y="897"/>
                    <a:pt x="1075" y="723"/>
                    <a:pt x="1084" y="522"/>
                  </a:cubicBezTo>
                  <a:cubicBezTo>
                    <a:pt x="1094" y="322"/>
                    <a:pt x="983" y="135"/>
                    <a:pt x="801" y="50"/>
                  </a:cubicBezTo>
                  <a:cubicBezTo>
                    <a:pt x="730" y="16"/>
                    <a:pt x="657" y="0"/>
                    <a:pt x="58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7" name="Google Shape;9917;p15"/>
            <p:cNvSpPr/>
            <p:nvPr/>
          </p:nvSpPr>
          <p:spPr>
            <a:xfrm>
              <a:off x="992450" y="822225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713" y="1"/>
                  </a:moveTo>
                  <a:cubicBezTo>
                    <a:pt x="552" y="1"/>
                    <a:pt x="394" y="60"/>
                    <a:pt x="270" y="172"/>
                  </a:cubicBezTo>
                  <a:cubicBezTo>
                    <a:pt x="71" y="351"/>
                    <a:pt x="1" y="632"/>
                    <a:pt x="91" y="884"/>
                  </a:cubicBezTo>
                  <a:cubicBezTo>
                    <a:pt x="186" y="1154"/>
                    <a:pt x="441" y="1323"/>
                    <a:pt x="712" y="1323"/>
                  </a:cubicBezTo>
                  <a:cubicBezTo>
                    <a:pt x="786" y="1323"/>
                    <a:pt x="862" y="1310"/>
                    <a:pt x="936" y="1284"/>
                  </a:cubicBezTo>
                  <a:cubicBezTo>
                    <a:pt x="1188" y="1194"/>
                    <a:pt x="1359" y="961"/>
                    <a:pt x="1373" y="695"/>
                  </a:cubicBezTo>
                  <a:cubicBezTo>
                    <a:pt x="1386" y="427"/>
                    <a:pt x="1238" y="179"/>
                    <a:pt x="996" y="65"/>
                  </a:cubicBezTo>
                  <a:cubicBezTo>
                    <a:pt x="905" y="22"/>
                    <a:pt x="809" y="1"/>
                    <a:pt x="7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8" name="Google Shape;9918;p15"/>
            <p:cNvSpPr/>
            <p:nvPr/>
          </p:nvSpPr>
          <p:spPr>
            <a:xfrm>
              <a:off x="1431825" y="957225"/>
              <a:ext cx="20050" cy="16600"/>
            </a:xfrm>
            <a:custGeom>
              <a:avLst/>
              <a:gdLst/>
              <a:ahLst/>
              <a:cxnLst/>
              <a:rect l="l" t="t" r="r" b="b"/>
              <a:pathLst>
                <a:path w="802" h="664" extrusionOk="0">
                  <a:moveTo>
                    <a:pt x="393" y="1"/>
                  </a:moveTo>
                  <a:cubicBezTo>
                    <a:pt x="179" y="1"/>
                    <a:pt x="1" y="216"/>
                    <a:pt x="82" y="444"/>
                  </a:cubicBezTo>
                  <a:cubicBezTo>
                    <a:pt x="130" y="579"/>
                    <a:pt x="258" y="663"/>
                    <a:pt x="393" y="663"/>
                  </a:cubicBezTo>
                  <a:cubicBezTo>
                    <a:pt x="430" y="663"/>
                    <a:pt x="468" y="657"/>
                    <a:pt x="504" y="644"/>
                  </a:cubicBezTo>
                  <a:cubicBezTo>
                    <a:pt x="782" y="545"/>
                    <a:pt x="802" y="160"/>
                    <a:pt x="536" y="34"/>
                  </a:cubicBezTo>
                  <a:cubicBezTo>
                    <a:pt x="488" y="11"/>
                    <a:pt x="440" y="1"/>
                    <a:pt x="39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9" name="Google Shape;9919;p15"/>
            <p:cNvSpPr/>
            <p:nvPr/>
          </p:nvSpPr>
          <p:spPr>
            <a:xfrm>
              <a:off x="1272800" y="1249025"/>
              <a:ext cx="37350" cy="35625"/>
            </a:xfrm>
            <a:custGeom>
              <a:avLst/>
              <a:gdLst/>
              <a:ahLst/>
              <a:cxnLst/>
              <a:rect l="l" t="t" r="r" b="b"/>
              <a:pathLst>
                <a:path w="1494" h="1425" extrusionOk="0">
                  <a:moveTo>
                    <a:pt x="769" y="1"/>
                  </a:moveTo>
                  <a:cubicBezTo>
                    <a:pt x="596" y="1"/>
                    <a:pt x="425" y="64"/>
                    <a:pt x="291" y="185"/>
                  </a:cubicBezTo>
                  <a:cubicBezTo>
                    <a:pt x="78" y="377"/>
                    <a:pt x="1" y="681"/>
                    <a:pt x="99" y="951"/>
                  </a:cubicBezTo>
                  <a:cubicBezTo>
                    <a:pt x="203" y="1242"/>
                    <a:pt x="476" y="1424"/>
                    <a:pt x="769" y="1424"/>
                  </a:cubicBezTo>
                  <a:cubicBezTo>
                    <a:pt x="848" y="1424"/>
                    <a:pt x="929" y="1411"/>
                    <a:pt x="1008" y="1383"/>
                  </a:cubicBezTo>
                  <a:cubicBezTo>
                    <a:pt x="1278" y="1285"/>
                    <a:pt x="1465" y="1035"/>
                    <a:pt x="1478" y="747"/>
                  </a:cubicBezTo>
                  <a:cubicBezTo>
                    <a:pt x="1493" y="460"/>
                    <a:pt x="1333" y="192"/>
                    <a:pt x="1073" y="69"/>
                  </a:cubicBezTo>
                  <a:cubicBezTo>
                    <a:pt x="976" y="23"/>
                    <a:pt x="872" y="1"/>
                    <a:pt x="76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0" name="Google Shape;9920;p15"/>
            <p:cNvSpPr/>
            <p:nvPr/>
          </p:nvSpPr>
          <p:spPr>
            <a:xfrm>
              <a:off x="1147125" y="1365300"/>
              <a:ext cx="9325" cy="7725"/>
            </a:xfrm>
            <a:custGeom>
              <a:avLst/>
              <a:gdLst/>
              <a:ahLst/>
              <a:cxnLst/>
              <a:rect l="l" t="t" r="r" b="b"/>
              <a:pathLst>
                <a:path w="373" h="309" extrusionOk="0">
                  <a:moveTo>
                    <a:pt x="183" y="0"/>
                  </a:moveTo>
                  <a:cubicBezTo>
                    <a:pt x="84" y="0"/>
                    <a:pt x="1" y="99"/>
                    <a:pt x="38" y="205"/>
                  </a:cubicBezTo>
                  <a:cubicBezTo>
                    <a:pt x="60" y="269"/>
                    <a:pt x="120" y="309"/>
                    <a:pt x="183" y="309"/>
                  </a:cubicBezTo>
                  <a:cubicBezTo>
                    <a:pt x="200" y="309"/>
                    <a:pt x="218" y="306"/>
                    <a:pt x="235" y="300"/>
                  </a:cubicBezTo>
                  <a:cubicBezTo>
                    <a:pt x="364" y="253"/>
                    <a:pt x="373" y="74"/>
                    <a:pt x="250" y="16"/>
                  </a:cubicBezTo>
                  <a:cubicBezTo>
                    <a:pt x="227" y="5"/>
                    <a:pt x="2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1" name="Google Shape;9921;p15"/>
            <p:cNvSpPr/>
            <p:nvPr/>
          </p:nvSpPr>
          <p:spPr>
            <a:xfrm>
              <a:off x="868950" y="107642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142" y="0"/>
                  </a:moveTo>
                  <a:cubicBezTo>
                    <a:pt x="65" y="0"/>
                    <a:pt x="1" y="79"/>
                    <a:pt x="30" y="161"/>
                  </a:cubicBezTo>
                  <a:cubicBezTo>
                    <a:pt x="48" y="210"/>
                    <a:pt x="94" y="240"/>
                    <a:pt x="143" y="240"/>
                  </a:cubicBezTo>
                  <a:cubicBezTo>
                    <a:pt x="157" y="240"/>
                    <a:pt x="170" y="238"/>
                    <a:pt x="184" y="233"/>
                  </a:cubicBezTo>
                  <a:cubicBezTo>
                    <a:pt x="284" y="197"/>
                    <a:pt x="292" y="58"/>
                    <a:pt x="194" y="12"/>
                  </a:cubicBezTo>
                  <a:cubicBezTo>
                    <a:pt x="177" y="4"/>
                    <a:pt x="159" y="0"/>
                    <a:pt x="1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2" name="Google Shape;9922;p15"/>
            <p:cNvSpPr/>
            <p:nvPr/>
          </p:nvSpPr>
          <p:spPr>
            <a:xfrm>
              <a:off x="1205075" y="958000"/>
              <a:ext cx="7250" cy="6000"/>
            </a:xfrm>
            <a:custGeom>
              <a:avLst/>
              <a:gdLst/>
              <a:ahLst/>
              <a:cxnLst/>
              <a:rect l="l" t="t" r="r" b="b"/>
              <a:pathLst>
                <a:path w="290" h="240" extrusionOk="0">
                  <a:moveTo>
                    <a:pt x="143" y="0"/>
                  </a:moveTo>
                  <a:cubicBezTo>
                    <a:pt x="65" y="0"/>
                    <a:pt x="0" y="78"/>
                    <a:pt x="30" y="161"/>
                  </a:cubicBezTo>
                  <a:cubicBezTo>
                    <a:pt x="48" y="209"/>
                    <a:pt x="93" y="240"/>
                    <a:pt x="143" y="240"/>
                  </a:cubicBezTo>
                  <a:cubicBezTo>
                    <a:pt x="156" y="240"/>
                    <a:pt x="170" y="238"/>
                    <a:pt x="183" y="233"/>
                  </a:cubicBezTo>
                  <a:cubicBezTo>
                    <a:pt x="284" y="197"/>
                    <a:pt x="290" y="57"/>
                    <a:pt x="194" y="12"/>
                  </a:cubicBezTo>
                  <a:cubicBezTo>
                    <a:pt x="177" y="4"/>
                    <a:pt x="159" y="0"/>
                    <a:pt x="1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3" name="Google Shape;9923;p15"/>
            <p:cNvSpPr/>
            <p:nvPr/>
          </p:nvSpPr>
          <p:spPr>
            <a:xfrm>
              <a:off x="1220850" y="670300"/>
              <a:ext cx="29750" cy="27000"/>
            </a:xfrm>
            <a:custGeom>
              <a:avLst/>
              <a:gdLst/>
              <a:ahLst/>
              <a:cxnLst/>
              <a:rect l="l" t="t" r="r" b="b"/>
              <a:pathLst>
                <a:path w="1190" h="1080" extrusionOk="0">
                  <a:moveTo>
                    <a:pt x="638" y="1"/>
                  </a:moveTo>
                  <a:cubicBezTo>
                    <a:pt x="290" y="1"/>
                    <a:pt x="0" y="351"/>
                    <a:pt x="132" y="722"/>
                  </a:cubicBezTo>
                  <a:cubicBezTo>
                    <a:pt x="212" y="943"/>
                    <a:pt x="419" y="1080"/>
                    <a:pt x="640" y="1080"/>
                  </a:cubicBezTo>
                  <a:cubicBezTo>
                    <a:pt x="700" y="1080"/>
                    <a:pt x="762" y="1070"/>
                    <a:pt x="822" y="1048"/>
                  </a:cubicBezTo>
                  <a:cubicBezTo>
                    <a:pt x="1028" y="974"/>
                    <a:pt x="1168" y="785"/>
                    <a:pt x="1179" y="567"/>
                  </a:cubicBezTo>
                  <a:cubicBezTo>
                    <a:pt x="1189" y="351"/>
                    <a:pt x="1069" y="148"/>
                    <a:pt x="870" y="55"/>
                  </a:cubicBezTo>
                  <a:cubicBezTo>
                    <a:pt x="793" y="18"/>
                    <a:pt x="714" y="1"/>
                    <a:pt x="63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4" name="Google Shape;9924;p15"/>
            <p:cNvSpPr/>
            <p:nvPr/>
          </p:nvSpPr>
          <p:spPr>
            <a:xfrm>
              <a:off x="1068425" y="1077350"/>
              <a:ext cx="16650" cy="14125"/>
            </a:xfrm>
            <a:custGeom>
              <a:avLst/>
              <a:gdLst/>
              <a:ahLst/>
              <a:cxnLst/>
              <a:rect l="l" t="t" r="r" b="b"/>
              <a:pathLst>
                <a:path w="666" h="565" extrusionOk="0">
                  <a:moveTo>
                    <a:pt x="376" y="1"/>
                  </a:moveTo>
                  <a:cubicBezTo>
                    <a:pt x="372" y="1"/>
                    <a:pt x="368" y="1"/>
                    <a:pt x="365" y="1"/>
                  </a:cubicBezTo>
                  <a:cubicBezTo>
                    <a:pt x="114" y="11"/>
                    <a:pt x="1" y="321"/>
                    <a:pt x="186" y="491"/>
                  </a:cubicBezTo>
                  <a:cubicBezTo>
                    <a:pt x="242" y="542"/>
                    <a:pt x="309" y="565"/>
                    <a:pt x="374" y="565"/>
                  </a:cubicBezTo>
                  <a:cubicBezTo>
                    <a:pt x="524" y="565"/>
                    <a:pt x="666" y="445"/>
                    <a:pt x="658" y="270"/>
                  </a:cubicBezTo>
                  <a:cubicBezTo>
                    <a:pt x="650" y="119"/>
                    <a:pt x="526" y="1"/>
                    <a:pt x="37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5" name="Google Shape;9925;p15"/>
            <p:cNvSpPr/>
            <p:nvPr/>
          </p:nvSpPr>
          <p:spPr>
            <a:xfrm>
              <a:off x="1365050" y="1063700"/>
              <a:ext cx="29525" cy="28150"/>
            </a:xfrm>
            <a:custGeom>
              <a:avLst/>
              <a:gdLst/>
              <a:ahLst/>
              <a:cxnLst/>
              <a:rect l="l" t="t" r="r" b="b"/>
              <a:pathLst>
                <a:path w="1181" h="1126" extrusionOk="0">
                  <a:moveTo>
                    <a:pt x="610" y="1"/>
                  </a:moveTo>
                  <a:cubicBezTo>
                    <a:pt x="601" y="1"/>
                    <a:pt x="592" y="1"/>
                    <a:pt x="583" y="1"/>
                  </a:cubicBezTo>
                  <a:cubicBezTo>
                    <a:pt x="356" y="12"/>
                    <a:pt x="157" y="158"/>
                    <a:pt x="79" y="371"/>
                  </a:cubicBezTo>
                  <a:cubicBezTo>
                    <a:pt x="1" y="585"/>
                    <a:pt x="61" y="825"/>
                    <a:pt x="228" y="978"/>
                  </a:cubicBezTo>
                  <a:cubicBezTo>
                    <a:pt x="334" y="1075"/>
                    <a:pt x="471" y="1126"/>
                    <a:pt x="609" y="1126"/>
                  </a:cubicBezTo>
                  <a:cubicBezTo>
                    <a:pt x="690" y="1126"/>
                    <a:pt x="771" y="1109"/>
                    <a:pt x="847" y="1073"/>
                  </a:cubicBezTo>
                  <a:cubicBezTo>
                    <a:pt x="1053" y="977"/>
                    <a:pt x="1181" y="765"/>
                    <a:pt x="1170" y="538"/>
                  </a:cubicBezTo>
                  <a:cubicBezTo>
                    <a:pt x="1157" y="236"/>
                    <a:pt x="909" y="1"/>
                    <a:pt x="61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6" name="Google Shape;9926;p15"/>
            <p:cNvSpPr/>
            <p:nvPr/>
          </p:nvSpPr>
          <p:spPr>
            <a:xfrm>
              <a:off x="1650400" y="1226625"/>
              <a:ext cx="36850" cy="35175"/>
            </a:xfrm>
            <a:custGeom>
              <a:avLst/>
              <a:gdLst/>
              <a:ahLst/>
              <a:cxnLst/>
              <a:rect l="l" t="t" r="r" b="b"/>
              <a:pathLst>
                <a:path w="1474" h="1407" extrusionOk="0">
                  <a:moveTo>
                    <a:pt x="760" y="1"/>
                  </a:moveTo>
                  <a:cubicBezTo>
                    <a:pt x="749" y="1"/>
                    <a:pt x="738" y="1"/>
                    <a:pt x="727" y="2"/>
                  </a:cubicBezTo>
                  <a:cubicBezTo>
                    <a:pt x="443" y="14"/>
                    <a:pt x="195" y="197"/>
                    <a:pt x="97" y="465"/>
                  </a:cubicBezTo>
                  <a:cubicBezTo>
                    <a:pt x="1" y="732"/>
                    <a:pt x="75" y="1031"/>
                    <a:pt x="285" y="1224"/>
                  </a:cubicBezTo>
                  <a:cubicBezTo>
                    <a:pt x="417" y="1344"/>
                    <a:pt x="587" y="1407"/>
                    <a:pt x="759" y="1407"/>
                  </a:cubicBezTo>
                  <a:cubicBezTo>
                    <a:pt x="860" y="1407"/>
                    <a:pt x="962" y="1385"/>
                    <a:pt x="1058" y="1341"/>
                  </a:cubicBezTo>
                  <a:cubicBezTo>
                    <a:pt x="1315" y="1221"/>
                    <a:pt x="1474" y="956"/>
                    <a:pt x="1462" y="672"/>
                  </a:cubicBezTo>
                  <a:cubicBezTo>
                    <a:pt x="1444" y="295"/>
                    <a:pt x="1133" y="1"/>
                    <a:pt x="76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7" name="Google Shape;9927;p15"/>
            <p:cNvSpPr/>
            <p:nvPr/>
          </p:nvSpPr>
          <p:spPr>
            <a:xfrm>
              <a:off x="840000" y="2216025"/>
              <a:ext cx="24900" cy="21125"/>
            </a:xfrm>
            <a:custGeom>
              <a:avLst/>
              <a:gdLst/>
              <a:ahLst/>
              <a:cxnLst/>
              <a:rect l="l" t="t" r="r" b="b"/>
              <a:pathLst>
                <a:path w="996" h="845" extrusionOk="0">
                  <a:moveTo>
                    <a:pt x="563" y="0"/>
                  </a:moveTo>
                  <a:cubicBezTo>
                    <a:pt x="556" y="0"/>
                    <a:pt x="550" y="0"/>
                    <a:pt x="543" y="1"/>
                  </a:cubicBezTo>
                  <a:cubicBezTo>
                    <a:pt x="168" y="17"/>
                    <a:pt x="1" y="480"/>
                    <a:pt x="277" y="733"/>
                  </a:cubicBezTo>
                  <a:cubicBezTo>
                    <a:pt x="362" y="810"/>
                    <a:pt x="462" y="844"/>
                    <a:pt x="560" y="844"/>
                  </a:cubicBezTo>
                  <a:cubicBezTo>
                    <a:pt x="783" y="844"/>
                    <a:pt x="995" y="664"/>
                    <a:pt x="984" y="404"/>
                  </a:cubicBezTo>
                  <a:cubicBezTo>
                    <a:pt x="974" y="177"/>
                    <a:pt x="787" y="0"/>
                    <a:pt x="56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8" name="Google Shape;9928;p15"/>
            <p:cNvSpPr/>
            <p:nvPr/>
          </p:nvSpPr>
          <p:spPr>
            <a:xfrm>
              <a:off x="293300" y="1521975"/>
              <a:ext cx="59000" cy="56250"/>
            </a:xfrm>
            <a:custGeom>
              <a:avLst/>
              <a:gdLst/>
              <a:ahLst/>
              <a:cxnLst/>
              <a:rect l="l" t="t" r="r" b="b"/>
              <a:pathLst>
                <a:path w="2360" h="2250" extrusionOk="0">
                  <a:moveTo>
                    <a:pt x="1215" y="0"/>
                  </a:moveTo>
                  <a:cubicBezTo>
                    <a:pt x="1198" y="0"/>
                    <a:pt x="1180" y="1"/>
                    <a:pt x="1163" y="2"/>
                  </a:cubicBezTo>
                  <a:cubicBezTo>
                    <a:pt x="709" y="21"/>
                    <a:pt x="311" y="314"/>
                    <a:pt x="156" y="741"/>
                  </a:cubicBezTo>
                  <a:cubicBezTo>
                    <a:pt x="1" y="1169"/>
                    <a:pt x="120" y="1649"/>
                    <a:pt x="455" y="1955"/>
                  </a:cubicBezTo>
                  <a:cubicBezTo>
                    <a:pt x="667" y="2149"/>
                    <a:pt x="939" y="2250"/>
                    <a:pt x="1214" y="2250"/>
                  </a:cubicBezTo>
                  <a:cubicBezTo>
                    <a:pt x="1376" y="2250"/>
                    <a:pt x="1539" y="2215"/>
                    <a:pt x="1692" y="2143"/>
                  </a:cubicBezTo>
                  <a:cubicBezTo>
                    <a:pt x="2104" y="1951"/>
                    <a:pt x="2359" y="1529"/>
                    <a:pt x="2338" y="1075"/>
                  </a:cubicBezTo>
                  <a:cubicBezTo>
                    <a:pt x="2310" y="472"/>
                    <a:pt x="1813" y="0"/>
                    <a:pt x="121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9" name="Google Shape;9929;p15"/>
            <p:cNvSpPr/>
            <p:nvPr/>
          </p:nvSpPr>
          <p:spPr>
            <a:xfrm>
              <a:off x="6111825" y="1015025"/>
              <a:ext cx="76125" cy="72000"/>
            </a:xfrm>
            <a:custGeom>
              <a:avLst/>
              <a:gdLst/>
              <a:ahLst/>
              <a:cxnLst/>
              <a:rect l="l" t="t" r="r" b="b"/>
              <a:pathLst>
                <a:path w="3045" h="2880" extrusionOk="0">
                  <a:moveTo>
                    <a:pt x="1455" y="0"/>
                  </a:moveTo>
                  <a:cubicBezTo>
                    <a:pt x="1258" y="0"/>
                    <a:pt x="1059" y="41"/>
                    <a:pt x="872" y="124"/>
                  </a:cubicBezTo>
                  <a:cubicBezTo>
                    <a:pt x="339" y="358"/>
                    <a:pt x="1" y="892"/>
                    <a:pt x="14" y="1473"/>
                  </a:cubicBezTo>
                  <a:cubicBezTo>
                    <a:pt x="28" y="2057"/>
                    <a:pt x="391" y="2574"/>
                    <a:pt x="934" y="2783"/>
                  </a:cubicBezTo>
                  <a:cubicBezTo>
                    <a:pt x="1103" y="2848"/>
                    <a:pt x="1279" y="2880"/>
                    <a:pt x="1454" y="2880"/>
                  </a:cubicBezTo>
                  <a:cubicBezTo>
                    <a:pt x="1841" y="2880"/>
                    <a:pt x="2219" y="2725"/>
                    <a:pt x="2496" y="2434"/>
                  </a:cubicBezTo>
                  <a:cubicBezTo>
                    <a:pt x="3044" y="1858"/>
                    <a:pt x="3023" y="947"/>
                    <a:pt x="2448" y="399"/>
                  </a:cubicBezTo>
                  <a:cubicBezTo>
                    <a:pt x="2175" y="138"/>
                    <a:pt x="1817" y="0"/>
                    <a:pt x="145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0" name="Google Shape;9930;p15"/>
            <p:cNvSpPr/>
            <p:nvPr/>
          </p:nvSpPr>
          <p:spPr>
            <a:xfrm>
              <a:off x="6414550" y="1115050"/>
              <a:ext cx="43950" cy="41575"/>
            </a:xfrm>
            <a:custGeom>
              <a:avLst/>
              <a:gdLst/>
              <a:ahLst/>
              <a:cxnLst/>
              <a:rect l="l" t="t" r="r" b="b"/>
              <a:pathLst>
                <a:path w="1758" h="1663" extrusionOk="0">
                  <a:moveTo>
                    <a:pt x="838" y="1"/>
                  </a:moveTo>
                  <a:cubicBezTo>
                    <a:pt x="725" y="1"/>
                    <a:pt x="611" y="24"/>
                    <a:pt x="504" y="71"/>
                  </a:cubicBezTo>
                  <a:cubicBezTo>
                    <a:pt x="196" y="208"/>
                    <a:pt x="0" y="515"/>
                    <a:pt x="9" y="851"/>
                  </a:cubicBezTo>
                  <a:cubicBezTo>
                    <a:pt x="17" y="1186"/>
                    <a:pt x="226" y="1486"/>
                    <a:pt x="540" y="1606"/>
                  </a:cubicBezTo>
                  <a:cubicBezTo>
                    <a:pt x="637" y="1644"/>
                    <a:pt x="739" y="1662"/>
                    <a:pt x="840" y="1662"/>
                  </a:cubicBezTo>
                  <a:cubicBezTo>
                    <a:pt x="1062" y="1662"/>
                    <a:pt x="1281" y="1572"/>
                    <a:pt x="1440" y="1406"/>
                  </a:cubicBezTo>
                  <a:cubicBezTo>
                    <a:pt x="1757" y="1074"/>
                    <a:pt x="1745" y="548"/>
                    <a:pt x="1413" y="230"/>
                  </a:cubicBezTo>
                  <a:cubicBezTo>
                    <a:pt x="1255" y="80"/>
                    <a:pt x="1048" y="1"/>
                    <a:pt x="83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1" name="Google Shape;9931;p15"/>
            <p:cNvSpPr/>
            <p:nvPr/>
          </p:nvSpPr>
          <p:spPr>
            <a:xfrm>
              <a:off x="6252350" y="1160750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468" y="0"/>
                  </a:moveTo>
                  <a:cubicBezTo>
                    <a:pt x="229" y="0"/>
                    <a:pt x="1" y="189"/>
                    <a:pt x="7" y="468"/>
                  </a:cubicBezTo>
                  <a:cubicBezTo>
                    <a:pt x="14" y="739"/>
                    <a:pt x="237" y="915"/>
                    <a:pt x="468" y="915"/>
                  </a:cubicBezTo>
                  <a:cubicBezTo>
                    <a:pt x="583" y="915"/>
                    <a:pt x="701" y="871"/>
                    <a:pt x="795" y="773"/>
                  </a:cubicBezTo>
                  <a:cubicBezTo>
                    <a:pt x="969" y="591"/>
                    <a:pt x="961" y="301"/>
                    <a:pt x="780" y="126"/>
                  </a:cubicBezTo>
                  <a:cubicBezTo>
                    <a:pt x="687" y="39"/>
                    <a:pt x="576" y="0"/>
                    <a:pt x="46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2" name="Google Shape;9932;p15"/>
            <p:cNvSpPr/>
            <p:nvPr/>
          </p:nvSpPr>
          <p:spPr>
            <a:xfrm>
              <a:off x="6372525" y="1233300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467" y="1"/>
                  </a:moveTo>
                  <a:cubicBezTo>
                    <a:pt x="228" y="1"/>
                    <a:pt x="1" y="190"/>
                    <a:pt x="7" y="470"/>
                  </a:cubicBezTo>
                  <a:cubicBezTo>
                    <a:pt x="14" y="740"/>
                    <a:pt x="236" y="916"/>
                    <a:pt x="467" y="916"/>
                  </a:cubicBezTo>
                  <a:cubicBezTo>
                    <a:pt x="583" y="916"/>
                    <a:pt x="701" y="872"/>
                    <a:pt x="794" y="773"/>
                  </a:cubicBezTo>
                  <a:cubicBezTo>
                    <a:pt x="969" y="591"/>
                    <a:pt x="961" y="303"/>
                    <a:pt x="779" y="128"/>
                  </a:cubicBezTo>
                  <a:cubicBezTo>
                    <a:pt x="687" y="40"/>
                    <a:pt x="576" y="1"/>
                    <a:pt x="46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3" name="Google Shape;9933;p15"/>
            <p:cNvSpPr/>
            <p:nvPr/>
          </p:nvSpPr>
          <p:spPr>
            <a:xfrm>
              <a:off x="6381250" y="909400"/>
              <a:ext cx="64400" cy="60925"/>
            </a:xfrm>
            <a:custGeom>
              <a:avLst/>
              <a:gdLst/>
              <a:ahLst/>
              <a:cxnLst/>
              <a:rect l="l" t="t" r="r" b="b"/>
              <a:pathLst>
                <a:path w="2576" h="2437" extrusionOk="0">
                  <a:moveTo>
                    <a:pt x="1229" y="1"/>
                  </a:moveTo>
                  <a:cubicBezTo>
                    <a:pt x="1063" y="1"/>
                    <a:pt x="895" y="34"/>
                    <a:pt x="737" y="104"/>
                  </a:cubicBezTo>
                  <a:cubicBezTo>
                    <a:pt x="286" y="304"/>
                    <a:pt x="0" y="755"/>
                    <a:pt x="11" y="1248"/>
                  </a:cubicBezTo>
                  <a:cubicBezTo>
                    <a:pt x="23" y="1739"/>
                    <a:pt x="330" y="2177"/>
                    <a:pt x="790" y="2354"/>
                  </a:cubicBezTo>
                  <a:cubicBezTo>
                    <a:pt x="933" y="2410"/>
                    <a:pt x="1082" y="2437"/>
                    <a:pt x="1229" y="2437"/>
                  </a:cubicBezTo>
                  <a:cubicBezTo>
                    <a:pt x="1556" y="2437"/>
                    <a:pt x="1876" y="2305"/>
                    <a:pt x="2111" y="2060"/>
                  </a:cubicBezTo>
                  <a:cubicBezTo>
                    <a:pt x="2575" y="1573"/>
                    <a:pt x="2557" y="801"/>
                    <a:pt x="2070" y="337"/>
                  </a:cubicBezTo>
                  <a:cubicBezTo>
                    <a:pt x="1839" y="117"/>
                    <a:pt x="1536" y="1"/>
                    <a:pt x="122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4" name="Google Shape;9934;p15"/>
            <p:cNvSpPr/>
            <p:nvPr/>
          </p:nvSpPr>
          <p:spPr>
            <a:xfrm>
              <a:off x="5862475" y="1225250"/>
              <a:ext cx="32225" cy="30475"/>
            </a:xfrm>
            <a:custGeom>
              <a:avLst/>
              <a:gdLst/>
              <a:ahLst/>
              <a:cxnLst/>
              <a:rect l="l" t="t" r="r" b="b"/>
              <a:pathLst>
                <a:path w="1289" h="1219" extrusionOk="0">
                  <a:moveTo>
                    <a:pt x="615" y="0"/>
                  </a:moveTo>
                  <a:cubicBezTo>
                    <a:pt x="532" y="0"/>
                    <a:pt x="448" y="17"/>
                    <a:pt x="369" y="52"/>
                  </a:cubicBezTo>
                  <a:cubicBezTo>
                    <a:pt x="143" y="151"/>
                    <a:pt x="0" y="377"/>
                    <a:pt x="6" y="623"/>
                  </a:cubicBezTo>
                  <a:cubicBezTo>
                    <a:pt x="12" y="870"/>
                    <a:pt x="166" y="1088"/>
                    <a:pt x="396" y="1176"/>
                  </a:cubicBezTo>
                  <a:cubicBezTo>
                    <a:pt x="467" y="1205"/>
                    <a:pt x="542" y="1218"/>
                    <a:pt x="616" y="1218"/>
                  </a:cubicBezTo>
                  <a:cubicBezTo>
                    <a:pt x="779" y="1218"/>
                    <a:pt x="939" y="1152"/>
                    <a:pt x="1055" y="1029"/>
                  </a:cubicBezTo>
                  <a:cubicBezTo>
                    <a:pt x="1288" y="786"/>
                    <a:pt x="1279" y="401"/>
                    <a:pt x="1036" y="168"/>
                  </a:cubicBezTo>
                  <a:cubicBezTo>
                    <a:pt x="920" y="58"/>
                    <a:pt x="769" y="0"/>
                    <a:pt x="61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5" name="Google Shape;9935;p15"/>
            <p:cNvSpPr/>
            <p:nvPr/>
          </p:nvSpPr>
          <p:spPr>
            <a:xfrm>
              <a:off x="6542750" y="1532375"/>
              <a:ext cx="32225" cy="30475"/>
            </a:xfrm>
            <a:custGeom>
              <a:avLst/>
              <a:gdLst/>
              <a:ahLst/>
              <a:cxnLst/>
              <a:rect l="l" t="t" r="r" b="b"/>
              <a:pathLst>
                <a:path w="1289" h="1219" extrusionOk="0">
                  <a:moveTo>
                    <a:pt x="616" y="0"/>
                  </a:moveTo>
                  <a:cubicBezTo>
                    <a:pt x="533" y="0"/>
                    <a:pt x="449" y="18"/>
                    <a:pt x="370" y="53"/>
                  </a:cubicBezTo>
                  <a:cubicBezTo>
                    <a:pt x="145" y="152"/>
                    <a:pt x="0" y="378"/>
                    <a:pt x="7" y="624"/>
                  </a:cubicBezTo>
                  <a:cubicBezTo>
                    <a:pt x="13" y="871"/>
                    <a:pt x="166" y="1089"/>
                    <a:pt x="396" y="1177"/>
                  </a:cubicBezTo>
                  <a:cubicBezTo>
                    <a:pt x="468" y="1205"/>
                    <a:pt x="542" y="1218"/>
                    <a:pt x="616" y="1218"/>
                  </a:cubicBezTo>
                  <a:cubicBezTo>
                    <a:pt x="779" y="1218"/>
                    <a:pt x="939" y="1153"/>
                    <a:pt x="1057" y="1030"/>
                  </a:cubicBezTo>
                  <a:cubicBezTo>
                    <a:pt x="1289" y="786"/>
                    <a:pt x="1280" y="402"/>
                    <a:pt x="1036" y="169"/>
                  </a:cubicBezTo>
                  <a:cubicBezTo>
                    <a:pt x="921" y="59"/>
                    <a:pt x="770" y="0"/>
                    <a:pt x="6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6" name="Google Shape;9936;p15"/>
            <p:cNvSpPr/>
            <p:nvPr/>
          </p:nvSpPr>
          <p:spPr>
            <a:xfrm>
              <a:off x="6990500" y="1448550"/>
              <a:ext cx="72475" cy="68525"/>
            </a:xfrm>
            <a:custGeom>
              <a:avLst/>
              <a:gdLst/>
              <a:ahLst/>
              <a:cxnLst/>
              <a:rect l="l" t="t" r="r" b="b"/>
              <a:pathLst>
                <a:path w="2899" h="2741" extrusionOk="0">
                  <a:moveTo>
                    <a:pt x="1384" y="0"/>
                  </a:moveTo>
                  <a:cubicBezTo>
                    <a:pt x="1197" y="0"/>
                    <a:pt x="1008" y="39"/>
                    <a:pt x="830" y="117"/>
                  </a:cubicBezTo>
                  <a:cubicBezTo>
                    <a:pt x="322" y="341"/>
                    <a:pt x="1" y="849"/>
                    <a:pt x="14" y="1402"/>
                  </a:cubicBezTo>
                  <a:cubicBezTo>
                    <a:pt x="28" y="1957"/>
                    <a:pt x="372" y="2449"/>
                    <a:pt x="889" y="2648"/>
                  </a:cubicBezTo>
                  <a:cubicBezTo>
                    <a:pt x="1050" y="2711"/>
                    <a:pt x="1217" y="2741"/>
                    <a:pt x="1383" y="2741"/>
                  </a:cubicBezTo>
                  <a:cubicBezTo>
                    <a:pt x="1751" y="2741"/>
                    <a:pt x="2112" y="2593"/>
                    <a:pt x="2376" y="2316"/>
                  </a:cubicBezTo>
                  <a:cubicBezTo>
                    <a:pt x="2899" y="1769"/>
                    <a:pt x="2878" y="902"/>
                    <a:pt x="2331" y="379"/>
                  </a:cubicBezTo>
                  <a:cubicBezTo>
                    <a:pt x="2070" y="131"/>
                    <a:pt x="1729" y="0"/>
                    <a:pt x="13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7" name="Google Shape;9937;p15"/>
            <p:cNvSpPr/>
            <p:nvPr/>
          </p:nvSpPr>
          <p:spPr>
            <a:xfrm>
              <a:off x="5795925" y="825325"/>
              <a:ext cx="16175" cy="15275"/>
            </a:xfrm>
            <a:custGeom>
              <a:avLst/>
              <a:gdLst/>
              <a:ahLst/>
              <a:cxnLst/>
              <a:rect l="l" t="t" r="r" b="b"/>
              <a:pathLst>
                <a:path w="647" h="611" extrusionOk="0">
                  <a:moveTo>
                    <a:pt x="312" y="1"/>
                  </a:moveTo>
                  <a:cubicBezTo>
                    <a:pt x="153" y="1"/>
                    <a:pt x="1" y="127"/>
                    <a:pt x="5" y="314"/>
                  </a:cubicBezTo>
                  <a:cubicBezTo>
                    <a:pt x="10" y="494"/>
                    <a:pt x="159" y="611"/>
                    <a:pt x="313" y="611"/>
                  </a:cubicBezTo>
                  <a:cubicBezTo>
                    <a:pt x="390" y="611"/>
                    <a:pt x="468" y="582"/>
                    <a:pt x="531" y="517"/>
                  </a:cubicBezTo>
                  <a:cubicBezTo>
                    <a:pt x="647" y="395"/>
                    <a:pt x="642" y="201"/>
                    <a:pt x="521" y="85"/>
                  </a:cubicBezTo>
                  <a:cubicBezTo>
                    <a:pt x="459" y="27"/>
                    <a:pt x="3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8" name="Google Shape;9938;p15"/>
            <p:cNvSpPr/>
            <p:nvPr/>
          </p:nvSpPr>
          <p:spPr>
            <a:xfrm>
              <a:off x="5987600" y="1697350"/>
              <a:ext cx="24225" cy="22925"/>
            </a:xfrm>
            <a:custGeom>
              <a:avLst/>
              <a:gdLst/>
              <a:ahLst/>
              <a:cxnLst/>
              <a:rect l="l" t="t" r="r" b="b"/>
              <a:pathLst>
                <a:path w="969" h="917" extrusionOk="0">
                  <a:moveTo>
                    <a:pt x="467" y="0"/>
                  </a:moveTo>
                  <a:cubicBezTo>
                    <a:pt x="228" y="0"/>
                    <a:pt x="1" y="189"/>
                    <a:pt x="8" y="469"/>
                  </a:cubicBezTo>
                  <a:cubicBezTo>
                    <a:pt x="14" y="740"/>
                    <a:pt x="237" y="916"/>
                    <a:pt x="468" y="916"/>
                  </a:cubicBezTo>
                  <a:cubicBezTo>
                    <a:pt x="584" y="916"/>
                    <a:pt x="702" y="872"/>
                    <a:pt x="796" y="774"/>
                  </a:cubicBezTo>
                  <a:cubicBezTo>
                    <a:pt x="968" y="590"/>
                    <a:pt x="962" y="302"/>
                    <a:pt x="779" y="127"/>
                  </a:cubicBezTo>
                  <a:cubicBezTo>
                    <a:pt x="687" y="39"/>
                    <a:pt x="576" y="0"/>
                    <a:pt x="46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9" name="Google Shape;9939;p15"/>
            <p:cNvSpPr/>
            <p:nvPr/>
          </p:nvSpPr>
          <p:spPr>
            <a:xfrm>
              <a:off x="5171375" y="1260275"/>
              <a:ext cx="32175" cy="30475"/>
            </a:xfrm>
            <a:custGeom>
              <a:avLst/>
              <a:gdLst/>
              <a:ahLst/>
              <a:cxnLst/>
              <a:rect l="l" t="t" r="r" b="b"/>
              <a:pathLst>
                <a:path w="1287" h="1219" extrusionOk="0">
                  <a:moveTo>
                    <a:pt x="614" y="1"/>
                  </a:moveTo>
                  <a:cubicBezTo>
                    <a:pt x="531" y="1"/>
                    <a:pt x="447" y="18"/>
                    <a:pt x="369" y="53"/>
                  </a:cubicBezTo>
                  <a:cubicBezTo>
                    <a:pt x="143" y="153"/>
                    <a:pt x="0" y="378"/>
                    <a:pt x="5" y="625"/>
                  </a:cubicBezTo>
                  <a:cubicBezTo>
                    <a:pt x="11" y="871"/>
                    <a:pt x="164" y="1089"/>
                    <a:pt x="394" y="1178"/>
                  </a:cubicBezTo>
                  <a:cubicBezTo>
                    <a:pt x="466" y="1205"/>
                    <a:pt x="541" y="1219"/>
                    <a:pt x="615" y="1219"/>
                  </a:cubicBezTo>
                  <a:cubicBezTo>
                    <a:pt x="778" y="1219"/>
                    <a:pt x="937" y="1153"/>
                    <a:pt x="1054" y="1030"/>
                  </a:cubicBezTo>
                  <a:cubicBezTo>
                    <a:pt x="1287" y="787"/>
                    <a:pt x="1278" y="402"/>
                    <a:pt x="1034" y="169"/>
                  </a:cubicBezTo>
                  <a:cubicBezTo>
                    <a:pt x="919" y="59"/>
                    <a:pt x="767" y="1"/>
                    <a:pt x="6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0" name="Google Shape;9940;p15"/>
            <p:cNvSpPr/>
            <p:nvPr/>
          </p:nvSpPr>
          <p:spPr>
            <a:xfrm>
              <a:off x="6180950" y="1629400"/>
              <a:ext cx="16150" cy="15300"/>
            </a:xfrm>
            <a:custGeom>
              <a:avLst/>
              <a:gdLst/>
              <a:ahLst/>
              <a:cxnLst/>
              <a:rect l="l" t="t" r="r" b="b"/>
              <a:pathLst>
                <a:path w="646" h="612" extrusionOk="0">
                  <a:moveTo>
                    <a:pt x="311" y="1"/>
                  </a:moveTo>
                  <a:cubicBezTo>
                    <a:pt x="152" y="1"/>
                    <a:pt x="1" y="127"/>
                    <a:pt x="6" y="313"/>
                  </a:cubicBezTo>
                  <a:cubicBezTo>
                    <a:pt x="10" y="494"/>
                    <a:pt x="158" y="611"/>
                    <a:pt x="311" y="611"/>
                  </a:cubicBezTo>
                  <a:cubicBezTo>
                    <a:pt x="389" y="611"/>
                    <a:pt x="467" y="582"/>
                    <a:pt x="530" y="516"/>
                  </a:cubicBezTo>
                  <a:cubicBezTo>
                    <a:pt x="646" y="394"/>
                    <a:pt x="641" y="202"/>
                    <a:pt x="520" y="86"/>
                  </a:cubicBezTo>
                  <a:cubicBezTo>
                    <a:pt x="458" y="27"/>
                    <a:pt x="384" y="1"/>
                    <a:pt x="3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1" name="Google Shape;9941;p15"/>
            <p:cNvSpPr/>
            <p:nvPr/>
          </p:nvSpPr>
          <p:spPr>
            <a:xfrm>
              <a:off x="6939850" y="1174550"/>
              <a:ext cx="40275" cy="38075"/>
            </a:xfrm>
            <a:custGeom>
              <a:avLst/>
              <a:gdLst/>
              <a:ahLst/>
              <a:cxnLst/>
              <a:rect l="l" t="t" r="r" b="b"/>
              <a:pathLst>
                <a:path w="1611" h="1523" extrusionOk="0">
                  <a:moveTo>
                    <a:pt x="769" y="0"/>
                  </a:moveTo>
                  <a:cubicBezTo>
                    <a:pt x="665" y="0"/>
                    <a:pt x="561" y="21"/>
                    <a:pt x="462" y="64"/>
                  </a:cubicBezTo>
                  <a:cubicBezTo>
                    <a:pt x="180" y="189"/>
                    <a:pt x="1" y="472"/>
                    <a:pt x="8" y="780"/>
                  </a:cubicBezTo>
                  <a:cubicBezTo>
                    <a:pt x="16" y="1087"/>
                    <a:pt x="208" y="1360"/>
                    <a:pt x="495" y="1471"/>
                  </a:cubicBezTo>
                  <a:cubicBezTo>
                    <a:pt x="585" y="1506"/>
                    <a:pt x="678" y="1523"/>
                    <a:pt x="770" y="1523"/>
                  </a:cubicBezTo>
                  <a:cubicBezTo>
                    <a:pt x="974" y="1523"/>
                    <a:pt x="1174" y="1441"/>
                    <a:pt x="1320" y="1286"/>
                  </a:cubicBezTo>
                  <a:cubicBezTo>
                    <a:pt x="1610" y="983"/>
                    <a:pt x="1600" y="500"/>
                    <a:pt x="1295" y="210"/>
                  </a:cubicBezTo>
                  <a:cubicBezTo>
                    <a:pt x="1150" y="73"/>
                    <a:pt x="961" y="0"/>
                    <a:pt x="76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2" name="Google Shape;9942;p15"/>
            <p:cNvSpPr/>
            <p:nvPr/>
          </p:nvSpPr>
          <p:spPr>
            <a:xfrm>
              <a:off x="7141250" y="1935375"/>
              <a:ext cx="16150" cy="15275"/>
            </a:xfrm>
            <a:custGeom>
              <a:avLst/>
              <a:gdLst/>
              <a:ahLst/>
              <a:cxnLst/>
              <a:rect l="l" t="t" r="r" b="b"/>
              <a:pathLst>
                <a:path w="646" h="611" extrusionOk="0">
                  <a:moveTo>
                    <a:pt x="311" y="0"/>
                  </a:moveTo>
                  <a:cubicBezTo>
                    <a:pt x="152" y="0"/>
                    <a:pt x="0" y="126"/>
                    <a:pt x="6" y="312"/>
                  </a:cubicBezTo>
                  <a:cubicBezTo>
                    <a:pt x="10" y="493"/>
                    <a:pt x="158" y="610"/>
                    <a:pt x="312" y="610"/>
                  </a:cubicBezTo>
                  <a:cubicBezTo>
                    <a:pt x="389" y="610"/>
                    <a:pt x="468" y="581"/>
                    <a:pt x="530" y="516"/>
                  </a:cubicBezTo>
                  <a:cubicBezTo>
                    <a:pt x="646" y="394"/>
                    <a:pt x="641" y="200"/>
                    <a:pt x="520" y="85"/>
                  </a:cubicBezTo>
                  <a:cubicBezTo>
                    <a:pt x="458" y="26"/>
                    <a:pt x="384" y="0"/>
                    <a:pt x="31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3" name="Google Shape;9943;p15"/>
            <p:cNvSpPr/>
            <p:nvPr/>
          </p:nvSpPr>
          <p:spPr>
            <a:xfrm>
              <a:off x="6749000" y="1971475"/>
              <a:ext cx="16150" cy="15275"/>
            </a:xfrm>
            <a:custGeom>
              <a:avLst/>
              <a:gdLst/>
              <a:ahLst/>
              <a:cxnLst/>
              <a:rect l="l" t="t" r="r" b="b"/>
              <a:pathLst>
                <a:path w="646" h="611" extrusionOk="0">
                  <a:moveTo>
                    <a:pt x="311" y="0"/>
                  </a:moveTo>
                  <a:cubicBezTo>
                    <a:pt x="152" y="0"/>
                    <a:pt x="0" y="126"/>
                    <a:pt x="5" y="312"/>
                  </a:cubicBezTo>
                  <a:cubicBezTo>
                    <a:pt x="9" y="494"/>
                    <a:pt x="158" y="611"/>
                    <a:pt x="312" y="611"/>
                  </a:cubicBezTo>
                  <a:cubicBezTo>
                    <a:pt x="389" y="611"/>
                    <a:pt x="467" y="582"/>
                    <a:pt x="530" y="516"/>
                  </a:cubicBezTo>
                  <a:cubicBezTo>
                    <a:pt x="646" y="395"/>
                    <a:pt x="641" y="201"/>
                    <a:pt x="519" y="85"/>
                  </a:cubicBezTo>
                  <a:cubicBezTo>
                    <a:pt x="458" y="26"/>
                    <a:pt x="384" y="0"/>
                    <a:pt x="31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4" name="Google Shape;9944;p15"/>
            <p:cNvSpPr/>
            <p:nvPr/>
          </p:nvSpPr>
          <p:spPr>
            <a:xfrm>
              <a:off x="6097025" y="815075"/>
              <a:ext cx="34675" cy="32800"/>
            </a:xfrm>
            <a:custGeom>
              <a:avLst/>
              <a:gdLst/>
              <a:ahLst/>
              <a:cxnLst/>
              <a:rect l="l" t="t" r="r" b="b"/>
              <a:pathLst>
                <a:path w="1387" h="1312" extrusionOk="0">
                  <a:moveTo>
                    <a:pt x="661" y="1"/>
                  </a:moveTo>
                  <a:cubicBezTo>
                    <a:pt x="572" y="1"/>
                    <a:pt x="482" y="19"/>
                    <a:pt x="397" y="56"/>
                  </a:cubicBezTo>
                  <a:cubicBezTo>
                    <a:pt x="154" y="165"/>
                    <a:pt x="0" y="407"/>
                    <a:pt x="6" y="671"/>
                  </a:cubicBezTo>
                  <a:cubicBezTo>
                    <a:pt x="12" y="937"/>
                    <a:pt x="178" y="1172"/>
                    <a:pt x="426" y="1268"/>
                  </a:cubicBezTo>
                  <a:cubicBezTo>
                    <a:pt x="502" y="1297"/>
                    <a:pt x="582" y="1312"/>
                    <a:pt x="662" y="1312"/>
                  </a:cubicBezTo>
                  <a:cubicBezTo>
                    <a:pt x="837" y="1312"/>
                    <a:pt x="1010" y="1241"/>
                    <a:pt x="1135" y="1108"/>
                  </a:cubicBezTo>
                  <a:cubicBezTo>
                    <a:pt x="1386" y="847"/>
                    <a:pt x="1376" y="432"/>
                    <a:pt x="1114" y="183"/>
                  </a:cubicBezTo>
                  <a:cubicBezTo>
                    <a:pt x="989" y="63"/>
                    <a:pt x="826" y="1"/>
                    <a:pt x="6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5" name="Google Shape;9945;p15"/>
            <p:cNvSpPr/>
            <p:nvPr/>
          </p:nvSpPr>
          <p:spPr>
            <a:xfrm>
              <a:off x="6252225" y="901050"/>
              <a:ext cx="7525" cy="7100"/>
            </a:xfrm>
            <a:custGeom>
              <a:avLst/>
              <a:gdLst/>
              <a:ahLst/>
              <a:cxnLst/>
              <a:rect l="l" t="t" r="r" b="b"/>
              <a:pathLst>
                <a:path w="301" h="284" extrusionOk="0">
                  <a:moveTo>
                    <a:pt x="145" y="0"/>
                  </a:moveTo>
                  <a:cubicBezTo>
                    <a:pt x="71" y="0"/>
                    <a:pt x="1" y="58"/>
                    <a:pt x="3" y="145"/>
                  </a:cubicBezTo>
                  <a:cubicBezTo>
                    <a:pt x="5" y="229"/>
                    <a:pt x="74" y="284"/>
                    <a:pt x="145" y="284"/>
                  </a:cubicBezTo>
                  <a:cubicBezTo>
                    <a:pt x="181" y="284"/>
                    <a:pt x="217" y="270"/>
                    <a:pt x="246" y="240"/>
                  </a:cubicBezTo>
                  <a:cubicBezTo>
                    <a:pt x="301" y="184"/>
                    <a:pt x="298" y="94"/>
                    <a:pt x="242" y="40"/>
                  </a:cubicBezTo>
                  <a:cubicBezTo>
                    <a:pt x="213" y="12"/>
                    <a:pt x="179" y="0"/>
                    <a:pt x="1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6" name="Google Shape;9946;p15"/>
            <p:cNvSpPr/>
            <p:nvPr/>
          </p:nvSpPr>
          <p:spPr>
            <a:xfrm>
              <a:off x="6391075" y="786325"/>
              <a:ext cx="7525" cy="7125"/>
            </a:xfrm>
            <a:custGeom>
              <a:avLst/>
              <a:gdLst/>
              <a:ahLst/>
              <a:cxnLst/>
              <a:rect l="l" t="t" r="r" b="b"/>
              <a:pathLst>
                <a:path w="301" h="285" extrusionOk="0">
                  <a:moveTo>
                    <a:pt x="144" y="0"/>
                  </a:moveTo>
                  <a:cubicBezTo>
                    <a:pt x="71" y="0"/>
                    <a:pt x="1" y="59"/>
                    <a:pt x="3" y="145"/>
                  </a:cubicBezTo>
                  <a:cubicBezTo>
                    <a:pt x="5" y="229"/>
                    <a:pt x="74" y="284"/>
                    <a:pt x="145" y="284"/>
                  </a:cubicBezTo>
                  <a:cubicBezTo>
                    <a:pt x="181" y="284"/>
                    <a:pt x="217" y="270"/>
                    <a:pt x="246" y="240"/>
                  </a:cubicBezTo>
                  <a:cubicBezTo>
                    <a:pt x="300" y="183"/>
                    <a:pt x="297" y="94"/>
                    <a:pt x="242" y="40"/>
                  </a:cubicBezTo>
                  <a:cubicBezTo>
                    <a:pt x="213" y="13"/>
                    <a:pt x="178" y="0"/>
                    <a:pt x="14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7" name="Google Shape;9947;p15"/>
            <p:cNvSpPr/>
            <p:nvPr/>
          </p:nvSpPr>
          <p:spPr>
            <a:xfrm>
              <a:off x="6631250" y="1061925"/>
              <a:ext cx="11300" cy="10675"/>
            </a:xfrm>
            <a:custGeom>
              <a:avLst/>
              <a:gdLst/>
              <a:ahLst/>
              <a:cxnLst/>
              <a:rect l="l" t="t" r="r" b="b"/>
              <a:pathLst>
                <a:path w="452" h="427" extrusionOk="0">
                  <a:moveTo>
                    <a:pt x="217" y="1"/>
                  </a:moveTo>
                  <a:cubicBezTo>
                    <a:pt x="106" y="1"/>
                    <a:pt x="0" y="88"/>
                    <a:pt x="3" y="218"/>
                  </a:cubicBezTo>
                  <a:cubicBezTo>
                    <a:pt x="6" y="345"/>
                    <a:pt x="110" y="427"/>
                    <a:pt x="218" y="427"/>
                  </a:cubicBezTo>
                  <a:cubicBezTo>
                    <a:pt x="272" y="427"/>
                    <a:pt x="326" y="406"/>
                    <a:pt x="370" y="361"/>
                  </a:cubicBezTo>
                  <a:cubicBezTo>
                    <a:pt x="451" y="275"/>
                    <a:pt x="448" y="142"/>
                    <a:pt x="362" y="60"/>
                  </a:cubicBezTo>
                  <a:cubicBezTo>
                    <a:pt x="319" y="19"/>
                    <a:pt x="268" y="1"/>
                    <a:pt x="2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8" name="Google Shape;9948;p15"/>
            <p:cNvSpPr/>
            <p:nvPr/>
          </p:nvSpPr>
          <p:spPr>
            <a:xfrm>
              <a:off x="6705675" y="1309000"/>
              <a:ext cx="22550" cy="21300"/>
            </a:xfrm>
            <a:custGeom>
              <a:avLst/>
              <a:gdLst/>
              <a:ahLst/>
              <a:cxnLst/>
              <a:rect l="l" t="t" r="r" b="b"/>
              <a:pathLst>
                <a:path w="902" h="852" extrusionOk="0">
                  <a:moveTo>
                    <a:pt x="435" y="0"/>
                  </a:moveTo>
                  <a:cubicBezTo>
                    <a:pt x="213" y="0"/>
                    <a:pt x="1" y="176"/>
                    <a:pt x="7" y="436"/>
                  </a:cubicBezTo>
                  <a:cubicBezTo>
                    <a:pt x="13" y="688"/>
                    <a:pt x="220" y="852"/>
                    <a:pt x="435" y="852"/>
                  </a:cubicBezTo>
                  <a:cubicBezTo>
                    <a:pt x="542" y="852"/>
                    <a:pt x="652" y="811"/>
                    <a:pt x="739" y="720"/>
                  </a:cubicBezTo>
                  <a:cubicBezTo>
                    <a:pt x="901" y="550"/>
                    <a:pt x="895" y="281"/>
                    <a:pt x="725" y="118"/>
                  </a:cubicBezTo>
                  <a:cubicBezTo>
                    <a:pt x="640" y="37"/>
                    <a:pt x="536" y="0"/>
                    <a:pt x="4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9" name="Google Shape;9949;p15"/>
            <p:cNvSpPr/>
            <p:nvPr/>
          </p:nvSpPr>
          <p:spPr>
            <a:xfrm>
              <a:off x="6863375" y="1325100"/>
              <a:ext cx="7525" cy="7100"/>
            </a:xfrm>
            <a:custGeom>
              <a:avLst/>
              <a:gdLst/>
              <a:ahLst/>
              <a:cxnLst/>
              <a:rect l="l" t="t" r="r" b="b"/>
              <a:pathLst>
                <a:path w="301" h="284" extrusionOk="0">
                  <a:moveTo>
                    <a:pt x="145" y="0"/>
                  </a:moveTo>
                  <a:cubicBezTo>
                    <a:pt x="71" y="0"/>
                    <a:pt x="0" y="59"/>
                    <a:pt x="2" y="146"/>
                  </a:cubicBezTo>
                  <a:cubicBezTo>
                    <a:pt x="4" y="229"/>
                    <a:pt x="73" y="284"/>
                    <a:pt x="145" y="284"/>
                  </a:cubicBezTo>
                  <a:cubicBezTo>
                    <a:pt x="180" y="284"/>
                    <a:pt x="217" y="270"/>
                    <a:pt x="246" y="240"/>
                  </a:cubicBezTo>
                  <a:cubicBezTo>
                    <a:pt x="300" y="184"/>
                    <a:pt x="299" y="94"/>
                    <a:pt x="241" y="40"/>
                  </a:cubicBezTo>
                  <a:cubicBezTo>
                    <a:pt x="213" y="12"/>
                    <a:pt x="179" y="0"/>
                    <a:pt x="1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0" name="Google Shape;9950;p15"/>
            <p:cNvSpPr/>
            <p:nvPr/>
          </p:nvSpPr>
          <p:spPr>
            <a:xfrm>
              <a:off x="6704175" y="989525"/>
              <a:ext cx="15050" cy="14225"/>
            </a:xfrm>
            <a:custGeom>
              <a:avLst/>
              <a:gdLst/>
              <a:ahLst/>
              <a:cxnLst/>
              <a:rect l="l" t="t" r="r" b="b"/>
              <a:pathLst>
                <a:path w="602" h="569" extrusionOk="0">
                  <a:moveTo>
                    <a:pt x="291" y="1"/>
                  </a:moveTo>
                  <a:cubicBezTo>
                    <a:pt x="142" y="1"/>
                    <a:pt x="1" y="118"/>
                    <a:pt x="5" y="291"/>
                  </a:cubicBezTo>
                  <a:cubicBezTo>
                    <a:pt x="9" y="459"/>
                    <a:pt x="147" y="568"/>
                    <a:pt x="290" y="568"/>
                  </a:cubicBezTo>
                  <a:cubicBezTo>
                    <a:pt x="362" y="568"/>
                    <a:pt x="435" y="541"/>
                    <a:pt x="494" y="479"/>
                  </a:cubicBezTo>
                  <a:cubicBezTo>
                    <a:pt x="602" y="367"/>
                    <a:pt x="597" y="188"/>
                    <a:pt x="485" y="80"/>
                  </a:cubicBezTo>
                  <a:cubicBezTo>
                    <a:pt x="427" y="25"/>
                    <a:pt x="358" y="1"/>
                    <a:pt x="2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1" name="Google Shape;9951;p15"/>
            <p:cNvSpPr/>
            <p:nvPr/>
          </p:nvSpPr>
          <p:spPr>
            <a:xfrm>
              <a:off x="6254050" y="1334400"/>
              <a:ext cx="22600" cy="21375"/>
            </a:xfrm>
            <a:custGeom>
              <a:avLst/>
              <a:gdLst/>
              <a:ahLst/>
              <a:cxnLst/>
              <a:rect l="l" t="t" r="r" b="b"/>
              <a:pathLst>
                <a:path w="904" h="855" extrusionOk="0">
                  <a:moveTo>
                    <a:pt x="436" y="1"/>
                  </a:moveTo>
                  <a:cubicBezTo>
                    <a:pt x="213" y="1"/>
                    <a:pt x="0" y="177"/>
                    <a:pt x="7" y="437"/>
                  </a:cubicBezTo>
                  <a:cubicBezTo>
                    <a:pt x="13" y="691"/>
                    <a:pt x="221" y="855"/>
                    <a:pt x="436" y="855"/>
                  </a:cubicBezTo>
                  <a:cubicBezTo>
                    <a:pt x="544" y="855"/>
                    <a:pt x="654" y="814"/>
                    <a:pt x="742" y="723"/>
                  </a:cubicBezTo>
                  <a:cubicBezTo>
                    <a:pt x="904" y="551"/>
                    <a:pt x="898" y="282"/>
                    <a:pt x="728" y="120"/>
                  </a:cubicBezTo>
                  <a:cubicBezTo>
                    <a:pt x="642" y="38"/>
                    <a:pt x="538" y="1"/>
                    <a:pt x="4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2" name="Google Shape;9952;p15"/>
            <p:cNvSpPr/>
            <p:nvPr/>
          </p:nvSpPr>
          <p:spPr>
            <a:xfrm>
              <a:off x="6480000" y="1388050"/>
              <a:ext cx="15050" cy="14250"/>
            </a:xfrm>
            <a:custGeom>
              <a:avLst/>
              <a:gdLst/>
              <a:ahLst/>
              <a:cxnLst/>
              <a:rect l="l" t="t" r="r" b="b"/>
              <a:pathLst>
                <a:path w="602" h="570" extrusionOk="0">
                  <a:moveTo>
                    <a:pt x="290" y="0"/>
                  </a:moveTo>
                  <a:cubicBezTo>
                    <a:pt x="142" y="0"/>
                    <a:pt x="0" y="118"/>
                    <a:pt x="3" y="292"/>
                  </a:cubicBezTo>
                  <a:cubicBezTo>
                    <a:pt x="7" y="460"/>
                    <a:pt x="146" y="570"/>
                    <a:pt x="290" y="570"/>
                  </a:cubicBezTo>
                  <a:cubicBezTo>
                    <a:pt x="362" y="570"/>
                    <a:pt x="435" y="542"/>
                    <a:pt x="493" y="481"/>
                  </a:cubicBezTo>
                  <a:cubicBezTo>
                    <a:pt x="602" y="368"/>
                    <a:pt x="599" y="188"/>
                    <a:pt x="484" y="80"/>
                  </a:cubicBezTo>
                  <a:cubicBezTo>
                    <a:pt x="427" y="25"/>
                    <a:pt x="358" y="0"/>
                    <a:pt x="29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3" name="Google Shape;9953;p15"/>
            <p:cNvSpPr/>
            <p:nvPr/>
          </p:nvSpPr>
          <p:spPr>
            <a:xfrm>
              <a:off x="6130100" y="1251475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14" y="1"/>
                  </a:moveTo>
                  <a:cubicBezTo>
                    <a:pt x="56" y="1"/>
                    <a:pt x="1" y="47"/>
                    <a:pt x="3" y="114"/>
                  </a:cubicBezTo>
                  <a:cubicBezTo>
                    <a:pt x="4" y="179"/>
                    <a:pt x="58" y="221"/>
                    <a:pt x="114" y="221"/>
                  </a:cubicBezTo>
                  <a:cubicBezTo>
                    <a:pt x="142" y="221"/>
                    <a:pt x="170" y="211"/>
                    <a:pt x="192" y="187"/>
                  </a:cubicBezTo>
                  <a:cubicBezTo>
                    <a:pt x="235" y="144"/>
                    <a:pt x="233" y="73"/>
                    <a:pt x="189" y="31"/>
                  </a:cubicBezTo>
                  <a:cubicBezTo>
                    <a:pt x="167" y="10"/>
                    <a:pt x="140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4" name="Google Shape;9954;p15"/>
            <p:cNvSpPr/>
            <p:nvPr/>
          </p:nvSpPr>
          <p:spPr>
            <a:xfrm>
              <a:off x="6109400" y="1367075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13" y="1"/>
                  </a:moveTo>
                  <a:cubicBezTo>
                    <a:pt x="55" y="1"/>
                    <a:pt x="1" y="46"/>
                    <a:pt x="3" y="113"/>
                  </a:cubicBezTo>
                  <a:cubicBezTo>
                    <a:pt x="4" y="179"/>
                    <a:pt x="57" y="222"/>
                    <a:pt x="113" y="222"/>
                  </a:cubicBezTo>
                  <a:cubicBezTo>
                    <a:pt x="141" y="222"/>
                    <a:pt x="170" y="211"/>
                    <a:pt x="192" y="187"/>
                  </a:cubicBezTo>
                  <a:cubicBezTo>
                    <a:pt x="234" y="143"/>
                    <a:pt x="233" y="74"/>
                    <a:pt x="189" y="32"/>
                  </a:cubicBezTo>
                  <a:cubicBezTo>
                    <a:pt x="167" y="10"/>
                    <a:pt x="139" y="1"/>
                    <a:pt x="1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5" name="Google Shape;9955;p15"/>
            <p:cNvSpPr/>
            <p:nvPr/>
          </p:nvSpPr>
          <p:spPr>
            <a:xfrm>
              <a:off x="6371025" y="1456550"/>
              <a:ext cx="5850" cy="5550"/>
            </a:xfrm>
            <a:custGeom>
              <a:avLst/>
              <a:gdLst/>
              <a:ahLst/>
              <a:cxnLst/>
              <a:rect l="l" t="t" r="r" b="b"/>
              <a:pathLst>
                <a:path w="234" h="222" extrusionOk="0">
                  <a:moveTo>
                    <a:pt x="112" y="1"/>
                  </a:moveTo>
                  <a:cubicBezTo>
                    <a:pt x="55" y="1"/>
                    <a:pt x="0" y="46"/>
                    <a:pt x="2" y="114"/>
                  </a:cubicBezTo>
                  <a:cubicBezTo>
                    <a:pt x="3" y="179"/>
                    <a:pt x="56" y="222"/>
                    <a:pt x="112" y="222"/>
                  </a:cubicBezTo>
                  <a:cubicBezTo>
                    <a:pt x="140" y="222"/>
                    <a:pt x="169" y="211"/>
                    <a:pt x="191" y="187"/>
                  </a:cubicBezTo>
                  <a:cubicBezTo>
                    <a:pt x="234" y="143"/>
                    <a:pt x="232" y="74"/>
                    <a:pt x="188" y="32"/>
                  </a:cubicBezTo>
                  <a:cubicBezTo>
                    <a:pt x="166" y="11"/>
                    <a:pt x="139" y="1"/>
                    <a:pt x="1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6" name="Google Shape;9956;p15"/>
            <p:cNvSpPr/>
            <p:nvPr/>
          </p:nvSpPr>
          <p:spPr>
            <a:xfrm>
              <a:off x="5893550" y="102385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14" y="0"/>
                  </a:moveTo>
                  <a:cubicBezTo>
                    <a:pt x="56" y="0"/>
                    <a:pt x="1" y="46"/>
                    <a:pt x="2" y="113"/>
                  </a:cubicBezTo>
                  <a:cubicBezTo>
                    <a:pt x="4" y="179"/>
                    <a:pt x="58" y="221"/>
                    <a:pt x="114" y="221"/>
                  </a:cubicBezTo>
                  <a:cubicBezTo>
                    <a:pt x="142" y="221"/>
                    <a:pt x="170" y="211"/>
                    <a:pt x="193" y="187"/>
                  </a:cubicBezTo>
                  <a:cubicBezTo>
                    <a:pt x="235" y="143"/>
                    <a:pt x="233" y="73"/>
                    <a:pt x="188" y="31"/>
                  </a:cubicBezTo>
                  <a:cubicBezTo>
                    <a:pt x="166" y="10"/>
                    <a:pt x="140" y="0"/>
                    <a:pt x="1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7" name="Google Shape;9957;p15"/>
            <p:cNvSpPr/>
            <p:nvPr/>
          </p:nvSpPr>
          <p:spPr>
            <a:xfrm>
              <a:off x="5643925" y="1105675"/>
              <a:ext cx="26325" cy="24875"/>
            </a:xfrm>
            <a:custGeom>
              <a:avLst/>
              <a:gdLst/>
              <a:ahLst/>
              <a:cxnLst/>
              <a:rect l="l" t="t" r="r" b="b"/>
              <a:pathLst>
                <a:path w="1053" h="995" extrusionOk="0">
                  <a:moveTo>
                    <a:pt x="508" y="0"/>
                  </a:moveTo>
                  <a:cubicBezTo>
                    <a:pt x="249" y="0"/>
                    <a:pt x="1" y="206"/>
                    <a:pt x="8" y="509"/>
                  </a:cubicBezTo>
                  <a:cubicBezTo>
                    <a:pt x="13" y="711"/>
                    <a:pt x="139" y="888"/>
                    <a:pt x="325" y="962"/>
                  </a:cubicBezTo>
                  <a:cubicBezTo>
                    <a:pt x="383" y="984"/>
                    <a:pt x="444" y="995"/>
                    <a:pt x="504" y="995"/>
                  </a:cubicBezTo>
                  <a:cubicBezTo>
                    <a:pt x="637" y="995"/>
                    <a:pt x="768" y="941"/>
                    <a:pt x="865" y="841"/>
                  </a:cubicBezTo>
                  <a:cubicBezTo>
                    <a:pt x="1053" y="643"/>
                    <a:pt x="1047" y="327"/>
                    <a:pt x="848" y="140"/>
                  </a:cubicBezTo>
                  <a:cubicBezTo>
                    <a:pt x="748" y="43"/>
                    <a:pt x="627" y="0"/>
                    <a:pt x="50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8" name="Google Shape;9958;p15"/>
            <p:cNvSpPr/>
            <p:nvPr/>
          </p:nvSpPr>
          <p:spPr>
            <a:xfrm>
              <a:off x="5380750" y="535650"/>
              <a:ext cx="48675" cy="43925"/>
            </a:xfrm>
            <a:custGeom>
              <a:avLst/>
              <a:gdLst/>
              <a:ahLst/>
              <a:cxnLst/>
              <a:rect l="l" t="t" r="r" b="b"/>
              <a:pathLst>
                <a:path w="1947" h="1757" extrusionOk="0">
                  <a:moveTo>
                    <a:pt x="1001" y="0"/>
                  </a:moveTo>
                  <a:cubicBezTo>
                    <a:pt x="672" y="0"/>
                    <a:pt x="367" y="187"/>
                    <a:pt x="217" y="485"/>
                  </a:cubicBezTo>
                  <a:cubicBezTo>
                    <a:pt x="0" y="919"/>
                    <a:pt x="175" y="1447"/>
                    <a:pt x="609" y="1663"/>
                  </a:cubicBezTo>
                  <a:cubicBezTo>
                    <a:pt x="734" y="1726"/>
                    <a:pt x="868" y="1757"/>
                    <a:pt x="1002" y="1757"/>
                  </a:cubicBezTo>
                  <a:cubicBezTo>
                    <a:pt x="1209" y="1757"/>
                    <a:pt x="1414" y="1683"/>
                    <a:pt x="1577" y="1542"/>
                  </a:cubicBezTo>
                  <a:cubicBezTo>
                    <a:pt x="1846" y="1310"/>
                    <a:pt x="1947" y="937"/>
                    <a:pt x="1836" y="601"/>
                  </a:cubicBezTo>
                  <a:cubicBezTo>
                    <a:pt x="1723" y="264"/>
                    <a:pt x="1419" y="28"/>
                    <a:pt x="1064" y="3"/>
                  </a:cubicBezTo>
                  <a:cubicBezTo>
                    <a:pt x="1043" y="1"/>
                    <a:pt x="1022" y="0"/>
                    <a:pt x="100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9" name="Google Shape;9959;p15"/>
            <p:cNvSpPr/>
            <p:nvPr/>
          </p:nvSpPr>
          <p:spPr>
            <a:xfrm>
              <a:off x="4930275" y="1084325"/>
              <a:ext cx="46100" cy="41550"/>
            </a:xfrm>
            <a:custGeom>
              <a:avLst/>
              <a:gdLst/>
              <a:ahLst/>
              <a:cxnLst/>
              <a:rect l="l" t="t" r="r" b="b"/>
              <a:pathLst>
                <a:path w="1844" h="1662" extrusionOk="0">
                  <a:moveTo>
                    <a:pt x="948" y="1"/>
                  </a:moveTo>
                  <a:cubicBezTo>
                    <a:pt x="635" y="1"/>
                    <a:pt x="347" y="177"/>
                    <a:pt x="205" y="460"/>
                  </a:cubicBezTo>
                  <a:cubicBezTo>
                    <a:pt x="1" y="870"/>
                    <a:pt x="166" y="1369"/>
                    <a:pt x="576" y="1574"/>
                  </a:cubicBezTo>
                  <a:cubicBezTo>
                    <a:pt x="695" y="1633"/>
                    <a:pt x="822" y="1662"/>
                    <a:pt x="949" y="1662"/>
                  </a:cubicBezTo>
                  <a:cubicBezTo>
                    <a:pt x="1145" y="1662"/>
                    <a:pt x="1339" y="1593"/>
                    <a:pt x="1493" y="1459"/>
                  </a:cubicBezTo>
                  <a:cubicBezTo>
                    <a:pt x="1747" y="1239"/>
                    <a:pt x="1844" y="888"/>
                    <a:pt x="1737" y="570"/>
                  </a:cubicBezTo>
                  <a:cubicBezTo>
                    <a:pt x="1630" y="250"/>
                    <a:pt x="1343" y="27"/>
                    <a:pt x="1008" y="3"/>
                  </a:cubicBezTo>
                  <a:cubicBezTo>
                    <a:pt x="988" y="2"/>
                    <a:pt x="968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0" name="Google Shape;9960;p15"/>
            <p:cNvSpPr/>
            <p:nvPr/>
          </p:nvSpPr>
          <p:spPr>
            <a:xfrm>
              <a:off x="5094300" y="1008575"/>
              <a:ext cx="26500" cy="22900"/>
            </a:xfrm>
            <a:custGeom>
              <a:avLst/>
              <a:gdLst/>
              <a:ahLst/>
              <a:cxnLst/>
              <a:rect l="l" t="t" r="r" b="b"/>
              <a:pathLst>
                <a:path w="1060" h="916" extrusionOk="0">
                  <a:moveTo>
                    <a:pt x="521" y="1"/>
                  </a:moveTo>
                  <a:cubicBezTo>
                    <a:pt x="360" y="1"/>
                    <a:pt x="199" y="83"/>
                    <a:pt x="113" y="254"/>
                  </a:cubicBezTo>
                  <a:cubicBezTo>
                    <a:pt x="1" y="479"/>
                    <a:pt x="92" y="753"/>
                    <a:pt x="318" y="866"/>
                  </a:cubicBezTo>
                  <a:cubicBezTo>
                    <a:pt x="386" y="900"/>
                    <a:pt x="457" y="916"/>
                    <a:pt x="524" y="916"/>
                  </a:cubicBezTo>
                  <a:cubicBezTo>
                    <a:pt x="815" y="916"/>
                    <a:pt x="1060" y="627"/>
                    <a:pt x="955" y="314"/>
                  </a:cubicBezTo>
                  <a:cubicBezTo>
                    <a:pt x="887" y="108"/>
                    <a:pt x="704" y="1"/>
                    <a:pt x="52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1" name="Google Shape;9961;p15"/>
            <p:cNvSpPr/>
            <p:nvPr/>
          </p:nvSpPr>
          <p:spPr>
            <a:xfrm>
              <a:off x="4958125" y="974450"/>
              <a:ext cx="26525" cy="22900"/>
            </a:xfrm>
            <a:custGeom>
              <a:avLst/>
              <a:gdLst/>
              <a:ahLst/>
              <a:cxnLst/>
              <a:rect l="l" t="t" r="r" b="b"/>
              <a:pathLst>
                <a:path w="1061" h="916" extrusionOk="0">
                  <a:moveTo>
                    <a:pt x="521" y="1"/>
                  </a:moveTo>
                  <a:cubicBezTo>
                    <a:pt x="361" y="1"/>
                    <a:pt x="200" y="83"/>
                    <a:pt x="115" y="253"/>
                  </a:cubicBezTo>
                  <a:cubicBezTo>
                    <a:pt x="1" y="478"/>
                    <a:pt x="92" y="753"/>
                    <a:pt x="318" y="866"/>
                  </a:cubicBezTo>
                  <a:cubicBezTo>
                    <a:pt x="386" y="900"/>
                    <a:pt x="456" y="915"/>
                    <a:pt x="523" y="915"/>
                  </a:cubicBezTo>
                  <a:cubicBezTo>
                    <a:pt x="814" y="915"/>
                    <a:pt x="1060" y="627"/>
                    <a:pt x="957" y="313"/>
                  </a:cubicBezTo>
                  <a:cubicBezTo>
                    <a:pt x="888" y="108"/>
                    <a:pt x="705" y="1"/>
                    <a:pt x="52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2" name="Google Shape;9962;p15"/>
            <p:cNvSpPr/>
            <p:nvPr/>
          </p:nvSpPr>
          <p:spPr>
            <a:xfrm>
              <a:off x="5439025" y="826200"/>
              <a:ext cx="33800" cy="30500"/>
            </a:xfrm>
            <a:custGeom>
              <a:avLst/>
              <a:gdLst/>
              <a:ahLst/>
              <a:cxnLst/>
              <a:rect l="l" t="t" r="r" b="b"/>
              <a:pathLst>
                <a:path w="1352" h="1220" extrusionOk="0">
                  <a:moveTo>
                    <a:pt x="699" y="1"/>
                  </a:moveTo>
                  <a:cubicBezTo>
                    <a:pt x="468" y="1"/>
                    <a:pt x="256" y="130"/>
                    <a:pt x="152" y="337"/>
                  </a:cubicBezTo>
                  <a:cubicBezTo>
                    <a:pt x="1" y="638"/>
                    <a:pt x="122" y="1005"/>
                    <a:pt x="424" y="1155"/>
                  </a:cubicBezTo>
                  <a:cubicBezTo>
                    <a:pt x="510" y="1198"/>
                    <a:pt x="604" y="1219"/>
                    <a:pt x="696" y="1219"/>
                  </a:cubicBezTo>
                  <a:cubicBezTo>
                    <a:pt x="839" y="1219"/>
                    <a:pt x="981" y="1169"/>
                    <a:pt x="1095" y="1071"/>
                  </a:cubicBezTo>
                  <a:cubicBezTo>
                    <a:pt x="1281" y="908"/>
                    <a:pt x="1352" y="651"/>
                    <a:pt x="1274" y="418"/>
                  </a:cubicBezTo>
                  <a:cubicBezTo>
                    <a:pt x="1197" y="184"/>
                    <a:pt x="985" y="20"/>
                    <a:pt x="740" y="2"/>
                  </a:cubicBezTo>
                  <a:cubicBezTo>
                    <a:pt x="726" y="1"/>
                    <a:pt x="712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3" name="Google Shape;9963;p15"/>
            <p:cNvSpPr/>
            <p:nvPr/>
          </p:nvSpPr>
          <p:spPr>
            <a:xfrm>
              <a:off x="4698550" y="732175"/>
              <a:ext cx="33800" cy="30475"/>
            </a:xfrm>
            <a:custGeom>
              <a:avLst/>
              <a:gdLst/>
              <a:ahLst/>
              <a:cxnLst/>
              <a:rect l="l" t="t" r="r" b="b"/>
              <a:pathLst>
                <a:path w="1352" h="1219" extrusionOk="0">
                  <a:moveTo>
                    <a:pt x="695" y="1"/>
                  </a:moveTo>
                  <a:cubicBezTo>
                    <a:pt x="466" y="1"/>
                    <a:pt x="255" y="130"/>
                    <a:pt x="152" y="338"/>
                  </a:cubicBezTo>
                  <a:cubicBezTo>
                    <a:pt x="1" y="638"/>
                    <a:pt x="122" y="1004"/>
                    <a:pt x="424" y="1154"/>
                  </a:cubicBezTo>
                  <a:cubicBezTo>
                    <a:pt x="510" y="1197"/>
                    <a:pt x="603" y="1219"/>
                    <a:pt x="696" y="1219"/>
                  </a:cubicBezTo>
                  <a:cubicBezTo>
                    <a:pt x="840" y="1219"/>
                    <a:pt x="982" y="1167"/>
                    <a:pt x="1095" y="1070"/>
                  </a:cubicBezTo>
                  <a:cubicBezTo>
                    <a:pt x="1281" y="909"/>
                    <a:pt x="1352" y="650"/>
                    <a:pt x="1275" y="417"/>
                  </a:cubicBezTo>
                  <a:cubicBezTo>
                    <a:pt x="1197" y="183"/>
                    <a:pt x="985" y="19"/>
                    <a:pt x="740" y="3"/>
                  </a:cubicBezTo>
                  <a:cubicBezTo>
                    <a:pt x="725" y="1"/>
                    <a:pt x="710" y="1"/>
                    <a:pt x="69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4" name="Google Shape;9964;p15"/>
            <p:cNvSpPr/>
            <p:nvPr/>
          </p:nvSpPr>
          <p:spPr>
            <a:xfrm>
              <a:off x="5638225" y="1201625"/>
              <a:ext cx="17650" cy="15275"/>
            </a:xfrm>
            <a:custGeom>
              <a:avLst/>
              <a:gdLst/>
              <a:ahLst/>
              <a:cxnLst/>
              <a:rect l="l" t="t" r="r" b="b"/>
              <a:pathLst>
                <a:path w="706" h="611" extrusionOk="0">
                  <a:moveTo>
                    <a:pt x="346" y="1"/>
                  </a:moveTo>
                  <a:cubicBezTo>
                    <a:pt x="239" y="1"/>
                    <a:pt x="132" y="56"/>
                    <a:pt x="75" y="169"/>
                  </a:cubicBezTo>
                  <a:cubicBezTo>
                    <a:pt x="0" y="319"/>
                    <a:pt x="60" y="503"/>
                    <a:pt x="211" y="578"/>
                  </a:cubicBezTo>
                  <a:cubicBezTo>
                    <a:pt x="256" y="601"/>
                    <a:pt x="303" y="611"/>
                    <a:pt x="348" y="611"/>
                  </a:cubicBezTo>
                  <a:cubicBezTo>
                    <a:pt x="542" y="611"/>
                    <a:pt x="706" y="418"/>
                    <a:pt x="636" y="209"/>
                  </a:cubicBezTo>
                  <a:cubicBezTo>
                    <a:pt x="590" y="72"/>
                    <a:pt x="469" y="1"/>
                    <a:pt x="34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5" name="Google Shape;9965;p15"/>
            <p:cNvSpPr/>
            <p:nvPr/>
          </p:nvSpPr>
          <p:spPr>
            <a:xfrm>
              <a:off x="5189975" y="417900"/>
              <a:ext cx="26475" cy="22900"/>
            </a:xfrm>
            <a:custGeom>
              <a:avLst/>
              <a:gdLst/>
              <a:ahLst/>
              <a:cxnLst/>
              <a:rect l="l" t="t" r="r" b="b"/>
              <a:pathLst>
                <a:path w="1059" h="916" extrusionOk="0">
                  <a:moveTo>
                    <a:pt x="520" y="1"/>
                  </a:moveTo>
                  <a:cubicBezTo>
                    <a:pt x="359" y="1"/>
                    <a:pt x="198" y="83"/>
                    <a:pt x="113" y="253"/>
                  </a:cubicBezTo>
                  <a:cubicBezTo>
                    <a:pt x="0" y="478"/>
                    <a:pt x="91" y="754"/>
                    <a:pt x="316" y="866"/>
                  </a:cubicBezTo>
                  <a:cubicBezTo>
                    <a:pt x="384" y="900"/>
                    <a:pt x="454" y="916"/>
                    <a:pt x="521" y="916"/>
                  </a:cubicBezTo>
                  <a:cubicBezTo>
                    <a:pt x="812" y="916"/>
                    <a:pt x="1059" y="627"/>
                    <a:pt x="955" y="313"/>
                  </a:cubicBezTo>
                  <a:cubicBezTo>
                    <a:pt x="886" y="107"/>
                    <a:pt x="703" y="1"/>
                    <a:pt x="52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6" name="Google Shape;9966;p15"/>
            <p:cNvSpPr/>
            <p:nvPr/>
          </p:nvSpPr>
          <p:spPr>
            <a:xfrm>
              <a:off x="5034225" y="545900"/>
              <a:ext cx="17700" cy="15275"/>
            </a:xfrm>
            <a:custGeom>
              <a:avLst/>
              <a:gdLst/>
              <a:ahLst/>
              <a:cxnLst/>
              <a:rect l="l" t="t" r="r" b="b"/>
              <a:pathLst>
                <a:path w="708" h="611" extrusionOk="0">
                  <a:moveTo>
                    <a:pt x="348" y="1"/>
                  </a:moveTo>
                  <a:cubicBezTo>
                    <a:pt x="241" y="1"/>
                    <a:pt x="133" y="56"/>
                    <a:pt x="77" y="170"/>
                  </a:cubicBezTo>
                  <a:cubicBezTo>
                    <a:pt x="0" y="320"/>
                    <a:pt x="62" y="502"/>
                    <a:pt x="212" y="577"/>
                  </a:cubicBezTo>
                  <a:cubicBezTo>
                    <a:pt x="258" y="600"/>
                    <a:pt x="304" y="610"/>
                    <a:pt x="349" y="610"/>
                  </a:cubicBezTo>
                  <a:cubicBezTo>
                    <a:pt x="543" y="610"/>
                    <a:pt x="707" y="417"/>
                    <a:pt x="638" y="209"/>
                  </a:cubicBezTo>
                  <a:cubicBezTo>
                    <a:pt x="592" y="72"/>
                    <a:pt x="470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7" name="Google Shape;9967;p15"/>
            <p:cNvSpPr/>
            <p:nvPr/>
          </p:nvSpPr>
          <p:spPr>
            <a:xfrm>
              <a:off x="5332375" y="1285200"/>
              <a:ext cx="36375" cy="32800"/>
            </a:xfrm>
            <a:custGeom>
              <a:avLst/>
              <a:gdLst/>
              <a:ahLst/>
              <a:cxnLst/>
              <a:rect l="l" t="t" r="r" b="b"/>
              <a:pathLst>
                <a:path w="1455" h="1312" extrusionOk="0">
                  <a:moveTo>
                    <a:pt x="751" y="0"/>
                  </a:moveTo>
                  <a:cubicBezTo>
                    <a:pt x="503" y="0"/>
                    <a:pt x="275" y="139"/>
                    <a:pt x="163" y="363"/>
                  </a:cubicBezTo>
                  <a:cubicBezTo>
                    <a:pt x="1" y="686"/>
                    <a:pt x="132" y="1080"/>
                    <a:pt x="455" y="1242"/>
                  </a:cubicBezTo>
                  <a:cubicBezTo>
                    <a:pt x="548" y="1288"/>
                    <a:pt x="649" y="1311"/>
                    <a:pt x="749" y="1311"/>
                  </a:cubicBezTo>
                  <a:cubicBezTo>
                    <a:pt x="903" y="1311"/>
                    <a:pt x="1056" y="1257"/>
                    <a:pt x="1178" y="1152"/>
                  </a:cubicBezTo>
                  <a:cubicBezTo>
                    <a:pt x="1378" y="977"/>
                    <a:pt x="1454" y="701"/>
                    <a:pt x="1370" y="450"/>
                  </a:cubicBezTo>
                  <a:cubicBezTo>
                    <a:pt x="1288" y="197"/>
                    <a:pt x="1061" y="21"/>
                    <a:pt x="796" y="2"/>
                  </a:cubicBezTo>
                  <a:cubicBezTo>
                    <a:pt x="781" y="1"/>
                    <a:pt x="766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8" name="Google Shape;9968;p15"/>
            <p:cNvSpPr/>
            <p:nvPr/>
          </p:nvSpPr>
          <p:spPr>
            <a:xfrm>
              <a:off x="5189600" y="1269875"/>
              <a:ext cx="8225" cy="7125"/>
            </a:xfrm>
            <a:custGeom>
              <a:avLst/>
              <a:gdLst/>
              <a:ahLst/>
              <a:cxnLst/>
              <a:rect l="l" t="t" r="r" b="b"/>
              <a:pathLst>
                <a:path w="329" h="285" extrusionOk="0">
                  <a:moveTo>
                    <a:pt x="161" y="0"/>
                  </a:moveTo>
                  <a:cubicBezTo>
                    <a:pt x="111" y="0"/>
                    <a:pt x="61" y="26"/>
                    <a:pt x="35" y="78"/>
                  </a:cubicBezTo>
                  <a:cubicBezTo>
                    <a:pt x="0" y="149"/>
                    <a:pt x="27" y="233"/>
                    <a:pt x="98" y="269"/>
                  </a:cubicBezTo>
                  <a:cubicBezTo>
                    <a:pt x="119" y="279"/>
                    <a:pt x="140" y="284"/>
                    <a:pt x="161" y="284"/>
                  </a:cubicBezTo>
                  <a:cubicBezTo>
                    <a:pt x="251" y="284"/>
                    <a:pt x="328" y="194"/>
                    <a:pt x="296" y="96"/>
                  </a:cubicBezTo>
                  <a:cubicBezTo>
                    <a:pt x="275" y="33"/>
                    <a:pt x="218" y="0"/>
                    <a:pt x="16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9" name="Google Shape;9969;p15"/>
            <p:cNvSpPr/>
            <p:nvPr/>
          </p:nvSpPr>
          <p:spPr>
            <a:xfrm>
              <a:off x="4619350" y="1001175"/>
              <a:ext cx="24675" cy="21300"/>
            </a:xfrm>
            <a:custGeom>
              <a:avLst/>
              <a:gdLst/>
              <a:ahLst/>
              <a:cxnLst/>
              <a:rect l="l" t="t" r="r" b="b"/>
              <a:pathLst>
                <a:path w="987" h="852" extrusionOk="0">
                  <a:moveTo>
                    <a:pt x="484" y="0"/>
                  </a:moveTo>
                  <a:cubicBezTo>
                    <a:pt x="335" y="0"/>
                    <a:pt x="185" y="76"/>
                    <a:pt x="105" y="234"/>
                  </a:cubicBezTo>
                  <a:cubicBezTo>
                    <a:pt x="0" y="445"/>
                    <a:pt x="86" y="700"/>
                    <a:pt x="296" y="805"/>
                  </a:cubicBezTo>
                  <a:cubicBezTo>
                    <a:pt x="360" y="837"/>
                    <a:pt x="424" y="851"/>
                    <a:pt x="487" y="851"/>
                  </a:cubicBezTo>
                  <a:cubicBezTo>
                    <a:pt x="757" y="851"/>
                    <a:pt x="986" y="583"/>
                    <a:pt x="888" y="291"/>
                  </a:cubicBezTo>
                  <a:cubicBezTo>
                    <a:pt x="825" y="100"/>
                    <a:pt x="655" y="0"/>
                    <a:pt x="4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0" name="Google Shape;9970;p15"/>
            <p:cNvSpPr/>
            <p:nvPr/>
          </p:nvSpPr>
          <p:spPr>
            <a:xfrm>
              <a:off x="5043575" y="844300"/>
              <a:ext cx="24750" cy="21400"/>
            </a:xfrm>
            <a:custGeom>
              <a:avLst/>
              <a:gdLst/>
              <a:ahLst/>
              <a:cxnLst/>
              <a:rect l="l" t="t" r="r" b="b"/>
              <a:pathLst>
                <a:path w="990" h="856" extrusionOk="0">
                  <a:moveTo>
                    <a:pt x="486" y="1"/>
                  </a:moveTo>
                  <a:cubicBezTo>
                    <a:pt x="336" y="1"/>
                    <a:pt x="185" y="78"/>
                    <a:pt x="106" y="237"/>
                  </a:cubicBezTo>
                  <a:cubicBezTo>
                    <a:pt x="0" y="447"/>
                    <a:pt x="85" y="703"/>
                    <a:pt x="295" y="808"/>
                  </a:cubicBezTo>
                  <a:cubicBezTo>
                    <a:pt x="359" y="841"/>
                    <a:pt x="425" y="855"/>
                    <a:pt x="488" y="855"/>
                  </a:cubicBezTo>
                  <a:cubicBezTo>
                    <a:pt x="760" y="855"/>
                    <a:pt x="989" y="585"/>
                    <a:pt x="892" y="293"/>
                  </a:cubicBezTo>
                  <a:cubicBezTo>
                    <a:pt x="828" y="101"/>
                    <a:pt x="657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1" name="Google Shape;9971;p15"/>
            <p:cNvSpPr/>
            <p:nvPr/>
          </p:nvSpPr>
          <p:spPr>
            <a:xfrm>
              <a:off x="4820375" y="865225"/>
              <a:ext cx="16525" cy="14275"/>
            </a:xfrm>
            <a:custGeom>
              <a:avLst/>
              <a:gdLst/>
              <a:ahLst/>
              <a:cxnLst/>
              <a:rect l="l" t="t" r="r" b="b"/>
              <a:pathLst>
                <a:path w="661" h="571" extrusionOk="0">
                  <a:moveTo>
                    <a:pt x="324" y="0"/>
                  </a:moveTo>
                  <a:cubicBezTo>
                    <a:pt x="224" y="0"/>
                    <a:pt x="124" y="52"/>
                    <a:pt x="71" y="158"/>
                  </a:cubicBezTo>
                  <a:cubicBezTo>
                    <a:pt x="0" y="297"/>
                    <a:pt x="58" y="469"/>
                    <a:pt x="197" y="539"/>
                  </a:cubicBezTo>
                  <a:cubicBezTo>
                    <a:pt x="240" y="561"/>
                    <a:pt x="283" y="570"/>
                    <a:pt x="325" y="570"/>
                  </a:cubicBezTo>
                  <a:cubicBezTo>
                    <a:pt x="507" y="570"/>
                    <a:pt x="660" y="391"/>
                    <a:pt x="594" y="195"/>
                  </a:cubicBezTo>
                  <a:cubicBezTo>
                    <a:pt x="552" y="67"/>
                    <a:pt x="438" y="0"/>
                    <a:pt x="3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2" name="Google Shape;9972;p15"/>
            <p:cNvSpPr/>
            <p:nvPr/>
          </p:nvSpPr>
          <p:spPr>
            <a:xfrm>
              <a:off x="5205375" y="900350"/>
              <a:ext cx="6450" cy="5525"/>
            </a:xfrm>
            <a:custGeom>
              <a:avLst/>
              <a:gdLst/>
              <a:ahLst/>
              <a:cxnLst/>
              <a:rect l="l" t="t" r="r" b="b"/>
              <a:pathLst>
                <a:path w="258" h="221" extrusionOk="0">
                  <a:moveTo>
                    <a:pt x="127" y="0"/>
                  </a:moveTo>
                  <a:cubicBezTo>
                    <a:pt x="88" y="0"/>
                    <a:pt x="49" y="20"/>
                    <a:pt x="28" y="62"/>
                  </a:cubicBezTo>
                  <a:cubicBezTo>
                    <a:pt x="1" y="116"/>
                    <a:pt x="23" y="182"/>
                    <a:pt x="77" y="209"/>
                  </a:cubicBezTo>
                  <a:cubicBezTo>
                    <a:pt x="94" y="217"/>
                    <a:pt x="111" y="221"/>
                    <a:pt x="127" y="221"/>
                  </a:cubicBezTo>
                  <a:cubicBezTo>
                    <a:pt x="198" y="221"/>
                    <a:pt x="258" y="151"/>
                    <a:pt x="232" y="75"/>
                  </a:cubicBezTo>
                  <a:cubicBezTo>
                    <a:pt x="215" y="26"/>
                    <a:pt x="171" y="0"/>
                    <a:pt x="1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3" name="Google Shape;9973;p15"/>
            <p:cNvSpPr/>
            <p:nvPr/>
          </p:nvSpPr>
          <p:spPr>
            <a:xfrm>
              <a:off x="5191250" y="78375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26" y="1"/>
                  </a:moveTo>
                  <a:cubicBezTo>
                    <a:pt x="88" y="1"/>
                    <a:pt x="49" y="21"/>
                    <a:pt x="29" y="62"/>
                  </a:cubicBezTo>
                  <a:cubicBezTo>
                    <a:pt x="0" y="116"/>
                    <a:pt x="23" y="182"/>
                    <a:pt x="77" y="209"/>
                  </a:cubicBezTo>
                  <a:cubicBezTo>
                    <a:pt x="94" y="218"/>
                    <a:pt x="111" y="222"/>
                    <a:pt x="128" y="222"/>
                  </a:cubicBezTo>
                  <a:cubicBezTo>
                    <a:pt x="198" y="222"/>
                    <a:pt x="256" y="152"/>
                    <a:pt x="232" y="77"/>
                  </a:cubicBezTo>
                  <a:cubicBezTo>
                    <a:pt x="215" y="27"/>
                    <a:pt x="171" y="1"/>
                    <a:pt x="12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4" name="Google Shape;9974;p15"/>
            <p:cNvSpPr/>
            <p:nvPr/>
          </p:nvSpPr>
          <p:spPr>
            <a:xfrm>
              <a:off x="4914925" y="774975"/>
              <a:ext cx="6400" cy="5550"/>
            </a:xfrm>
            <a:custGeom>
              <a:avLst/>
              <a:gdLst/>
              <a:ahLst/>
              <a:cxnLst/>
              <a:rect l="l" t="t" r="r" b="b"/>
              <a:pathLst>
                <a:path w="256" h="222" extrusionOk="0">
                  <a:moveTo>
                    <a:pt x="126" y="1"/>
                  </a:moveTo>
                  <a:cubicBezTo>
                    <a:pt x="87" y="1"/>
                    <a:pt x="48" y="20"/>
                    <a:pt x="27" y="61"/>
                  </a:cubicBezTo>
                  <a:cubicBezTo>
                    <a:pt x="0" y="115"/>
                    <a:pt x="23" y="183"/>
                    <a:pt x="77" y="210"/>
                  </a:cubicBezTo>
                  <a:cubicBezTo>
                    <a:pt x="93" y="218"/>
                    <a:pt x="110" y="222"/>
                    <a:pt x="126" y="222"/>
                  </a:cubicBezTo>
                  <a:cubicBezTo>
                    <a:pt x="197" y="222"/>
                    <a:pt x="256" y="152"/>
                    <a:pt x="232" y="76"/>
                  </a:cubicBezTo>
                  <a:cubicBezTo>
                    <a:pt x="215" y="26"/>
                    <a:pt x="171" y="1"/>
                    <a:pt x="12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5" name="Google Shape;9975;p15"/>
            <p:cNvSpPr/>
            <p:nvPr/>
          </p:nvSpPr>
          <p:spPr>
            <a:xfrm>
              <a:off x="5498325" y="1048550"/>
              <a:ext cx="6400" cy="5525"/>
            </a:xfrm>
            <a:custGeom>
              <a:avLst/>
              <a:gdLst/>
              <a:ahLst/>
              <a:cxnLst/>
              <a:rect l="l" t="t" r="r" b="b"/>
              <a:pathLst>
                <a:path w="256" h="221" extrusionOk="0">
                  <a:moveTo>
                    <a:pt x="126" y="0"/>
                  </a:moveTo>
                  <a:cubicBezTo>
                    <a:pt x="87" y="0"/>
                    <a:pt x="48" y="20"/>
                    <a:pt x="27" y="62"/>
                  </a:cubicBezTo>
                  <a:cubicBezTo>
                    <a:pt x="0" y="116"/>
                    <a:pt x="21" y="182"/>
                    <a:pt x="77" y="209"/>
                  </a:cubicBezTo>
                  <a:cubicBezTo>
                    <a:pt x="93" y="217"/>
                    <a:pt x="110" y="221"/>
                    <a:pt x="126" y="221"/>
                  </a:cubicBezTo>
                  <a:cubicBezTo>
                    <a:pt x="196" y="221"/>
                    <a:pt x="256" y="151"/>
                    <a:pt x="230" y="75"/>
                  </a:cubicBezTo>
                  <a:cubicBezTo>
                    <a:pt x="214" y="26"/>
                    <a:pt x="170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6" name="Google Shape;9976;p15"/>
            <p:cNvSpPr/>
            <p:nvPr/>
          </p:nvSpPr>
          <p:spPr>
            <a:xfrm>
              <a:off x="5689700" y="881075"/>
              <a:ext cx="28775" cy="24900"/>
            </a:xfrm>
            <a:custGeom>
              <a:avLst/>
              <a:gdLst/>
              <a:ahLst/>
              <a:cxnLst/>
              <a:rect l="l" t="t" r="r" b="b"/>
              <a:pathLst>
                <a:path w="1151" h="996" extrusionOk="0">
                  <a:moveTo>
                    <a:pt x="565" y="1"/>
                  </a:moveTo>
                  <a:cubicBezTo>
                    <a:pt x="391" y="1"/>
                    <a:pt x="216" y="90"/>
                    <a:pt x="124" y="275"/>
                  </a:cubicBezTo>
                  <a:cubicBezTo>
                    <a:pt x="0" y="520"/>
                    <a:pt x="100" y="819"/>
                    <a:pt x="345" y="941"/>
                  </a:cubicBezTo>
                  <a:cubicBezTo>
                    <a:pt x="419" y="978"/>
                    <a:pt x="495" y="995"/>
                    <a:pt x="568" y="995"/>
                  </a:cubicBezTo>
                  <a:cubicBezTo>
                    <a:pt x="884" y="995"/>
                    <a:pt x="1151" y="682"/>
                    <a:pt x="1037" y="341"/>
                  </a:cubicBezTo>
                  <a:cubicBezTo>
                    <a:pt x="963" y="117"/>
                    <a:pt x="764" y="1"/>
                    <a:pt x="56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7" name="Google Shape;9977;p15"/>
            <p:cNvSpPr/>
            <p:nvPr/>
          </p:nvSpPr>
          <p:spPr>
            <a:xfrm>
              <a:off x="5329475" y="1036400"/>
              <a:ext cx="13725" cy="13000"/>
            </a:xfrm>
            <a:custGeom>
              <a:avLst/>
              <a:gdLst/>
              <a:ahLst/>
              <a:cxnLst/>
              <a:rect l="l" t="t" r="r" b="b"/>
              <a:pathLst>
                <a:path w="549" h="520" extrusionOk="0">
                  <a:moveTo>
                    <a:pt x="264" y="1"/>
                  </a:moveTo>
                  <a:cubicBezTo>
                    <a:pt x="129" y="1"/>
                    <a:pt x="0" y="108"/>
                    <a:pt x="4" y="267"/>
                  </a:cubicBezTo>
                  <a:cubicBezTo>
                    <a:pt x="7" y="420"/>
                    <a:pt x="134" y="520"/>
                    <a:pt x="265" y="520"/>
                  </a:cubicBezTo>
                  <a:cubicBezTo>
                    <a:pt x="331" y="520"/>
                    <a:pt x="398" y="495"/>
                    <a:pt x="451" y="440"/>
                  </a:cubicBezTo>
                  <a:cubicBezTo>
                    <a:pt x="548" y="336"/>
                    <a:pt x="545" y="171"/>
                    <a:pt x="442" y="73"/>
                  </a:cubicBezTo>
                  <a:cubicBezTo>
                    <a:pt x="389" y="23"/>
                    <a:pt x="326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8" name="Google Shape;9978;p15"/>
            <p:cNvSpPr/>
            <p:nvPr/>
          </p:nvSpPr>
          <p:spPr>
            <a:xfrm>
              <a:off x="5519925" y="1226875"/>
              <a:ext cx="27500" cy="25950"/>
            </a:xfrm>
            <a:custGeom>
              <a:avLst/>
              <a:gdLst/>
              <a:ahLst/>
              <a:cxnLst/>
              <a:rect l="l" t="t" r="r" b="b"/>
              <a:pathLst>
                <a:path w="1100" h="1038" extrusionOk="0">
                  <a:moveTo>
                    <a:pt x="530" y="0"/>
                  </a:moveTo>
                  <a:cubicBezTo>
                    <a:pt x="259" y="0"/>
                    <a:pt x="1" y="215"/>
                    <a:pt x="8" y="533"/>
                  </a:cubicBezTo>
                  <a:cubicBezTo>
                    <a:pt x="13" y="742"/>
                    <a:pt x="143" y="928"/>
                    <a:pt x="340" y="1003"/>
                  </a:cubicBezTo>
                  <a:cubicBezTo>
                    <a:pt x="401" y="1026"/>
                    <a:pt x="464" y="1038"/>
                    <a:pt x="527" y="1038"/>
                  </a:cubicBezTo>
                  <a:cubicBezTo>
                    <a:pt x="666" y="1038"/>
                    <a:pt x="802" y="982"/>
                    <a:pt x="902" y="878"/>
                  </a:cubicBezTo>
                  <a:cubicBezTo>
                    <a:pt x="1099" y="671"/>
                    <a:pt x="1092" y="342"/>
                    <a:pt x="884" y="145"/>
                  </a:cubicBezTo>
                  <a:cubicBezTo>
                    <a:pt x="780" y="45"/>
                    <a:pt x="654" y="0"/>
                    <a:pt x="5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9" name="Google Shape;9979;p15"/>
            <p:cNvSpPr/>
            <p:nvPr/>
          </p:nvSpPr>
          <p:spPr>
            <a:xfrm>
              <a:off x="5590200" y="1522100"/>
              <a:ext cx="34250" cy="32400"/>
            </a:xfrm>
            <a:custGeom>
              <a:avLst/>
              <a:gdLst/>
              <a:ahLst/>
              <a:cxnLst/>
              <a:rect l="l" t="t" r="r" b="b"/>
              <a:pathLst>
                <a:path w="1370" h="1296" extrusionOk="0">
                  <a:moveTo>
                    <a:pt x="654" y="0"/>
                  </a:moveTo>
                  <a:cubicBezTo>
                    <a:pt x="565" y="0"/>
                    <a:pt x="476" y="18"/>
                    <a:pt x="391" y="55"/>
                  </a:cubicBezTo>
                  <a:cubicBezTo>
                    <a:pt x="152" y="160"/>
                    <a:pt x="0" y="401"/>
                    <a:pt x="6" y="662"/>
                  </a:cubicBezTo>
                  <a:cubicBezTo>
                    <a:pt x="12" y="925"/>
                    <a:pt x="175" y="1157"/>
                    <a:pt x="420" y="1252"/>
                  </a:cubicBezTo>
                  <a:cubicBezTo>
                    <a:pt x="496" y="1281"/>
                    <a:pt x="575" y="1295"/>
                    <a:pt x="654" y="1295"/>
                  </a:cubicBezTo>
                  <a:cubicBezTo>
                    <a:pt x="828" y="1295"/>
                    <a:pt x="997" y="1226"/>
                    <a:pt x="1122" y="1095"/>
                  </a:cubicBezTo>
                  <a:cubicBezTo>
                    <a:pt x="1370" y="837"/>
                    <a:pt x="1359" y="426"/>
                    <a:pt x="1101" y="178"/>
                  </a:cubicBezTo>
                  <a:cubicBezTo>
                    <a:pt x="978" y="61"/>
                    <a:pt x="817" y="0"/>
                    <a:pt x="6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0" name="Google Shape;9980;p15"/>
            <p:cNvSpPr/>
            <p:nvPr/>
          </p:nvSpPr>
          <p:spPr>
            <a:xfrm>
              <a:off x="6129025" y="881375"/>
              <a:ext cx="32200" cy="30450"/>
            </a:xfrm>
            <a:custGeom>
              <a:avLst/>
              <a:gdLst/>
              <a:ahLst/>
              <a:cxnLst/>
              <a:rect l="l" t="t" r="r" b="b"/>
              <a:pathLst>
                <a:path w="1288" h="1218" extrusionOk="0">
                  <a:moveTo>
                    <a:pt x="616" y="0"/>
                  </a:moveTo>
                  <a:cubicBezTo>
                    <a:pt x="533" y="0"/>
                    <a:pt x="449" y="17"/>
                    <a:pt x="369" y="53"/>
                  </a:cubicBezTo>
                  <a:cubicBezTo>
                    <a:pt x="144" y="152"/>
                    <a:pt x="1" y="377"/>
                    <a:pt x="7" y="624"/>
                  </a:cubicBezTo>
                  <a:cubicBezTo>
                    <a:pt x="11" y="870"/>
                    <a:pt x="166" y="1088"/>
                    <a:pt x="396" y="1177"/>
                  </a:cubicBezTo>
                  <a:cubicBezTo>
                    <a:pt x="467" y="1204"/>
                    <a:pt x="541" y="1218"/>
                    <a:pt x="615" y="1218"/>
                  </a:cubicBezTo>
                  <a:cubicBezTo>
                    <a:pt x="778" y="1218"/>
                    <a:pt x="939" y="1152"/>
                    <a:pt x="1056" y="1030"/>
                  </a:cubicBezTo>
                  <a:cubicBezTo>
                    <a:pt x="1288" y="786"/>
                    <a:pt x="1279" y="401"/>
                    <a:pt x="1037" y="168"/>
                  </a:cubicBezTo>
                  <a:cubicBezTo>
                    <a:pt x="921" y="58"/>
                    <a:pt x="769" y="0"/>
                    <a:pt x="6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1" name="Google Shape;9981;p15"/>
            <p:cNvSpPr/>
            <p:nvPr/>
          </p:nvSpPr>
          <p:spPr>
            <a:xfrm>
              <a:off x="6254175" y="1353475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466" y="1"/>
                  </a:moveTo>
                  <a:cubicBezTo>
                    <a:pt x="228" y="1"/>
                    <a:pt x="0" y="190"/>
                    <a:pt x="8" y="469"/>
                  </a:cubicBezTo>
                  <a:cubicBezTo>
                    <a:pt x="14" y="740"/>
                    <a:pt x="236" y="916"/>
                    <a:pt x="467" y="916"/>
                  </a:cubicBezTo>
                  <a:cubicBezTo>
                    <a:pt x="583" y="916"/>
                    <a:pt x="700" y="872"/>
                    <a:pt x="794" y="774"/>
                  </a:cubicBezTo>
                  <a:cubicBezTo>
                    <a:pt x="968" y="591"/>
                    <a:pt x="962" y="302"/>
                    <a:pt x="779" y="128"/>
                  </a:cubicBezTo>
                  <a:cubicBezTo>
                    <a:pt x="686" y="40"/>
                    <a:pt x="575" y="1"/>
                    <a:pt x="4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2" name="Google Shape;9982;p15"/>
            <p:cNvSpPr/>
            <p:nvPr/>
          </p:nvSpPr>
          <p:spPr>
            <a:xfrm>
              <a:off x="5437900" y="916400"/>
              <a:ext cx="32200" cy="30500"/>
            </a:xfrm>
            <a:custGeom>
              <a:avLst/>
              <a:gdLst/>
              <a:ahLst/>
              <a:cxnLst/>
              <a:rect l="l" t="t" r="r" b="b"/>
              <a:pathLst>
                <a:path w="1288" h="1220" extrusionOk="0">
                  <a:moveTo>
                    <a:pt x="614" y="1"/>
                  </a:moveTo>
                  <a:cubicBezTo>
                    <a:pt x="531" y="1"/>
                    <a:pt x="448" y="18"/>
                    <a:pt x="369" y="53"/>
                  </a:cubicBezTo>
                  <a:cubicBezTo>
                    <a:pt x="143" y="153"/>
                    <a:pt x="0" y="379"/>
                    <a:pt x="6" y="624"/>
                  </a:cubicBezTo>
                  <a:cubicBezTo>
                    <a:pt x="11" y="870"/>
                    <a:pt x="166" y="1090"/>
                    <a:pt x="396" y="1178"/>
                  </a:cubicBezTo>
                  <a:cubicBezTo>
                    <a:pt x="467" y="1206"/>
                    <a:pt x="541" y="1219"/>
                    <a:pt x="614" y="1219"/>
                  </a:cubicBezTo>
                  <a:cubicBezTo>
                    <a:pt x="778" y="1219"/>
                    <a:pt x="938" y="1153"/>
                    <a:pt x="1056" y="1031"/>
                  </a:cubicBezTo>
                  <a:cubicBezTo>
                    <a:pt x="1287" y="788"/>
                    <a:pt x="1278" y="401"/>
                    <a:pt x="1036" y="170"/>
                  </a:cubicBezTo>
                  <a:cubicBezTo>
                    <a:pt x="920" y="59"/>
                    <a:pt x="768" y="1"/>
                    <a:pt x="6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3" name="Google Shape;9983;p15"/>
            <p:cNvSpPr/>
            <p:nvPr/>
          </p:nvSpPr>
          <p:spPr>
            <a:xfrm>
              <a:off x="6447500" y="1285525"/>
              <a:ext cx="16150" cy="15275"/>
            </a:xfrm>
            <a:custGeom>
              <a:avLst/>
              <a:gdLst/>
              <a:ahLst/>
              <a:cxnLst/>
              <a:rect l="l" t="t" r="r" b="b"/>
              <a:pathLst>
                <a:path w="646" h="611" extrusionOk="0">
                  <a:moveTo>
                    <a:pt x="311" y="1"/>
                  </a:moveTo>
                  <a:cubicBezTo>
                    <a:pt x="153" y="1"/>
                    <a:pt x="1" y="126"/>
                    <a:pt x="5" y="312"/>
                  </a:cubicBezTo>
                  <a:cubicBezTo>
                    <a:pt x="9" y="493"/>
                    <a:pt x="157" y="611"/>
                    <a:pt x="311" y="611"/>
                  </a:cubicBezTo>
                  <a:cubicBezTo>
                    <a:pt x="388" y="611"/>
                    <a:pt x="467" y="581"/>
                    <a:pt x="529" y="516"/>
                  </a:cubicBezTo>
                  <a:cubicBezTo>
                    <a:pt x="645" y="395"/>
                    <a:pt x="641" y="202"/>
                    <a:pt x="519" y="85"/>
                  </a:cubicBezTo>
                  <a:cubicBezTo>
                    <a:pt x="458" y="27"/>
                    <a:pt x="384" y="1"/>
                    <a:pt x="3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4" name="Google Shape;9984;p15"/>
            <p:cNvSpPr/>
            <p:nvPr/>
          </p:nvSpPr>
          <p:spPr>
            <a:xfrm>
              <a:off x="6520625" y="990525"/>
              <a:ext cx="22600" cy="21400"/>
            </a:xfrm>
            <a:custGeom>
              <a:avLst/>
              <a:gdLst/>
              <a:ahLst/>
              <a:cxnLst/>
              <a:rect l="l" t="t" r="r" b="b"/>
              <a:pathLst>
                <a:path w="904" h="856" extrusionOk="0">
                  <a:moveTo>
                    <a:pt x="435" y="1"/>
                  </a:moveTo>
                  <a:cubicBezTo>
                    <a:pt x="212" y="1"/>
                    <a:pt x="0" y="177"/>
                    <a:pt x="6" y="438"/>
                  </a:cubicBezTo>
                  <a:cubicBezTo>
                    <a:pt x="12" y="691"/>
                    <a:pt x="220" y="855"/>
                    <a:pt x="435" y="855"/>
                  </a:cubicBezTo>
                  <a:cubicBezTo>
                    <a:pt x="543" y="855"/>
                    <a:pt x="652" y="814"/>
                    <a:pt x="740" y="722"/>
                  </a:cubicBezTo>
                  <a:cubicBezTo>
                    <a:pt x="904" y="552"/>
                    <a:pt x="896" y="282"/>
                    <a:pt x="726" y="119"/>
                  </a:cubicBezTo>
                  <a:cubicBezTo>
                    <a:pt x="640" y="37"/>
                    <a:pt x="536" y="1"/>
                    <a:pt x="43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5" name="Google Shape;9985;p15"/>
            <p:cNvSpPr/>
            <p:nvPr/>
          </p:nvSpPr>
          <p:spPr>
            <a:xfrm>
              <a:off x="6396675" y="907625"/>
              <a:ext cx="5875" cy="5525"/>
            </a:xfrm>
            <a:custGeom>
              <a:avLst/>
              <a:gdLst/>
              <a:ahLst/>
              <a:cxnLst/>
              <a:rect l="l" t="t" r="r" b="b"/>
              <a:pathLst>
                <a:path w="235" h="221" extrusionOk="0">
                  <a:moveTo>
                    <a:pt x="112" y="0"/>
                  </a:moveTo>
                  <a:cubicBezTo>
                    <a:pt x="55" y="0"/>
                    <a:pt x="0" y="45"/>
                    <a:pt x="1" y="113"/>
                  </a:cubicBezTo>
                  <a:cubicBezTo>
                    <a:pt x="3" y="178"/>
                    <a:pt x="57" y="221"/>
                    <a:pt x="113" y="221"/>
                  </a:cubicBezTo>
                  <a:cubicBezTo>
                    <a:pt x="141" y="221"/>
                    <a:pt x="169" y="210"/>
                    <a:pt x="192" y="186"/>
                  </a:cubicBezTo>
                  <a:cubicBezTo>
                    <a:pt x="234" y="142"/>
                    <a:pt x="231" y="73"/>
                    <a:pt x="188" y="31"/>
                  </a:cubicBezTo>
                  <a:cubicBezTo>
                    <a:pt x="165" y="10"/>
                    <a:pt x="139" y="0"/>
                    <a:pt x="11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6" name="Google Shape;9986;p15"/>
            <p:cNvSpPr/>
            <p:nvPr/>
          </p:nvSpPr>
          <p:spPr>
            <a:xfrm>
              <a:off x="6375950" y="10232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14" y="1"/>
                  </a:moveTo>
                  <a:cubicBezTo>
                    <a:pt x="56" y="1"/>
                    <a:pt x="1" y="47"/>
                    <a:pt x="2" y="114"/>
                  </a:cubicBezTo>
                  <a:cubicBezTo>
                    <a:pt x="4" y="179"/>
                    <a:pt x="58" y="221"/>
                    <a:pt x="114" y="221"/>
                  </a:cubicBezTo>
                  <a:cubicBezTo>
                    <a:pt x="142" y="221"/>
                    <a:pt x="170" y="211"/>
                    <a:pt x="193" y="187"/>
                  </a:cubicBezTo>
                  <a:cubicBezTo>
                    <a:pt x="235" y="144"/>
                    <a:pt x="232" y="73"/>
                    <a:pt x="188" y="31"/>
                  </a:cubicBezTo>
                  <a:cubicBezTo>
                    <a:pt x="166" y="10"/>
                    <a:pt x="140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7" name="Google Shape;9987;p15"/>
            <p:cNvSpPr/>
            <p:nvPr/>
          </p:nvSpPr>
          <p:spPr>
            <a:xfrm>
              <a:off x="6637575" y="1112675"/>
              <a:ext cx="5825" cy="5550"/>
            </a:xfrm>
            <a:custGeom>
              <a:avLst/>
              <a:gdLst/>
              <a:ahLst/>
              <a:cxnLst/>
              <a:rect l="l" t="t" r="r" b="b"/>
              <a:pathLst>
                <a:path w="233" h="222" extrusionOk="0">
                  <a:moveTo>
                    <a:pt x="113" y="0"/>
                  </a:moveTo>
                  <a:cubicBezTo>
                    <a:pt x="55" y="0"/>
                    <a:pt x="0" y="46"/>
                    <a:pt x="1" y="114"/>
                  </a:cubicBezTo>
                  <a:cubicBezTo>
                    <a:pt x="3" y="179"/>
                    <a:pt x="57" y="221"/>
                    <a:pt x="113" y="221"/>
                  </a:cubicBezTo>
                  <a:cubicBezTo>
                    <a:pt x="141" y="221"/>
                    <a:pt x="169" y="211"/>
                    <a:pt x="192" y="187"/>
                  </a:cubicBezTo>
                  <a:cubicBezTo>
                    <a:pt x="233" y="144"/>
                    <a:pt x="231" y="73"/>
                    <a:pt x="188" y="31"/>
                  </a:cubicBezTo>
                  <a:cubicBezTo>
                    <a:pt x="166" y="10"/>
                    <a:pt x="139" y="0"/>
                    <a:pt x="1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8" name="Google Shape;9988;p15"/>
            <p:cNvSpPr/>
            <p:nvPr/>
          </p:nvSpPr>
          <p:spPr>
            <a:xfrm>
              <a:off x="6160100" y="679975"/>
              <a:ext cx="5850" cy="5550"/>
            </a:xfrm>
            <a:custGeom>
              <a:avLst/>
              <a:gdLst/>
              <a:ahLst/>
              <a:cxnLst/>
              <a:rect l="l" t="t" r="r" b="b"/>
              <a:pathLst>
                <a:path w="234" h="222" extrusionOk="0">
                  <a:moveTo>
                    <a:pt x="114" y="1"/>
                  </a:moveTo>
                  <a:cubicBezTo>
                    <a:pt x="56" y="1"/>
                    <a:pt x="0" y="47"/>
                    <a:pt x="2" y="114"/>
                  </a:cubicBezTo>
                  <a:cubicBezTo>
                    <a:pt x="3" y="179"/>
                    <a:pt x="57" y="222"/>
                    <a:pt x="113" y="222"/>
                  </a:cubicBezTo>
                  <a:cubicBezTo>
                    <a:pt x="141" y="222"/>
                    <a:pt x="169" y="211"/>
                    <a:pt x="192" y="188"/>
                  </a:cubicBezTo>
                  <a:cubicBezTo>
                    <a:pt x="234" y="144"/>
                    <a:pt x="232" y="73"/>
                    <a:pt x="189" y="31"/>
                  </a:cubicBezTo>
                  <a:cubicBezTo>
                    <a:pt x="167" y="10"/>
                    <a:pt x="140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9" name="Google Shape;9989;p15"/>
            <p:cNvSpPr/>
            <p:nvPr/>
          </p:nvSpPr>
          <p:spPr>
            <a:xfrm>
              <a:off x="5910500" y="761775"/>
              <a:ext cx="26350" cy="24875"/>
            </a:xfrm>
            <a:custGeom>
              <a:avLst/>
              <a:gdLst/>
              <a:ahLst/>
              <a:cxnLst/>
              <a:rect l="l" t="t" r="r" b="b"/>
              <a:pathLst>
                <a:path w="1054" h="995" extrusionOk="0">
                  <a:moveTo>
                    <a:pt x="508" y="1"/>
                  </a:moveTo>
                  <a:cubicBezTo>
                    <a:pt x="248" y="1"/>
                    <a:pt x="1" y="206"/>
                    <a:pt x="8" y="509"/>
                  </a:cubicBezTo>
                  <a:cubicBezTo>
                    <a:pt x="12" y="711"/>
                    <a:pt x="139" y="888"/>
                    <a:pt x="325" y="962"/>
                  </a:cubicBezTo>
                  <a:cubicBezTo>
                    <a:pt x="383" y="984"/>
                    <a:pt x="444" y="995"/>
                    <a:pt x="503" y="995"/>
                  </a:cubicBezTo>
                  <a:cubicBezTo>
                    <a:pt x="637" y="995"/>
                    <a:pt x="768" y="941"/>
                    <a:pt x="865" y="842"/>
                  </a:cubicBezTo>
                  <a:cubicBezTo>
                    <a:pt x="1054" y="643"/>
                    <a:pt x="1046" y="328"/>
                    <a:pt x="848" y="140"/>
                  </a:cubicBezTo>
                  <a:cubicBezTo>
                    <a:pt x="748" y="44"/>
                    <a:pt x="626" y="1"/>
                    <a:pt x="5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0" name="Google Shape;9990;p15"/>
            <p:cNvSpPr/>
            <p:nvPr/>
          </p:nvSpPr>
          <p:spPr>
            <a:xfrm>
              <a:off x="5196800" y="740450"/>
              <a:ext cx="46100" cy="41575"/>
            </a:xfrm>
            <a:custGeom>
              <a:avLst/>
              <a:gdLst/>
              <a:ahLst/>
              <a:cxnLst/>
              <a:rect l="l" t="t" r="r" b="b"/>
              <a:pathLst>
                <a:path w="1844" h="1663" extrusionOk="0">
                  <a:moveTo>
                    <a:pt x="950" y="0"/>
                  </a:moveTo>
                  <a:cubicBezTo>
                    <a:pt x="637" y="0"/>
                    <a:pt x="348" y="176"/>
                    <a:pt x="207" y="459"/>
                  </a:cubicBezTo>
                  <a:cubicBezTo>
                    <a:pt x="1" y="869"/>
                    <a:pt x="168" y="1368"/>
                    <a:pt x="578" y="1574"/>
                  </a:cubicBezTo>
                  <a:cubicBezTo>
                    <a:pt x="696" y="1633"/>
                    <a:pt x="824" y="1662"/>
                    <a:pt x="950" y="1662"/>
                  </a:cubicBezTo>
                  <a:cubicBezTo>
                    <a:pt x="1146" y="1662"/>
                    <a:pt x="1339" y="1593"/>
                    <a:pt x="1493" y="1460"/>
                  </a:cubicBezTo>
                  <a:cubicBezTo>
                    <a:pt x="1747" y="1239"/>
                    <a:pt x="1844" y="887"/>
                    <a:pt x="1738" y="569"/>
                  </a:cubicBezTo>
                  <a:cubicBezTo>
                    <a:pt x="1632" y="250"/>
                    <a:pt x="1345" y="26"/>
                    <a:pt x="1009" y="2"/>
                  </a:cubicBezTo>
                  <a:cubicBezTo>
                    <a:pt x="989" y="1"/>
                    <a:pt x="970" y="0"/>
                    <a:pt x="95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1" name="Google Shape;9991;p15"/>
            <p:cNvSpPr/>
            <p:nvPr/>
          </p:nvSpPr>
          <p:spPr>
            <a:xfrm>
              <a:off x="5360875" y="664700"/>
              <a:ext cx="26475" cy="22900"/>
            </a:xfrm>
            <a:custGeom>
              <a:avLst/>
              <a:gdLst/>
              <a:ahLst/>
              <a:cxnLst/>
              <a:rect l="l" t="t" r="r" b="b"/>
              <a:pathLst>
                <a:path w="1059" h="916" extrusionOk="0">
                  <a:moveTo>
                    <a:pt x="520" y="1"/>
                  </a:moveTo>
                  <a:cubicBezTo>
                    <a:pt x="359" y="1"/>
                    <a:pt x="198" y="83"/>
                    <a:pt x="113" y="253"/>
                  </a:cubicBezTo>
                  <a:cubicBezTo>
                    <a:pt x="0" y="478"/>
                    <a:pt x="92" y="754"/>
                    <a:pt x="317" y="866"/>
                  </a:cubicBezTo>
                  <a:cubicBezTo>
                    <a:pt x="386" y="900"/>
                    <a:pt x="455" y="916"/>
                    <a:pt x="522" y="916"/>
                  </a:cubicBezTo>
                  <a:cubicBezTo>
                    <a:pt x="813" y="916"/>
                    <a:pt x="1058" y="627"/>
                    <a:pt x="955" y="313"/>
                  </a:cubicBezTo>
                  <a:cubicBezTo>
                    <a:pt x="886" y="107"/>
                    <a:pt x="703" y="1"/>
                    <a:pt x="52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2" name="Google Shape;9992;p15"/>
            <p:cNvSpPr/>
            <p:nvPr/>
          </p:nvSpPr>
          <p:spPr>
            <a:xfrm>
              <a:off x="5705600" y="482350"/>
              <a:ext cx="33800" cy="30450"/>
            </a:xfrm>
            <a:custGeom>
              <a:avLst/>
              <a:gdLst/>
              <a:ahLst/>
              <a:cxnLst/>
              <a:rect l="l" t="t" r="r" b="b"/>
              <a:pathLst>
                <a:path w="1352" h="1218" extrusionOk="0">
                  <a:moveTo>
                    <a:pt x="694" y="0"/>
                  </a:moveTo>
                  <a:cubicBezTo>
                    <a:pt x="465" y="0"/>
                    <a:pt x="254" y="129"/>
                    <a:pt x="150" y="337"/>
                  </a:cubicBezTo>
                  <a:cubicBezTo>
                    <a:pt x="0" y="638"/>
                    <a:pt x="122" y="1003"/>
                    <a:pt x="423" y="1153"/>
                  </a:cubicBezTo>
                  <a:cubicBezTo>
                    <a:pt x="509" y="1197"/>
                    <a:pt x="602" y="1218"/>
                    <a:pt x="695" y="1218"/>
                  </a:cubicBezTo>
                  <a:cubicBezTo>
                    <a:pt x="839" y="1218"/>
                    <a:pt x="981" y="1167"/>
                    <a:pt x="1094" y="1069"/>
                  </a:cubicBezTo>
                  <a:cubicBezTo>
                    <a:pt x="1281" y="908"/>
                    <a:pt x="1351" y="650"/>
                    <a:pt x="1273" y="417"/>
                  </a:cubicBezTo>
                  <a:cubicBezTo>
                    <a:pt x="1195" y="182"/>
                    <a:pt x="985" y="18"/>
                    <a:pt x="738" y="2"/>
                  </a:cubicBezTo>
                  <a:cubicBezTo>
                    <a:pt x="723" y="1"/>
                    <a:pt x="708" y="0"/>
                    <a:pt x="69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3" name="Google Shape;9993;p15"/>
            <p:cNvSpPr/>
            <p:nvPr/>
          </p:nvSpPr>
          <p:spPr>
            <a:xfrm>
              <a:off x="5904750" y="857750"/>
              <a:ext cx="17650" cy="15275"/>
            </a:xfrm>
            <a:custGeom>
              <a:avLst/>
              <a:gdLst/>
              <a:ahLst/>
              <a:cxnLst/>
              <a:rect l="l" t="t" r="r" b="b"/>
              <a:pathLst>
                <a:path w="706" h="611" extrusionOk="0">
                  <a:moveTo>
                    <a:pt x="347" y="1"/>
                  </a:moveTo>
                  <a:cubicBezTo>
                    <a:pt x="240" y="1"/>
                    <a:pt x="132" y="56"/>
                    <a:pt x="75" y="170"/>
                  </a:cubicBezTo>
                  <a:cubicBezTo>
                    <a:pt x="0" y="320"/>
                    <a:pt x="62" y="502"/>
                    <a:pt x="212" y="577"/>
                  </a:cubicBezTo>
                  <a:cubicBezTo>
                    <a:pt x="258" y="600"/>
                    <a:pt x="304" y="610"/>
                    <a:pt x="349" y="610"/>
                  </a:cubicBezTo>
                  <a:cubicBezTo>
                    <a:pt x="542" y="610"/>
                    <a:pt x="706" y="417"/>
                    <a:pt x="636" y="209"/>
                  </a:cubicBezTo>
                  <a:cubicBezTo>
                    <a:pt x="590" y="72"/>
                    <a:pt x="469" y="1"/>
                    <a:pt x="3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4" name="Google Shape;9994;p15"/>
            <p:cNvSpPr/>
            <p:nvPr/>
          </p:nvSpPr>
          <p:spPr>
            <a:xfrm>
              <a:off x="5598900" y="941325"/>
              <a:ext cx="36375" cy="32800"/>
            </a:xfrm>
            <a:custGeom>
              <a:avLst/>
              <a:gdLst/>
              <a:ahLst/>
              <a:cxnLst/>
              <a:rect l="l" t="t" r="r" b="b"/>
              <a:pathLst>
                <a:path w="1455" h="1312" extrusionOk="0">
                  <a:moveTo>
                    <a:pt x="748" y="1"/>
                  </a:moveTo>
                  <a:cubicBezTo>
                    <a:pt x="502" y="1"/>
                    <a:pt x="275" y="140"/>
                    <a:pt x="163" y="363"/>
                  </a:cubicBezTo>
                  <a:cubicBezTo>
                    <a:pt x="1" y="686"/>
                    <a:pt x="133" y="1080"/>
                    <a:pt x="456" y="1242"/>
                  </a:cubicBezTo>
                  <a:cubicBezTo>
                    <a:pt x="549" y="1289"/>
                    <a:pt x="650" y="1312"/>
                    <a:pt x="749" y="1312"/>
                  </a:cubicBezTo>
                  <a:cubicBezTo>
                    <a:pt x="904" y="1312"/>
                    <a:pt x="1057" y="1257"/>
                    <a:pt x="1179" y="1151"/>
                  </a:cubicBezTo>
                  <a:cubicBezTo>
                    <a:pt x="1379" y="978"/>
                    <a:pt x="1454" y="700"/>
                    <a:pt x="1372" y="449"/>
                  </a:cubicBezTo>
                  <a:cubicBezTo>
                    <a:pt x="1288" y="198"/>
                    <a:pt x="1061" y="22"/>
                    <a:pt x="796" y="2"/>
                  </a:cubicBezTo>
                  <a:cubicBezTo>
                    <a:pt x="780" y="1"/>
                    <a:pt x="764" y="1"/>
                    <a:pt x="7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5" name="Google Shape;9995;p15"/>
            <p:cNvSpPr/>
            <p:nvPr/>
          </p:nvSpPr>
          <p:spPr>
            <a:xfrm>
              <a:off x="5456125" y="926000"/>
              <a:ext cx="8250" cy="7125"/>
            </a:xfrm>
            <a:custGeom>
              <a:avLst/>
              <a:gdLst/>
              <a:ahLst/>
              <a:cxnLst/>
              <a:rect l="l" t="t" r="r" b="b"/>
              <a:pathLst>
                <a:path w="330" h="285" extrusionOk="0">
                  <a:moveTo>
                    <a:pt x="162" y="1"/>
                  </a:moveTo>
                  <a:cubicBezTo>
                    <a:pt x="112" y="1"/>
                    <a:pt x="62" y="26"/>
                    <a:pt x="36" y="79"/>
                  </a:cubicBezTo>
                  <a:cubicBezTo>
                    <a:pt x="0" y="150"/>
                    <a:pt x="29" y="234"/>
                    <a:pt x="100" y="270"/>
                  </a:cubicBezTo>
                  <a:cubicBezTo>
                    <a:pt x="121" y="280"/>
                    <a:pt x="142" y="285"/>
                    <a:pt x="163" y="285"/>
                  </a:cubicBezTo>
                  <a:cubicBezTo>
                    <a:pt x="253" y="285"/>
                    <a:pt x="330" y="195"/>
                    <a:pt x="297" y="98"/>
                  </a:cubicBezTo>
                  <a:cubicBezTo>
                    <a:pt x="276" y="34"/>
                    <a:pt x="219" y="1"/>
                    <a:pt x="16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6" name="Google Shape;9996;p15"/>
            <p:cNvSpPr/>
            <p:nvPr/>
          </p:nvSpPr>
          <p:spPr>
            <a:xfrm>
              <a:off x="5471950" y="556475"/>
              <a:ext cx="6400" cy="5550"/>
            </a:xfrm>
            <a:custGeom>
              <a:avLst/>
              <a:gdLst/>
              <a:ahLst/>
              <a:cxnLst/>
              <a:rect l="l" t="t" r="r" b="b"/>
              <a:pathLst>
                <a:path w="256" h="222" extrusionOk="0">
                  <a:moveTo>
                    <a:pt x="125" y="0"/>
                  </a:moveTo>
                  <a:cubicBezTo>
                    <a:pt x="87" y="0"/>
                    <a:pt x="48" y="20"/>
                    <a:pt x="27" y="61"/>
                  </a:cubicBezTo>
                  <a:cubicBezTo>
                    <a:pt x="0" y="115"/>
                    <a:pt x="23" y="183"/>
                    <a:pt x="77" y="210"/>
                  </a:cubicBezTo>
                  <a:cubicBezTo>
                    <a:pt x="93" y="218"/>
                    <a:pt x="110" y="222"/>
                    <a:pt x="126" y="222"/>
                  </a:cubicBezTo>
                  <a:cubicBezTo>
                    <a:pt x="196" y="222"/>
                    <a:pt x="256" y="152"/>
                    <a:pt x="230" y="76"/>
                  </a:cubicBezTo>
                  <a:cubicBezTo>
                    <a:pt x="214" y="26"/>
                    <a:pt x="170" y="0"/>
                    <a:pt x="12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7" name="Google Shape;9997;p15"/>
            <p:cNvSpPr/>
            <p:nvPr/>
          </p:nvSpPr>
          <p:spPr>
            <a:xfrm>
              <a:off x="5764875" y="704650"/>
              <a:ext cx="6425" cy="5575"/>
            </a:xfrm>
            <a:custGeom>
              <a:avLst/>
              <a:gdLst/>
              <a:ahLst/>
              <a:cxnLst/>
              <a:rect l="l" t="t" r="r" b="b"/>
              <a:pathLst>
                <a:path w="257" h="223" extrusionOk="0">
                  <a:moveTo>
                    <a:pt x="127" y="0"/>
                  </a:moveTo>
                  <a:cubicBezTo>
                    <a:pt x="87" y="0"/>
                    <a:pt x="48" y="20"/>
                    <a:pt x="28" y="62"/>
                  </a:cubicBezTo>
                  <a:cubicBezTo>
                    <a:pt x="1" y="116"/>
                    <a:pt x="23" y="182"/>
                    <a:pt x="78" y="211"/>
                  </a:cubicBezTo>
                  <a:cubicBezTo>
                    <a:pt x="94" y="219"/>
                    <a:pt x="111" y="223"/>
                    <a:pt x="127" y="223"/>
                  </a:cubicBezTo>
                  <a:cubicBezTo>
                    <a:pt x="197" y="223"/>
                    <a:pt x="257" y="153"/>
                    <a:pt x="232" y="77"/>
                  </a:cubicBezTo>
                  <a:cubicBezTo>
                    <a:pt x="216" y="26"/>
                    <a:pt x="171" y="0"/>
                    <a:pt x="1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8" name="Google Shape;9998;p15"/>
            <p:cNvSpPr/>
            <p:nvPr/>
          </p:nvSpPr>
          <p:spPr>
            <a:xfrm>
              <a:off x="5956250" y="537200"/>
              <a:ext cx="28800" cy="24900"/>
            </a:xfrm>
            <a:custGeom>
              <a:avLst/>
              <a:gdLst/>
              <a:ahLst/>
              <a:cxnLst/>
              <a:rect l="l" t="t" r="r" b="b"/>
              <a:pathLst>
                <a:path w="1152" h="996" extrusionOk="0">
                  <a:moveTo>
                    <a:pt x="566" y="1"/>
                  </a:moveTo>
                  <a:cubicBezTo>
                    <a:pt x="391" y="1"/>
                    <a:pt x="215" y="90"/>
                    <a:pt x="123" y="276"/>
                  </a:cubicBezTo>
                  <a:cubicBezTo>
                    <a:pt x="1" y="521"/>
                    <a:pt x="100" y="818"/>
                    <a:pt x="345" y="942"/>
                  </a:cubicBezTo>
                  <a:cubicBezTo>
                    <a:pt x="419" y="979"/>
                    <a:pt x="495" y="996"/>
                    <a:pt x="568" y="996"/>
                  </a:cubicBezTo>
                  <a:cubicBezTo>
                    <a:pt x="884" y="996"/>
                    <a:pt x="1152" y="681"/>
                    <a:pt x="1038" y="340"/>
                  </a:cubicBezTo>
                  <a:cubicBezTo>
                    <a:pt x="964" y="117"/>
                    <a:pt x="765" y="1"/>
                    <a:pt x="5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9" name="Google Shape;9999;p15"/>
            <p:cNvSpPr/>
            <p:nvPr/>
          </p:nvSpPr>
          <p:spPr>
            <a:xfrm>
              <a:off x="5596025" y="692500"/>
              <a:ext cx="13725" cy="13025"/>
            </a:xfrm>
            <a:custGeom>
              <a:avLst/>
              <a:gdLst/>
              <a:ahLst/>
              <a:cxnLst/>
              <a:rect l="l" t="t" r="r" b="b"/>
              <a:pathLst>
                <a:path w="549" h="521" extrusionOk="0">
                  <a:moveTo>
                    <a:pt x="265" y="1"/>
                  </a:moveTo>
                  <a:cubicBezTo>
                    <a:pt x="130" y="1"/>
                    <a:pt x="0" y="108"/>
                    <a:pt x="3" y="267"/>
                  </a:cubicBezTo>
                  <a:cubicBezTo>
                    <a:pt x="7" y="421"/>
                    <a:pt x="133" y="520"/>
                    <a:pt x="264" y="520"/>
                  </a:cubicBezTo>
                  <a:cubicBezTo>
                    <a:pt x="330" y="520"/>
                    <a:pt x="397" y="495"/>
                    <a:pt x="451" y="440"/>
                  </a:cubicBezTo>
                  <a:cubicBezTo>
                    <a:pt x="549" y="336"/>
                    <a:pt x="546" y="172"/>
                    <a:pt x="442" y="73"/>
                  </a:cubicBezTo>
                  <a:cubicBezTo>
                    <a:pt x="390" y="23"/>
                    <a:pt x="327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0" name="Google Shape;10000;p15"/>
            <p:cNvSpPr/>
            <p:nvPr/>
          </p:nvSpPr>
          <p:spPr>
            <a:xfrm>
              <a:off x="5786500" y="883025"/>
              <a:ext cx="27475" cy="25950"/>
            </a:xfrm>
            <a:custGeom>
              <a:avLst/>
              <a:gdLst/>
              <a:ahLst/>
              <a:cxnLst/>
              <a:rect l="l" t="t" r="r" b="b"/>
              <a:pathLst>
                <a:path w="1099" h="1038" extrusionOk="0">
                  <a:moveTo>
                    <a:pt x="530" y="0"/>
                  </a:moveTo>
                  <a:cubicBezTo>
                    <a:pt x="259" y="0"/>
                    <a:pt x="0" y="215"/>
                    <a:pt x="8" y="532"/>
                  </a:cubicBezTo>
                  <a:cubicBezTo>
                    <a:pt x="14" y="741"/>
                    <a:pt x="144" y="928"/>
                    <a:pt x="340" y="1003"/>
                  </a:cubicBezTo>
                  <a:cubicBezTo>
                    <a:pt x="401" y="1026"/>
                    <a:pt x="464" y="1037"/>
                    <a:pt x="526" y="1037"/>
                  </a:cubicBezTo>
                  <a:cubicBezTo>
                    <a:pt x="665" y="1037"/>
                    <a:pt x="801" y="982"/>
                    <a:pt x="901" y="878"/>
                  </a:cubicBezTo>
                  <a:cubicBezTo>
                    <a:pt x="1099" y="671"/>
                    <a:pt x="1091" y="341"/>
                    <a:pt x="884" y="145"/>
                  </a:cubicBezTo>
                  <a:cubicBezTo>
                    <a:pt x="780" y="45"/>
                    <a:pt x="654" y="0"/>
                    <a:pt x="5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1" name="Google Shape;10001;p15"/>
            <p:cNvSpPr/>
            <p:nvPr/>
          </p:nvSpPr>
          <p:spPr>
            <a:xfrm>
              <a:off x="5856725" y="1178225"/>
              <a:ext cx="34250" cy="32425"/>
            </a:xfrm>
            <a:custGeom>
              <a:avLst/>
              <a:gdLst/>
              <a:ahLst/>
              <a:cxnLst/>
              <a:rect l="l" t="t" r="r" b="b"/>
              <a:pathLst>
                <a:path w="1370" h="1297" extrusionOk="0">
                  <a:moveTo>
                    <a:pt x="654" y="0"/>
                  </a:moveTo>
                  <a:cubicBezTo>
                    <a:pt x="566" y="0"/>
                    <a:pt x="477" y="18"/>
                    <a:pt x="393" y="56"/>
                  </a:cubicBezTo>
                  <a:cubicBezTo>
                    <a:pt x="154" y="161"/>
                    <a:pt x="0" y="401"/>
                    <a:pt x="6" y="663"/>
                  </a:cubicBezTo>
                  <a:cubicBezTo>
                    <a:pt x="12" y="925"/>
                    <a:pt x="176" y="1157"/>
                    <a:pt x="421" y="1252"/>
                  </a:cubicBezTo>
                  <a:cubicBezTo>
                    <a:pt x="497" y="1282"/>
                    <a:pt x="576" y="1296"/>
                    <a:pt x="655" y="1296"/>
                  </a:cubicBezTo>
                  <a:cubicBezTo>
                    <a:pt x="829" y="1296"/>
                    <a:pt x="999" y="1226"/>
                    <a:pt x="1123" y="1096"/>
                  </a:cubicBezTo>
                  <a:cubicBezTo>
                    <a:pt x="1370" y="836"/>
                    <a:pt x="1361" y="426"/>
                    <a:pt x="1102" y="179"/>
                  </a:cubicBezTo>
                  <a:cubicBezTo>
                    <a:pt x="979" y="62"/>
                    <a:pt x="818" y="0"/>
                    <a:pt x="6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2" name="Google Shape;10002;p15"/>
            <p:cNvSpPr/>
            <p:nvPr/>
          </p:nvSpPr>
          <p:spPr>
            <a:xfrm>
              <a:off x="4690200" y="1267975"/>
              <a:ext cx="20575" cy="19525"/>
            </a:xfrm>
            <a:custGeom>
              <a:avLst/>
              <a:gdLst/>
              <a:ahLst/>
              <a:cxnLst/>
              <a:rect l="l" t="t" r="r" b="b"/>
              <a:pathLst>
                <a:path w="823" h="781" extrusionOk="0">
                  <a:moveTo>
                    <a:pt x="397" y="1"/>
                  </a:moveTo>
                  <a:cubicBezTo>
                    <a:pt x="194" y="1"/>
                    <a:pt x="0" y="162"/>
                    <a:pt x="5" y="399"/>
                  </a:cubicBezTo>
                  <a:cubicBezTo>
                    <a:pt x="10" y="631"/>
                    <a:pt x="200" y="781"/>
                    <a:pt x="397" y="781"/>
                  </a:cubicBezTo>
                  <a:cubicBezTo>
                    <a:pt x="496" y="781"/>
                    <a:pt x="596" y="743"/>
                    <a:pt x="676" y="659"/>
                  </a:cubicBezTo>
                  <a:cubicBezTo>
                    <a:pt x="823" y="504"/>
                    <a:pt x="817" y="258"/>
                    <a:pt x="662" y="109"/>
                  </a:cubicBezTo>
                  <a:cubicBezTo>
                    <a:pt x="584" y="34"/>
                    <a:pt x="489" y="1"/>
                    <a:pt x="39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3" name="Google Shape;10003;p15"/>
            <p:cNvSpPr/>
            <p:nvPr/>
          </p:nvSpPr>
          <p:spPr>
            <a:xfrm>
              <a:off x="4786100" y="467950"/>
              <a:ext cx="54825" cy="51850"/>
            </a:xfrm>
            <a:custGeom>
              <a:avLst/>
              <a:gdLst/>
              <a:ahLst/>
              <a:cxnLst/>
              <a:rect l="l" t="t" r="r" b="b"/>
              <a:pathLst>
                <a:path w="2193" h="2074" extrusionOk="0">
                  <a:moveTo>
                    <a:pt x="1046" y="1"/>
                  </a:moveTo>
                  <a:cubicBezTo>
                    <a:pt x="905" y="1"/>
                    <a:pt x="762" y="30"/>
                    <a:pt x="627" y="89"/>
                  </a:cubicBezTo>
                  <a:cubicBezTo>
                    <a:pt x="244" y="258"/>
                    <a:pt x="1" y="642"/>
                    <a:pt x="10" y="1062"/>
                  </a:cubicBezTo>
                  <a:cubicBezTo>
                    <a:pt x="20" y="1480"/>
                    <a:pt x="282" y="1852"/>
                    <a:pt x="672" y="2004"/>
                  </a:cubicBezTo>
                  <a:cubicBezTo>
                    <a:pt x="794" y="2051"/>
                    <a:pt x="920" y="2073"/>
                    <a:pt x="1045" y="2073"/>
                  </a:cubicBezTo>
                  <a:cubicBezTo>
                    <a:pt x="1324" y="2073"/>
                    <a:pt x="1597" y="1962"/>
                    <a:pt x="1797" y="1753"/>
                  </a:cubicBezTo>
                  <a:cubicBezTo>
                    <a:pt x="2192" y="1338"/>
                    <a:pt x="2176" y="681"/>
                    <a:pt x="1762" y="288"/>
                  </a:cubicBezTo>
                  <a:cubicBezTo>
                    <a:pt x="1565" y="100"/>
                    <a:pt x="1308" y="1"/>
                    <a:pt x="104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4" name="Google Shape;10004;p15"/>
            <p:cNvSpPr/>
            <p:nvPr/>
          </p:nvSpPr>
          <p:spPr>
            <a:xfrm>
              <a:off x="4680325" y="18595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1270" h="1270" extrusionOk="0">
                  <a:moveTo>
                    <a:pt x="635" y="1"/>
                  </a:moveTo>
                  <a:cubicBezTo>
                    <a:pt x="285" y="1"/>
                    <a:pt x="1" y="285"/>
                    <a:pt x="1" y="635"/>
                  </a:cubicBezTo>
                  <a:cubicBezTo>
                    <a:pt x="1" y="985"/>
                    <a:pt x="285" y="1269"/>
                    <a:pt x="635" y="1269"/>
                  </a:cubicBezTo>
                  <a:cubicBezTo>
                    <a:pt x="985" y="1269"/>
                    <a:pt x="1269" y="985"/>
                    <a:pt x="1269" y="635"/>
                  </a:cubicBezTo>
                  <a:cubicBezTo>
                    <a:pt x="1269" y="285"/>
                    <a:pt x="985" y="1"/>
                    <a:pt x="63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5" name="Google Shape;10005;p15"/>
            <p:cNvSpPr/>
            <p:nvPr/>
          </p:nvSpPr>
          <p:spPr>
            <a:xfrm>
              <a:off x="5376200" y="1887325"/>
              <a:ext cx="27300" cy="23375"/>
            </a:xfrm>
            <a:custGeom>
              <a:avLst/>
              <a:gdLst/>
              <a:ahLst/>
              <a:cxnLst/>
              <a:rect l="l" t="t" r="r" b="b"/>
              <a:pathLst>
                <a:path w="1092" h="935" extrusionOk="0">
                  <a:moveTo>
                    <a:pt x="624" y="0"/>
                  </a:moveTo>
                  <a:cubicBezTo>
                    <a:pt x="208" y="0"/>
                    <a:pt x="0" y="502"/>
                    <a:pt x="294" y="797"/>
                  </a:cubicBezTo>
                  <a:cubicBezTo>
                    <a:pt x="389" y="892"/>
                    <a:pt x="506" y="935"/>
                    <a:pt x="621" y="935"/>
                  </a:cubicBezTo>
                  <a:cubicBezTo>
                    <a:pt x="861" y="935"/>
                    <a:pt x="1092" y="748"/>
                    <a:pt x="1092" y="466"/>
                  </a:cubicBezTo>
                  <a:cubicBezTo>
                    <a:pt x="1092" y="209"/>
                    <a:pt x="883" y="0"/>
                    <a:pt x="6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6" name="Google Shape;10006;p15"/>
            <p:cNvSpPr/>
            <p:nvPr/>
          </p:nvSpPr>
          <p:spPr>
            <a:xfrm>
              <a:off x="5054350" y="2303700"/>
              <a:ext cx="72850" cy="70075"/>
            </a:xfrm>
            <a:custGeom>
              <a:avLst/>
              <a:gdLst/>
              <a:ahLst/>
              <a:cxnLst/>
              <a:rect l="l" t="t" r="r" b="b"/>
              <a:pathLst>
                <a:path w="2914" h="2803" extrusionOk="0">
                  <a:moveTo>
                    <a:pt x="1513" y="0"/>
                  </a:moveTo>
                  <a:cubicBezTo>
                    <a:pt x="946" y="0"/>
                    <a:pt x="435" y="342"/>
                    <a:pt x="217" y="865"/>
                  </a:cubicBezTo>
                  <a:cubicBezTo>
                    <a:pt x="1" y="1389"/>
                    <a:pt x="121" y="1992"/>
                    <a:pt x="522" y="2392"/>
                  </a:cubicBezTo>
                  <a:cubicBezTo>
                    <a:pt x="790" y="2660"/>
                    <a:pt x="1148" y="2803"/>
                    <a:pt x="1512" y="2803"/>
                  </a:cubicBezTo>
                  <a:cubicBezTo>
                    <a:pt x="1692" y="2803"/>
                    <a:pt x="1875" y="2768"/>
                    <a:pt x="2048" y="2695"/>
                  </a:cubicBezTo>
                  <a:cubicBezTo>
                    <a:pt x="2573" y="2479"/>
                    <a:pt x="2914" y="1968"/>
                    <a:pt x="2914" y="1401"/>
                  </a:cubicBezTo>
                  <a:cubicBezTo>
                    <a:pt x="2914" y="627"/>
                    <a:pt x="2285" y="0"/>
                    <a:pt x="15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7" name="Google Shape;10007;p15"/>
            <p:cNvSpPr/>
            <p:nvPr/>
          </p:nvSpPr>
          <p:spPr>
            <a:xfrm>
              <a:off x="5246600" y="2299800"/>
              <a:ext cx="32375" cy="31175"/>
            </a:xfrm>
            <a:custGeom>
              <a:avLst/>
              <a:gdLst/>
              <a:ahLst/>
              <a:cxnLst/>
              <a:rect l="l" t="t" r="r" b="b"/>
              <a:pathLst>
                <a:path w="1295" h="1247" extrusionOk="0">
                  <a:moveTo>
                    <a:pt x="672" y="0"/>
                  </a:moveTo>
                  <a:cubicBezTo>
                    <a:pt x="420" y="0"/>
                    <a:pt x="193" y="152"/>
                    <a:pt x="97" y="385"/>
                  </a:cubicBezTo>
                  <a:cubicBezTo>
                    <a:pt x="0" y="618"/>
                    <a:pt x="53" y="885"/>
                    <a:pt x="232" y="1064"/>
                  </a:cubicBezTo>
                  <a:cubicBezTo>
                    <a:pt x="350" y="1183"/>
                    <a:pt x="509" y="1246"/>
                    <a:pt x="671" y="1246"/>
                  </a:cubicBezTo>
                  <a:cubicBezTo>
                    <a:pt x="751" y="1246"/>
                    <a:pt x="832" y="1230"/>
                    <a:pt x="910" y="1198"/>
                  </a:cubicBezTo>
                  <a:cubicBezTo>
                    <a:pt x="1143" y="1102"/>
                    <a:pt x="1295" y="875"/>
                    <a:pt x="1295" y="624"/>
                  </a:cubicBezTo>
                  <a:cubicBezTo>
                    <a:pt x="1295" y="280"/>
                    <a:pt x="1017" y="0"/>
                    <a:pt x="6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8" name="Google Shape;10008;p15"/>
            <p:cNvSpPr/>
            <p:nvPr/>
          </p:nvSpPr>
          <p:spPr>
            <a:xfrm>
              <a:off x="6102350" y="2026000"/>
              <a:ext cx="108100" cy="103975"/>
            </a:xfrm>
            <a:custGeom>
              <a:avLst/>
              <a:gdLst/>
              <a:ahLst/>
              <a:cxnLst/>
              <a:rect l="l" t="t" r="r" b="b"/>
              <a:pathLst>
                <a:path w="4324" h="4159" extrusionOk="0">
                  <a:moveTo>
                    <a:pt x="2245" y="1"/>
                  </a:moveTo>
                  <a:cubicBezTo>
                    <a:pt x="1403" y="1"/>
                    <a:pt x="646" y="507"/>
                    <a:pt x="324" y="1284"/>
                  </a:cubicBezTo>
                  <a:cubicBezTo>
                    <a:pt x="1" y="2062"/>
                    <a:pt x="180" y="2956"/>
                    <a:pt x="773" y="3550"/>
                  </a:cubicBezTo>
                  <a:cubicBezTo>
                    <a:pt x="1171" y="3948"/>
                    <a:pt x="1703" y="4159"/>
                    <a:pt x="2244" y="4159"/>
                  </a:cubicBezTo>
                  <a:cubicBezTo>
                    <a:pt x="2512" y="4159"/>
                    <a:pt x="2783" y="4107"/>
                    <a:pt x="3040" y="4000"/>
                  </a:cubicBezTo>
                  <a:cubicBezTo>
                    <a:pt x="3817" y="3679"/>
                    <a:pt x="4324" y="2921"/>
                    <a:pt x="4324" y="2080"/>
                  </a:cubicBezTo>
                  <a:cubicBezTo>
                    <a:pt x="4324" y="931"/>
                    <a:pt x="3392" y="1"/>
                    <a:pt x="224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9" name="Google Shape;10009;p15"/>
            <p:cNvSpPr/>
            <p:nvPr/>
          </p:nvSpPr>
          <p:spPr>
            <a:xfrm>
              <a:off x="6144150" y="2218100"/>
              <a:ext cx="18200" cy="15600"/>
            </a:xfrm>
            <a:custGeom>
              <a:avLst/>
              <a:gdLst/>
              <a:ahLst/>
              <a:cxnLst/>
              <a:rect l="l" t="t" r="r" b="b"/>
              <a:pathLst>
                <a:path w="728" h="624" extrusionOk="0">
                  <a:moveTo>
                    <a:pt x="417" y="0"/>
                  </a:moveTo>
                  <a:cubicBezTo>
                    <a:pt x="138" y="0"/>
                    <a:pt x="0" y="336"/>
                    <a:pt x="196" y="531"/>
                  </a:cubicBezTo>
                  <a:cubicBezTo>
                    <a:pt x="259" y="595"/>
                    <a:pt x="337" y="623"/>
                    <a:pt x="414" y="623"/>
                  </a:cubicBezTo>
                  <a:cubicBezTo>
                    <a:pt x="574" y="623"/>
                    <a:pt x="728" y="499"/>
                    <a:pt x="728" y="312"/>
                  </a:cubicBezTo>
                  <a:cubicBezTo>
                    <a:pt x="728" y="139"/>
                    <a:pt x="588" y="0"/>
                    <a:pt x="41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0" name="Google Shape;10010;p15"/>
            <p:cNvSpPr/>
            <p:nvPr/>
          </p:nvSpPr>
          <p:spPr>
            <a:xfrm>
              <a:off x="6298500" y="2093575"/>
              <a:ext cx="27300" cy="23375"/>
            </a:xfrm>
            <a:custGeom>
              <a:avLst/>
              <a:gdLst/>
              <a:ahLst/>
              <a:cxnLst/>
              <a:rect l="l" t="t" r="r" b="b"/>
              <a:pathLst>
                <a:path w="1092" h="935" extrusionOk="0">
                  <a:moveTo>
                    <a:pt x="624" y="0"/>
                  </a:moveTo>
                  <a:cubicBezTo>
                    <a:pt x="208" y="0"/>
                    <a:pt x="1" y="502"/>
                    <a:pt x="294" y="797"/>
                  </a:cubicBezTo>
                  <a:cubicBezTo>
                    <a:pt x="389" y="892"/>
                    <a:pt x="506" y="935"/>
                    <a:pt x="621" y="935"/>
                  </a:cubicBezTo>
                  <a:cubicBezTo>
                    <a:pt x="861" y="935"/>
                    <a:pt x="1092" y="748"/>
                    <a:pt x="1092" y="466"/>
                  </a:cubicBezTo>
                  <a:cubicBezTo>
                    <a:pt x="1092" y="209"/>
                    <a:pt x="883" y="0"/>
                    <a:pt x="6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1" name="Google Shape;10011;p15"/>
            <p:cNvSpPr/>
            <p:nvPr/>
          </p:nvSpPr>
          <p:spPr>
            <a:xfrm>
              <a:off x="6844775" y="2136375"/>
              <a:ext cx="64750" cy="62275"/>
            </a:xfrm>
            <a:custGeom>
              <a:avLst/>
              <a:gdLst/>
              <a:ahLst/>
              <a:cxnLst/>
              <a:rect l="l" t="t" r="r" b="b"/>
              <a:pathLst>
                <a:path w="2590" h="2491" extrusionOk="0">
                  <a:moveTo>
                    <a:pt x="1345" y="0"/>
                  </a:moveTo>
                  <a:cubicBezTo>
                    <a:pt x="841" y="0"/>
                    <a:pt x="387" y="304"/>
                    <a:pt x="193" y="768"/>
                  </a:cubicBezTo>
                  <a:cubicBezTo>
                    <a:pt x="1" y="1234"/>
                    <a:pt x="108" y="1769"/>
                    <a:pt x="464" y="2126"/>
                  </a:cubicBezTo>
                  <a:cubicBezTo>
                    <a:pt x="702" y="2364"/>
                    <a:pt x="1021" y="2491"/>
                    <a:pt x="1345" y="2491"/>
                  </a:cubicBezTo>
                  <a:cubicBezTo>
                    <a:pt x="1505" y="2491"/>
                    <a:pt x="1667" y="2460"/>
                    <a:pt x="1821" y="2396"/>
                  </a:cubicBezTo>
                  <a:cubicBezTo>
                    <a:pt x="2287" y="2204"/>
                    <a:pt x="2589" y="1748"/>
                    <a:pt x="2589" y="1245"/>
                  </a:cubicBezTo>
                  <a:cubicBezTo>
                    <a:pt x="2589" y="558"/>
                    <a:pt x="2032" y="0"/>
                    <a:pt x="13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2" name="Google Shape;10012;p15"/>
            <p:cNvSpPr/>
            <p:nvPr/>
          </p:nvSpPr>
          <p:spPr>
            <a:xfrm>
              <a:off x="6810700" y="1735550"/>
              <a:ext cx="40450" cy="38925"/>
            </a:xfrm>
            <a:custGeom>
              <a:avLst/>
              <a:gdLst/>
              <a:ahLst/>
              <a:cxnLst/>
              <a:rect l="l" t="t" r="r" b="b"/>
              <a:pathLst>
                <a:path w="1618" h="1557" extrusionOk="0">
                  <a:moveTo>
                    <a:pt x="839" y="0"/>
                  </a:moveTo>
                  <a:cubicBezTo>
                    <a:pt x="525" y="0"/>
                    <a:pt x="241" y="190"/>
                    <a:pt x="121" y="480"/>
                  </a:cubicBezTo>
                  <a:cubicBezTo>
                    <a:pt x="1" y="771"/>
                    <a:pt x="67" y="1107"/>
                    <a:pt x="289" y="1329"/>
                  </a:cubicBezTo>
                  <a:cubicBezTo>
                    <a:pt x="438" y="1478"/>
                    <a:pt x="637" y="1557"/>
                    <a:pt x="839" y="1557"/>
                  </a:cubicBezTo>
                  <a:cubicBezTo>
                    <a:pt x="940" y="1557"/>
                    <a:pt x="1041" y="1537"/>
                    <a:pt x="1137" y="1497"/>
                  </a:cubicBezTo>
                  <a:cubicBezTo>
                    <a:pt x="1429" y="1377"/>
                    <a:pt x="1618" y="1093"/>
                    <a:pt x="1618" y="779"/>
                  </a:cubicBezTo>
                  <a:cubicBezTo>
                    <a:pt x="1618" y="348"/>
                    <a:pt x="1269" y="0"/>
                    <a:pt x="83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3" name="Google Shape;10013;p15"/>
            <p:cNvSpPr/>
            <p:nvPr/>
          </p:nvSpPr>
          <p:spPr>
            <a:xfrm>
              <a:off x="7213075" y="1797800"/>
              <a:ext cx="62250" cy="62300"/>
            </a:xfrm>
            <a:custGeom>
              <a:avLst/>
              <a:gdLst/>
              <a:ahLst/>
              <a:cxnLst/>
              <a:rect l="l" t="t" r="r" b="b"/>
              <a:pathLst>
                <a:path w="2490" h="2492" extrusionOk="0">
                  <a:moveTo>
                    <a:pt x="1245" y="1"/>
                  </a:moveTo>
                  <a:cubicBezTo>
                    <a:pt x="556" y="1"/>
                    <a:pt x="0" y="558"/>
                    <a:pt x="0" y="1245"/>
                  </a:cubicBezTo>
                  <a:cubicBezTo>
                    <a:pt x="0" y="1934"/>
                    <a:pt x="556" y="2491"/>
                    <a:pt x="1245" y="2491"/>
                  </a:cubicBezTo>
                  <a:cubicBezTo>
                    <a:pt x="1933" y="2491"/>
                    <a:pt x="2489" y="1934"/>
                    <a:pt x="2489" y="1245"/>
                  </a:cubicBezTo>
                  <a:cubicBezTo>
                    <a:pt x="2489" y="558"/>
                    <a:pt x="1933" y="1"/>
                    <a:pt x="124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4" name="Google Shape;10014;p15"/>
            <p:cNvSpPr/>
            <p:nvPr/>
          </p:nvSpPr>
          <p:spPr>
            <a:xfrm>
              <a:off x="7254325" y="2007925"/>
              <a:ext cx="40450" cy="38950"/>
            </a:xfrm>
            <a:custGeom>
              <a:avLst/>
              <a:gdLst/>
              <a:ahLst/>
              <a:cxnLst/>
              <a:rect l="l" t="t" r="r" b="b"/>
              <a:pathLst>
                <a:path w="1618" h="1558" extrusionOk="0">
                  <a:moveTo>
                    <a:pt x="841" y="1"/>
                  </a:moveTo>
                  <a:cubicBezTo>
                    <a:pt x="525" y="1"/>
                    <a:pt x="241" y="190"/>
                    <a:pt x="121" y="482"/>
                  </a:cubicBezTo>
                  <a:cubicBezTo>
                    <a:pt x="1" y="772"/>
                    <a:pt x="67" y="1107"/>
                    <a:pt x="289" y="1330"/>
                  </a:cubicBezTo>
                  <a:cubicBezTo>
                    <a:pt x="438" y="1478"/>
                    <a:pt x="637" y="1558"/>
                    <a:pt x="840" y="1558"/>
                  </a:cubicBezTo>
                  <a:cubicBezTo>
                    <a:pt x="940" y="1558"/>
                    <a:pt x="1042" y="1538"/>
                    <a:pt x="1138" y="1498"/>
                  </a:cubicBezTo>
                  <a:cubicBezTo>
                    <a:pt x="1429" y="1378"/>
                    <a:pt x="1618" y="1094"/>
                    <a:pt x="1618" y="779"/>
                  </a:cubicBezTo>
                  <a:cubicBezTo>
                    <a:pt x="1618" y="350"/>
                    <a:pt x="1271" y="1"/>
                    <a:pt x="84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5" name="Google Shape;10015;p15"/>
            <p:cNvSpPr/>
            <p:nvPr/>
          </p:nvSpPr>
          <p:spPr>
            <a:xfrm>
              <a:off x="7353125" y="1716075"/>
              <a:ext cx="27300" cy="23400"/>
            </a:xfrm>
            <a:custGeom>
              <a:avLst/>
              <a:gdLst/>
              <a:ahLst/>
              <a:cxnLst/>
              <a:rect l="l" t="t" r="r" b="b"/>
              <a:pathLst>
                <a:path w="1092" h="936" extrusionOk="0">
                  <a:moveTo>
                    <a:pt x="624" y="1"/>
                  </a:moveTo>
                  <a:cubicBezTo>
                    <a:pt x="208" y="1"/>
                    <a:pt x="0" y="504"/>
                    <a:pt x="295" y="797"/>
                  </a:cubicBezTo>
                  <a:cubicBezTo>
                    <a:pt x="390" y="893"/>
                    <a:pt x="506" y="935"/>
                    <a:pt x="621" y="935"/>
                  </a:cubicBezTo>
                  <a:cubicBezTo>
                    <a:pt x="861" y="935"/>
                    <a:pt x="1091" y="749"/>
                    <a:pt x="1091" y="468"/>
                  </a:cubicBezTo>
                  <a:cubicBezTo>
                    <a:pt x="1091" y="210"/>
                    <a:pt x="882" y="1"/>
                    <a:pt x="62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6" name="Google Shape;10016;p15"/>
            <p:cNvSpPr/>
            <p:nvPr/>
          </p:nvSpPr>
          <p:spPr>
            <a:xfrm>
              <a:off x="6183075" y="1766650"/>
              <a:ext cx="18200" cy="15625"/>
            </a:xfrm>
            <a:custGeom>
              <a:avLst/>
              <a:gdLst/>
              <a:ahLst/>
              <a:cxnLst/>
              <a:rect l="l" t="t" r="r" b="b"/>
              <a:pathLst>
                <a:path w="728" h="625" extrusionOk="0">
                  <a:moveTo>
                    <a:pt x="417" y="1"/>
                  </a:moveTo>
                  <a:cubicBezTo>
                    <a:pt x="139" y="1"/>
                    <a:pt x="0" y="336"/>
                    <a:pt x="196" y="533"/>
                  </a:cubicBezTo>
                  <a:cubicBezTo>
                    <a:pt x="259" y="596"/>
                    <a:pt x="337" y="624"/>
                    <a:pt x="414" y="624"/>
                  </a:cubicBezTo>
                  <a:cubicBezTo>
                    <a:pt x="574" y="624"/>
                    <a:pt x="728" y="500"/>
                    <a:pt x="728" y="312"/>
                  </a:cubicBezTo>
                  <a:cubicBezTo>
                    <a:pt x="728" y="141"/>
                    <a:pt x="588" y="1"/>
                    <a:pt x="4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7" name="Google Shape;10017;p15"/>
            <p:cNvSpPr/>
            <p:nvPr/>
          </p:nvSpPr>
          <p:spPr>
            <a:xfrm>
              <a:off x="5875575" y="1509825"/>
              <a:ext cx="18250" cy="15600"/>
            </a:xfrm>
            <a:custGeom>
              <a:avLst/>
              <a:gdLst/>
              <a:ahLst/>
              <a:cxnLst/>
              <a:rect l="l" t="t" r="r" b="b"/>
              <a:pathLst>
                <a:path w="730" h="624" extrusionOk="0">
                  <a:moveTo>
                    <a:pt x="417" y="1"/>
                  </a:moveTo>
                  <a:cubicBezTo>
                    <a:pt x="141" y="1"/>
                    <a:pt x="1" y="336"/>
                    <a:pt x="198" y="531"/>
                  </a:cubicBezTo>
                  <a:cubicBezTo>
                    <a:pt x="261" y="595"/>
                    <a:pt x="339" y="624"/>
                    <a:pt x="416" y="624"/>
                  </a:cubicBezTo>
                  <a:cubicBezTo>
                    <a:pt x="576" y="624"/>
                    <a:pt x="730" y="500"/>
                    <a:pt x="730" y="312"/>
                  </a:cubicBezTo>
                  <a:cubicBezTo>
                    <a:pt x="730" y="140"/>
                    <a:pt x="590" y="1"/>
                    <a:pt x="4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8" name="Google Shape;10018;p15"/>
            <p:cNvSpPr/>
            <p:nvPr/>
          </p:nvSpPr>
          <p:spPr>
            <a:xfrm>
              <a:off x="5654900" y="2050725"/>
              <a:ext cx="40450" cy="38975"/>
            </a:xfrm>
            <a:custGeom>
              <a:avLst/>
              <a:gdLst/>
              <a:ahLst/>
              <a:cxnLst/>
              <a:rect l="l" t="t" r="r" b="b"/>
              <a:pathLst>
                <a:path w="1618" h="1559" extrusionOk="0">
                  <a:moveTo>
                    <a:pt x="839" y="1"/>
                  </a:moveTo>
                  <a:cubicBezTo>
                    <a:pt x="525" y="1"/>
                    <a:pt x="241" y="192"/>
                    <a:pt x="121" y="482"/>
                  </a:cubicBezTo>
                  <a:cubicBezTo>
                    <a:pt x="1" y="773"/>
                    <a:pt x="67" y="1107"/>
                    <a:pt x="289" y="1330"/>
                  </a:cubicBezTo>
                  <a:cubicBezTo>
                    <a:pt x="438" y="1479"/>
                    <a:pt x="637" y="1559"/>
                    <a:pt x="840" y="1559"/>
                  </a:cubicBezTo>
                  <a:cubicBezTo>
                    <a:pt x="941" y="1559"/>
                    <a:pt x="1042" y="1539"/>
                    <a:pt x="1138" y="1499"/>
                  </a:cubicBezTo>
                  <a:cubicBezTo>
                    <a:pt x="1428" y="1379"/>
                    <a:pt x="1618" y="1095"/>
                    <a:pt x="1618" y="779"/>
                  </a:cubicBezTo>
                  <a:cubicBezTo>
                    <a:pt x="1618" y="350"/>
                    <a:pt x="1269" y="1"/>
                    <a:pt x="83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9" name="Google Shape;10019;p15"/>
            <p:cNvSpPr/>
            <p:nvPr/>
          </p:nvSpPr>
          <p:spPr>
            <a:xfrm>
              <a:off x="5999500" y="1115875"/>
              <a:ext cx="6600" cy="5675"/>
            </a:xfrm>
            <a:custGeom>
              <a:avLst/>
              <a:gdLst/>
              <a:ahLst/>
              <a:cxnLst/>
              <a:rect l="l" t="t" r="r" b="b"/>
              <a:pathLst>
                <a:path w="264" h="227" extrusionOk="0">
                  <a:moveTo>
                    <a:pt x="151" y="1"/>
                  </a:moveTo>
                  <a:cubicBezTo>
                    <a:pt x="51" y="1"/>
                    <a:pt x="1" y="122"/>
                    <a:pt x="72" y="193"/>
                  </a:cubicBezTo>
                  <a:cubicBezTo>
                    <a:pt x="94" y="216"/>
                    <a:pt x="123" y="226"/>
                    <a:pt x="150" y="226"/>
                  </a:cubicBezTo>
                  <a:cubicBezTo>
                    <a:pt x="208" y="226"/>
                    <a:pt x="264" y="181"/>
                    <a:pt x="264" y="113"/>
                  </a:cubicBezTo>
                  <a:cubicBezTo>
                    <a:pt x="264" y="52"/>
                    <a:pt x="214" y="1"/>
                    <a:pt x="15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0" name="Google Shape;10020;p15"/>
            <p:cNvSpPr/>
            <p:nvPr/>
          </p:nvSpPr>
          <p:spPr>
            <a:xfrm>
              <a:off x="6287650" y="1033325"/>
              <a:ext cx="6600" cy="5650"/>
            </a:xfrm>
            <a:custGeom>
              <a:avLst/>
              <a:gdLst/>
              <a:ahLst/>
              <a:cxnLst/>
              <a:rect l="l" t="t" r="r" b="b"/>
              <a:pathLst>
                <a:path w="264" h="226" extrusionOk="0">
                  <a:moveTo>
                    <a:pt x="151" y="0"/>
                  </a:moveTo>
                  <a:cubicBezTo>
                    <a:pt x="51" y="0"/>
                    <a:pt x="0" y="122"/>
                    <a:pt x="71" y="193"/>
                  </a:cubicBezTo>
                  <a:cubicBezTo>
                    <a:pt x="94" y="216"/>
                    <a:pt x="123" y="226"/>
                    <a:pt x="150" y="226"/>
                  </a:cubicBezTo>
                  <a:cubicBezTo>
                    <a:pt x="208" y="226"/>
                    <a:pt x="263" y="181"/>
                    <a:pt x="263" y="113"/>
                  </a:cubicBezTo>
                  <a:cubicBezTo>
                    <a:pt x="263" y="52"/>
                    <a:pt x="214" y="0"/>
                    <a:pt x="15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1" name="Google Shape;10021;p15"/>
            <p:cNvSpPr/>
            <p:nvPr/>
          </p:nvSpPr>
          <p:spPr>
            <a:xfrm>
              <a:off x="5636800" y="1380225"/>
              <a:ext cx="19625" cy="16850"/>
            </a:xfrm>
            <a:custGeom>
              <a:avLst/>
              <a:gdLst/>
              <a:ahLst/>
              <a:cxnLst/>
              <a:rect l="l" t="t" r="r" b="b"/>
              <a:pathLst>
                <a:path w="785" h="674" extrusionOk="0">
                  <a:moveTo>
                    <a:pt x="449" y="1"/>
                  </a:moveTo>
                  <a:cubicBezTo>
                    <a:pt x="150" y="1"/>
                    <a:pt x="0" y="363"/>
                    <a:pt x="212" y="575"/>
                  </a:cubicBezTo>
                  <a:cubicBezTo>
                    <a:pt x="281" y="643"/>
                    <a:pt x="365" y="673"/>
                    <a:pt x="447" y="673"/>
                  </a:cubicBezTo>
                  <a:cubicBezTo>
                    <a:pt x="619" y="673"/>
                    <a:pt x="785" y="540"/>
                    <a:pt x="785" y="337"/>
                  </a:cubicBezTo>
                  <a:cubicBezTo>
                    <a:pt x="785" y="151"/>
                    <a:pt x="634" y="1"/>
                    <a:pt x="4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2" name="Google Shape;10022;p15"/>
            <p:cNvSpPr/>
            <p:nvPr/>
          </p:nvSpPr>
          <p:spPr>
            <a:xfrm>
              <a:off x="5736550" y="1373225"/>
              <a:ext cx="6600" cy="5675"/>
            </a:xfrm>
            <a:custGeom>
              <a:avLst/>
              <a:gdLst/>
              <a:ahLst/>
              <a:cxnLst/>
              <a:rect l="l" t="t" r="r" b="b"/>
              <a:pathLst>
                <a:path w="264" h="227" extrusionOk="0">
                  <a:moveTo>
                    <a:pt x="151" y="1"/>
                  </a:moveTo>
                  <a:cubicBezTo>
                    <a:pt x="50" y="1"/>
                    <a:pt x="1" y="121"/>
                    <a:pt x="71" y="193"/>
                  </a:cubicBezTo>
                  <a:cubicBezTo>
                    <a:pt x="94" y="216"/>
                    <a:pt x="122" y="226"/>
                    <a:pt x="150" y="226"/>
                  </a:cubicBezTo>
                  <a:cubicBezTo>
                    <a:pt x="208" y="226"/>
                    <a:pt x="264" y="181"/>
                    <a:pt x="264" y="114"/>
                  </a:cubicBezTo>
                  <a:cubicBezTo>
                    <a:pt x="264" y="51"/>
                    <a:pt x="214" y="1"/>
                    <a:pt x="15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3" name="Google Shape;10023;p15"/>
            <p:cNvSpPr/>
            <p:nvPr/>
          </p:nvSpPr>
          <p:spPr>
            <a:xfrm>
              <a:off x="5340325" y="1531275"/>
              <a:ext cx="5600" cy="5625"/>
            </a:xfrm>
            <a:custGeom>
              <a:avLst/>
              <a:gdLst/>
              <a:ahLst/>
              <a:cxnLst/>
              <a:rect l="l" t="t" r="r" b="b"/>
              <a:pathLst>
                <a:path w="224" h="225" extrusionOk="0">
                  <a:moveTo>
                    <a:pt x="111" y="1"/>
                  </a:moveTo>
                  <a:cubicBezTo>
                    <a:pt x="50" y="1"/>
                    <a:pt x="0" y="52"/>
                    <a:pt x="0" y="113"/>
                  </a:cubicBezTo>
                  <a:cubicBezTo>
                    <a:pt x="0" y="175"/>
                    <a:pt x="50" y="225"/>
                    <a:pt x="111" y="225"/>
                  </a:cubicBezTo>
                  <a:cubicBezTo>
                    <a:pt x="173" y="225"/>
                    <a:pt x="224" y="175"/>
                    <a:pt x="224" y="113"/>
                  </a:cubicBezTo>
                  <a:cubicBezTo>
                    <a:pt x="224" y="52"/>
                    <a:pt x="173" y="1"/>
                    <a:pt x="1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4" name="Google Shape;10024;p15"/>
            <p:cNvSpPr/>
            <p:nvPr/>
          </p:nvSpPr>
          <p:spPr>
            <a:xfrm>
              <a:off x="5196650" y="1541100"/>
              <a:ext cx="16375" cy="14025"/>
            </a:xfrm>
            <a:custGeom>
              <a:avLst/>
              <a:gdLst/>
              <a:ahLst/>
              <a:cxnLst/>
              <a:rect l="l" t="t" r="r" b="b"/>
              <a:pathLst>
                <a:path w="655" h="561" extrusionOk="0">
                  <a:moveTo>
                    <a:pt x="375" y="0"/>
                  </a:moveTo>
                  <a:cubicBezTo>
                    <a:pt x="126" y="0"/>
                    <a:pt x="1" y="301"/>
                    <a:pt x="178" y="478"/>
                  </a:cubicBezTo>
                  <a:cubicBezTo>
                    <a:pt x="235" y="535"/>
                    <a:pt x="305" y="560"/>
                    <a:pt x="373" y="560"/>
                  </a:cubicBezTo>
                  <a:cubicBezTo>
                    <a:pt x="517" y="560"/>
                    <a:pt x="655" y="449"/>
                    <a:pt x="655" y="280"/>
                  </a:cubicBezTo>
                  <a:cubicBezTo>
                    <a:pt x="655" y="125"/>
                    <a:pt x="530" y="0"/>
                    <a:pt x="37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5" name="Google Shape;10025;p15"/>
            <p:cNvSpPr/>
            <p:nvPr/>
          </p:nvSpPr>
          <p:spPr>
            <a:xfrm>
              <a:off x="5267075" y="1415200"/>
              <a:ext cx="13100" cy="11225"/>
            </a:xfrm>
            <a:custGeom>
              <a:avLst/>
              <a:gdLst/>
              <a:ahLst/>
              <a:cxnLst/>
              <a:rect l="l" t="t" r="r" b="b"/>
              <a:pathLst>
                <a:path w="524" h="449" extrusionOk="0">
                  <a:moveTo>
                    <a:pt x="300" y="1"/>
                  </a:moveTo>
                  <a:cubicBezTo>
                    <a:pt x="100" y="1"/>
                    <a:pt x="1" y="241"/>
                    <a:pt x="142" y="383"/>
                  </a:cubicBezTo>
                  <a:cubicBezTo>
                    <a:pt x="188" y="428"/>
                    <a:pt x="244" y="449"/>
                    <a:pt x="298" y="449"/>
                  </a:cubicBezTo>
                  <a:cubicBezTo>
                    <a:pt x="413" y="449"/>
                    <a:pt x="524" y="359"/>
                    <a:pt x="524" y="225"/>
                  </a:cubicBezTo>
                  <a:cubicBezTo>
                    <a:pt x="524" y="102"/>
                    <a:pt x="423" y="1"/>
                    <a:pt x="30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6" name="Google Shape;10026;p15"/>
            <p:cNvSpPr/>
            <p:nvPr/>
          </p:nvSpPr>
          <p:spPr>
            <a:xfrm>
              <a:off x="5459200" y="1399800"/>
              <a:ext cx="22375" cy="22425"/>
            </a:xfrm>
            <a:custGeom>
              <a:avLst/>
              <a:gdLst/>
              <a:ahLst/>
              <a:cxnLst/>
              <a:rect l="l" t="t" r="r" b="b"/>
              <a:pathLst>
                <a:path w="895" h="897" extrusionOk="0">
                  <a:moveTo>
                    <a:pt x="447" y="1"/>
                  </a:moveTo>
                  <a:cubicBezTo>
                    <a:pt x="201" y="1"/>
                    <a:pt x="1" y="202"/>
                    <a:pt x="1" y="449"/>
                  </a:cubicBezTo>
                  <a:cubicBezTo>
                    <a:pt x="1" y="697"/>
                    <a:pt x="201" y="896"/>
                    <a:pt x="447" y="896"/>
                  </a:cubicBezTo>
                  <a:cubicBezTo>
                    <a:pt x="695" y="896"/>
                    <a:pt x="895" y="697"/>
                    <a:pt x="895" y="449"/>
                  </a:cubicBezTo>
                  <a:cubicBezTo>
                    <a:pt x="895" y="202"/>
                    <a:pt x="695" y="1"/>
                    <a:pt x="4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7" name="Google Shape;10027;p15"/>
            <p:cNvSpPr/>
            <p:nvPr/>
          </p:nvSpPr>
          <p:spPr>
            <a:xfrm>
              <a:off x="5527250" y="1429225"/>
              <a:ext cx="13100" cy="11200"/>
            </a:xfrm>
            <a:custGeom>
              <a:avLst/>
              <a:gdLst/>
              <a:ahLst/>
              <a:cxnLst/>
              <a:rect l="l" t="t" r="r" b="b"/>
              <a:pathLst>
                <a:path w="524" h="448" extrusionOk="0">
                  <a:moveTo>
                    <a:pt x="303" y="0"/>
                  </a:moveTo>
                  <a:cubicBezTo>
                    <a:pt x="302" y="0"/>
                    <a:pt x="301" y="0"/>
                    <a:pt x="300" y="0"/>
                  </a:cubicBezTo>
                  <a:cubicBezTo>
                    <a:pt x="100" y="0"/>
                    <a:pt x="1" y="241"/>
                    <a:pt x="140" y="382"/>
                  </a:cubicBezTo>
                  <a:cubicBezTo>
                    <a:pt x="186" y="427"/>
                    <a:pt x="242" y="448"/>
                    <a:pt x="297" y="448"/>
                  </a:cubicBezTo>
                  <a:cubicBezTo>
                    <a:pt x="413" y="448"/>
                    <a:pt x="524" y="359"/>
                    <a:pt x="524" y="224"/>
                  </a:cubicBezTo>
                  <a:cubicBezTo>
                    <a:pt x="524" y="101"/>
                    <a:pt x="425" y="0"/>
                    <a:pt x="30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8" name="Google Shape;10028;p15"/>
            <p:cNvSpPr/>
            <p:nvPr/>
          </p:nvSpPr>
          <p:spPr>
            <a:xfrm>
              <a:off x="5468975" y="1557875"/>
              <a:ext cx="30800" cy="30800"/>
            </a:xfrm>
            <a:custGeom>
              <a:avLst/>
              <a:gdLst/>
              <a:ahLst/>
              <a:cxnLst/>
              <a:rect l="l" t="t" r="r" b="b"/>
              <a:pathLst>
                <a:path w="1232" h="1232" extrusionOk="0">
                  <a:moveTo>
                    <a:pt x="617" y="1"/>
                  </a:moveTo>
                  <a:cubicBezTo>
                    <a:pt x="277" y="1"/>
                    <a:pt x="0" y="276"/>
                    <a:pt x="0" y="616"/>
                  </a:cubicBezTo>
                  <a:cubicBezTo>
                    <a:pt x="0" y="955"/>
                    <a:pt x="277" y="1232"/>
                    <a:pt x="617" y="1232"/>
                  </a:cubicBezTo>
                  <a:cubicBezTo>
                    <a:pt x="956" y="1232"/>
                    <a:pt x="1231" y="955"/>
                    <a:pt x="1231" y="616"/>
                  </a:cubicBezTo>
                  <a:cubicBezTo>
                    <a:pt x="1231" y="276"/>
                    <a:pt x="956" y="1"/>
                    <a:pt x="6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9" name="Google Shape;10029;p15"/>
            <p:cNvSpPr/>
            <p:nvPr/>
          </p:nvSpPr>
          <p:spPr>
            <a:xfrm>
              <a:off x="4459500" y="632900"/>
              <a:ext cx="79875" cy="72025"/>
            </a:xfrm>
            <a:custGeom>
              <a:avLst/>
              <a:gdLst/>
              <a:ahLst/>
              <a:cxnLst/>
              <a:rect l="l" t="t" r="r" b="b"/>
              <a:pathLst>
                <a:path w="3195" h="2881" extrusionOk="0">
                  <a:moveTo>
                    <a:pt x="1553" y="1"/>
                  </a:moveTo>
                  <a:cubicBezTo>
                    <a:pt x="1199" y="1"/>
                    <a:pt x="850" y="131"/>
                    <a:pt x="579" y="381"/>
                  </a:cubicBezTo>
                  <a:cubicBezTo>
                    <a:pt x="150" y="775"/>
                    <a:pt x="0" y="1388"/>
                    <a:pt x="202" y="1935"/>
                  </a:cubicBezTo>
                  <a:cubicBezTo>
                    <a:pt x="401" y="2482"/>
                    <a:pt x="911" y="2855"/>
                    <a:pt x="1493" y="2879"/>
                  </a:cubicBezTo>
                  <a:cubicBezTo>
                    <a:pt x="1513" y="2880"/>
                    <a:pt x="1533" y="2881"/>
                    <a:pt x="1552" y="2881"/>
                  </a:cubicBezTo>
                  <a:cubicBezTo>
                    <a:pt x="2111" y="2881"/>
                    <a:pt x="2622" y="2556"/>
                    <a:pt x="2859" y="2047"/>
                  </a:cubicBezTo>
                  <a:cubicBezTo>
                    <a:pt x="3194" y="1325"/>
                    <a:pt x="2880" y="468"/>
                    <a:pt x="2160" y="135"/>
                  </a:cubicBezTo>
                  <a:cubicBezTo>
                    <a:pt x="1966" y="45"/>
                    <a:pt x="1759" y="1"/>
                    <a:pt x="155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0" name="Google Shape;10030;p15"/>
            <p:cNvSpPr/>
            <p:nvPr/>
          </p:nvSpPr>
          <p:spPr>
            <a:xfrm>
              <a:off x="4775325" y="636000"/>
              <a:ext cx="46075" cy="41550"/>
            </a:xfrm>
            <a:custGeom>
              <a:avLst/>
              <a:gdLst/>
              <a:ahLst/>
              <a:cxnLst/>
              <a:rect l="l" t="t" r="r" b="b"/>
              <a:pathLst>
                <a:path w="1843" h="1662" extrusionOk="0">
                  <a:moveTo>
                    <a:pt x="897" y="0"/>
                  </a:moveTo>
                  <a:cubicBezTo>
                    <a:pt x="693" y="0"/>
                    <a:pt x="490" y="76"/>
                    <a:pt x="334" y="220"/>
                  </a:cubicBezTo>
                  <a:cubicBezTo>
                    <a:pt x="86" y="447"/>
                    <a:pt x="0" y="801"/>
                    <a:pt x="116" y="1117"/>
                  </a:cubicBezTo>
                  <a:cubicBezTo>
                    <a:pt x="232" y="1433"/>
                    <a:pt x="525" y="1648"/>
                    <a:pt x="861" y="1661"/>
                  </a:cubicBezTo>
                  <a:cubicBezTo>
                    <a:pt x="873" y="1662"/>
                    <a:pt x="884" y="1662"/>
                    <a:pt x="895" y="1662"/>
                  </a:cubicBezTo>
                  <a:cubicBezTo>
                    <a:pt x="1217" y="1662"/>
                    <a:pt x="1513" y="1475"/>
                    <a:pt x="1649" y="1180"/>
                  </a:cubicBezTo>
                  <a:cubicBezTo>
                    <a:pt x="1843" y="764"/>
                    <a:pt x="1661" y="271"/>
                    <a:pt x="1245" y="77"/>
                  </a:cubicBezTo>
                  <a:cubicBezTo>
                    <a:pt x="1134" y="25"/>
                    <a:pt x="1015" y="0"/>
                    <a:pt x="89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1" name="Google Shape;10031;p15"/>
            <p:cNvSpPr/>
            <p:nvPr/>
          </p:nvSpPr>
          <p:spPr>
            <a:xfrm>
              <a:off x="4633325" y="734925"/>
              <a:ext cx="26650" cy="22875"/>
            </a:xfrm>
            <a:custGeom>
              <a:avLst/>
              <a:gdLst/>
              <a:ahLst/>
              <a:cxnLst/>
              <a:rect l="l" t="t" r="r" b="b"/>
              <a:pathLst>
                <a:path w="1066" h="915" extrusionOk="0">
                  <a:moveTo>
                    <a:pt x="543" y="0"/>
                  </a:moveTo>
                  <a:cubicBezTo>
                    <a:pt x="247" y="0"/>
                    <a:pt x="1" y="301"/>
                    <a:pt x="116" y="615"/>
                  </a:cubicBezTo>
                  <a:cubicBezTo>
                    <a:pt x="179" y="788"/>
                    <a:pt x="341" y="907"/>
                    <a:pt x="526" y="915"/>
                  </a:cubicBezTo>
                  <a:cubicBezTo>
                    <a:pt x="533" y="915"/>
                    <a:pt x="539" y="915"/>
                    <a:pt x="545" y="915"/>
                  </a:cubicBezTo>
                  <a:cubicBezTo>
                    <a:pt x="721" y="915"/>
                    <a:pt x="884" y="813"/>
                    <a:pt x="959" y="650"/>
                  </a:cubicBezTo>
                  <a:cubicBezTo>
                    <a:pt x="1066" y="422"/>
                    <a:pt x="967" y="150"/>
                    <a:pt x="737" y="44"/>
                  </a:cubicBezTo>
                  <a:cubicBezTo>
                    <a:pt x="672" y="14"/>
                    <a:pt x="606" y="0"/>
                    <a:pt x="5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2" name="Google Shape;10032;p15"/>
            <p:cNvSpPr/>
            <p:nvPr/>
          </p:nvSpPr>
          <p:spPr>
            <a:xfrm>
              <a:off x="4770450" y="764975"/>
              <a:ext cx="26650" cy="22900"/>
            </a:xfrm>
            <a:custGeom>
              <a:avLst/>
              <a:gdLst/>
              <a:ahLst/>
              <a:cxnLst/>
              <a:rect l="l" t="t" r="r" b="b"/>
              <a:pathLst>
                <a:path w="1066" h="916" extrusionOk="0">
                  <a:moveTo>
                    <a:pt x="544" y="1"/>
                  </a:moveTo>
                  <a:cubicBezTo>
                    <a:pt x="247" y="1"/>
                    <a:pt x="0" y="301"/>
                    <a:pt x="116" y="616"/>
                  </a:cubicBezTo>
                  <a:cubicBezTo>
                    <a:pt x="180" y="789"/>
                    <a:pt x="341" y="907"/>
                    <a:pt x="526" y="915"/>
                  </a:cubicBezTo>
                  <a:cubicBezTo>
                    <a:pt x="532" y="915"/>
                    <a:pt x="538" y="915"/>
                    <a:pt x="545" y="915"/>
                  </a:cubicBezTo>
                  <a:cubicBezTo>
                    <a:pt x="722" y="915"/>
                    <a:pt x="883" y="813"/>
                    <a:pt x="959" y="652"/>
                  </a:cubicBezTo>
                  <a:cubicBezTo>
                    <a:pt x="1066" y="422"/>
                    <a:pt x="966" y="151"/>
                    <a:pt x="738" y="45"/>
                  </a:cubicBezTo>
                  <a:cubicBezTo>
                    <a:pt x="673" y="15"/>
                    <a:pt x="607" y="1"/>
                    <a:pt x="54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3" name="Google Shape;10033;p15"/>
            <p:cNvSpPr/>
            <p:nvPr/>
          </p:nvSpPr>
          <p:spPr>
            <a:xfrm>
              <a:off x="4679525" y="448325"/>
              <a:ext cx="67550" cy="60950"/>
            </a:xfrm>
            <a:custGeom>
              <a:avLst/>
              <a:gdLst/>
              <a:ahLst/>
              <a:cxnLst/>
              <a:rect l="l" t="t" r="r" b="b"/>
              <a:pathLst>
                <a:path w="2702" h="2438" extrusionOk="0">
                  <a:moveTo>
                    <a:pt x="1315" y="1"/>
                  </a:moveTo>
                  <a:cubicBezTo>
                    <a:pt x="1015" y="1"/>
                    <a:pt x="719" y="111"/>
                    <a:pt x="489" y="323"/>
                  </a:cubicBezTo>
                  <a:cubicBezTo>
                    <a:pt x="127" y="656"/>
                    <a:pt x="1" y="1175"/>
                    <a:pt x="171" y="1638"/>
                  </a:cubicBezTo>
                  <a:cubicBezTo>
                    <a:pt x="339" y="2099"/>
                    <a:pt x="771" y="2415"/>
                    <a:pt x="1264" y="2436"/>
                  </a:cubicBezTo>
                  <a:cubicBezTo>
                    <a:pt x="1281" y="2437"/>
                    <a:pt x="1298" y="2437"/>
                    <a:pt x="1316" y="2437"/>
                  </a:cubicBezTo>
                  <a:cubicBezTo>
                    <a:pt x="1787" y="2437"/>
                    <a:pt x="2219" y="2163"/>
                    <a:pt x="2419" y="1731"/>
                  </a:cubicBezTo>
                  <a:cubicBezTo>
                    <a:pt x="2702" y="1121"/>
                    <a:pt x="2437" y="398"/>
                    <a:pt x="1827" y="114"/>
                  </a:cubicBezTo>
                  <a:cubicBezTo>
                    <a:pt x="1663" y="38"/>
                    <a:pt x="1488" y="1"/>
                    <a:pt x="13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4" name="Google Shape;10034;p15"/>
            <p:cNvSpPr/>
            <p:nvPr/>
          </p:nvSpPr>
          <p:spPr>
            <a:xfrm>
              <a:off x="4285175" y="919950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724" y="1"/>
                  </a:moveTo>
                  <a:cubicBezTo>
                    <a:pt x="328" y="1"/>
                    <a:pt x="0" y="401"/>
                    <a:pt x="154" y="821"/>
                  </a:cubicBezTo>
                  <a:cubicBezTo>
                    <a:pt x="238" y="1053"/>
                    <a:pt x="454" y="1211"/>
                    <a:pt x="701" y="1220"/>
                  </a:cubicBezTo>
                  <a:cubicBezTo>
                    <a:pt x="710" y="1220"/>
                    <a:pt x="718" y="1220"/>
                    <a:pt x="727" y="1220"/>
                  </a:cubicBezTo>
                  <a:cubicBezTo>
                    <a:pt x="963" y="1220"/>
                    <a:pt x="1178" y="1083"/>
                    <a:pt x="1278" y="868"/>
                  </a:cubicBezTo>
                  <a:cubicBezTo>
                    <a:pt x="1419" y="563"/>
                    <a:pt x="1287" y="201"/>
                    <a:pt x="982" y="59"/>
                  </a:cubicBezTo>
                  <a:cubicBezTo>
                    <a:pt x="896" y="19"/>
                    <a:pt x="808" y="1"/>
                    <a:pt x="72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5" name="Google Shape;10035;p15"/>
            <p:cNvSpPr/>
            <p:nvPr/>
          </p:nvSpPr>
          <p:spPr>
            <a:xfrm>
              <a:off x="5028125" y="991950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723" y="1"/>
                  </a:moveTo>
                  <a:cubicBezTo>
                    <a:pt x="328" y="1"/>
                    <a:pt x="0" y="401"/>
                    <a:pt x="154" y="821"/>
                  </a:cubicBezTo>
                  <a:cubicBezTo>
                    <a:pt x="238" y="1051"/>
                    <a:pt x="455" y="1209"/>
                    <a:pt x="700" y="1220"/>
                  </a:cubicBezTo>
                  <a:cubicBezTo>
                    <a:pt x="708" y="1220"/>
                    <a:pt x="717" y="1220"/>
                    <a:pt x="726" y="1220"/>
                  </a:cubicBezTo>
                  <a:cubicBezTo>
                    <a:pt x="962" y="1220"/>
                    <a:pt x="1178" y="1084"/>
                    <a:pt x="1278" y="868"/>
                  </a:cubicBezTo>
                  <a:cubicBezTo>
                    <a:pt x="1420" y="563"/>
                    <a:pt x="1287" y="200"/>
                    <a:pt x="982" y="59"/>
                  </a:cubicBezTo>
                  <a:cubicBezTo>
                    <a:pt x="896" y="19"/>
                    <a:pt x="808" y="1"/>
                    <a:pt x="72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6" name="Google Shape;10036;p15"/>
            <p:cNvSpPr/>
            <p:nvPr/>
          </p:nvSpPr>
          <p:spPr>
            <a:xfrm>
              <a:off x="4092925" y="565600"/>
              <a:ext cx="17800" cy="15275"/>
            </a:xfrm>
            <a:custGeom>
              <a:avLst/>
              <a:gdLst/>
              <a:ahLst/>
              <a:cxnLst/>
              <a:rect l="l" t="t" r="r" b="b"/>
              <a:pathLst>
                <a:path w="712" h="611" extrusionOk="0">
                  <a:moveTo>
                    <a:pt x="363" y="0"/>
                  </a:moveTo>
                  <a:cubicBezTo>
                    <a:pt x="165" y="0"/>
                    <a:pt x="1" y="201"/>
                    <a:pt x="78" y="411"/>
                  </a:cubicBezTo>
                  <a:cubicBezTo>
                    <a:pt x="127" y="543"/>
                    <a:pt x="246" y="611"/>
                    <a:pt x="365" y="611"/>
                  </a:cubicBezTo>
                  <a:cubicBezTo>
                    <a:pt x="476" y="611"/>
                    <a:pt x="586" y="553"/>
                    <a:pt x="641" y="434"/>
                  </a:cubicBezTo>
                  <a:cubicBezTo>
                    <a:pt x="712" y="281"/>
                    <a:pt x="644" y="100"/>
                    <a:pt x="492" y="30"/>
                  </a:cubicBezTo>
                  <a:cubicBezTo>
                    <a:pt x="449" y="9"/>
                    <a:pt x="405" y="0"/>
                    <a:pt x="36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7" name="Google Shape;10037;p15"/>
            <p:cNvSpPr/>
            <p:nvPr/>
          </p:nvSpPr>
          <p:spPr>
            <a:xfrm>
              <a:off x="3642025" y="1175475"/>
              <a:ext cx="35525" cy="30500"/>
            </a:xfrm>
            <a:custGeom>
              <a:avLst/>
              <a:gdLst/>
              <a:ahLst/>
              <a:cxnLst/>
              <a:rect l="l" t="t" r="r" b="b"/>
              <a:pathLst>
                <a:path w="1421" h="1220" extrusionOk="0">
                  <a:moveTo>
                    <a:pt x="725" y="1"/>
                  </a:moveTo>
                  <a:cubicBezTo>
                    <a:pt x="329" y="1"/>
                    <a:pt x="0" y="401"/>
                    <a:pt x="155" y="821"/>
                  </a:cubicBezTo>
                  <a:cubicBezTo>
                    <a:pt x="239" y="1053"/>
                    <a:pt x="456" y="1210"/>
                    <a:pt x="702" y="1219"/>
                  </a:cubicBezTo>
                  <a:cubicBezTo>
                    <a:pt x="711" y="1220"/>
                    <a:pt x="720" y="1220"/>
                    <a:pt x="728" y="1220"/>
                  </a:cubicBezTo>
                  <a:cubicBezTo>
                    <a:pt x="965" y="1220"/>
                    <a:pt x="1179" y="1082"/>
                    <a:pt x="1279" y="868"/>
                  </a:cubicBezTo>
                  <a:cubicBezTo>
                    <a:pt x="1421" y="563"/>
                    <a:pt x="1289" y="200"/>
                    <a:pt x="983" y="59"/>
                  </a:cubicBezTo>
                  <a:cubicBezTo>
                    <a:pt x="897" y="19"/>
                    <a:pt x="809" y="1"/>
                    <a:pt x="7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8" name="Google Shape;10038;p15"/>
            <p:cNvSpPr/>
            <p:nvPr/>
          </p:nvSpPr>
          <p:spPr>
            <a:xfrm>
              <a:off x="4375425" y="455725"/>
              <a:ext cx="38200" cy="32825"/>
            </a:xfrm>
            <a:custGeom>
              <a:avLst/>
              <a:gdLst/>
              <a:ahLst/>
              <a:cxnLst/>
              <a:rect l="l" t="t" r="r" b="b"/>
              <a:pathLst>
                <a:path w="1528" h="1313" extrusionOk="0">
                  <a:moveTo>
                    <a:pt x="779" y="0"/>
                  </a:moveTo>
                  <a:cubicBezTo>
                    <a:pt x="353" y="0"/>
                    <a:pt x="0" y="431"/>
                    <a:pt x="166" y="883"/>
                  </a:cubicBezTo>
                  <a:cubicBezTo>
                    <a:pt x="258" y="1131"/>
                    <a:pt x="489" y="1301"/>
                    <a:pt x="754" y="1312"/>
                  </a:cubicBezTo>
                  <a:cubicBezTo>
                    <a:pt x="763" y="1312"/>
                    <a:pt x="772" y="1312"/>
                    <a:pt x="780" y="1312"/>
                  </a:cubicBezTo>
                  <a:cubicBezTo>
                    <a:pt x="1036" y="1312"/>
                    <a:pt x="1269" y="1165"/>
                    <a:pt x="1376" y="933"/>
                  </a:cubicBezTo>
                  <a:cubicBezTo>
                    <a:pt x="1528" y="604"/>
                    <a:pt x="1385" y="215"/>
                    <a:pt x="1056" y="63"/>
                  </a:cubicBezTo>
                  <a:cubicBezTo>
                    <a:pt x="963" y="20"/>
                    <a:pt x="869" y="0"/>
                    <a:pt x="77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9" name="Google Shape;10039;p15"/>
            <p:cNvSpPr/>
            <p:nvPr/>
          </p:nvSpPr>
          <p:spPr>
            <a:xfrm>
              <a:off x="4548975" y="492075"/>
              <a:ext cx="8250" cy="7125"/>
            </a:xfrm>
            <a:custGeom>
              <a:avLst/>
              <a:gdLst/>
              <a:ahLst/>
              <a:cxnLst/>
              <a:rect l="l" t="t" r="r" b="b"/>
              <a:pathLst>
                <a:path w="330" h="285" extrusionOk="0">
                  <a:moveTo>
                    <a:pt x="169" y="1"/>
                  </a:moveTo>
                  <a:cubicBezTo>
                    <a:pt x="77" y="1"/>
                    <a:pt x="0" y="93"/>
                    <a:pt x="36" y="191"/>
                  </a:cubicBezTo>
                  <a:cubicBezTo>
                    <a:pt x="59" y="253"/>
                    <a:pt x="113" y="284"/>
                    <a:pt x="168" y="284"/>
                  </a:cubicBezTo>
                  <a:cubicBezTo>
                    <a:pt x="220" y="284"/>
                    <a:pt x="271" y="257"/>
                    <a:pt x="298" y="202"/>
                  </a:cubicBezTo>
                  <a:cubicBezTo>
                    <a:pt x="329" y="131"/>
                    <a:pt x="299" y="47"/>
                    <a:pt x="228" y="14"/>
                  </a:cubicBezTo>
                  <a:cubicBezTo>
                    <a:pt x="208" y="5"/>
                    <a:pt x="188" y="1"/>
                    <a:pt x="16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0" name="Google Shape;10040;p15"/>
            <p:cNvSpPr/>
            <p:nvPr/>
          </p:nvSpPr>
          <p:spPr>
            <a:xfrm>
              <a:off x="4643550" y="338800"/>
              <a:ext cx="8250" cy="7100"/>
            </a:xfrm>
            <a:custGeom>
              <a:avLst/>
              <a:gdLst/>
              <a:ahLst/>
              <a:cxnLst/>
              <a:rect l="l" t="t" r="r" b="b"/>
              <a:pathLst>
                <a:path w="330" h="284" extrusionOk="0">
                  <a:moveTo>
                    <a:pt x="167" y="0"/>
                  </a:moveTo>
                  <a:cubicBezTo>
                    <a:pt x="75" y="0"/>
                    <a:pt x="0" y="94"/>
                    <a:pt x="35" y="190"/>
                  </a:cubicBezTo>
                  <a:cubicBezTo>
                    <a:pt x="57" y="252"/>
                    <a:pt x="113" y="284"/>
                    <a:pt x="169" y="284"/>
                  </a:cubicBezTo>
                  <a:cubicBezTo>
                    <a:pt x="220" y="284"/>
                    <a:pt x="272" y="257"/>
                    <a:pt x="298" y="202"/>
                  </a:cubicBezTo>
                  <a:cubicBezTo>
                    <a:pt x="329" y="130"/>
                    <a:pt x="299" y="46"/>
                    <a:pt x="229" y="14"/>
                  </a:cubicBezTo>
                  <a:cubicBezTo>
                    <a:pt x="208" y="5"/>
                    <a:pt x="187" y="0"/>
                    <a:pt x="16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1" name="Google Shape;10041;p15"/>
            <p:cNvSpPr/>
            <p:nvPr/>
          </p:nvSpPr>
          <p:spPr>
            <a:xfrm>
              <a:off x="4959725" y="521850"/>
              <a:ext cx="12450" cy="10650"/>
            </a:xfrm>
            <a:custGeom>
              <a:avLst/>
              <a:gdLst/>
              <a:ahLst/>
              <a:cxnLst/>
              <a:rect l="l" t="t" r="r" b="b"/>
              <a:pathLst>
                <a:path w="498" h="426" extrusionOk="0">
                  <a:moveTo>
                    <a:pt x="253" y="0"/>
                  </a:moveTo>
                  <a:cubicBezTo>
                    <a:pt x="115" y="0"/>
                    <a:pt x="1" y="140"/>
                    <a:pt x="55" y="286"/>
                  </a:cubicBezTo>
                  <a:cubicBezTo>
                    <a:pt x="89" y="378"/>
                    <a:pt x="172" y="425"/>
                    <a:pt x="255" y="425"/>
                  </a:cubicBezTo>
                  <a:cubicBezTo>
                    <a:pt x="332" y="425"/>
                    <a:pt x="409" y="385"/>
                    <a:pt x="448" y="302"/>
                  </a:cubicBezTo>
                  <a:cubicBezTo>
                    <a:pt x="497" y="195"/>
                    <a:pt x="451" y="69"/>
                    <a:pt x="344" y="21"/>
                  </a:cubicBezTo>
                  <a:cubicBezTo>
                    <a:pt x="313" y="7"/>
                    <a:pt x="283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2" name="Google Shape;10042;p15"/>
            <p:cNvSpPr/>
            <p:nvPr/>
          </p:nvSpPr>
          <p:spPr>
            <a:xfrm>
              <a:off x="5110175" y="729825"/>
              <a:ext cx="24775" cy="21300"/>
            </a:xfrm>
            <a:custGeom>
              <a:avLst/>
              <a:gdLst/>
              <a:ahLst/>
              <a:cxnLst/>
              <a:rect l="l" t="t" r="r" b="b"/>
              <a:pathLst>
                <a:path w="991" h="852" extrusionOk="0">
                  <a:moveTo>
                    <a:pt x="505" y="0"/>
                  </a:moveTo>
                  <a:cubicBezTo>
                    <a:pt x="229" y="0"/>
                    <a:pt x="0" y="279"/>
                    <a:pt x="108" y="573"/>
                  </a:cubicBezTo>
                  <a:cubicBezTo>
                    <a:pt x="176" y="758"/>
                    <a:pt x="341" y="852"/>
                    <a:pt x="507" y="852"/>
                  </a:cubicBezTo>
                  <a:cubicBezTo>
                    <a:pt x="661" y="852"/>
                    <a:pt x="816" y="770"/>
                    <a:pt x="893" y="605"/>
                  </a:cubicBezTo>
                  <a:cubicBezTo>
                    <a:pt x="990" y="393"/>
                    <a:pt x="899" y="140"/>
                    <a:pt x="685" y="41"/>
                  </a:cubicBezTo>
                  <a:cubicBezTo>
                    <a:pt x="625" y="13"/>
                    <a:pt x="564" y="0"/>
                    <a:pt x="50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3" name="Google Shape;10043;p15"/>
            <p:cNvSpPr/>
            <p:nvPr/>
          </p:nvSpPr>
          <p:spPr>
            <a:xfrm>
              <a:off x="5005700" y="429125"/>
              <a:ext cx="16525" cy="14225"/>
            </a:xfrm>
            <a:custGeom>
              <a:avLst/>
              <a:gdLst/>
              <a:ahLst/>
              <a:cxnLst/>
              <a:rect l="l" t="t" r="r" b="b"/>
              <a:pathLst>
                <a:path w="661" h="569" extrusionOk="0">
                  <a:moveTo>
                    <a:pt x="336" y="1"/>
                  </a:moveTo>
                  <a:cubicBezTo>
                    <a:pt x="152" y="1"/>
                    <a:pt x="0" y="187"/>
                    <a:pt x="71" y="383"/>
                  </a:cubicBezTo>
                  <a:cubicBezTo>
                    <a:pt x="116" y="506"/>
                    <a:pt x="227" y="569"/>
                    <a:pt x="338" y="569"/>
                  </a:cubicBezTo>
                  <a:cubicBezTo>
                    <a:pt x="441" y="569"/>
                    <a:pt x="543" y="514"/>
                    <a:pt x="594" y="404"/>
                  </a:cubicBezTo>
                  <a:cubicBezTo>
                    <a:pt x="660" y="262"/>
                    <a:pt x="599" y="94"/>
                    <a:pt x="457" y="28"/>
                  </a:cubicBezTo>
                  <a:cubicBezTo>
                    <a:pt x="417" y="9"/>
                    <a:pt x="376" y="1"/>
                    <a:pt x="3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4" name="Google Shape;10044;p15"/>
            <p:cNvSpPr/>
            <p:nvPr/>
          </p:nvSpPr>
          <p:spPr>
            <a:xfrm>
              <a:off x="4690750" y="899100"/>
              <a:ext cx="24850" cy="21375"/>
            </a:xfrm>
            <a:custGeom>
              <a:avLst/>
              <a:gdLst/>
              <a:ahLst/>
              <a:cxnLst/>
              <a:rect l="l" t="t" r="r" b="b"/>
              <a:pathLst>
                <a:path w="994" h="855" extrusionOk="0">
                  <a:moveTo>
                    <a:pt x="507" y="0"/>
                  </a:moveTo>
                  <a:cubicBezTo>
                    <a:pt x="229" y="0"/>
                    <a:pt x="0" y="280"/>
                    <a:pt x="107" y="575"/>
                  </a:cubicBezTo>
                  <a:cubicBezTo>
                    <a:pt x="175" y="760"/>
                    <a:pt x="341" y="854"/>
                    <a:pt x="508" y="854"/>
                  </a:cubicBezTo>
                  <a:cubicBezTo>
                    <a:pt x="662" y="854"/>
                    <a:pt x="817" y="773"/>
                    <a:pt x="894" y="608"/>
                  </a:cubicBezTo>
                  <a:cubicBezTo>
                    <a:pt x="993" y="394"/>
                    <a:pt x="900" y="140"/>
                    <a:pt x="688" y="41"/>
                  </a:cubicBezTo>
                  <a:cubicBezTo>
                    <a:pt x="627" y="13"/>
                    <a:pt x="566" y="0"/>
                    <a:pt x="50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5" name="Google Shape;10045;p15"/>
            <p:cNvSpPr/>
            <p:nvPr/>
          </p:nvSpPr>
          <p:spPr>
            <a:xfrm>
              <a:off x="4921575" y="878575"/>
              <a:ext cx="16575" cy="14275"/>
            </a:xfrm>
            <a:custGeom>
              <a:avLst/>
              <a:gdLst/>
              <a:ahLst/>
              <a:cxnLst/>
              <a:rect l="l" t="t" r="r" b="b"/>
              <a:pathLst>
                <a:path w="663" h="571" extrusionOk="0">
                  <a:moveTo>
                    <a:pt x="339" y="1"/>
                  </a:moveTo>
                  <a:cubicBezTo>
                    <a:pt x="154" y="1"/>
                    <a:pt x="0" y="187"/>
                    <a:pt x="72" y="383"/>
                  </a:cubicBezTo>
                  <a:cubicBezTo>
                    <a:pt x="118" y="507"/>
                    <a:pt x="229" y="570"/>
                    <a:pt x="340" y="570"/>
                  </a:cubicBezTo>
                  <a:cubicBezTo>
                    <a:pt x="444" y="570"/>
                    <a:pt x="547" y="516"/>
                    <a:pt x="598" y="405"/>
                  </a:cubicBezTo>
                  <a:cubicBezTo>
                    <a:pt x="663" y="262"/>
                    <a:pt x="601" y="94"/>
                    <a:pt x="460" y="28"/>
                  </a:cubicBezTo>
                  <a:cubicBezTo>
                    <a:pt x="419" y="9"/>
                    <a:pt x="378" y="1"/>
                    <a:pt x="33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6" name="Google Shape;10046;p15"/>
            <p:cNvSpPr/>
            <p:nvPr/>
          </p:nvSpPr>
          <p:spPr>
            <a:xfrm>
              <a:off x="4546000" y="863475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30" y="0"/>
                  </a:moveTo>
                  <a:cubicBezTo>
                    <a:pt x="59" y="0"/>
                    <a:pt x="0" y="73"/>
                    <a:pt x="27" y="149"/>
                  </a:cubicBezTo>
                  <a:cubicBezTo>
                    <a:pt x="44" y="197"/>
                    <a:pt x="88" y="222"/>
                    <a:pt x="131" y="222"/>
                  </a:cubicBezTo>
                  <a:cubicBezTo>
                    <a:pt x="171" y="222"/>
                    <a:pt x="211" y="201"/>
                    <a:pt x="230" y="158"/>
                  </a:cubicBezTo>
                  <a:cubicBezTo>
                    <a:pt x="257" y="103"/>
                    <a:pt x="233" y="37"/>
                    <a:pt x="178" y="11"/>
                  </a:cubicBezTo>
                  <a:cubicBezTo>
                    <a:pt x="162" y="4"/>
                    <a:pt x="146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7" name="Google Shape;10047;p15"/>
            <p:cNvSpPr/>
            <p:nvPr/>
          </p:nvSpPr>
          <p:spPr>
            <a:xfrm>
              <a:off x="4563575" y="979575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0" y="1"/>
                  </a:moveTo>
                  <a:cubicBezTo>
                    <a:pt x="59" y="1"/>
                    <a:pt x="0" y="73"/>
                    <a:pt x="28" y="148"/>
                  </a:cubicBezTo>
                  <a:cubicBezTo>
                    <a:pt x="45" y="197"/>
                    <a:pt x="88" y="221"/>
                    <a:pt x="131" y="221"/>
                  </a:cubicBezTo>
                  <a:cubicBezTo>
                    <a:pt x="171" y="221"/>
                    <a:pt x="211" y="200"/>
                    <a:pt x="231" y="157"/>
                  </a:cubicBezTo>
                  <a:cubicBezTo>
                    <a:pt x="256" y="102"/>
                    <a:pt x="234" y="37"/>
                    <a:pt x="178" y="12"/>
                  </a:cubicBezTo>
                  <a:cubicBezTo>
                    <a:pt x="162" y="4"/>
                    <a:pt x="146" y="1"/>
                    <a:pt x="13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8" name="Google Shape;10048;p15"/>
            <p:cNvSpPr/>
            <p:nvPr/>
          </p:nvSpPr>
          <p:spPr>
            <a:xfrm>
              <a:off x="4840025" y="98015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32" y="0"/>
                  </a:moveTo>
                  <a:cubicBezTo>
                    <a:pt x="60" y="0"/>
                    <a:pt x="1" y="73"/>
                    <a:pt x="29" y="149"/>
                  </a:cubicBezTo>
                  <a:cubicBezTo>
                    <a:pt x="46" y="197"/>
                    <a:pt x="89" y="221"/>
                    <a:pt x="132" y="221"/>
                  </a:cubicBezTo>
                  <a:cubicBezTo>
                    <a:pt x="172" y="221"/>
                    <a:pt x="212" y="200"/>
                    <a:pt x="232" y="157"/>
                  </a:cubicBezTo>
                  <a:cubicBezTo>
                    <a:pt x="258" y="103"/>
                    <a:pt x="233" y="37"/>
                    <a:pt x="179" y="11"/>
                  </a:cubicBezTo>
                  <a:cubicBezTo>
                    <a:pt x="163" y="4"/>
                    <a:pt x="147" y="0"/>
                    <a:pt x="13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9" name="Google Shape;10049;p15"/>
            <p:cNvSpPr/>
            <p:nvPr/>
          </p:nvSpPr>
          <p:spPr>
            <a:xfrm>
              <a:off x="4248800" y="724025"/>
              <a:ext cx="6450" cy="5525"/>
            </a:xfrm>
            <a:custGeom>
              <a:avLst/>
              <a:gdLst/>
              <a:ahLst/>
              <a:cxnLst/>
              <a:rect l="l" t="t" r="r" b="b"/>
              <a:pathLst>
                <a:path w="258" h="221" extrusionOk="0">
                  <a:moveTo>
                    <a:pt x="130" y="0"/>
                  </a:moveTo>
                  <a:cubicBezTo>
                    <a:pt x="59" y="0"/>
                    <a:pt x="0" y="73"/>
                    <a:pt x="28" y="148"/>
                  </a:cubicBezTo>
                  <a:cubicBezTo>
                    <a:pt x="46" y="196"/>
                    <a:pt x="89" y="221"/>
                    <a:pt x="132" y="221"/>
                  </a:cubicBezTo>
                  <a:cubicBezTo>
                    <a:pt x="172" y="221"/>
                    <a:pt x="212" y="200"/>
                    <a:pt x="232" y="157"/>
                  </a:cubicBezTo>
                  <a:cubicBezTo>
                    <a:pt x="258" y="102"/>
                    <a:pt x="234" y="37"/>
                    <a:pt x="178" y="11"/>
                  </a:cubicBezTo>
                  <a:cubicBezTo>
                    <a:pt x="162" y="4"/>
                    <a:pt x="146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0" name="Google Shape;10050;p15"/>
            <p:cNvSpPr/>
            <p:nvPr/>
          </p:nvSpPr>
          <p:spPr>
            <a:xfrm>
              <a:off x="4039650" y="878075"/>
              <a:ext cx="28950" cy="24900"/>
            </a:xfrm>
            <a:custGeom>
              <a:avLst/>
              <a:gdLst/>
              <a:ahLst/>
              <a:cxnLst/>
              <a:rect l="l" t="t" r="r" b="b"/>
              <a:pathLst>
                <a:path w="1158" h="996" extrusionOk="0">
                  <a:moveTo>
                    <a:pt x="591" y="0"/>
                  </a:moveTo>
                  <a:cubicBezTo>
                    <a:pt x="268" y="0"/>
                    <a:pt x="1" y="327"/>
                    <a:pt x="127" y="669"/>
                  </a:cubicBezTo>
                  <a:cubicBezTo>
                    <a:pt x="196" y="858"/>
                    <a:pt x="372" y="986"/>
                    <a:pt x="572" y="995"/>
                  </a:cubicBezTo>
                  <a:cubicBezTo>
                    <a:pt x="578" y="995"/>
                    <a:pt x="584" y="995"/>
                    <a:pt x="591" y="995"/>
                  </a:cubicBezTo>
                  <a:cubicBezTo>
                    <a:pt x="785" y="995"/>
                    <a:pt x="961" y="884"/>
                    <a:pt x="1044" y="708"/>
                  </a:cubicBezTo>
                  <a:cubicBezTo>
                    <a:pt x="1158" y="458"/>
                    <a:pt x="1050" y="164"/>
                    <a:pt x="802" y="48"/>
                  </a:cubicBezTo>
                  <a:cubicBezTo>
                    <a:pt x="731" y="15"/>
                    <a:pt x="660" y="0"/>
                    <a:pt x="5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1" name="Google Shape;10051;p15"/>
            <p:cNvSpPr/>
            <p:nvPr/>
          </p:nvSpPr>
          <p:spPr>
            <a:xfrm>
              <a:off x="3584800" y="401825"/>
              <a:ext cx="46875" cy="43950"/>
            </a:xfrm>
            <a:custGeom>
              <a:avLst/>
              <a:gdLst/>
              <a:ahLst/>
              <a:cxnLst/>
              <a:rect l="l" t="t" r="r" b="b"/>
              <a:pathLst>
                <a:path w="1875" h="1758" extrusionOk="0">
                  <a:moveTo>
                    <a:pt x="936" y="1"/>
                  </a:moveTo>
                  <a:cubicBezTo>
                    <a:pt x="862" y="1"/>
                    <a:pt x="788" y="10"/>
                    <a:pt x="714" y="29"/>
                  </a:cubicBezTo>
                  <a:cubicBezTo>
                    <a:pt x="372" y="119"/>
                    <a:pt x="116" y="408"/>
                    <a:pt x="66" y="759"/>
                  </a:cubicBezTo>
                  <a:cubicBezTo>
                    <a:pt x="0" y="1240"/>
                    <a:pt x="337" y="1684"/>
                    <a:pt x="818" y="1750"/>
                  </a:cubicBezTo>
                  <a:cubicBezTo>
                    <a:pt x="858" y="1755"/>
                    <a:pt x="898" y="1758"/>
                    <a:pt x="937" y="1758"/>
                  </a:cubicBezTo>
                  <a:cubicBezTo>
                    <a:pt x="1246" y="1758"/>
                    <a:pt x="1536" y="1595"/>
                    <a:pt x="1696" y="1323"/>
                  </a:cubicBezTo>
                  <a:cubicBezTo>
                    <a:pt x="1875" y="1016"/>
                    <a:pt x="1852" y="632"/>
                    <a:pt x="1637" y="349"/>
                  </a:cubicBezTo>
                  <a:cubicBezTo>
                    <a:pt x="1468" y="126"/>
                    <a:pt x="1207" y="1"/>
                    <a:pt x="9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2" name="Google Shape;10052;p15"/>
            <p:cNvSpPr/>
            <p:nvPr/>
          </p:nvSpPr>
          <p:spPr>
            <a:xfrm>
              <a:off x="3362875" y="1083450"/>
              <a:ext cx="44350" cy="41550"/>
            </a:xfrm>
            <a:custGeom>
              <a:avLst/>
              <a:gdLst/>
              <a:ahLst/>
              <a:cxnLst/>
              <a:rect l="l" t="t" r="r" b="b"/>
              <a:pathLst>
                <a:path w="1774" h="1662" extrusionOk="0">
                  <a:moveTo>
                    <a:pt x="888" y="0"/>
                  </a:moveTo>
                  <a:cubicBezTo>
                    <a:pt x="818" y="0"/>
                    <a:pt x="747" y="9"/>
                    <a:pt x="677" y="28"/>
                  </a:cubicBezTo>
                  <a:cubicBezTo>
                    <a:pt x="350" y="112"/>
                    <a:pt x="108" y="385"/>
                    <a:pt x="63" y="717"/>
                  </a:cubicBezTo>
                  <a:cubicBezTo>
                    <a:pt x="0" y="1171"/>
                    <a:pt x="319" y="1591"/>
                    <a:pt x="773" y="1654"/>
                  </a:cubicBezTo>
                  <a:cubicBezTo>
                    <a:pt x="810" y="1659"/>
                    <a:pt x="848" y="1661"/>
                    <a:pt x="885" y="1661"/>
                  </a:cubicBezTo>
                  <a:cubicBezTo>
                    <a:pt x="1178" y="1661"/>
                    <a:pt x="1453" y="1507"/>
                    <a:pt x="1604" y="1250"/>
                  </a:cubicBezTo>
                  <a:cubicBezTo>
                    <a:pt x="1774" y="959"/>
                    <a:pt x="1751" y="597"/>
                    <a:pt x="1548" y="328"/>
                  </a:cubicBezTo>
                  <a:cubicBezTo>
                    <a:pt x="1389" y="118"/>
                    <a:pt x="1143" y="0"/>
                    <a:pt x="88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3" name="Google Shape;10053;p15"/>
            <p:cNvSpPr/>
            <p:nvPr/>
          </p:nvSpPr>
          <p:spPr>
            <a:xfrm>
              <a:off x="3490675" y="962875"/>
              <a:ext cx="27100" cy="22875"/>
            </a:xfrm>
            <a:custGeom>
              <a:avLst/>
              <a:gdLst/>
              <a:ahLst/>
              <a:cxnLst/>
              <a:rect l="l" t="t" r="r" b="b"/>
              <a:pathLst>
                <a:path w="1084" h="915" extrusionOk="0">
                  <a:moveTo>
                    <a:pt x="491" y="1"/>
                  </a:moveTo>
                  <a:cubicBezTo>
                    <a:pt x="278" y="1"/>
                    <a:pt x="69" y="147"/>
                    <a:pt x="35" y="395"/>
                  </a:cubicBezTo>
                  <a:cubicBezTo>
                    <a:pt x="0" y="645"/>
                    <a:pt x="176" y="875"/>
                    <a:pt x="425" y="910"/>
                  </a:cubicBezTo>
                  <a:cubicBezTo>
                    <a:pt x="448" y="913"/>
                    <a:pt x="470" y="914"/>
                    <a:pt x="492" y="914"/>
                  </a:cubicBezTo>
                  <a:cubicBezTo>
                    <a:pt x="857" y="914"/>
                    <a:pt x="1084" y="487"/>
                    <a:pt x="852" y="182"/>
                  </a:cubicBezTo>
                  <a:cubicBezTo>
                    <a:pt x="758" y="57"/>
                    <a:pt x="624" y="1"/>
                    <a:pt x="4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4" name="Google Shape;10054;p15"/>
            <p:cNvSpPr/>
            <p:nvPr/>
          </p:nvSpPr>
          <p:spPr>
            <a:xfrm>
              <a:off x="3350775" y="974375"/>
              <a:ext cx="27100" cy="22875"/>
            </a:xfrm>
            <a:custGeom>
              <a:avLst/>
              <a:gdLst/>
              <a:ahLst/>
              <a:cxnLst/>
              <a:rect l="l" t="t" r="r" b="b"/>
              <a:pathLst>
                <a:path w="1084" h="915" extrusionOk="0">
                  <a:moveTo>
                    <a:pt x="490" y="0"/>
                  </a:moveTo>
                  <a:cubicBezTo>
                    <a:pt x="278" y="0"/>
                    <a:pt x="69" y="147"/>
                    <a:pt x="35" y="395"/>
                  </a:cubicBezTo>
                  <a:cubicBezTo>
                    <a:pt x="0" y="645"/>
                    <a:pt x="175" y="875"/>
                    <a:pt x="426" y="909"/>
                  </a:cubicBezTo>
                  <a:cubicBezTo>
                    <a:pt x="448" y="913"/>
                    <a:pt x="470" y="914"/>
                    <a:pt x="492" y="914"/>
                  </a:cubicBezTo>
                  <a:cubicBezTo>
                    <a:pt x="857" y="914"/>
                    <a:pt x="1084" y="487"/>
                    <a:pt x="851" y="182"/>
                  </a:cubicBezTo>
                  <a:cubicBezTo>
                    <a:pt x="757" y="57"/>
                    <a:pt x="623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5" name="Google Shape;10055;p15"/>
            <p:cNvSpPr/>
            <p:nvPr/>
          </p:nvSpPr>
          <p:spPr>
            <a:xfrm>
              <a:off x="3807100" y="588875"/>
              <a:ext cx="32525" cy="30475"/>
            </a:xfrm>
            <a:custGeom>
              <a:avLst/>
              <a:gdLst/>
              <a:ahLst/>
              <a:cxnLst/>
              <a:rect l="l" t="t" r="r" b="b"/>
              <a:pathLst>
                <a:path w="1301" h="1219" extrusionOk="0">
                  <a:moveTo>
                    <a:pt x="649" y="0"/>
                  </a:moveTo>
                  <a:cubicBezTo>
                    <a:pt x="598" y="0"/>
                    <a:pt x="547" y="7"/>
                    <a:pt x="496" y="20"/>
                  </a:cubicBezTo>
                  <a:cubicBezTo>
                    <a:pt x="257" y="83"/>
                    <a:pt x="80" y="283"/>
                    <a:pt x="47" y="526"/>
                  </a:cubicBezTo>
                  <a:cubicBezTo>
                    <a:pt x="0" y="860"/>
                    <a:pt x="233" y="1167"/>
                    <a:pt x="567" y="1213"/>
                  </a:cubicBezTo>
                  <a:cubicBezTo>
                    <a:pt x="594" y="1217"/>
                    <a:pt x="622" y="1219"/>
                    <a:pt x="649" y="1219"/>
                  </a:cubicBezTo>
                  <a:cubicBezTo>
                    <a:pt x="863" y="1219"/>
                    <a:pt x="1065" y="1105"/>
                    <a:pt x="1176" y="917"/>
                  </a:cubicBezTo>
                  <a:cubicBezTo>
                    <a:pt x="1300" y="704"/>
                    <a:pt x="1284" y="438"/>
                    <a:pt x="1135" y="241"/>
                  </a:cubicBezTo>
                  <a:cubicBezTo>
                    <a:pt x="1018" y="87"/>
                    <a:pt x="837" y="0"/>
                    <a:pt x="64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6" name="Google Shape;10056;p15"/>
            <p:cNvSpPr/>
            <p:nvPr/>
          </p:nvSpPr>
          <p:spPr>
            <a:xfrm>
              <a:off x="3028375" y="826850"/>
              <a:ext cx="32475" cy="30500"/>
            </a:xfrm>
            <a:custGeom>
              <a:avLst/>
              <a:gdLst/>
              <a:ahLst/>
              <a:cxnLst/>
              <a:rect l="l" t="t" r="r" b="b"/>
              <a:pathLst>
                <a:path w="1299" h="1220" extrusionOk="0">
                  <a:moveTo>
                    <a:pt x="650" y="1"/>
                  </a:moveTo>
                  <a:cubicBezTo>
                    <a:pt x="599" y="1"/>
                    <a:pt x="546" y="8"/>
                    <a:pt x="495" y="21"/>
                  </a:cubicBezTo>
                  <a:cubicBezTo>
                    <a:pt x="256" y="83"/>
                    <a:pt x="78" y="283"/>
                    <a:pt x="45" y="528"/>
                  </a:cubicBezTo>
                  <a:cubicBezTo>
                    <a:pt x="0" y="860"/>
                    <a:pt x="233" y="1168"/>
                    <a:pt x="565" y="1213"/>
                  </a:cubicBezTo>
                  <a:cubicBezTo>
                    <a:pt x="594" y="1217"/>
                    <a:pt x="622" y="1219"/>
                    <a:pt x="650" y="1219"/>
                  </a:cubicBezTo>
                  <a:cubicBezTo>
                    <a:pt x="865" y="1219"/>
                    <a:pt x="1065" y="1106"/>
                    <a:pt x="1174" y="917"/>
                  </a:cubicBezTo>
                  <a:cubicBezTo>
                    <a:pt x="1299" y="705"/>
                    <a:pt x="1284" y="439"/>
                    <a:pt x="1133" y="242"/>
                  </a:cubicBezTo>
                  <a:cubicBezTo>
                    <a:pt x="1017" y="88"/>
                    <a:pt x="837" y="1"/>
                    <a:pt x="65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7" name="Google Shape;10057;p15"/>
            <p:cNvSpPr/>
            <p:nvPr/>
          </p:nvSpPr>
          <p:spPr>
            <a:xfrm>
              <a:off x="4066475" y="972325"/>
              <a:ext cx="18100" cy="15250"/>
            </a:xfrm>
            <a:custGeom>
              <a:avLst/>
              <a:gdLst/>
              <a:ahLst/>
              <a:cxnLst/>
              <a:rect l="l" t="t" r="r" b="b"/>
              <a:pathLst>
                <a:path w="724" h="610" extrusionOk="0">
                  <a:moveTo>
                    <a:pt x="328" y="0"/>
                  </a:moveTo>
                  <a:cubicBezTo>
                    <a:pt x="186" y="0"/>
                    <a:pt x="47" y="98"/>
                    <a:pt x="23" y="264"/>
                  </a:cubicBezTo>
                  <a:cubicBezTo>
                    <a:pt x="1" y="431"/>
                    <a:pt x="118" y="584"/>
                    <a:pt x="283" y="607"/>
                  </a:cubicBezTo>
                  <a:cubicBezTo>
                    <a:pt x="299" y="609"/>
                    <a:pt x="314" y="610"/>
                    <a:pt x="328" y="610"/>
                  </a:cubicBezTo>
                  <a:cubicBezTo>
                    <a:pt x="572" y="610"/>
                    <a:pt x="724" y="325"/>
                    <a:pt x="569" y="121"/>
                  </a:cubicBezTo>
                  <a:cubicBezTo>
                    <a:pt x="506" y="38"/>
                    <a:pt x="417" y="0"/>
                    <a:pt x="3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8" name="Google Shape;10058;p15"/>
            <p:cNvSpPr/>
            <p:nvPr/>
          </p:nvSpPr>
          <p:spPr>
            <a:xfrm>
              <a:off x="3391250" y="372825"/>
              <a:ext cx="27100" cy="22900"/>
            </a:xfrm>
            <a:custGeom>
              <a:avLst/>
              <a:gdLst/>
              <a:ahLst/>
              <a:cxnLst/>
              <a:rect l="l" t="t" r="r" b="b"/>
              <a:pathLst>
                <a:path w="1084" h="916" extrusionOk="0">
                  <a:moveTo>
                    <a:pt x="491" y="0"/>
                  </a:moveTo>
                  <a:cubicBezTo>
                    <a:pt x="278" y="0"/>
                    <a:pt x="69" y="147"/>
                    <a:pt x="35" y="395"/>
                  </a:cubicBezTo>
                  <a:cubicBezTo>
                    <a:pt x="0" y="646"/>
                    <a:pt x="176" y="876"/>
                    <a:pt x="425" y="911"/>
                  </a:cubicBezTo>
                  <a:cubicBezTo>
                    <a:pt x="448" y="914"/>
                    <a:pt x="470" y="915"/>
                    <a:pt x="492" y="915"/>
                  </a:cubicBezTo>
                  <a:cubicBezTo>
                    <a:pt x="857" y="915"/>
                    <a:pt x="1084" y="488"/>
                    <a:pt x="852" y="182"/>
                  </a:cubicBezTo>
                  <a:cubicBezTo>
                    <a:pt x="758" y="57"/>
                    <a:pt x="623" y="0"/>
                    <a:pt x="4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9" name="Google Shape;10059;p15"/>
            <p:cNvSpPr/>
            <p:nvPr/>
          </p:nvSpPr>
          <p:spPr>
            <a:xfrm>
              <a:off x="3207575" y="442650"/>
              <a:ext cx="18050" cy="15300"/>
            </a:xfrm>
            <a:custGeom>
              <a:avLst/>
              <a:gdLst/>
              <a:ahLst/>
              <a:cxnLst/>
              <a:rect l="l" t="t" r="r" b="b"/>
              <a:pathLst>
                <a:path w="722" h="612" extrusionOk="0">
                  <a:moveTo>
                    <a:pt x="326" y="0"/>
                  </a:moveTo>
                  <a:cubicBezTo>
                    <a:pt x="184" y="0"/>
                    <a:pt x="45" y="98"/>
                    <a:pt x="23" y="264"/>
                  </a:cubicBezTo>
                  <a:cubicBezTo>
                    <a:pt x="0" y="431"/>
                    <a:pt x="116" y="584"/>
                    <a:pt x="283" y="608"/>
                  </a:cubicBezTo>
                  <a:cubicBezTo>
                    <a:pt x="297" y="610"/>
                    <a:pt x="312" y="611"/>
                    <a:pt x="326" y="611"/>
                  </a:cubicBezTo>
                  <a:cubicBezTo>
                    <a:pt x="570" y="611"/>
                    <a:pt x="722" y="326"/>
                    <a:pt x="567" y="121"/>
                  </a:cubicBezTo>
                  <a:cubicBezTo>
                    <a:pt x="504" y="38"/>
                    <a:pt x="415" y="0"/>
                    <a:pt x="3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0" name="Google Shape;10060;p15"/>
            <p:cNvSpPr/>
            <p:nvPr/>
          </p:nvSpPr>
          <p:spPr>
            <a:xfrm>
              <a:off x="3806750" y="1146150"/>
              <a:ext cx="34975" cy="32775"/>
            </a:xfrm>
            <a:custGeom>
              <a:avLst/>
              <a:gdLst/>
              <a:ahLst/>
              <a:cxnLst/>
              <a:rect l="l" t="t" r="r" b="b"/>
              <a:pathLst>
                <a:path w="1399" h="1311" extrusionOk="0">
                  <a:moveTo>
                    <a:pt x="700" y="0"/>
                  </a:moveTo>
                  <a:cubicBezTo>
                    <a:pt x="645" y="0"/>
                    <a:pt x="588" y="7"/>
                    <a:pt x="533" y="22"/>
                  </a:cubicBezTo>
                  <a:cubicBezTo>
                    <a:pt x="277" y="88"/>
                    <a:pt x="86" y="303"/>
                    <a:pt x="50" y="566"/>
                  </a:cubicBezTo>
                  <a:cubicBezTo>
                    <a:pt x="1" y="925"/>
                    <a:pt x="252" y="1256"/>
                    <a:pt x="609" y="1304"/>
                  </a:cubicBezTo>
                  <a:cubicBezTo>
                    <a:pt x="640" y="1308"/>
                    <a:pt x="670" y="1310"/>
                    <a:pt x="699" y="1310"/>
                  </a:cubicBezTo>
                  <a:cubicBezTo>
                    <a:pt x="930" y="1310"/>
                    <a:pt x="1146" y="1189"/>
                    <a:pt x="1265" y="987"/>
                  </a:cubicBezTo>
                  <a:cubicBezTo>
                    <a:pt x="1399" y="757"/>
                    <a:pt x="1382" y="472"/>
                    <a:pt x="1221" y="260"/>
                  </a:cubicBezTo>
                  <a:cubicBezTo>
                    <a:pt x="1095" y="94"/>
                    <a:pt x="902" y="0"/>
                    <a:pt x="70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1" name="Google Shape;10061;p15"/>
            <p:cNvSpPr/>
            <p:nvPr/>
          </p:nvSpPr>
          <p:spPr>
            <a:xfrm>
              <a:off x="3662275" y="1182950"/>
              <a:ext cx="8450" cy="7125"/>
            </a:xfrm>
            <a:custGeom>
              <a:avLst/>
              <a:gdLst/>
              <a:ahLst/>
              <a:cxnLst/>
              <a:rect l="l" t="t" r="r" b="b"/>
              <a:pathLst>
                <a:path w="338" h="285" extrusionOk="0">
                  <a:moveTo>
                    <a:pt x="152" y="1"/>
                  </a:moveTo>
                  <a:cubicBezTo>
                    <a:pt x="87" y="1"/>
                    <a:pt x="22" y="46"/>
                    <a:pt x="11" y="124"/>
                  </a:cubicBezTo>
                  <a:cubicBezTo>
                    <a:pt x="1" y="200"/>
                    <a:pt x="55" y="273"/>
                    <a:pt x="133" y="283"/>
                  </a:cubicBezTo>
                  <a:cubicBezTo>
                    <a:pt x="140" y="284"/>
                    <a:pt x="146" y="284"/>
                    <a:pt x="153" y="284"/>
                  </a:cubicBezTo>
                  <a:cubicBezTo>
                    <a:pt x="266" y="284"/>
                    <a:pt x="338" y="153"/>
                    <a:pt x="265" y="58"/>
                  </a:cubicBezTo>
                  <a:cubicBezTo>
                    <a:pt x="236" y="19"/>
                    <a:pt x="194" y="1"/>
                    <a:pt x="15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2" name="Google Shape;10062;p15"/>
            <p:cNvSpPr/>
            <p:nvPr/>
          </p:nvSpPr>
          <p:spPr>
            <a:xfrm>
              <a:off x="3038325" y="1108950"/>
              <a:ext cx="25175" cy="21300"/>
            </a:xfrm>
            <a:custGeom>
              <a:avLst/>
              <a:gdLst/>
              <a:ahLst/>
              <a:cxnLst/>
              <a:rect l="l" t="t" r="r" b="b"/>
              <a:pathLst>
                <a:path w="1007" h="852" extrusionOk="0">
                  <a:moveTo>
                    <a:pt x="455" y="0"/>
                  </a:moveTo>
                  <a:cubicBezTo>
                    <a:pt x="257" y="0"/>
                    <a:pt x="63" y="136"/>
                    <a:pt x="32" y="368"/>
                  </a:cubicBezTo>
                  <a:cubicBezTo>
                    <a:pt x="0" y="601"/>
                    <a:pt x="163" y="814"/>
                    <a:pt x="396" y="847"/>
                  </a:cubicBezTo>
                  <a:cubicBezTo>
                    <a:pt x="416" y="850"/>
                    <a:pt x="437" y="851"/>
                    <a:pt x="457" y="851"/>
                  </a:cubicBezTo>
                  <a:cubicBezTo>
                    <a:pt x="796" y="851"/>
                    <a:pt x="1007" y="455"/>
                    <a:pt x="791" y="169"/>
                  </a:cubicBezTo>
                  <a:cubicBezTo>
                    <a:pt x="703" y="53"/>
                    <a:pt x="578" y="0"/>
                    <a:pt x="45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3" name="Google Shape;10063;p15"/>
            <p:cNvSpPr/>
            <p:nvPr/>
          </p:nvSpPr>
          <p:spPr>
            <a:xfrm>
              <a:off x="3269150" y="891025"/>
              <a:ext cx="25300" cy="21350"/>
            </a:xfrm>
            <a:custGeom>
              <a:avLst/>
              <a:gdLst/>
              <a:ahLst/>
              <a:cxnLst/>
              <a:rect l="l" t="t" r="r" b="b"/>
              <a:pathLst>
                <a:path w="1012" h="854" extrusionOk="0">
                  <a:moveTo>
                    <a:pt x="459" y="0"/>
                  </a:moveTo>
                  <a:cubicBezTo>
                    <a:pt x="260" y="0"/>
                    <a:pt x="65" y="138"/>
                    <a:pt x="34" y="370"/>
                  </a:cubicBezTo>
                  <a:cubicBezTo>
                    <a:pt x="1" y="603"/>
                    <a:pt x="165" y="818"/>
                    <a:pt x="397" y="850"/>
                  </a:cubicBezTo>
                  <a:cubicBezTo>
                    <a:pt x="419" y="853"/>
                    <a:pt x="440" y="854"/>
                    <a:pt x="460" y="854"/>
                  </a:cubicBezTo>
                  <a:cubicBezTo>
                    <a:pt x="800" y="854"/>
                    <a:pt x="1011" y="455"/>
                    <a:pt x="796" y="170"/>
                  </a:cubicBezTo>
                  <a:cubicBezTo>
                    <a:pt x="708" y="54"/>
                    <a:pt x="582" y="0"/>
                    <a:pt x="45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4" name="Google Shape;10064;p15"/>
            <p:cNvSpPr/>
            <p:nvPr/>
          </p:nvSpPr>
          <p:spPr>
            <a:xfrm>
              <a:off x="3183750" y="917025"/>
              <a:ext cx="16875" cy="14250"/>
            </a:xfrm>
            <a:custGeom>
              <a:avLst/>
              <a:gdLst/>
              <a:ahLst/>
              <a:cxnLst/>
              <a:rect l="l" t="t" r="r" b="b"/>
              <a:pathLst>
                <a:path w="675" h="570" extrusionOk="0">
                  <a:moveTo>
                    <a:pt x="305" y="1"/>
                  </a:moveTo>
                  <a:cubicBezTo>
                    <a:pt x="173" y="1"/>
                    <a:pt x="43" y="92"/>
                    <a:pt x="21" y="247"/>
                  </a:cubicBezTo>
                  <a:cubicBezTo>
                    <a:pt x="0" y="403"/>
                    <a:pt x="110" y="546"/>
                    <a:pt x="265" y="567"/>
                  </a:cubicBezTo>
                  <a:cubicBezTo>
                    <a:pt x="279" y="569"/>
                    <a:pt x="292" y="570"/>
                    <a:pt x="306" y="570"/>
                  </a:cubicBezTo>
                  <a:cubicBezTo>
                    <a:pt x="533" y="570"/>
                    <a:pt x="674" y="303"/>
                    <a:pt x="529" y="113"/>
                  </a:cubicBezTo>
                  <a:cubicBezTo>
                    <a:pt x="471" y="36"/>
                    <a:pt x="387" y="1"/>
                    <a:pt x="30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5" name="Google Shape;10065;p15"/>
            <p:cNvSpPr/>
            <p:nvPr/>
          </p:nvSpPr>
          <p:spPr>
            <a:xfrm>
              <a:off x="3558125" y="828300"/>
              <a:ext cx="6575" cy="5550"/>
            </a:xfrm>
            <a:custGeom>
              <a:avLst/>
              <a:gdLst/>
              <a:ahLst/>
              <a:cxnLst/>
              <a:rect l="l" t="t" r="r" b="b"/>
              <a:pathLst>
                <a:path w="263" h="222" extrusionOk="0">
                  <a:moveTo>
                    <a:pt x="119" y="1"/>
                  </a:moveTo>
                  <a:cubicBezTo>
                    <a:pt x="68" y="1"/>
                    <a:pt x="17" y="36"/>
                    <a:pt x="9" y="95"/>
                  </a:cubicBezTo>
                  <a:cubicBezTo>
                    <a:pt x="0" y="156"/>
                    <a:pt x="42" y="213"/>
                    <a:pt x="104" y="220"/>
                  </a:cubicBezTo>
                  <a:cubicBezTo>
                    <a:pt x="109" y="221"/>
                    <a:pt x="115" y="221"/>
                    <a:pt x="120" y="221"/>
                  </a:cubicBezTo>
                  <a:cubicBezTo>
                    <a:pt x="207" y="221"/>
                    <a:pt x="263" y="118"/>
                    <a:pt x="206" y="44"/>
                  </a:cubicBezTo>
                  <a:cubicBezTo>
                    <a:pt x="184" y="14"/>
                    <a:pt x="151" y="1"/>
                    <a:pt x="1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6" name="Google Shape;10066;p15"/>
            <p:cNvSpPr/>
            <p:nvPr/>
          </p:nvSpPr>
          <p:spPr>
            <a:xfrm>
              <a:off x="3510325" y="849300"/>
              <a:ext cx="6550" cy="5550"/>
            </a:xfrm>
            <a:custGeom>
              <a:avLst/>
              <a:gdLst/>
              <a:ahLst/>
              <a:cxnLst/>
              <a:rect l="l" t="t" r="r" b="b"/>
              <a:pathLst>
                <a:path w="262" h="222" extrusionOk="0">
                  <a:moveTo>
                    <a:pt x="118" y="1"/>
                  </a:moveTo>
                  <a:cubicBezTo>
                    <a:pt x="67" y="1"/>
                    <a:pt x="17" y="36"/>
                    <a:pt x="9" y="96"/>
                  </a:cubicBezTo>
                  <a:cubicBezTo>
                    <a:pt x="0" y="156"/>
                    <a:pt x="42" y="211"/>
                    <a:pt x="102" y="220"/>
                  </a:cubicBezTo>
                  <a:cubicBezTo>
                    <a:pt x="108" y="221"/>
                    <a:pt x="113" y="222"/>
                    <a:pt x="119" y="222"/>
                  </a:cubicBezTo>
                  <a:cubicBezTo>
                    <a:pt x="207" y="222"/>
                    <a:pt x="261" y="118"/>
                    <a:pt x="206" y="45"/>
                  </a:cubicBezTo>
                  <a:cubicBezTo>
                    <a:pt x="183" y="14"/>
                    <a:pt x="150" y="1"/>
                    <a:pt x="1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7" name="Google Shape;10067;p15"/>
            <p:cNvSpPr/>
            <p:nvPr/>
          </p:nvSpPr>
          <p:spPr>
            <a:xfrm>
              <a:off x="2971550" y="778475"/>
              <a:ext cx="6600" cy="5550"/>
            </a:xfrm>
            <a:custGeom>
              <a:avLst/>
              <a:gdLst/>
              <a:ahLst/>
              <a:cxnLst/>
              <a:rect l="l" t="t" r="r" b="b"/>
              <a:pathLst>
                <a:path w="264" h="222" extrusionOk="0">
                  <a:moveTo>
                    <a:pt x="119" y="0"/>
                  </a:moveTo>
                  <a:cubicBezTo>
                    <a:pt x="68" y="0"/>
                    <a:pt x="18" y="35"/>
                    <a:pt x="10" y="95"/>
                  </a:cubicBezTo>
                  <a:cubicBezTo>
                    <a:pt x="1" y="156"/>
                    <a:pt x="43" y="211"/>
                    <a:pt x="104" y="220"/>
                  </a:cubicBezTo>
                  <a:cubicBezTo>
                    <a:pt x="110" y="221"/>
                    <a:pt x="115" y="221"/>
                    <a:pt x="120" y="221"/>
                  </a:cubicBezTo>
                  <a:cubicBezTo>
                    <a:pt x="207" y="221"/>
                    <a:pt x="263" y="118"/>
                    <a:pt x="206" y="44"/>
                  </a:cubicBezTo>
                  <a:cubicBezTo>
                    <a:pt x="184" y="14"/>
                    <a:pt x="151" y="0"/>
                    <a:pt x="11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8" name="Google Shape;10068;p15"/>
            <p:cNvSpPr/>
            <p:nvPr/>
          </p:nvSpPr>
          <p:spPr>
            <a:xfrm>
              <a:off x="3883150" y="874425"/>
              <a:ext cx="6600" cy="5525"/>
            </a:xfrm>
            <a:custGeom>
              <a:avLst/>
              <a:gdLst/>
              <a:ahLst/>
              <a:cxnLst/>
              <a:rect l="l" t="t" r="r" b="b"/>
              <a:pathLst>
                <a:path w="264" h="221" extrusionOk="0">
                  <a:moveTo>
                    <a:pt x="120" y="0"/>
                  </a:moveTo>
                  <a:cubicBezTo>
                    <a:pt x="69" y="0"/>
                    <a:pt x="18" y="36"/>
                    <a:pt x="9" y="96"/>
                  </a:cubicBezTo>
                  <a:cubicBezTo>
                    <a:pt x="0" y="156"/>
                    <a:pt x="43" y="212"/>
                    <a:pt x="103" y="219"/>
                  </a:cubicBezTo>
                  <a:cubicBezTo>
                    <a:pt x="108" y="220"/>
                    <a:pt x="114" y="221"/>
                    <a:pt x="119" y="221"/>
                  </a:cubicBezTo>
                  <a:cubicBezTo>
                    <a:pt x="207" y="221"/>
                    <a:pt x="263" y="117"/>
                    <a:pt x="206" y="44"/>
                  </a:cubicBezTo>
                  <a:cubicBezTo>
                    <a:pt x="184" y="14"/>
                    <a:pt x="152" y="0"/>
                    <a:pt x="1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9" name="Google Shape;10069;p15"/>
            <p:cNvSpPr/>
            <p:nvPr/>
          </p:nvSpPr>
          <p:spPr>
            <a:xfrm>
              <a:off x="4013775" y="650200"/>
              <a:ext cx="29450" cy="24900"/>
            </a:xfrm>
            <a:custGeom>
              <a:avLst/>
              <a:gdLst/>
              <a:ahLst/>
              <a:cxnLst/>
              <a:rect l="l" t="t" r="r" b="b"/>
              <a:pathLst>
                <a:path w="1178" h="996" extrusionOk="0">
                  <a:moveTo>
                    <a:pt x="533" y="1"/>
                  </a:moveTo>
                  <a:cubicBezTo>
                    <a:pt x="302" y="1"/>
                    <a:pt x="75" y="160"/>
                    <a:pt x="38" y="430"/>
                  </a:cubicBezTo>
                  <a:cubicBezTo>
                    <a:pt x="0" y="702"/>
                    <a:pt x="189" y="953"/>
                    <a:pt x="463" y="991"/>
                  </a:cubicBezTo>
                  <a:cubicBezTo>
                    <a:pt x="487" y="994"/>
                    <a:pt x="510" y="996"/>
                    <a:pt x="533" y="996"/>
                  </a:cubicBezTo>
                  <a:cubicBezTo>
                    <a:pt x="930" y="996"/>
                    <a:pt x="1177" y="531"/>
                    <a:pt x="924" y="197"/>
                  </a:cubicBezTo>
                  <a:cubicBezTo>
                    <a:pt x="822" y="62"/>
                    <a:pt x="677" y="1"/>
                    <a:pt x="53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0" name="Google Shape;10070;p15"/>
            <p:cNvSpPr/>
            <p:nvPr/>
          </p:nvSpPr>
          <p:spPr>
            <a:xfrm>
              <a:off x="3719025" y="915900"/>
              <a:ext cx="15125" cy="13025"/>
            </a:xfrm>
            <a:custGeom>
              <a:avLst/>
              <a:gdLst/>
              <a:ahLst/>
              <a:cxnLst/>
              <a:rect l="l" t="t" r="r" b="b"/>
              <a:pathLst>
                <a:path w="605" h="521" extrusionOk="0">
                  <a:moveTo>
                    <a:pt x="308" y="1"/>
                  </a:moveTo>
                  <a:cubicBezTo>
                    <a:pt x="140" y="1"/>
                    <a:pt x="1" y="171"/>
                    <a:pt x="66" y="351"/>
                  </a:cubicBezTo>
                  <a:cubicBezTo>
                    <a:pt x="108" y="463"/>
                    <a:pt x="208" y="520"/>
                    <a:pt x="309" y="520"/>
                  </a:cubicBezTo>
                  <a:cubicBezTo>
                    <a:pt x="403" y="520"/>
                    <a:pt x="497" y="471"/>
                    <a:pt x="544" y="370"/>
                  </a:cubicBezTo>
                  <a:cubicBezTo>
                    <a:pt x="604" y="241"/>
                    <a:pt x="549" y="86"/>
                    <a:pt x="418" y="26"/>
                  </a:cubicBezTo>
                  <a:cubicBezTo>
                    <a:pt x="381" y="9"/>
                    <a:pt x="344" y="1"/>
                    <a:pt x="3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1" name="Google Shape;10071;p15"/>
            <p:cNvSpPr/>
            <p:nvPr/>
          </p:nvSpPr>
          <p:spPr>
            <a:xfrm>
              <a:off x="3961250" y="1032550"/>
              <a:ext cx="30250" cy="25975"/>
            </a:xfrm>
            <a:custGeom>
              <a:avLst/>
              <a:gdLst/>
              <a:ahLst/>
              <a:cxnLst/>
              <a:rect l="l" t="t" r="r" b="b"/>
              <a:pathLst>
                <a:path w="1210" h="1039" extrusionOk="0">
                  <a:moveTo>
                    <a:pt x="616" y="1"/>
                  </a:moveTo>
                  <a:cubicBezTo>
                    <a:pt x="279" y="1"/>
                    <a:pt x="1" y="341"/>
                    <a:pt x="132" y="699"/>
                  </a:cubicBezTo>
                  <a:cubicBezTo>
                    <a:pt x="204" y="896"/>
                    <a:pt x="388" y="1029"/>
                    <a:pt x="596" y="1038"/>
                  </a:cubicBezTo>
                  <a:cubicBezTo>
                    <a:pt x="604" y="1039"/>
                    <a:pt x="611" y="1039"/>
                    <a:pt x="619" y="1039"/>
                  </a:cubicBezTo>
                  <a:cubicBezTo>
                    <a:pt x="821" y="1039"/>
                    <a:pt x="1004" y="922"/>
                    <a:pt x="1088" y="739"/>
                  </a:cubicBezTo>
                  <a:cubicBezTo>
                    <a:pt x="1210" y="479"/>
                    <a:pt x="1097" y="171"/>
                    <a:pt x="837" y="51"/>
                  </a:cubicBezTo>
                  <a:cubicBezTo>
                    <a:pt x="763" y="16"/>
                    <a:pt x="688" y="1"/>
                    <a:pt x="61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2" name="Google Shape;10072;p15"/>
            <p:cNvSpPr/>
            <p:nvPr/>
          </p:nvSpPr>
          <p:spPr>
            <a:xfrm>
              <a:off x="4122925" y="1288225"/>
              <a:ext cx="37775" cy="32450"/>
            </a:xfrm>
            <a:custGeom>
              <a:avLst/>
              <a:gdLst/>
              <a:ahLst/>
              <a:cxnLst/>
              <a:rect l="l" t="t" r="r" b="b"/>
              <a:pathLst>
                <a:path w="1511" h="1298" extrusionOk="0">
                  <a:moveTo>
                    <a:pt x="770" y="0"/>
                  </a:moveTo>
                  <a:cubicBezTo>
                    <a:pt x="349" y="0"/>
                    <a:pt x="1" y="426"/>
                    <a:pt x="164" y="873"/>
                  </a:cubicBezTo>
                  <a:cubicBezTo>
                    <a:pt x="254" y="1118"/>
                    <a:pt x="483" y="1286"/>
                    <a:pt x="744" y="1297"/>
                  </a:cubicBezTo>
                  <a:cubicBezTo>
                    <a:pt x="753" y="1297"/>
                    <a:pt x="762" y="1297"/>
                    <a:pt x="771" y="1297"/>
                  </a:cubicBezTo>
                  <a:cubicBezTo>
                    <a:pt x="1024" y="1297"/>
                    <a:pt x="1253" y="1152"/>
                    <a:pt x="1359" y="922"/>
                  </a:cubicBezTo>
                  <a:cubicBezTo>
                    <a:pt x="1511" y="598"/>
                    <a:pt x="1370" y="213"/>
                    <a:pt x="1045" y="63"/>
                  </a:cubicBezTo>
                  <a:cubicBezTo>
                    <a:pt x="953" y="20"/>
                    <a:pt x="860" y="0"/>
                    <a:pt x="77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3" name="Google Shape;10073;p15"/>
            <p:cNvSpPr/>
            <p:nvPr/>
          </p:nvSpPr>
          <p:spPr>
            <a:xfrm>
              <a:off x="4426950" y="508625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723" y="1"/>
                  </a:moveTo>
                  <a:cubicBezTo>
                    <a:pt x="328" y="1"/>
                    <a:pt x="0" y="401"/>
                    <a:pt x="154" y="821"/>
                  </a:cubicBezTo>
                  <a:cubicBezTo>
                    <a:pt x="239" y="1052"/>
                    <a:pt x="454" y="1210"/>
                    <a:pt x="701" y="1220"/>
                  </a:cubicBezTo>
                  <a:cubicBezTo>
                    <a:pt x="709" y="1221"/>
                    <a:pt x="716" y="1221"/>
                    <a:pt x="724" y="1221"/>
                  </a:cubicBezTo>
                  <a:cubicBezTo>
                    <a:pt x="961" y="1221"/>
                    <a:pt x="1178" y="1084"/>
                    <a:pt x="1278" y="867"/>
                  </a:cubicBezTo>
                  <a:cubicBezTo>
                    <a:pt x="1419" y="562"/>
                    <a:pt x="1287" y="201"/>
                    <a:pt x="982" y="60"/>
                  </a:cubicBezTo>
                  <a:cubicBezTo>
                    <a:pt x="895" y="19"/>
                    <a:pt x="807" y="1"/>
                    <a:pt x="72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4" name="Google Shape;10074;p15"/>
            <p:cNvSpPr/>
            <p:nvPr/>
          </p:nvSpPr>
          <p:spPr>
            <a:xfrm>
              <a:off x="4697025" y="916825"/>
              <a:ext cx="26650" cy="22900"/>
            </a:xfrm>
            <a:custGeom>
              <a:avLst/>
              <a:gdLst/>
              <a:ahLst/>
              <a:cxnLst/>
              <a:rect l="l" t="t" r="r" b="b"/>
              <a:pathLst>
                <a:path w="1066" h="916" extrusionOk="0">
                  <a:moveTo>
                    <a:pt x="544" y="1"/>
                  </a:moveTo>
                  <a:cubicBezTo>
                    <a:pt x="247" y="1"/>
                    <a:pt x="1" y="301"/>
                    <a:pt x="117" y="616"/>
                  </a:cubicBezTo>
                  <a:cubicBezTo>
                    <a:pt x="180" y="789"/>
                    <a:pt x="341" y="907"/>
                    <a:pt x="526" y="915"/>
                  </a:cubicBezTo>
                  <a:cubicBezTo>
                    <a:pt x="532" y="915"/>
                    <a:pt x="539" y="915"/>
                    <a:pt x="545" y="915"/>
                  </a:cubicBezTo>
                  <a:cubicBezTo>
                    <a:pt x="722" y="915"/>
                    <a:pt x="885" y="813"/>
                    <a:pt x="960" y="650"/>
                  </a:cubicBezTo>
                  <a:cubicBezTo>
                    <a:pt x="1066" y="422"/>
                    <a:pt x="966" y="150"/>
                    <a:pt x="738" y="45"/>
                  </a:cubicBezTo>
                  <a:cubicBezTo>
                    <a:pt x="673" y="14"/>
                    <a:pt x="607" y="1"/>
                    <a:pt x="54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5" name="Google Shape;10075;p15"/>
            <p:cNvSpPr/>
            <p:nvPr/>
          </p:nvSpPr>
          <p:spPr>
            <a:xfrm>
              <a:off x="3862000" y="1002125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722" y="0"/>
                  </a:moveTo>
                  <a:cubicBezTo>
                    <a:pt x="328" y="0"/>
                    <a:pt x="0" y="401"/>
                    <a:pt x="154" y="822"/>
                  </a:cubicBezTo>
                  <a:cubicBezTo>
                    <a:pt x="238" y="1053"/>
                    <a:pt x="454" y="1209"/>
                    <a:pt x="701" y="1220"/>
                  </a:cubicBezTo>
                  <a:cubicBezTo>
                    <a:pt x="709" y="1220"/>
                    <a:pt x="718" y="1220"/>
                    <a:pt x="727" y="1220"/>
                  </a:cubicBezTo>
                  <a:cubicBezTo>
                    <a:pt x="963" y="1220"/>
                    <a:pt x="1178" y="1083"/>
                    <a:pt x="1278" y="867"/>
                  </a:cubicBezTo>
                  <a:cubicBezTo>
                    <a:pt x="1419" y="562"/>
                    <a:pt x="1287" y="201"/>
                    <a:pt x="982" y="59"/>
                  </a:cubicBezTo>
                  <a:cubicBezTo>
                    <a:pt x="895" y="19"/>
                    <a:pt x="807" y="0"/>
                    <a:pt x="7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6" name="Google Shape;10076;p15"/>
            <p:cNvSpPr/>
            <p:nvPr/>
          </p:nvSpPr>
          <p:spPr>
            <a:xfrm>
              <a:off x="4857900" y="791725"/>
              <a:ext cx="17775" cy="15300"/>
            </a:xfrm>
            <a:custGeom>
              <a:avLst/>
              <a:gdLst/>
              <a:ahLst/>
              <a:cxnLst/>
              <a:rect l="l" t="t" r="r" b="b"/>
              <a:pathLst>
                <a:path w="711" h="612" extrusionOk="0">
                  <a:moveTo>
                    <a:pt x="363" y="1"/>
                  </a:moveTo>
                  <a:cubicBezTo>
                    <a:pt x="165" y="1"/>
                    <a:pt x="1" y="201"/>
                    <a:pt x="78" y="412"/>
                  </a:cubicBezTo>
                  <a:cubicBezTo>
                    <a:pt x="126" y="544"/>
                    <a:pt x="245" y="611"/>
                    <a:pt x="364" y="611"/>
                  </a:cubicBezTo>
                  <a:cubicBezTo>
                    <a:pt x="474" y="611"/>
                    <a:pt x="585" y="553"/>
                    <a:pt x="640" y="436"/>
                  </a:cubicBezTo>
                  <a:cubicBezTo>
                    <a:pt x="710" y="282"/>
                    <a:pt x="644" y="101"/>
                    <a:pt x="492" y="30"/>
                  </a:cubicBezTo>
                  <a:cubicBezTo>
                    <a:pt x="449" y="10"/>
                    <a:pt x="405" y="1"/>
                    <a:pt x="36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7" name="Google Shape;10077;p15"/>
            <p:cNvSpPr/>
            <p:nvPr/>
          </p:nvSpPr>
          <p:spPr>
            <a:xfrm>
              <a:off x="4832525" y="487775"/>
              <a:ext cx="24850" cy="21375"/>
            </a:xfrm>
            <a:custGeom>
              <a:avLst/>
              <a:gdLst/>
              <a:ahLst/>
              <a:cxnLst/>
              <a:rect l="l" t="t" r="r" b="b"/>
              <a:pathLst>
                <a:path w="994" h="855" extrusionOk="0">
                  <a:moveTo>
                    <a:pt x="506" y="0"/>
                  </a:moveTo>
                  <a:cubicBezTo>
                    <a:pt x="229" y="0"/>
                    <a:pt x="0" y="279"/>
                    <a:pt x="107" y="574"/>
                  </a:cubicBezTo>
                  <a:cubicBezTo>
                    <a:pt x="174" y="760"/>
                    <a:pt x="341" y="855"/>
                    <a:pt x="508" y="855"/>
                  </a:cubicBezTo>
                  <a:cubicBezTo>
                    <a:pt x="663" y="855"/>
                    <a:pt x="818" y="773"/>
                    <a:pt x="894" y="607"/>
                  </a:cubicBezTo>
                  <a:cubicBezTo>
                    <a:pt x="993" y="393"/>
                    <a:pt x="902" y="141"/>
                    <a:pt x="688" y="42"/>
                  </a:cubicBezTo>
                  <a:cubicBezTo>
                    <a:pt x="627" y="13"/>
                    <a:pt x="565" y="0"/>
                    <a:pt x="50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8" name="Google Shape;10078;p15"/>
            <p:cNvSpPr/>
            <p:nvPr/>
          </p:nvSpPr>
          <p:spPr>
            <a:xfrm>
              <a:off x="4687725" y="452125"/>
              <a:ext cx="6500" cy="5550"/>
            </a:xfrm>
            <a:custGeom>
              <a:avLst/>
              <a:gdLst/>
              <a:ahLst/>
              <a:cxnLst/>
              <a:rect l="l" t="t" r="r" b="b"/>
              <a:pathLst>
                <a:path w="260" h="222" extrusionOk="0">
                  <a:moveTo>
                    <a:pt x="132" y="0"/>
                  </a:moveTo>
                  <a:cubicBezTo>
                    <a:pt x="60" y="0"/>
                    <a:pt x="1" y="73"/>
                    <a:pt x="29" y="150"/>
                  </a:cubicBezTo>
                  <a:cubicBezTo>
                    <a:pt x="46" y="197"/>
                    <a:pt x="89" y="222"/>
                    <a:pt x="133" y="222"/>
                  </a:cubicBezTo>
                  <a:cubicBezTo>
                    <a:pt x="173" y="222"/>
                    <a:pt x="213" y="201"/>
                    <a:pt x="234" y="157"/>
                  </a:cubicBezTo>
                  <a:cubicBezTo>
                    <a:pt x="259" y="102"/>
                    <a:pt x="235" y="37"/>
                    <a:pt x="180" y="11"/>
                  </a:cubicBezTo>
                  <a:cubicBezTo>
                    <a:pt x="163" y="4"/>
                    <a:pt x="147" y="0"/>
                    <a:pt x="13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9" name="Google Shape;10079;p15"/>
            <p:cNvSpPr/>
            <p:nvPr/>
          </p:nvSpPr>
          <p:spPr>
            <a:xfrm>
              <a:off x="4705350" y="568225"/>
              <a:ext cx="6450" cy="5575"/>
            </a:xfrm>
            <a:custGeom>
              <a:avLst/>
              <a:gdLst/>
              <a:ahLst/>
              <a:cxnLst/>
              <a:rect l="l" t="t" r="r" b="b"/>
              <a:pathLst>
                <a:path w="258" h="223" extrusionOk="0">
                  <a:moveTo>
                    <a:pt x="130" y="1"/>
                  </a:moveTo>
                  <a:cubicBezTo>
                    <a:pt x="59" y="1"/>
                    <a:pt x="0" y="73"/>
                    <a:pt x="28" y="150"/>
                  </a:cubicBezTo>
                  <a:cubicBezTo>
                    <a:pt x="45" y="198"/>
                    <a:pt x="88" y="222"/>
                    <a:pt x="131" y="222"/>
                  </a:cubicBezTo>
                  <a:cubicBezTo>
                    <a:pt x="171" y="222"/>
                    <a:pt x="211" y="201"/>
                    <a:pt x="231" y="158"/>
                  </a:cubicBezTo>
                  <a:cubicBezTo>
                    <a:pt x="258" y="103"/>
                    <a:pt x="234" y="37"/>
                    <a:pt x="178" y="12"/>
                  </a:cubicBezTo>
                  <a:cubicBezTo>
                    <a:pt x="162" y="4"/>
                    <a:pt x="146" y="1"/>
                    <a:pt x="13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0" name="Google Shape;10080;p15"/>
            <p:cNvSpPr/>
            <p:nvPr/>
          </p:nvSpPr>
          <p:spPr>
            <a:xfrm>
              <a:off x="4981800" y="56880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32" y="1"/>
                  </a:moveTo>
                  <a:cubicBezTo>
                    <a:pt x="60" y="1"/>
                    <a:pt x="1" y="73"/>
                    <a:pt x="29" y="150"/>
                  </a:cubicBezTo>
                  <a:cubicBezTo>
                    <a:pt x="46" y="197"/>
                    <a:pt x="90" y="222"/>
                    <a:pt x="133" y="222"/>
                  </a:cubicBezTo>
                  <a:cubicBezTo>
                    <a:pt x="173" y="222"/>
                    <a:pt x="213" y="201"/>
                    <a:pt x="232" y="159"/>
                  </a:cubicBezTo>
                  <a:cubicBezTo>
                    <a:pt x="258" y="103"/>
                    <a:pt x="233" y="37"/>
                    <a:pt x="179" y="11"/>
                  </a:cubicBezTo>
                  <a:cubicBezTo>
                    <a:pt x="164" y="4"/>
                    <a:pt x="148" y="1"/>
                    <a:pt x="13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1" name="Google Shape;10081;p15"/>
            <p:cNvSpPr/>
            <p:nvPr/>
          </p:nvSpPr>
          <p:spPr>
            <a:xfrm>
              <a:off x="4390575" y="312675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31" y="1"/>
                  </a:moveTo>
                  <a:cubicBezTo>
                    <a:pt x="60" y="1"/>
                    <a:pt x="0" y="73"/>
                    <a:pt x="28" y="150"/>
                  </a:cubicBezTo>
                  <a:cubicBezTo>
                    <a:pt x="45" y="197"/>
                    <a:pt x="88" y="222"/>
                    <a:pt x="131" y="222"/>
                  </a:cubicBezTo>
                  <a:cubicBezTo>
                    <a:pt x="171" y="222"/>
                    <a:pt x="212" y="201"/>
                    <a:pt x="232" y="157"/>
                  </a:cubicBezTo>
                  <a:cubicBezTo>
                    <a:pt x="258" y="103"/>
                    <a:pt x="234" y="37"/>
                    <a:pt x="178" y="12"/>
                  </a:cubicBezTo>
                  <a:cubicBezTo>
                    <a:pt x="162" y="4"/>
                    <a:pt x="14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2" name="Google Shape;10082;p15"/>
            <p:cNvSpPr/>
            <p:nvPr/>
          </p:nvSpPr>
          <p:spPr>
            <a:xfrm>
              <a:off x="4181425" y="466725"/>
              <a:ext cx="28950" cy="24900"/>
            </a:xfrm>
            <a:custGeom>
              <a:avLst/>
              <a:gdLst/>
              <a:ahLst/>
              <a:cxnLst/>
              <a:rect l="l" t="t" r="r" b="b"/>
              <a:pathLst>
                <a:path w="1158" h="996" extrusionOk="0">
                  <a:moveTo>
                    <a:pt x="590" y="0"/>
                  </a:moveTo>
                  <a:cubicBezTo>
                    <a:pt x="267" y="0"/>
                    <a:pt x="0" y="327"/>
                    <a:pt x="125" y="670"/>
                  </a:cubicBezTo>
                  <a:cubicBezTo>
                    <a:pt x="195" y="858"/>
                    <a:pt x="370" y="987"/>
                    <a:pt x="572" y="995"/>
                  </a:cubicBezTo>
                  <a:cubicBezTo>
                    <a:pt x="579" y="995"/>
                    <a:pt x="587" y="995"/>
                    <a:pt x="594" y="995"/>
                  </a:cubicBezTo>
                  <a:cubicBezTo>
                    <a:pt x="785" y="995"/>
                    <a:pt x="961" y="883"/>
                    <a:pt x="1042" y="708"/>
                  </a:cubicBezTo>
                  <a:cubicBezTo>
                    <a:pt x="1158" y="460"/>
                    <a:pt x="1050" y="164"/>
                    <a:pt x="800" y="48"/>
                  </a:cubicBezTo>
                  <a:cubicBezTo>
                    <a:pt x="730" y="15"/>
                    <a:pt x="658" y="0"/>
                    <a:pt x="59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3" name="Google Shape;10083;p15"/>
            <p:cNvSpPr/>
            <p:nvPr/>
          </p:nvSpPr>
          <p:spPr>
            <a:xfrm>
              <a:off x="3428450" y="511325"/>
              <a:ext cx="44325" cy="41575"/>
            </a:xfrm>
            <a:custGeom>
              <a:avLst/>
              <a:gdLst/>
              <a:ahLst/>
              <a:cxnLst/>
              <a:rect l="l" t="t" r="r" b="b"/>
              <a:pathLst>
                <a:path w="1773" h="1663" extrusionOk="0">
                  <a:moveTo>
                    <a:pt x="884" y="0"/>
                  </a:moveTo>
                  <a:cubicBezTo>
                    <a:pt x="814" y="0"/>
                    <a:pt x="744" y="9"/>
                    <a:pt x="675" y="27"/>
                  </a:cubicBezTo>
                  <a:cubicBezTo>
                    <a:pt x="350" y="113"/>
                    <a:pt x="108" y="385"/>
                    <a:pt x="62" y="719"/>
                  </a:cubicBezTo>
                  <a:cubicBezTo>
                    <a:pt x="0" y="1172"/>
                    <a:pt x="317" y="1592"/>
                    <a:pt x="773" y="1655"/>
                  </a:cubicBezTo>
                  <a:cubicBezTo>
                    <a:pt x="810" y="1660"/>
                    <a:pt x="847" y="1663"/>
                    <a:pt x="884" y="1663"/>
                  </a:cubicBezTo>
                  <a:cubicBezTo>
                    <a:pt x="1177" y="1663"/>
                    <a:pt x="1452" y="1508"/>
                    <a:pt x="1602" y="1251"/>
                  </a:cubicBezTo>
                  <a:cubicBezTo>
                    <a:pt x="1772" y="961"/>
                    <a:pt x="1750" y="597"/>
                    <a:pt x="1547" y="329"/>
                  </a:cubicBezTo>
                  <a:cubicBezTo>
                    <a:pt x="1387" y="119"/>
                    <a:pt x="1140" y="0"/>
                    <a:pt x="8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4" name="Google Shape;10084;p15"/>
            <p:cNvSpPr/>
            <p:nvPr/>
          </p:nvSpPr>
          <p:spPr>
            <a:xfrm>
              <a:off x="3632450" y="551525"/>
              <a:ext cx="27100" cy="22875"/>
            </a:xfrm>
            <a:custGeom>
              <a:avLst/>
              <a:gdLst/>
              <a:ahLst/>
              <a:cxnLst/>
              <a:rect l="l" t="t" r="r" b="b"/>
              <a:pathLst>
                <a:path w="1084" h="915" extrusionOk="0">
                  <a:moveTo>
                    <a:pt x="491" y="1"/>
                  </a:moveTo>
                  <a:cubicBezTo>
                    <a:pt x="278" y="1"/>
                    <a:pt x="69" y="147"/>
                    <a:pt x="35" y="396"/>
                  </a:cubicBezTo>
                  <a:cubicBezTo>
                    <a:pt x="0" y="645"/>
                    <a:pt x="176" y="877"/>
                    <a:pt x="425" y="910"/>
                  </a:cubicBezTo>
                  <a:cubicBezTo>
                    <a:pt x="448" y="913"/>
                    <a:pt x="470" y="914"/>
                    <a:pt x="492" y="914"/>
                  </a:cubicBezTo>
                  <a:cubicBezTo>
                    <a:pt x="857" y="914"/>
                    <a:pt x="1084" y="487"/>
                    <a:pt x="852" y="182"/>
                  </a:cubicBezTo>
                  <a:cubicBezTo>
                    <a:pt x="758" y="58"/>
                    <a:pt x="624" y="1"/>
                    <a:pt x="4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5" name="Google Shape;10085;p15"/>
            <p:cNvSpPr/>
            <p:nvPr/>
          </p:nvSpPr>
          <p:spPr>
            <a:xfrm>
              <a:off x="4208250" y="560975"/>
              <a:ext cx="18100" cy="15275"/>
            </a:xfrm>
            <a:custGeom>
              <a:avLst/>
              <a:gdLst/>
              <a:ahLst/>
              <a:cxnLst/>
              <a:rect l="l" t="t" r="r" b="b"/>
              <a:pathLst>
                <a:path w="724" h="611" extrusionOk="0">
                  <a:moveTo>
                    <a:pt x="328" y="0"/>
                  </a:moveTo>
                  <a:cubicBezTo>
                    <a:pt x="186" y="0"/>
                    <a:pt x="46" y="98"/>
                    <a:pt x="23" y="264"/>
                  </a:cubicBezTo>
                  <a:cubicBezTo>
                    <a:pt x="1" y="431"/>
                    <a:pt x="118" y="584"/>
                    <a:pt x="285" y="607"/>
                  </a:cubicBezTo>
                  <a:cubicBezTo>
                    <a:pt x="300" y="609"/>
                    <a:pt x="315" y="610"/>
                    <a:pt x="329" y="610"/>
                  </a:cubicBezTo>
                  <a:cubicBezTo>
                    <a:pt x="572" y="610"/>
                    <a:pt x="723" y="326"/>
                    <a:pt x="569" y="121"/>
                  </a:cubicBezTo>
                  <a:cubicBezTo>
                    <a:pt x="506" y="38"/>
                    <a:pt x="417" y="0"/>
                    <a:pt x="3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6" name="Google Shape;10086;p15"/>
            <p:cNvSpPr/>
            <p:nvPr/>
          </p:nvSpPr>
          <p:spPr>
            <a:xfrm>
              <a:off x="3948525" y="734800"/>
              <a:ext cx="34975" cy="32800"/>
            </a:xfrm>
            <a:custGeom>
              <a:avLst/>
              <a:gdLst/>
              <a:ahLst/>
              <a:cxnLst/>
              <a:rect l="l" t="t" r="r" b="b"/>
              <a:pathLst>
                <a:path w="1399" h="1312" extrusionOk="0">
                  <a:moveTo>
                    <a:pt x="699" y="1"/>
                  </a:moveTo>
                  <a:cubicBezTo>
                    <a:pt x="644" y="1"/>
                    <a:pt x="588" y="8"/>
                    <a:pt x="533" y="22"/>
                  </a:cubicBezTo>
                  <a:cubicBezTo>
                    <a:pt x="277" y="90"/>
                    <a:pt x="86" y="305"/>
                    <a:pt x="50" y="566"/>
                  </a:cubicBezTo>
                  <a:cubicBezTo>
                    <a:pt x="1" y="926"/>
                    <a:pt x="252" y="1256"/>
                    <a:pt x="609" y="1306"/>
                  </a:cubicBezTo>
                  <a:cubicBezTo>
                    <a:pt x="639" y="1310"/>
                    <a:pt x="669" y="1312"/>
                    <a:pt x="699" y="1312"/>
                  </a:cubicBezTo>
                  <a:cubicBezTo>
                    <a:pt x="930" y="1312"/>
                    <a:pt x="1146" y="1190"/>
                    <a:pt x="1265" y="987"/>
                  </a:cubicBezTo>
                  <a:cubicBezTo>
                    <a:pt x="1399" y="759"/>
                    <a:pt x="1382" y="472"/>
                    <a:pt x="1221" y="260"/>
                  </a:cubicBezTo>
                  <a:cubicBezTo>
                    <a:pt x="1095" y="95"/>
                    <a:pt x="901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7" name="Google Shape;10087;p15"/>
            <p:cNvSpPr/>
            <p:nvPr/>
          </p:nvSpPr>
          <p:spPr>
            <a:xfrm>
              <a:off x="3804050" y="771625"/>
              <a:ext cx="8450" cy="7100"/>
            </a:xfrm>
            <a:custGeom>
              <a:avLst/>
              <a:gdLst/>
              <a:ahLst/>
              <a:cxnLst/>
              <a:rect l="l" t="t" r="r" b="b"/>
              <a:pathLst>
                <a:path w="338" h="284" extrusionOk="0">
                  <a:moveTo>
                    <a:pt x="153" y="1"/>
                  </a:moveTo>
                  <a:cubicBezTo>
                    <a:pt x="87" y="1"/>
                    <a:pt x="23" y="46"/>
                    <a:pt x="13" y="123"/>
                  </a:cubicBezTo>
                  <a:cubicBezTo>
                    <a:pt x="1" y="200"/>
                    <a:pt x="55" y="272"/>
                    <a:pt x="133" y="282"/>
                  </a:cubicBezTo>
                  <a:cubicBezTo>
                    <a:pt x="140" y="283"/>
                    <a:pt x="147" y="284"/>
                    <a:pt x="154" y="284"/>
                  </a:cubicBezTo>
                  <a:cubicBezTo>
                    <a:pt x="267" y="284"/>
                    <a:pt x="337" y="152"/>
                    <a:pt x="265" y="57"/>
                  </a:cubicBezTo>
                  <a:cubicBezTo>
                    <a:pt x="236" y="18"/>
                    <a:pt x="194" y="1"/>
                    <a:pt x="15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8" name="Google Shape;10088;p15"/>
            <p:cNvSpPr/>
            <p:nvPr/>
          </p:nvSpPr>
          <p:spPr>
            <a:xfrm>
              <a:off x="3699925" y="416975"/>
              <a:ext cx="6550" cy="5525"/>
            </a:xfrm>
            <a:custGeom>
              <a:avLst/>
              <a:gdLst/>
              <a:ahLst/>
              <a:cxnLst/>
              <a:rect l="l" t="t" r="r" b="b"/>
              <a:pathLst>
                <a:path w="262" h="221" extrusionOk="0">
                  <a:moveTo>
                    <a:pt x="119" y="0"/>
                  </a:moveTo>
                  <a:cubicBezTo>
                    <a:pt x="67" y="0"/>
                    <a:pt x="16" y="36"/>
                    <a:pt x="8" y="96"/>
                  </a:cubicBezTo>
                  <a:cubicBezTo>
                    <a:pt x="1" y="156"/>
                    <a:pt x="41" y="212"/>
                    <a:pt x="103" y="219"/>
                  </a:cubicBezTo>
                  <a:cubicBezTo>
                    <a:pt x="108" y="220"/>
                    <a:pt x="114" y="221"/>
                    <a:pt x="119" y="221"/>
                  </a:cubicBezTo>
                  <a:cubicBezTo>
                    <a:pt x="206" y="221"/>
                    <a:pt x="262" y="119"/>
                    <a:pt x="205" y="44"/>
                  </a:cubicBezTo>
                  <a:cubicBezTo>
                    <a:pt x="183" y="14"/>
                    <a:pt x="151" y="0"/>
                    <a:pt x="11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9" name="Google Shape;10089;p15"/>
            <p:cNvSpPr/>
            <p:nvPr/>
          </p:nvSpPr>
          <p:spPr>
            <a:xfrm>
              <a:off x="4024925" y="463075"/>
              <a:ext cx="6550" cy="5525"/>
            </a:xfrm>
            <a:custGeom>
              <a:avLst/>
              <a:gdLst/>
              <a:ahLst/>
              <a:cxnLst/>
              <a:rect l="l" t="t" r="r" b="b"/>
              <a:pathLst>
                <a:path w="262" h="221" extrusionOk="0">
                  <a:moveTo>
                    <a:pt x="120" y="0"/>
                  </a:moveTo>
                  <a:cubicBezTo>
                    <a:pt x="69" y="0"/>
                    <a:pt x="18" y="36"/>
                    <a:pt x="9" y="96"/>
                  </a:cubicBezTo>
                  <a:cubicBezTo>
                    <a:pt x="0" y="157"/>
                    <a:pt x="43" y="212"/>
                    <a:pt x="103" y="220"/>
                  </a:cubicBezTo>
                  <a:cubicBezTo>
                    <a:pt x="108" y="220"/>
                    <a:pt x="114" y="221"/>
                    <a:pt x="119" y="221"/>
                  </a:cubicBezTo>
                  <a:cubicBezTo>
                    <a:pt x="207" y="221"/>
                    <a:pt x="262" y="119"/>
                    <a:pt x="206" y="44"/>
                  </a:cubicBezTo>
                  <a:cubicBezTo>
                    <a:pt x="184" y="14"/>
                    <a:pt x="152" y="0"/>
                    <a:pt x="1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0" name="Google Shape;10090;p15"/>
            <p:cNvSpPr/>
            <p:nvPr/>
          </p:nvSpPr>
          <p:spPr>
            <a:xfrm>
              <a:off x="3860800" y="504575"/>
              <a:ext cx="15125" cy="13000"/>
            </a:xfrm>
            <a:custGeom>
              <a:avLst/>
              <a:gdLst/>
              <a:ahLst/>
              <a:cxnLst/>
              <a:rect l="l" t="t" r="r" b="b"/>
              <a:pathLst>
                <a:path w="605" h="520" extrusionOk="0">
                  <a:moveTo>
                    <a:pt x="309" y="1"/>
                  </a:moveTo>
                  <a:cubicBezTo>
                    <a:pt x="141" y="1"/>
                    <a:pt x="1" y="171"/>
                    <a:pt x="66" y="350"/>
                  </a:cubicBezTo>
                  <a:cubicBezTo>
                    <a:pt x="108" y="462"/>
                    <a:pt x="209" y="520"/>
                    <a:pt x="310" y="520"/>
                  </a:cubicBezTo>
                  <a:cubicBezTo>
                    <a:pt x="403" y="520"/>
                    <a:pt x="497" y="470"/>
                    <a:pt x="544" y="369"/>
                  </a:cubicBezTo>
                  <a:cubicBezTo>
                    <a:pt x="604" y="240"/>
                    <a:pt x="549" y="85"/>
                    <a:pt x="418" y="25"/>
                  </a:cubicBezTo>
                  <a:cubicBezTo>
                    <a:pt x="381" y="8"/>
                    <a:pt x="345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1" name="Google Shape;10091;p15"/>
            <p:cNvSpPr/>
            <p:nvPr/>
          </p:nvSpPr>
          <p:spPr>
            <a:xfrm>
              <a:off x="4103075" y="621200"/>
              <a:ext cx="30200" cy="26000"/>
            </a:xfrm>
            <a:custGeom>
              <a:avLst/>
              <a:gdLst/>
              <a:ahLst/>
              <a:cxnLst/>
              <a:rect l="l" t="t" r="r" b="b"/>
              <a:pathLst>
                <a:path w="1208" h="1040" extrusionOk="0">
                  <a:moveTo>
                    <a:pt x="615" y="1"/>
                  </a:moveTo>
                  <a:cubicBezTo>
                    <a:pt x="279" y="1"/>
                    <a:pt x="0" y="341"/>
                    <a:pt x="130" y="697"/>
                  </a:cubicBezTo>
                  <a:cubicBezTo>
                    <a:pt x="202" y="896"/>
                    <a:pt x="386" y="1030"/>
                    <a:pt x="594" y="1039"/>
                  </a:cubicBezTo>
                  <a:cubicBezTo>
                    <a:pt x="602" y="1039"/>
                    <a:pt x="609" y="1039"/>
                    <a:pt x="617" y="1039"/>
                  </a:cubicBezTo>
                  <a:cubicBezTo>
                    <a:pt x="817" y="1039"/>
                    <a:pt x="1002" y="922"/>
                    <a:pt x="1087" y="740"/>
                  </a:cubicBezTo>
                  <a:cubicBezTo>
                    <a:pt x="1208" y="479"/>
                    <a:pt x="1095" y="171"/>
                    <a:pt x="836" y="51"/>
                  </a:cubicBezTo>
                  <a:cubicBezTo>
                    <a:pt x="762" y="17"/>
                    <a:pt x="687" y="1"/>
                    <a:pt x="6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2" name="Google Shape;10092;p15"/>
            <p:cNvSpPr/>
            <p:nvPr/>
          </p:nvSpPr>
          <p:spPr>
            <a:xfrm>
              <a:off x="4264700" y="876900"/>
              <a:ext cx="37775" cy="32450"/>
            </a:xfrm>
            <a:custGeom>
              <a:avLst/>
              <a:gdLst/>
              <a:ahLst/>
              <a:cxnLst/>
              <a:rect l="l" t="t" r="r" b="b"/>
              <a:pathLst>
                <a:path w="1511" h="1298" extrusionOk="0">
                  <a:moveTo>
                    <a:pt x="771" y="0"/>
                  </a:moveTo>
                  <a:cubicBezTo>
                    <a:pt x="350" y="0"/>
                    <a:pt x="1" y="426"/>
                    <a:pt x="164" y="873"/>
                  </a:cubicBezTo>
                  <a:cubicBezTo>
                    <a:pt x="254" y="1118"/>
                    <a:pt x="483" y="1287"/>
                    <a:pt x="746" y="1297"/>
                  </a:cubicBezTo>
                  <a:cubicBezTo>
                    <a:pt x="755" y="1298"/>
                    <a:pt x="763" y="1298"/>
                    <a:pt x="772" y="1298"/>
                  </a:cubicBezTo>
                  <a:cubicBezTo>
                    <a:pt x="1024" y="1298"/>
                    <a:pt x="1253" y="1153"/>
                    <a:pt x="1361" y="923"/>
                  </a:cubicBezTo>
                  <a:cubicBezTo>
                    <a:pt x="1511" y="598"/>
                    <a:pt x="1370" y="214"/>
                    <a:pt x="1045" y="62"/>
                  </a:cubicBezTo>
                  <a:cubicBezTo>
                    <a:pt x="953" y="19"/>
                    <a:pt x="860" y="0"/>
                    <a:pt x="77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3" name="Google Shape;10093;p15"/>
            <p:cNvSpPr/>
            <p:nvPr/>
          </p:nvSpPr>
          <p:spPr>
            <a:xfrm>
              <a:off x="3188500" y="1339625"/>
              <a:ext cx="22700" cy="19450"/>
            </a:xfrm>
            <a:custGeom>
              <a:avLst/>
              <a:gdLst/>
              <a:ahLst/>
              <a:cxnLst/>
              <a:rect l="l" t="t" r="r" b="b"/>
              <a:pathLst>
                <a:path w="908" h="778" extrusionOk="0">
                  <a:moveTo>
                    <a:pt x="463" y="0"/>
                  </a:moveTo>
                  <a:cubicBezTo>
                    <a:pt x="210" y="0"/>
                    <a:pt x="1" y="255"/>
                    <a:pt x="99" y="523"/>
                  </a:cubicBezTo>
                  <a:cubicBezTo>
                    <a:pt x="161" y="691"/>
                    <a:pt x="313" y="778"/>
                    <a:pt x="466" y="778"/>
                  </a:cubicBezTo>
                  <a:cubicBezTo>
                    <a:pt x="606" y="778"/>
                    <a:pt x="747" y="704"/>
                    <a:pt x="817" y="553"/>
                  </a:cubicBezTo>
                  <a:cubicBezTo>
                    <a:pt x="907" y="359"/>
                    <a:pt x="823" y="127"/>
                    <a:pt x="628" y="37"/>
                  </a:cubicBezTo>
                  <a:cubicBezTo>
                    <a:pt x="573" y="12"/>
                    <a:pt x="517" y="0"/>
                    <a:pt x="46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4" name="Google Shape;10094;p15"/>
            <p:cNvSpPr/>
            <p:nvPr/>
          </p:nvSpPr>
          <p:spPr>
            <a:xfrm>
              <a:off x="3026250" y="545125"/>
              <a:ext cx="57500" cy="51875"/>
            </a:xfrm>
            <a:custGeom>
              <a:avLst/>
              <a:gdLst/>
              <a:ahLst/>
              <a:cxnLst/>
              <a:rect l="l" t="t" r="r" b="b"/>
              <a:pathLst>
                <a:path w="2300" h="2075" extrusionOk="0">
                  <a:moveTo>
                    <a:pt x="1119" y="1"/>
                  </a:moveTo>
                  <a:cubicBezTo>
                    <a:pt x="864" y="1"/>
                    <a:pt x="612" y="95"/>
                    <a:pt x="417" y="274"/>
                  </a:cubicBezTo>
                  <a:cubicBezTo>
                    <a:pt x="109" y="558"/>
                    <a:pt x="1" y="1000"/>
                    <a:pt x="145" y="1394"/>
                  </a:cubicBezTo>
                  <a:cubicBezTo>
                    <a:pt x="290" y="1788"/>
                    <a:pt x="656" y="2056"/>
                    <a:pt x="1076" y="2074"/>
                  </a:cubicBezTo>
                  <a:cubicBezTo>
                    <a:pt x="1089" y="2074"/>
                    <a:pt x="1103" y="2074"/>
                    <a:pt x="1117" y="2074"/>
                  </a:cubicBezTo>
                  <a:cubicBezTo>
                    <a:pt x="1520" y="2074"/>
                    <a:pt x="1889" y="1842"/>
                    <a:pt x="2059" y="1474"/>
                  </a:cubicBezTo>
                  <a:cubicBezTo>
                    <a:pt x="2299" y="954"/>
                    <a:pt x="2074" y="338"/>
                    <a:pt x="1555" y="97"/>
                  </a:cubicBezTo>
                  <a:cubicBezTo>
                    <a:pt x="1416" y="32"/>
                    <a:pt x="1267" y="1"/>
                    <a:pt x="11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5" name="Google Shape;10095;p15"/>
            <p:cNvSpPr/>
            <p:nvPr/>
          </p:nvSpPr>
          <p:spPr>
            <a:xfrm>
              <a:off x="4390550" y="1187225"/>
              <a:ext cx="18875" cy="15600"/>
            </a:xfrm>
            <a:custGeom>
              <a:avLst/>
              <a:gdLst/>
              <a:ahLst/>
              <a:cxnLst/>
              <a:rect l="l" t="t" r="r" b="b"/>
              <a:pathLst>
                <a:path w="755" h="624" extrusionOk="0">
                  <a:moveTo>
                    <a:pt x="388" y="1"/>
                  </a:moveTo>
                  <a:cubicBezTo>
                    <a:pt x="354" y="1"/>
                    <a:pt x="320" y="6"/>
                    <a:pt x="287" y="17"/>
                  </a:cubicBezTo>
                  <a:cubicBezTo>
                    <a:pt x="24" y="106"/>
                    <a:pt x="0" y="468"/>
                    <a:pt x="250" y="590"/>
                  </a:cubicBezTo>
                  <a:cubicBezTo>
                    <a:pt x="296" y="613"/>
                    <a:pt x="343" y="623"/>
                    <a:pt x="388" y="623"/>
                  </a:cubicBezTo>
                  <a:cubicBezTo>
                    <a:pt x="587" y="623"/>
                    <a:pt x="755" y="425"/>
                    <a:pt x="682" y="211"/>
                  </a:cubicBezTo>
                  <a:cubicBezTo>
                    <a:pt x="638" y="82"/>
                    <a:pt x="517" y="1"/>
                    <a:pt x="38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6" name="Google Shape;10096;p15"/>
            <p:cNvSpPr/>
            <p:nvPr/>
          </p:nvSpPr>
          <p:spPr>
            <a:xfrm>
              <a:off x="4379425" y="776725"/>
              <a:ext cx="6850" cy="5675"/>
            </a:xfrm>
            <a:custGeom>
              <a:avLst/>
              <a:gdLst/>
              <a:ahLst/>
              <a:cxnLst/>
              <a:rect l="l" t="t" r="r" b="b"/>
              <a:pathLst>
                <a:path w="274" h="227" extrusionOk="0">
                  <a:moveTo>
                    <a:pt x="140" y="0"/>
                  </a:moveTo>
                  <a:cubicBezTo>
                    <a:pt x="129" y="0"/>
                    <a:pt x="117" y="2"/>
                    <a:pt x="105" y="6"/>
                  </a:cubicBezTo>
                  <a:cubicBezTo>
                    <a:pt x="9" y="39"/>
                    <a:pt x="0" y="170"/>
                    <a:pt x="90" y="215"/>
                  </a:cubicBezTo>
                  <a:cubicBezTo>
                    <a:pt x="107" y="223"/>
                    <a:pt x="124" y="227"/>
                    <a:pt x="140" y="227"/>
                  </a:cubicBezTo>
                  <a:cubicBezTo>
                    <a:pt x="212" y="227"/>
                    <a:pt x="274" y="154"/>
                    <a:pt x="247" y="77"/>
                  </a:cubicBezTo>
                  <a:cubicBezTo>
                    <a:pt x="231" y="30"/>
                    <a:pt x="187" y="0"/>
                    <a:pt x="14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7" name="Google Shape;10097;p15"/>
            <p:cNvSpPr/>
            <p:nvPr/>
          </p:nvSpPr>
          <p:spPr>
            <a:xfrm>
              <a:off x="4625700" y="605925"/>
              <a:ext cx="6850" cy="5675"/>
            </a:xfrm>
            <a:custGeom>
              <a:avLst/>
              <a:gdLst/>
              <a:ahLst/>
              <a:cxnLst/>
              <a:rect l="l" t="t" r="r" b="b"/>
              <a:pathLst>
                <a:path w="274" h="227" extrusionOk="0">
                  <a:moveTo>
                    <a:pt x="141" y="1"/>
                  </a:moveTo>
                  <a:cubicBezTo>
                    <a:pt x="129" y="1"/>
                    <a:pt x="117" y="3"/>
                    <a:pt x="105" y="7"/>
                  </a:cubicBezTo>
                  <a:cubicBezTo>
                    <a:pt x="9" y="38"/>
                    <a:pt x="0" y="171"/>
                    <a:pt x="90" y="214"/>
                  </a:cubicBezTo>
                  <a:cubicBezTo>
                    <a:pt x="107" y="223"/>
                    <a:pt x="125" y="226"/>
                    <a:pt x="141" y="226"/>
                  </a:cubicBezTo>
                  <a:cubicBezTo>
                    <a:pt x="214" y="226"/>
                    <a:pt x="274" y="154"/>
                    <a:pt x="247" y="76"/>
                  </a:cubicBezTo>
                  <a:cubicBezTo>
                    <a:pt x="231" y="30"/>
                    <a:pt x="188" y="1"/>
                    <a:pt x="14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8" name="Google Shape;10098;p15"/>
            <p:cNvSpPr/>
            <p:nvPr/>
          </p:nvSpPr>
          <p:spPr>
            <a:xfrm>
              <a:off x="4122950" y="1141025"/>
              <a:ext cx="20375" cy="16850"/>
            </a:xfrm>
            <a:custGeom>
              <a:avLst/>
              <a:gdLst/>
              <a:ahLst/>
              <a:cxnLst/>
              <a:rect l="l" t="t" r="r" b="b"/>
              <a:pathLst>
                <a:path w="815" h="674" extrusionOk="0">
                  <a:moveTo>
                    <a:pt x="418" y="1"/>
                  </a:moveTo>
                  <a:cubicBezTo>
                    <a:pt x="382" y="1"/>
                    <a:pt x="346" y="6"/>
                    <a:pt x="311" y="18"/>
                  </a:cubicBezTo>
                  <a:cubicBezTo>
                    <a:pt x="26" y="114"/>
                    <a:pt x="1" y="505"/>
                    <a:pt x="270" y="637"/>
                  </a:cubicBezTo>
                  <a:cubicBezTo>
                    <a:pt x="320" y="662"/>
                    <a:pt x="370" y="673"/>
                    <a:pt x="419" y="673"/>
                  </a:cubicBezTo>
                  <a:cubicBezTo>
                    <a:pt x="633" y="673"/>
                    <a:pt x="814" y="459"/>
                    <a:pt x="736" y="229"/>
                  </a:cubicBezTo>
                  <a:cubicBezTo>
                    <a:pt x="688" y="88"/>
                    <a:pt x="558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9" name="Google Shape;10099;p15"/>
            <p:cNvSpPr/>
            <p:nvPr/>
          </p:nvSpPr>
          <p:spPr>
            <a:xfrm>
              <a:off x="4213225" y="1105025"/>
              <a:ext cx="6850" cy="5650"/>
            </a:xfrm>
            <a:custGeom>
              <a:avLst/>
              <a:gdLst/>
              <a:ahLst/>
              <a:cxnLst/>
              <a:rect l="l" t="t" r="r" b="b"/>
              <a:pathLst>
                <a:path w="274" h="226" extrusionOk="0">
                  <a:moveTo>
                    <a:pt x="140" y="0"/>
                  </a:moveTo>
                  <a:cubicBezTo>
                    <a:pt x="129" y="0"/>
                    <a:pt x="117" y="2"/>
                    <a:pt x="105" y="6"/>
                  </a:cubicBezTo>
                  <a:cubicBezTo>
                    <a:pt x="9" y="38"/>
                    <a:pt x="0" y="170"/>
                    <a:pt x="90" y="214"/>
                  </a:cubicBezTo>
                  <a:cubicBezTo>
                    <a:pt x="107" y="222"/>
                    <a:pt x="124" y="226"/>
                    <a:pt x="141" y="226"/>
                  </a:cubicBezTo>
                  <a:cubicBezTo>
                    <a:pt x="213" y="226"/>
                    <a:pt x="274" y="154"/>
                    <a:pt x="247" y="77"/>
                  </a:cubicBezTo>
                  <a:cubicBezTo>
                    <a:pt x="231" y="30"/>
                    <a:pt x="187" y="0"/>
                    <a:pt x="14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0" name="Google Shape;10100;p15"/>
            <p:cNvSpPr/>
            <p:nvPr/>
          </p:nvSpPr>
          <p:spPr>
            <a:xfrm>
              <a:off x="3887925" y="1382450"/>
              <a:ext cx="6850" cy="5650"/>
            </a:xfrm>
            <a:custGeom>
              <a:avLst/>
              <a:gdLst/>
              <a:ahLst/>
              <a:cxnLst/>
              <a:rect l="l" t="t" r="r" b="b"/>
              <a:pathLst>
                <a:path w="274" h="226" extrusionOk="0">
                  <a:moveTo>
                    <a:pt x="141" y="0"/>
                  </a:moveTo>
                  <a:cubicBezTo>
                    <a:pt x="129" y="0"/>
                    <a:pt x="117" y="2"/>
                    <a:pt x="106" y="6"/>
                  </a:cubicBezTo>
                  <a:cubicBezTo>
                    <a:pt x="9" y="38"/>
                    <a:pt x="0" y="170"/>
                    <a:pt x="91" y="214"/>
                  </a:cubicBezTo>
                  <a:cubicBezTo>
                    <a:pt x="107" y="222"/>
                    <a:pt x="125" y="226"/>
                    <a:pt x="141" y="226"/>
                  </a:cubicBezTo>
                  <a:cubicBezTo>
                    <a:pt x="213" y="226"/>
                    <a:pt x="274" y="154"/>
                    <a:pt x="247" y="77"/>
                  </a:cubicBezTo>
                  <a:cubicBezTo>
                    <a:pt x="231" y="30"/>
                    <a:pt x="188" y="0"/>
                    <a:pt x="14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1" name="Google Shape;10101;p15"/>
            <p:cNvSpPr/>
            <p:nvPr/>
          </p:nvSpPr>
          <p:spPr>
            <a:xfrm>
              <a:off x="3757450" y="1435575"/>
              <a:ext cx="16975" cy="14050"/>
            </a:xfrm>
            <a:custGeom>
              <a:avLst/>
              <a:gdLst/>
              <a:ahLst/>
              <a:cxnLst/>
              <a:rect l="l" t="t" r="r" b="b"/>
              <a:pathLst>
                <a:path w="679" h="562" extrusionOk="0">
                  <a:moveTo>
                    <a:pt x="349" y="1"/>
                  </a:moveTo>
                  <a:cubicBezTo>
                    <a:pt x="319" y="1"/>
                    <a:pt x="289" y="5"/>
                    <a:pt x="259" y="16"/>
                  </a:cubicBezTo>
                  <a:cubicBezTo>
                    <a:pt x="22" y="95"/>
                    <a:pt x="1" y="421"/>
                    <a:pt x="225" y="531"/>
                  </a:cubicBezTo>
                  <a:cubicBezTo>
                    <a:pt x="267" y="552"/>
                    <a:pt x="309" y="561"/>
                    <a:pt x="350" y="561"/>
                  </a:cubicBezTo>
                  <a:cubicBezTo>
                    <a:pt x="529" y="561"/>
                    <a:pt x="679" y="383"/>
                    <a:pt x="614" y="191"/>
                  </a:cubicBezTo>
                  <a:cubicBezTo>
                    <a:pt x="573" y="74"/>
                    <a:pt x="465" y="1"/>
                    <a:pt x="3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2" name="Google Shape;10102;p15"/>
            <p:cNvSpPr/>
            <p:nvPr/>
          </p:nvSpPr>
          <p:spPr>
            <a:xfrm>
              <a:off x="3783150" y="1294425"/>
              <a:ext cx="13575" cy="11225"/>
            </a:xfrm>
            <a:custGeom>
              <a:avLst/>
              <a:gdLst/>
              <a:ahLst/>
              <a:cxnLst/>
              <a:rect l="l" t="t" r="r" b="b"/>
              <a:pathLst>
                <a:path w="543" h="449" extrusionOk="0">
                  <a:moveTo>
                    <a:pt x="278" y="0"/>
                  </a:moveTo>
                  <a:cubicBezTo>
                    <a:pt x="254" y="0"/>
                    <a:pt x="230" y="4"/>
                    <a:pt x="207" y="12"/>
                  </a:cubicBezTo>
                  <a:cubicBezTo>
                    <a:pt x="17" y="76"/>
                    <a:pt x="1" y="336"/>
                    <a:pt x="180" y="425"/>
                  </a:cubicBezTo>
                  <a:cubicBezTo>
                    <a:pt x="213" y="441"/>
                    <a:pt x="246" y="448"/>
                    <a:pt x="279" y="448"/>
                  </a:cubicBezTo>
                  <a:cubicBezTo>
                    <a:pt x="422" y="448"/>
                    <a:pt x="542" y="306"/>
                    <a:pt x="491" y="151"/>
                  </a:cubicBezTo>
                  <a:cubicBezTo>
                    <a:pt x="458" y="59"/>
                    <a:pt x="371" y="0"/>
                    <a:pt x="27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3" name="Google Shape;10103;p15"/>
            <p:cNvSpPr/>
            <p:nvPr/>
          </p:nvSpPr>
          <p:spPr>
            <a:xfrm>
              <a:off x="3958500" y="1216575"/>
              <a:ext cx="27100" cy="22425"/>
            </a:xfrm>
            <a:custGeom>
              <a:avLst/>
              <a:gdLst/>
              <a:ahLst/>
              <a:cxnLst/>
              <a:rect l="l" t="t" r="r" b="b"/>
              <a:pathLst>
                <a:path w="1084" h="897" extrusionOk="0">
                  <a:moveTo>
                    <a:pt x="554" y="0"/>
                  </a:moveTo>
                  <a:cubicBezTo>
                    <a:pt x="507" y="0"/>
                    <a:pt x="459" y="8"/>
                    <a:pt x="412" y="23"/>
                  </a:cubicBezTo>
                  <a:cubicBezTo>
                    <a:pt x="33" y="153"/>
                    <a:pt x="0" y="673"/>
                    <a:pt x="358" y="848"/>
                  </a:cubicBezTo>
                  <a:cubicBezTo>
                    <a:pt x="424" y="882"/>
                    <a:pt x="492" y="896"/>
                    <a:pt x="558" y="896"/>
                  </a:cubicBezTo>
                  <a:cubicBezTo>
                    <a:pt x="844" y="896"/>
                    <a:pt x="1084" y="611"/>
                    <a:pt x="979" y="304"/>
                  </a:cubicBezTo>
                  <a:cubicBezTo>
                    <a:pt x="915" y="117"/>
                    <a:pt x="740" y="0"/>
                    <a:pt x="5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4" name="Google Shape;10104;p15"/>
            <p:cNvSpPr/>
            <p:nvPr/>
          </p:nvSpPr>
          <p:spPr>
            <a:xfrm>
              <a:off x="4033975" y="1223975"/>
              <a:ext cx="13600" cy="11225"/>
            </a:xfrm>
            <a:custGeom>
              <a:avLst/>
              <a:gdLst/>
              <a:ahLst/>
              <a:cxnLst/>
              <a:rect l="l" t="t" r="r" b="b"/>
              <a:pathLst>
                <a:path w="544" h="449" extrusionOk="0">
                  <a:moveTo>
                    <a:pt x="279" y="1"/>
                  </a:moveTo>
                  <a:cubicBezTo>
                    <a:pt x="255" y="1"/>
                    <a:pt x="231" y="5"/>
                    <a:pt x="207" y="13"/>
                  </a:cubicBezTo>
                  <a:cubicBezTo>
                    <a:pt x="19" y="76"/>
                    <a:pt x="1" y="338"/>
                    <a:pt x="180" y="425"/>
                  </a:cubicBezTo>
                  <a:cubicBezTo>
                    <a:pt x="213" y="441"/>
                    <a:pt x="247" y="449"/>
                    <a:pt x="279" y="449"/>
                  </a:cubicBezTo>
                  <a:cubicBezTo>
                    <a:pt x="423" y="449"/>
                    <a:pt x="543" y="306"/>
                    <a:pt x="491" y="153"/>
                  </a:cubicBezTo>
                  <a:cubicBezTo>
                    <a:pt x="460" y="60"/>
                    <a:pt x="373" y="1"/>
                    <a:pt x="27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5" name="Google Shape;10105;p15"/>
            <p:cNvSpPr/>
            <p:nvPr/>
          </p:nvSpPr>
          <p:spPr>
            <a:xfrm>
              <a:off x="4022025" y="1361500"/>
              <a:ext cx="32375" cy="30800"/>
            </a:xfrm>
            <a:custGeom>
              <a:avLst/>
              <a:gdLst/>
              <a:ahLst/>
              <a:cxnLst/>
              <a:rect l="l" t="t" r="r" b="b"/>
              <a:pathLst>
                <a:path w="1295" h="1232" extrusionOk="0">
                  <a:moveTo>
                    <a:pt x="631" y="0"/>
                  </a:moveTo>
                  <a:cubicBezTo>
                    <a:pt x="565" y="0"/>
                    <a:pt x="499" y="11"/>
                    <a:pt x="434" y="33"/>
                  </a:cubicBezTo>
                  <a:cubicBezTo>
                    <a:pt x="198" y="114"/>
                    <a:pt x="34" y="327"/>
                    <a:pt x="17" y="577"/>
                  </a:cubicBezTo>
                  <a:cubicBezTo>
                    <a:pt x="1" y="825"/>
                    <a:pt x="136" y="1058"/>
                    <a:pt x="360" y="1169"/>
                  </a:cubicBezTo>
                  <a:cubicBezTo>
                    <a:pt x="446" y="1211"/>
                    <a:pt x="538" y="1232"/>
                    <a:pt x="630" y="1232"/>
                  </a:cubicBezTo>
                  <a:cubicBezTo>
                    <a:pt x="777" y="1232"/>
                    <a:pt x="922" y="1179"/>
                    <a:pt x="1038" y="1079"/>
                  </a:cubicBezTo>
                  <a:cubicBezTo>
                    <a:pt x="1224" y="915"/>
                    <a:pt x="1295" y="653"/>
                    <a:pt x="1215" y="419"/>
                  </a:cubicBezTo>
                  <a:cubicBezTo>
                    <a:pt x="1128" y="161"/>
                    <a:pt x="887" y="0"/>
                    <a:pt x="63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6" name="Google Shape;10106;p15"/>
            <p:cNvSpPr/>
            <p:nvPr/>
          </p:nvSpPr>
          <p:spPr>
            <a:xfrm>
              <a:off x="5428875" y="1675375"/>
              <a:ext cx="16375" cy="14000"/>
            </a:xfrm>
            <a:custGeom>
              <a:avLst/>
              <a:gdLst/>
              <a:ahLst/>
              <a:cxnLst/>
              <a:rect l="l" t="t" r="r" b="b"/>
              <a:pathLst>
                <a:path w="655" h="560" extrusionOk="0">
                  <a:moveTo>
                    <a:pt x="375" y="1"/>
                  </a:moveTo>
                  <a:cubicBezTo>
                    <a:pt x="125" y="1"/>
                    <a:pt x="1" y="302"/>
                    <a:pt x="177" y="477"/>
                  </a:cubicBezTo>
                  <a:cubicBezTo>
                    <a:pt x="234" y="534"/>
                    <a:pt x="304" y="560"/>
                    <a:pt x="373" y="560"/>
                  </a:cubicBezTo>
                  <a:cubicBezTo>
                    <a:pt x="517" y="560"/>
                    <a:pt x="655" y="448"/>
                    <a:pt x="655" y="281"/>
                  </a:cubicBezTo>
                  <a:cubicBezTo>
                    <a:pt x="655" y="126"/>
                    <a:pt x="530" y="1"/>
                    <a:pt x="37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7" name="Google Shape;10107;p15"/>
            <p:cNvSpPr/>
            <p:nvPr/>
          </p:nvSpPr>
          <p:spPr>
            <a:xfrm>
              <a:off x="2902475" y="1280850"/>
              <a:ext cx="25050" cy="21650"/>
            </a:xfrm>
            <a:custGeom>
              <a:avLst/>
              <a:gdLst/>
              <a:ahLst/>
              <a:cxnLst/>
              <a:rect l="l" t="t" r="r" b="b"/>
              <a:pathLst>
                <a:path w="1002" h="866" extrusionOk="0">
                  <a:moveTo>
                    <a:pt x="493" y="0"/>
                  </a:moveTo>
                  <a:cubicBezTo>
                    <a:pt x="340" y="0"/>
                    <a:pt x="188" y="78"/>
                    <a:pt x="108" y="239"/>
                  </a:cubicBezTo>
                  <a:cubicBezTo>
                    <a:pt x="1" y="452"/>
                    <a:pt x="87" y="712"/>
                    <a:pt x="300" y="819"/>
                  </a:cubicBezTo>
                  <a:cubicBezTo>
                    <a:pt x="365" y="851"/>
                    <a:pt x="430" y="866"/>
                    <a:pt x="494" y="866"/>
                  </a:cubicBezTo>
                  <a:cubicBezTo>
                    <a:pt x="769" y="866"/>
                    <a:pt x="1002" y="593"/>
                    <a:pt x="904" y="296"/>
                  </a:cubicBezTo>
                  <a:cubicBezTo>
                    <a:pt x="839" y="101"/>
                    <a:pt x="666" y="0"/>
                    <a:pt x="49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8" name="Google Shape;10108;p15"/>
            <p:cNvSpPr/>
            <p:nvPr/>
          </p:nvSpPr>
          <p:spPr>
            <a:xfrm>
              <a:off x="2468450" y="1399450"/>
              <a:ext cx="51575" cy="46525"/>
            </a:xfrm>
            <a:custGeom>
              <a:avLst/>
              <a:gdLst/>
              <a:ahLst/>
              <a:cxnLst/>
              <a:rect l="l" t="t" r="r" b="b"/>
              <a:pathLst>
                <a:path w="2063" h="1861" extrusionOk="0">
                  <a:moveTo>
                    <a:pt x="1061" y="0"/>
                  </a:moveTo>
                  <a:cubicBezTo>
                    <a:pt x="712" y="0"/>
                    <a:pt x="389" y="198"/>
                    <a:pt x="230" y="515"/>
                  </a:cubicBezTo>
                  <a:cubicBezTo>
                    <a:pt x="0" y="974"/>
                    <a:pt x="187" y="1533"/>
                    <a:pt x="645" y="1763"/>
                  </a:cubicBezTo>
                  <a:cubicBezTo>
                    <a:pt x="777" y="1829"/>
                    <a:pt x="919" y="1861"/>
                    <a:pt x="1061" y="1861"/>
                  </a:cubicBezTo>
                  <a:cubicBezTo>
                    <a:pt x="1280" y="1861"/>
                    <a:pt x="1497" y="1783"/>
                    <a:pt x="1670" y="1633"/>
                  </a:cubicBezTo>
                  <a:cubicBezTo>
                    <a:pt x="1954" y="1387"/>
                    <a:pt x="2062" y="995"/>
                    <a:pt x="1944" y="637"/>
                  </a:cubicBezTo>
                  <a:cubicBezTo>
                    <a:pt x="1825" y="281"/>
                    <a:pt x="1503" y="30"/>
                    <a:pt x="1128" y="3"/>
                  </a:cubicBezTo>
                  <a:cubicBezTo>
                    <a:pt x="1105" y="1"/>
                    <a:pt x="1083" y="0"/>
                    <a:pt x="106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9" name="Google Shape;10109;p15"/>
            <p:cNvSpPr/>
            <p:nvPr/>
          </p:nvSpPr>
          <p:spPr>
            <a:xfrm>
              <a:off x="2734750" y="1316725"/>
              <a:ext cx="38875" cy="36800"/>
            </a:xfrm>
            <a:custGeom>
              <a:avLst/>
              <a:gdLst/>
              <a:ahLst/>
              <a:cxnLst/>
              <a:rect l="l" t="t" r="r" b="b"/>
              <a:pathLst>
                <a:path w="1555" h="1472" extrusionOk="0">
                  <a:moveTo>
                    <a:pt x="742" y="1"/>
                  </a:moveTo>
                  <a:cubicBezTo>
                    <a:pt x="642" y="1"/>
                    <a:pt x="541" y="21"/>
                    <a:pt x="445" y="64"/>
                  </a:cubicBezTo>
                  <a:cubicBezTo>
                    <a:pt x="173" y="184"/>
                    <a:pt x="0" y="456"/>
                    <a:pt x="6" y="753"/>
                  </a:cubicBezTo>
                  <a:cubicBezTo>
                    <a:pt x="14" y="1051"/>
                    <a:pt x="199" y="1316"/>
                    <a:pt x="477" y="1422"/>
                  </a:cubicBezTo>
                  <a:cubicBezTo>
                    <a:pt x="563" y="1455"/>
                    <a:pt x="653" y="1472"/>
                    <a:pt x="743" y="1472"/>
                  </a:cubicBezTo>
                  <a:cubicBezTo>
                    <a:pt x="940" y="1472"/>
                    <a:pt x="1133" y="1392"/>
                    <a:pt x="1275" y="1243"/>
                  </a:cubicBezTo>
                  <a:cubicBezTo>
                    <a:pt x="1555" y="950"/>
                    <a:pt x="1544" y="484"/>
                    <a:pt x="1249" y="205"/>
                  </a:cubicBezTo>
                  <a:cubicBezTo>
                    <a:pt x="1110" y="71"/>
                    <a:pt x="927" y="1"/>
                    <a:pt x="7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0" name="Google Shape;10110;p15"/>
            <p:cNvSpPr/>
            <p:nvPr/>
          </p:nvSpPr>
          <p:spPr>
            <a:xfrm>
              <a:off x="2834325" y="1735650"/>
              <a:ext cx="48600" cy="45975"/>
            </a:xfrm>
            <a:custGeom>
              <a:avLst/>
              <a:gdLst/>
              <a:ahLst/>
              <a:cxnLst/>
              <a:rect l="l" t="t" r="r" b="b"/>
              <a:pathLst>
                <a:path w="1944" h="1839" extrusionOk="0">
                  <a:moveTo>
                    <a:pt x="928" y="0"/>
                  </a:moveTo>
                  <a:cubicBezTo>
                    <a:pt x="802" y="0"/>
                    <a:pt x="676" y="26"/>
                    <a:pt x="557" y="79"/>
                  </a:cubicBezTo>
                  <a:cubicBezTo>
                    <a:pt x="217" y="229"/>
                    <a:pt x="0" y="569"/>
                    <a:pt x="9" y="940"/>
                  </a:cubicBezTo>
                  <a:cubicBezTo>
                    <a:pt x="18" y="1313"/>
                    <a:pt x="250" y="1642"/>
                    <a:pt x="597" y="1777"/>
                  </a:cubicBezTo>
                  <a:cubicBezTo>
                    <a:pt x="704" y="1819"/>
                    <a:pt x="816" y="1839"/>
                    <a:pt x="927" y="1839"/>
                  </a:cubicBezTo>
                  <a:cubicBezTo>
                    <a:pt x="1174" y="1839"/>
                    <a:pt x="1416" y="1739"/>
                    <a:pt x="1594" y="1553"/>
                  </a:cubicBezTo>
                  <a:cubicBezTo>
                    <a:pt x="1944" y="1187"/>
                    <a:pt x="1930" y="605"/>
                    <a:pt x="1564" y="255"/>
                  </a:cubicBezTo>
                  <a:cubicBezTo>
                    <a:pt x="1389" y="88"/>
                    <a:pt x="1160" y="0"/>
                    <a:pt x="9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1" name="Google Shape;10111;p15"/>
            <p:cNvSpPr/>
            <p:nvPr/>
          </p:nvSpPr>
          <p:spPr>
            <a:xfrm>
              <a:off x="2900500" y="1534325"/>
              <a:ext cx="27875" cy="23875"/>
            </a:xfrm>
            <a:custGeom>
              <a:avLst/>
              <a:gdLst/>
              <a:ahLst/>
              <a:cxnLst/>
              <a:rect l="l" t="t" r="r" b="b"/>
              <a:pathLst>
                <a:path w="1115" h="955" extrusionOk="0">
                  <a:moveTo>
                    <a:pt x="638" y="1"/>
                  </a:moveTo>
                  <a:cubicBezTo>
                    <a:pt x="212" y="1"/>
                    <a:pt x="0" y="513"/>
                    <a:pt x="299" y="814"/>
                  </a:cubicBezTo>
                  <a:cubicBezTo>
                    <a:pt x="397" y="911"/>
                    <a:pt x="516" y="954"/>
                    <a:pt x="633" y="954"/>
                  </a:cubicBezTo>
                  <a:cubicBezTo>
                    <a:pt x="878" y="954"/>
                    <a:pt x="1113" y="764"/>
                    <a:pt x="1114" y="477"/>
                  </a:cubicBezTo>
                  <a:cubicBezTo>
                    <a:pt x="1114" y="214"/>
                    <a:pt x="901" y="1"/>
                    <a:pt x="63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2" name="Google Shape;10112;p15"/>
            <p:cNvSpPr/>
            <p:nvPr/>
          </p:nvSpPr>
          <p:spPr>
            <a:xfrm>
              <a:off x="3042125" y="1524400"/>
              <a:ext cx="9300" cy="7975"/>
            </a:xfrm>
            <a:custGeom>
              <a:avLst/>
              <a:gdLst/>
              <a:ahLst/>
              <a:cxnLst/>
              <a:rect l="l" t="t" r="r" b="b"/>
              <a:pathLst>
                <a:path w="372" h="319" extrusionOk="0">
                  <a:moveTo>
                    <a:pt x="212" y="1"/>
                  </a:moveTo>
                  <a:cubicBezTo>
                    <a:pt x="71" y="1"/>
                    <a:pt x="0" y="172"/>
                    <a:pt x="99" y="271"/>
                  </a:cubicBezTo>
                  <a:cubicBezTo>
                    <a:pt x="132" y="304"/>
                    <a:pt x="172" y="319"/>
                    <a:pt x="211" y="319"/>
                  </a:cubicBezTo>
                  <a:cubicBezTo>
                    <a:pt x="293" y="319"/>
                    <a:pt x="372" y="255"/>
                    <a:pt x="372" y="159"/>
                  </a:cubicBezTo>
                  <a:cubicBezTo>
                    <a:pt x="372" y="71"/>
                    <a:pt x="301" y="1"/>
                    <a:pt x="2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3" name="Google Shape;10113;p15"/>
            <p:cNvSpPr/>
            <p:nvPr/>
          </p:nvSpPr>
          <p:spPr>
            <a:xfrm>
              <a:off x="2478325" y="1748700"/>
              <a:ext cx="9300" cy="8000"/>
            </a:xfrm>
            <a:custGeom>
              <a:avLst/>
              <a:gdLst/>
              <a:ahLst/>
              <a:cxnLst/>
              <a:rect l="l" t="t" r="r" b="b"/>
              <a:pathLst>
                <a:path w="372" h="320" extrusionOk="0">
                  <a:moveTo>
                    <a:pt x="214" y="0"/>
                  </a:moveTo>
                  <a:cubicBezTo>
                    <a:pt x="71" y="0"/>
                    <a:pt x="1" y="172"/>
                    <a:pt x="101" y="272"/>
                  </a:cubicBezTo>
                  <a:cubicBezTo>
                    <a:pt x="134" y="305"/>
                    <a:pt x="173" y="319"/>
                    <a:pt x="212" y="319"/>
                  </a:cubicBezTo>
                  <a:cubicBezTo>
                    <a:pt x="294" y="319"/>
                    <a:pt x="372" y="255"/>
                    <a:pt x="372" y="160"/>
                  </a:cubicBezTo>
                  <a:cubicBezTo>
                    <a:pt x="372" y="73"/>
                    <a:pt x="301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4" name="Google Shape;10114;p15"/>
            <p:cNvSpPr/>
            <p:nvPr/>
          </p:nvSpPr>
          <p:spPr>
            <a:xfrm>
              <a:off x="2375750" y="1583975"/>
              <a:ext cx="18575" cy="15875"/>
            </a:xfrm>
            <a:custGeom>
              <a:avLst/>
              <a:gdLst/>
              <a:ahLst/>
              <a:cxnLst/>
              <a:rect l="l" t="t" r="r" b="b"/>
              <a:pathLst>
                <a:path w="743" h="635" extrusionOk="0">
                  <a:moveTo>
                    <a:pt x="428" y="0"/>
                  </a:moveTo>
                  <a:cubicBezTo>
                    <a:pt x="427" y="0"/>
                    <a:pt x="427" y="0"/>
                    <a:pt x="426" y="0"/>
                  </a:cubicBezTo>
                  <a:cubicBezTo>
                    <a:pt x="143" y="0"/>
                    <a:pt x="0" y="341"/>
                    <a:pt x="202" y="541"/>
                  </a:cubicBezTo>
                  <a:cubicBezTo>
                    <a:pt x="266" y="606"/>
                    <a:pt x="346" y="635"/>
                    <a:pt x="424" y="635"/>
                  </a:cubicBezTo>
                  <a:cubicBezTo>
                    <a:pt x="587" y="635"/>
                    <a:pt x="743" y="508"/>
                    <a:pt x="743" y="317"/>
                  </a:cubicBezTo>
                  <a:cubicBezTo>
                    <a:pt x="743" y="142"/>
                    <a:pt x="603" y="0"/>
                    <a:pt x="4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5" name="Google Shape;10115;p15"/>
            <p:cNvSpPr/>
            <p:nvPr/>
          </p:nvSpPr>
          <p:spPr>
            <a:xfrm>
              <a:off x="2647150" y="1562100"/>
              <a:ext cx="33050" cy="31800"/>
            </a:xfrm>
            <a:custGeom>
              <a:avLst/>
              <a:gdLst/>
              <a:ahLst/>
              <a:cxnLst/>
              <a:rect l="l" t="t" r="r" b="b"/>
              <a:pathLst>
                <a:path w="1322" h="1272" extrusionOk="0">
                  <a:moveTo>
                    <a:pt x="686" y="0"/>
                  </a:moveTo>
                  <a:cubicBezTo>
                    <a:pt x="429" y="0"/>
                    <a:pt x="198" y="155"/>
                    <a:pt x="100" y="393"/>
                  </a:cubicBezTo>
                  <a:cubicBezTo>
                    <a:pt x="1" y="630"/>
                    <a:pt x="56" y="904"/>
                    <a:pt x="237" y="1085"/>
                  </a:cubicBezTo>
                  <a:cubicBezTo>
                    <a:pt x="358" y="1207"/>
                    <a:pt x="520" y="1271"/>
                    <a:pt x="685" y="1271"/>
                  </a:cubicBezTo>
                  <a:cubicBezTo>
                    <a:pt x="768" y="1271"/>
                    <a:pt x="851" y="1255"/>
                    <a:pt x="930" y="1222"/>
                  </a:cubicBezTo>
                  <a:cubicBezTo>
                    <a:pt x="1167" y="1125"/>
                    <a:pt x="1322" y="893"/>
                    <a:pt x="1322" y="636"/>
                  </a:cubicBezTo>
                  <a:cubicBezTo>
                    <a:pt x="1322" y="286"/>
                    <a:pt x="1038" y="0"/>
                    <a:pt x="68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6" name="Google Shape;10116;p15"/>
            <p:cNvSpPr/>
            <p:nvPr/>
          </p:nvSpPr>
          <p:spPr>
            <a:xfrm>
              <a:off x="2745000" y="1603800"/>
              <a:ext cx="18600" cy="15925"/>
            </a:xfrm>
            <a:custGeom>
              <a:avLst/>
              <a:gdLst/>
              <a:ahLst/>
              <a:cxnLst/>
              <a:rect l="l" t="t" r="r" b="b"/>
              <a:pathLst>
                <a:path w="744" h="637" extrusionOk="0">
                  <a:moveTo>
                    <a:pt x="425" y="1"/>
                  </a:moveTo>
                  <a:cubicBezTo>
                    <a:pt x="142" y="1"/>
                    <a:pt x="1" y="343"/>
                    <a:pt x="201" y="543"/>
                  </a:cubicBezTo>
                  <a:cubicBezTo>
                    <a:pt x="265" y="608"/>
                    <a:pt x="345" y="637"/>
                    <a:pt x="423" y="637"/>
                  </a:cubicBezTo>
                  <a:cubicBezTo>
                    <a:pt x="586" y="637"/>
                    <a:pt x="743" y="510"/>
                    <a:pt x="743" y="318"/>
                  </a:cubicBezTo>
                  <a:cubicBezTo>
                    <a:pt x="743" y="142"/>
                    <a:pt x="600" y="1"/>
                    <a:pt x="4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7" name="Google Shape;10117;p15"/>
            <p:cNvSpPr/>
            <p:nvPr/>
          </p:nvSpPr>
          <p:spPr>
            <a:xfrm>
              <a:off x="2660600" y="1786425"/>
              <a:ext cx="45425" cy="43700"/>
            </a:xfrm>
            <a:custGeom>
              <a:avLst/>
              <a:gdLst/>
              <a:ahLst/>
              <a:cxnLst/>
              <a:rect l="l" t="t" r="r" b="b"/>
              <a:pathLst>
                <a:path w="1817" h="1748" extrusionOk="0">
                  <a:moveTo>
                    <a:pt x="943" y="0"/>
                  </a:moveTo>
                  <a:cubicBezTo>
                    <a:pt x="589" y="0"/>
                    <a:pt x="271" y="214"/>
                    <a:pt x="136" y="540"/>
                  </a:cubicBezTo>
                  <a:cubicBezTo>
                    <a:pt x="1" y="866"/>
                    <a:pt x="74" y="1242"/>
                    <a:pt x="326" y="1491"/>
                  </a:cubicBezTo>
                  <a:cubicBezTo>
                    <a:pt x="492" y="1658"/>
                    <a:pt x="716" y="1747"/>
                    <a:pt x="943" y="1747"/>
                  </a:cubicBezTo>
                  <a:cubicBezTo>
                    <a:pt x="1056" y="1747"/>
                    <a:pt x="1169" y="1726"/>
                    <a:pt x="1277" y="1681"/>
                  </a:cubicBezTo>
                  <a:cubicBezTo>
                    <a:pt x="1603" y="1546"/>
                    <a:pt x="1817" y="1227"/>
                    <a:pt x="1817" y="874"/>
                  </a:cubicBezTo>
                  <a:cubicBezTo>
                    <a:pt x="1817" y="391"/>
                    <a:pt x="1424" y="0"/>
                    <a:pt x="9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8" name="Google Shape;10118;p15"/>
            <p:cNvSpPr/>
            <p:nvPr/>
          </p:nvSpPr>
          <p:spPr>
            <a:xfrm>
              <a:off x="2605375" y="1953175"/>
              <a:ext cx="23200" cy="19900"/>
            </a:xfrm>
            <a:custGeom>
              <a:avLst/>
              <a:gdLst/>
              <a:ahLst/>
              <a:cxnLst/>
              <a:rect l="l" t="t" r="r" b="b"/>
              <a:pathLst>
                <a:path w="928" h="796" extrusionOk="0">
                  <a:moveTo>
                    <a:pt x="531" y="1"/>
                  </a:moveTo>
                  <a:cubicBezTo>
                    <a:pt x="178" y="1"/>
                    <a:pt x="0" y="428"/>
                    <a:pt x="250" y="679"/>
                  </a:cubicBezTo>
                  <a:cubicBezTo>
                    <a:pt x="331" y="759"/>
                    <a:pt x="430" y="795"/>
                    <a:pt x="528" y="795"/>
                  </a:cubicBezTo>
                  <a:cubicBezTo>
                    <a:pt x="732" y="795"/>
                    <a:pt x="928" y="637"/>
                    <a:pt x="928" y="398"/>
                  </a:cubicBezTo>
                  <a:cubicBezTo>
                    <a:pt x="928" y="178"/>
                    <a:pt x="750" y="1"/>
                    <a:pt x="53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9" name="Google Shape;10119;p15"/>
            <p:cNvSpPr/>
            <p:nvPr/>
          </p:nvSpPr>
          <p:spPr>
            <a:xfrm>
              <a:off x="3436325" y="1419300"/>
              <a:ext cx="26750" cy="22900"/>
            </a:xfrm>
            <a:custGeom>
              <a:avLst/>
              <a:gdLst/>
              <a:ahLst/>
              <a:cxnLst/>
              <a:rect l="l" t="t" r="r" b="b"/>
              <a:pathLst>
                <a:path w="1070" h="916" extrusionOk="0">
                  <a:moveTo>
                    <a:pt x="611" y="1"/>
                  </a:moveTo>
                  <a:cubicBezTo>
                    <a:pt x="204" y="1"/>
                    <a:pt x="1" y="494"/>
                    <a:pt x="288" y="781"/>
                  </a:cubicBezTo>
                  <a:cubicBezTo>
                    <a:pt x="381" y="874"/>
                    <a:pt x="496" y="916"/>
                    <a:pt x="608" y="916"/>
                  </a:cubicBezTo>
                  <a:cubicBezTo>
                    <a:pt x="844" y="916"/>
                    <a:pt x="1069" y="733"/>
                    <a:pt x="1069" y="458"/>
                  </a:cubicBezTo>
                  <a:cubicBezTo>
                    <a:pt x="1069" y="205"/>
                    <a:pt x="863" y="1"/>
                    <a:pt x="6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0" name="Google Shape;10120;p15"/>
            <p:cNvSpPr/>
            <p:nvPr/>
          </p:nvSpPr>
          <p:spPr>
            <a:xfrm>
              <a:off x="3282725" y="1630675"/>
              <a:ext cx="22300" cy="19075"/>
            </a:xfrm>
            <a:custGeom>
              <a:avLst/>
              <a:gdLst/>
              <a:ahLst/>
              <a:cxnLst/>
              <a:rect l="l" t="t" r="r" b="b"/>
              <a:pathLst>
                <a:path w="892" h="763" extrusionOk="0">
                  <a:moveTo>
                    <a:pt x="510" y="0"/>
                  </a:moveTo>
                  <a:cubicBezTo>
                    <a:pt x="172" y="0"/>
                    <a:pt x="0" y="411"/>
                    <a:pt x="241" y="650"/>
                  </a:cubicBezTo>
                  <a:cubicBezTo>
                    <a:pt x="319" y="727"/>
                    <a:pt x="414" y="762"/>
                    <a:pt x="508" y="762"/>
                  </a:cubicBezTo>
                  <a:cubicBezTo>
                    <a:pt x="704" y="762"/>
                    <a:pt x="892" y="610"/>
                    <a:pt x="892" y="381"/>
                  </a:cubicBezTo>
                  <a:cubicBezTo>
                    <a:pt x="892" y="170"/>
                    <a:pt x="720" y="0"/>
                    <a:pt x="5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1" name="Google Shape;10121;p15"/>
            <p:cNvSpPr/>
            <p:nvPr/>
          </p:nvSpPr>
          <p:spPr>
            <a:xfrm>
              <a:off x="3770200" y="1651600"/>
              <a:ext cx="8925" cy="7650"/>
            </a:xfrm>
            <a:custGeom>
              <a:avLst/>
              <a:gdLst/>
              <a:ahLst/>
              <a:cxnLst/>
              <a:rect l="l" t="t" r="r" b="b"/>
              <a:pathLst>
                <a:path w="357" h="306" extrusionOk="0">
                  <a:moveTo>
                    <a:pt x="205" y="1"/>
                  </a:moveTo>
                  <a:cubicBezTo>
                    <a:pt x="69" y="1"/>
                    <a:pt x="0" y="164"/>
                    <a:pt x="96" y="261"/>
                  </a:cubicBezTo>
                  <a:cubicBezTo>
                    <a:pt x="128" y="292"/>
                    <a:pt x="166" y="306"/>
                    <a:pt x="204" y="306"/>
                  </a:cubicBezTo>
                  <a:cubicBezTo>
                    <a:pt x="282" y="306"/>
                    <a:pt x="357" y="245"/>
                    <a:pt x="357" y="154"/>
                  </a:cubicBezTo>
                  <a:cubicBezTo>
                    <a:pt x="357" y="70"/>
                    <a:pt x="289" y="1"/>
                    <a:pt x="20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2" name="Google Shape;10122;p15"/>
            <p:cNvSpPr/>
            <p:nvPr/>
          </p:nvSpPr>
          <p:spPr>
            <a:xfrm>
              <a:off x="3709275" y="1868675"/>
              <a:ext cx="8950" cy="7650"/>
            </a:xfrm>
            <a:custGeom>
              <a:avLst/>
              <a:gdLst/>
              <a:ahLst/>
              <a:cxnLst/>
              <a:rect l="l" t="t" r="r" b="b"/>
              <a:pathLst>
                <a:path w="358" h="306" extrusionOk="0">
                  <a:moveTo>
                    <a:pt x="204" y="1"/>
                  </a:moveTo>
                  <a:cubicBezTo>
                    <a:pt x="68" y="1"/>
                    <a:pt x="1" y="164"/>
                    <a:pt x="97" y="261"/>
                  </a:cubicBezTo>
                  <a:cubicBezTo>
                    <a:pt x="128" y="292"/>
                    <a:pt x="166" y="306"/>
                    <a:pt x="203" y="306"/>
                  </a:cubicBezTo>
                  <a:cubicBezTo>
                    <a:pt x="281" y="306"/>
                    <a:pt x="357" y="245"/>
                    <a:pt x="357" y="152"/>
                  </a:cubicBezTo>
                  <a:cubicBezTo>
                    <a:pt x="357" y="68"/>
                    <a:pt x="288" y="1"/>
                    <a:pt x="20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3" name="Google Shape;10123;p15"/>
            <p:cNvSpPr/>
            <p:nvPr/>
          </p:nvSpPr>
          <p:spPr>
            <a:xfrm>
              <a:off x="4309025" y="1583050"/>
              <a:ext cx="22325" cy="19100"/>
            </a:xfrm>
            <a:custGeom>
              <a:avLst/>
              <a:gdLst/>
              <a:ahLst/>
              <a:cxnLst/>
              <a:rect l="l" t="t" r="r" b="b"/>
              <a:pathLst>
                <a:path w="893" h="764" extrusionOk="0">
                  <a:moveTo>
                    <a:pt x="510" y="1"/>
                  </a:moveTo>
                  <a:cubicBezTo>
                    <a:pt x="171" y="1"/>
                    <a:pt x="1" y="411"/>
                    <a:pt x="241" y="652"/>
                  </a:cubicBezTo>
                  <a:cubicBezTo>
                    <a:pt x="319" y="729"/>
                    <a:pt x="414" y="763"/>
                    <a:pt x="508" y="763"/>
                  </a:cubicBezTo>
                  <a:cubicBezTo>
                    <a:pt x="704" y="763"/>
                    <a:pt x="892" y="611"/>
                    <a:pt x="892" y="381"/>
                  </a:cubicBezTo>
                  <a:cubicBezTo>
                    <a:pt x="891" y="171"/>
                    <a:pt x="721" y="1"/>
                    <a:pt x="51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4" name="Google Shape;10124;p15"/>
            <p:cNvSpPr/>
            <p:nvPr/>
          </p:nvSpPr>
          <p:spPr>
            <a:xfrm>
              <a:off x="4149100" y="1733475"/>
              <a:ext cx="22275" cy="19100"/>
            </a:xfrm>
            <a:custGeom>
              <a:avLst/>
              <a:gdLst/>
              <a:ahLst/>
              <a:cxnLst/>
              <a:rect l="l" t="t" r="r" b="b"/>
              <a:pathLst>
                <a:path w="891" h="764" extrusionOk="0">
                  <a:moveTo>
                    <a:pt x="511" y="1"/>
                  </a:moveTo>
                  <a:cubicBezTo>
                    <a:pt x="171" y="1"/>
                    <a:pt x="1" y="411"/>
                    <a:pt x="240" y="651"/>
                  </a:cubicBezTo>
                  <a:cubicBezTo>
                    <a:pt x="318" y="729"/>
                    <a:pt x="413" y="763"/>
                    <a:pt x="507" y="763"/>
                  </a:cubicBezTo>
                  <a:cubicBezTo>
                    <a:pt x="703" y="763"/>
                    <a:pt x="891" y="611"/>
                    <a:pt x="891" y="382"/>
                  </a:cubicBezTo>
                  <a:cubicBezTo>
                    <a:pt x="891" y="172"/>
                    <a:pt x="719" y="1"/>
                    <a:pt x="5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5" name="Google Shape;10125;p15"/>
            <p:cNvSpPr/>
            <p:nvPr/>
          </p:nvSpPr>
          <p:spPr>
            <a:xfrm>
              <a:off x="3477075" y="1737300"/>
              <a:ext cx="31700" cy="30475"/>
            </a:xfrm>
            <a:custGeom>
              <a:avLst/>
              <a:gdLst/>
              <a:ahLst/>
              <a:cxnLst/>
              <a:rect l="l" t="t" r="r" b="b"/>
              <a:pathLst>
                <a:path w="1268" h="1219" extrusionOk="0">
                  <a:moveTo>
                    <a:pt x="657" y="1"/>
                  </a:moveTo>
                  <a:cubicBezTo>
                    <a:pt x="410" y="1"/>
                    <a:pt x="188" y="148"/>
                    <a:pt x="95" y="377"/>
                  </a:cubicBezTo>
                  <a:cubicBezTo>
                    <a:pt x="0" y="604"/>
                    <a:pt x="53" y="867"/>
                    <a:pt x="227" y="1041"/>
                  </a:cubicBezTo>
                  <a:cubicBezTo>
                    <a:pt x="344" y="1157"/>
                    <a:pt x="499" y="1218"/>
                    <a:pt x="657" y="1218"/>
                  </a:cubicBezTo>
                  <a:cubicBezTo>
                    <a:pt x="736" y="1218"/>
                    <a:pt x="815" y="1203"/>
                    <a:pt x="890" y="1172"/>
                  </a:cubicBezTo>
                  <a:cubicBezTo>
                    <a:pt x="1118" y="1079"/>
                    <a:pt x="1267" y="856"/>
                    <a:pt x="1267" y="610"/>
                  </a:cubicBezTo>
                  <a:cubicBezTo>
                    <a:pt x="1267" y="273"/>
                    <a:pt x="994" y="1"/>
                    <a:pt x="65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6" name="Google Shape;10126;p15"/>
            <p:cNvSpPr/>
            <p:nvPr/>
          </p:nvSpPr>
          <p:spPr>
            <a:xfrm>
              <a:off x="3172925" y="1885825"/>
              <a:ext cx="31175" cy="26675"/>
            </a:xfrm>
            <a:custGeom>
              <a:avLst/>
              <a:gdLst/>
              <a:ahLst/>
              <a:cxnLst/>
              <a:rect l="l" t="t" r="r" b="b"/>
              <a:pathLst>
                <a:path w="1247" h="1067" extrusionOk="0">
                  <a:moveTo>
                    <a:pt x="713" y="0"/>
                  </a:moveTo>
                  <a:cubicBezTo>
                    <a:pt x="238" y="0"/>
                    <a:pt x="0" y="574"/>
                    <a:pt x="336" y="911"/>
                  </a:cubicBezTo>
                  <a:cubicBezTo>
                    <a:pt x="438" y="1013"/>
                    <a:pt x="575" y="1066"/>
                    <a:pt x="714" y="1066"/>
                  </a:cubicBezTo>
                  <a:cubicBezTo>
                    <a:pt x="782" y="1066"/>
                    <a:pt x="851" y="1053"/>
                    <a:pt x="917" y="1027"/>
                  </a:cubicBezTo>
                  <a:cubicBezTo>
                    <a:pt x="1116" y="944"/>
                    <a:pt x="1246" y="749"/>
                    <a:pt x="1246" y="534"/>
                  </a:cubicBezTo>
                  <a:cubicBezTo>
                    <a:pt x="1246" y="239"/>
                    <a:pt x="1007" y="0"/>
                    <a:pt x="7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7" name="Google Shape;10127;p15"/>
            <p:cNvSpPr/>
            <p:nvPr/>
          </p:nvSpPr>
          <p:spPr>
            <a:xfrm>
              <a:off x="2042550" y="1748725"/>
              <a:ext cx="30500" cy="30475"/>
            </a:xfrm>
            <a:custGeom>
              <a:avLst/>
              <a:gdLst/>
              <a:ahLst/>
              <a:cxnLst/>
              <a:rect l="l" t="t" r="r" b="b"/>
              <a:pathLst>
                <a:path w="1220" h="1219" extrusionOk="0">
                  <a:moveTo>
                    <a:pt x="611" y="1"/>
                  </a:moveTo>
                  <a:cubicBezTo>
                    <a:pt x="274" y="1"/>
                    <a:pt x="1" y="273"/>
                    <a:pt x="1" y="610"/>
                  </a:cubicBezTo>
                  <a:cubicBezTo>
                    <a:pt x="1" y="946"/>
                    <a:pt x="274" y="1218"/>
                    <a:pt x="611" y="1218"/>
                  </a:cubicBezTo>
                  <a:cubicBezTo>
                    <a:pt x="948" y="1218"/>
                    <a:pt x="1220" y="946"/>
                    <a:pt x="1220" y="610"/>
                  </a:cubicBezTo>
                  <a:cubicBezTo>
                    <a:pt x="1220" y="273"/>
                    <a:pt x="948" y="1"/>
                    <a:pt x="6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8" name="Google Shape;10128;p15"/>
            <p:cNvSpPr/>
            <p:nvPr/>
          </p:nvSpPr>
          <p:spPr>
            <a:xfrm>
              <a:off x="1854075" y="1415500"/>
              <a:ext cx="22875" cy="22875"/>
            </a:xfrm>
            <a:custGeom>
              <a:avLst/>
              <a:gdLst/>
              <a:ahLst/>
              <a:cxnLst/>
              <a:rect l="l" t="t" r="r" b="b"/>
              <a:pathLst>
                <a:path w="915" h="915" extrusionOk="0">
                  <a:moveTo>
                    <a:pt x="457" y="1"/>
                  </a:moveTo>
                  <a:cubicBezTo>
                    <a:pt x="205" y="1"/>
                    <a:pt x="0" y="205"/>
                    <a:pt x="0" y="458"/>
                  </a:cubicBezTo>
                  <a:cubicBezTo>
                    <a:pt x="0" y="710"/>
                    <a:pt x="205" y="915"/>
                    <a:pt x="457" y="915"/>
                  </a:cubicBezTo>
                  <a:cubicBezTo>
                    <a:pt x="710" y="915"/>
                    <a:pt x="914" y="710"/>
                    <a:pt x="914" y="458"/>
                  </a:cubicBezTo>
                  <a:cubicBezTo>
                    <a:pt x="914" y="205"/>
                    <a:pt x="710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9" name="Google Shape;10129;p15"/>
            <p:cNvSpPr/>
            <p:nvPr/>
          </p:nvSpPr>
          <p:spPr>
            <a:xfrm>
              <a:off x="1531600" y="1948650"/>
              <a:ext cx="17825" cy="15275"/>
            </a:xfrm>
            <a:custGeom>
              <a:avLst/>
              <a:gdLst/>
              <a:ahLst/>
              <a:cxnLst/>
              <a:rect l="l" t="t" r="r" b="b"/>
              <a:pathLst>
                <a:path w="713" h="611" extrusionOk="0">
                  <a:moveTo>
                    <a:pt x="408" y="0"/>
                  </a:moveTo>
                  <a:cubicBezTo>
                    <a:pt x="137" y="0"/>
                    <a:pt x="0" y="329"/>
                    <a:pt x="193" y="520"/>
                  </a:cubicBezTo>
                  <a:cubicBezTo>
                    <a:pt x="255" y="583"/>
                    <a:pt x="331" y="610"/>
                    <a:pt x="406" y="610"/>
                  </a:cubicBezTo>
                  <a:cubicBezTo>
                    <a:pt x="562" y="610"/>
                    <a:pt x="713" y="489"/>
                    <a:pt x="713" y="305"/>
                  </a:cubicBezTo>
                  <a:cubicBezTo>
                    <a:pt x="713" y="137"/>
                    <a:pt x="576" y="0"/>
                    <a:pt x="40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0" name="Google Shape;10130;p15"/>
            <p:cNvSpPr/>
            <p:nvPr/>
          </p:nvSpPr>
          <p:spPr>
            <a:xfrm>
              <a:off x="6455375" y="1809575"/>
              <a:ext cx="27100" cy="27075"/>
            </a:xfrm>
            <a:custGeom>
              <a:avLst/>
              <a:gdLst/>
              <a:ahLst/>
              <a:cxnLst/>
              <a:rect l="l" t="t" r="r" b="b"/>
              <a:pathLst>
                <a:path w="1084" h="1083" extrusionOk="0">
                  <a:moveTo>
                    <a:pt x="542" y="0"/>
                  </a:moveTo>
                  <a:cubicBezTo>
                    <a:pt x="243" y="0"/>
                    <a:pt x="1" y="242"/>
                    <a:pt x="1" y="541"/>
                  </a:cubicBezTo>
                  <a:cubicBezTo>
                    <a:pt x="1" y="841"/>
                    <a:pt x="243" y="1083"/>
                    <a:pt x="542" y="1083"/>
                  </a:cubicBezTo>
                  <a:cubicBezTo>
                    <a:pt x="841" y="1083"/>
                    <a:pt x="1083" y="841"/>
                    <a:pt x="1083" y="541"/>
                  </a:cubicBezTo>
                  <a:cubicBezTo>
                    <a:pt x="1083" y="242"/>
                    <a:pt x="841" y="0"/>
                    <a:pt x="5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1" name="Google Shape;10131;p15"/>
            <p:cNvSpPr/>
            <p:nvPr/>
          </p:nvSpPr>
          <p:spPr>
            <a:xfrm>
              <a:off x="5737800" y="1782475"/>
              <a:ext cx="40650" cy="40650"/>
            </a:xfrm>
            <a:custGeom>
              <a:avLst/>
              <a:gdLst/>
              <a:ahLst/>
              <a:cxnLst/>
              <a:rect l="l" t="t" r="r" b="b"/>
              <a:pathLst>
                <a:path w="1626" h="1626" extrusionOk="0">
                  <a:moveTo>
                    <a:pt x="813" y="1"/>
                  </a:moveTo>
                  <a:cubicBezTo>
                    <a:pt x="364" y="1"/>
                    <a:pt x="0" y="364"/>
                    <a:pt x="0" y="814"/>
                  </a:cubicBezTo>
                  <a:cubicBezTo>
                    <a:pt x="0" y="1262"/>
                    <a:pt x="364" y="1625"/>
                    <a:pt x="813" y="1625"/>
                  </a:cubicBezTo>
                  <a:cubicBezTo>
                    <a:pt x="1261" y="1625"/>
                    <a:pt x="1625" y="1262"/>
                    <a:pt x="1625" y="814"/>
                  </a:cubicBezTo>
                  <a:cubicBezTo>
                    <a:pt x="1625" y="364"/>
                    <a:pt x="1261" y="1"/>
                    <a:pt x="8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2" name="Google Shape;10132;p15"/>
            <p:cNvSpPr/>
            <p:nvPr/>
          </p:nvSpPr>
          <p:spPr>
            <a:xfrm>
              <a:off x="5815325" y="4753625"/>
              <a:ext cx="81900" cy="78175"/>
            </a:xfrm>
            <a:custGeom>
              <a:avLst/>
              <a:gdLst/>
              <a:ahLst/>
              <a:cxnLst/>
              <a:rect l="l" t="t" r="r" b="b"/>
              <a:pathLst>
                <a:path w="3276" h="3127" extrusionOk="0">
                  <a:moveTo>
                    <a:pt x="1589" y="1"/>
                  </a:moveTo>
                  <a:cubicBezTo>
                    <a:pt x="1365" y="1"/>
                    <a:pt x="1139" y="49"/>
                    <a:pt x="927" y="148"/>
                  </a:cubicBezTo>
                  <a:cubicBezTo>
                    <a:pt x="355" y="417"/>
                    <a:pt x="0" y="1003"/>
                    <a:pt x="29" y="1634"/>
                  </a:cubicBezTo>
                  <a:cubicBezTo>
                    <a:pt x="67" y="2473"/>
                    <a:pt x="758" y="3127"/>
                    <a:pt x="1589" y="3127"/>
                  </a:cubicBezTo>
                  <a:cubicBezTo>
                    <a:pt x="1613" y="3127"/>
                    <a:pt x="1637" y="3126"/>
                    <a:pt x="1661" y="3125"/>
                  </a:cubicBezTo>
                  <a:cubicBezTo>
                    <a:pt x="2292" y="3097"/>
                    <a:pt x="2845" y="2691"/>
                    <a:pt x="3060" y="2096"/>
                  </a:cubicBezTo>
                  <a:cubicBezTo>
                    <a:pt x="3275" y="1502"/>
                    <a:pt x="3111" y="836"/>
                    <a:pt x="2645" y="409"/>
                  </a:cubicBezTo>
                  <a:cubicBezTo>
                    <a:pt x="2351" y="141"/>
                    <a:pt x="1972" y="1"/>
                    <a:pt x="158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3" name="Google Shape;10133;p15"/>
            <p:cNvSpPr/>
            <p:nvPr/>
          </p:nvSpPr>
          <p:spPr>
            <a:xfrm>
              <a:off x="5549875" y="4931850"/>
              <a:ext cx="47300" cy="45100"/>
            </a:xfrm>
            <a:custGeom>
              <a:avLst/>
              <a:gdLst/>
              <a:ahLst/>
              <a:cxnLst/>
              <a:rect l="l" t="t" r="r" b="b"/>
              <a:pathLst>
                <a:path w="1892" h="1804" extrusionOk="0">
                  <a:moveTo>
                    <a:pt x="918" y="0"/>
                  </a:moveTo>
                  <a:cubicBezTo>
                    <a:pt x="788" y="0"/>
                    <a:pt x="658" y="28"/>
                    <a:pt x="536" y="85"/>
                  </a:cubicBezTo>
                  <a:cubicBezTo>
                    <a:pt x="206" y="239"/>
                    <a:pt x="1" y="578"/>
                    <a:pt x="17" y="943"/>
                  </a:cubicBezTo>
                  <a:cubicBezTo>
                    <a:pt x="39" y="1426"/>
                    <a:pt x="439" y="1803"/>
                    <a:pt x="918" y="1803"/>
                  </a:cubicBezTo>
                  <a:cubicBezTo>
                    <a:pt x="932" y="1803"/>
                    <a:pt x="946" y="1803"/>
                    <a:pt x="959" y="1803"/>
                  </a:cubicBezTo>
                  <a:cubicBezTo>
                    <a:pt x="1323" y="1786"/>
                    <a:pt x="1642" y="1552"/>
                    <a:pt x="1767" y="1209"/>
                  </a:cubicBezTo>
                  <a:cubicBezTo>
                    <a:pt x="1891" y="866"/>
                    <a:pt x="1797" y="483"/>
                    <a:pt x="1526" y="236"/>
                  </a:cubicBezTo>
                  <a:cubicBezTo>
                    <a:pt x="1356" y="81"/>
                    <a:pt x="1138" y="0"/>
                    <a:pt x="91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4" name="Google Shape;10134;p15"/>
            <p:cNvSpPr/>
            <p:nvPr/>
          </p:nvSpPr>
          <p:spPr>
            <a:xfrm>
              <a:off x="5660400" y="4780125"/>
              <a:ext cx="26125" cy="24875"/>
            </a:xfrm>
            <a:custGeom>
              <a:avLst/>
              <a:gdLst/>
              <a:ahLst/>
              <a:cxnLst/>
              <a:rect l="l" t="t" r="r" b="b"/>
              <a:pathLst>
                <a:path w="1045" h="995" extrusionOk="0">
                  <a:moveTo>
                    <a:pt x="514" y="0"/>
                  </a:moveTo>
                  <a:cubicBezTo>
                    <a:pt x="250" y="0"/>
                    <a:pt x="0" y="212"/>
                    <a:pt x="15" y="520"/>
                  </a:cubicBezTo>
                  <a:cubicBezTo>
                    <a:pt x="27" y="786"/>
                    <a:pt x="246" y="994"/>
                    <a:pt x="510" y="994"/>
                  </a:cubicBezTo>
                  <a:cubicBezTo>
                    <a:pt x="517" y="994"/>
                    <a:pt x="525" y="994"/>
                    <a:pt x="532" y="994"/>
                  </a:cubicBezTo>
                  <a:cubicBezTo>
                    <a:pt x="732" y="985"/>
                    <a:pt x="908" y="855"/>
                    <a:pt x="977" y="666"/>
                  </a:cubicBezTo>
                  <a:cubicBezTo>
                    <a:pt x="1045" y="478"/>
                    <a:pt x="992" y="266"/>
                    <a:pt x="845" y="131"/>
                  </a:cubicBezTo>
                  <a:cubicBezTo>
                    <a:pt x="746" y="40"/>
                    <a:pt x="628" y="0"/>
                    <a:pt x="5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5" name="Google Shape;10135;p15"/>
            <p:cNvSpPr/>
            <p:nvPr/>
          </p:nvSpPr>
          <p:spPr>
            <a:xfrm>
              <a:off x="5513275" y="4819875"/>
              <a:ext cx="26150" cy="24825"/>
            </a:xfrm>
            <a:custGeom>
              <a:avLst/>
              <a:gdLst/>
              <a:ahLst/>
              <a:cxnLst/>
              <a:rect l="l" t="t" r="r" b="b"/>
              <a:pathLst>
                <a:path w="1046" h="993" extrusionOk="0">
                  <a:moveTo>
                    <a:pt x="514" y="0"/>
                  </a:moveTo>
                  <a:cubicBezTo>
                    <a:pt x="251" y="0"/>
                    <a:pt x="1" y="213"/>
                    <a:pt x="16" y="520"/>
                  </a:cubicBezTo>
                  <a:cubicBezTo>
                    <a:pt x="27" y="786"/>
                    <a:pt x="245" y="993"/>
                    <a:pt x="508" y="993"/>
                  </a:cubicBezTo>
                  <a:cubicBezTo>
                    <a:pt x="516" y="993"/>
                    <a:pt x="524" y="993"/>
                    <a:pt x="533" y="992"/>
                  </a:cubicBezTo>
                  <a:cubicBezTo>
                    <a:pt x="733" y="983"/>
                    <a:pt x="908" y="854"/>
                    <a:pt x="976" y="666"/>
                  </a:cubicBezTo>
                  <a:cubicBezTo>
                    <a:pt x="1045" y="478"/>
                    <a:pt x="993" y="266"/>
                    <a:pt x="845" y="131"/>
                  </a:cubicBezTo>
                  <a:cubicBezTo>
                    <a:pt x="746" y="41"/>
                    <a:pt x="629" y="0"/>
                    <a:pt x="5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6" name="Google Shape;10136;p15"/>
            <p:cNvSpPr/>
            <p:nvPr/>
          </p:nvSpPr>
          <p:spPr>
            <a:xfrm>
              <a:off x="5710550" y="5049975"/>
              <a:ext cx="69275" cy="66125"/>
            </a:xfrm>
            <a:custGeom>
              <a:avLst/>
              <a:gdLst/>
              <a:ahLst/>
              <a:cxnLst/>
              <a:rect l="l" t="t" r="r" b="b"/>
              <a:pathLst>
                <a:path w="2771" h="2645" extrusionOk="0">
                  <a:moveTo>
                    <a:pt x="1345" y="1"/>
                  </a:moveTo>
                  <a:cubicBezTo>
                    <a:pt x="1156" y="1"/>
                    <a:pt x="964" y="42"/>
                    <a:pt x="785" y="126"/>
                  </a:cubicBezTo>
                  <a:cubicBezTo>
                    <a:pt x="301" y="353"/>
                    <a:pt x="1" y="849"/>
                    <a:pt x="25" y="1382"/>
                  </a:cubicBezTo>
                  <a:cubicBezTo>
                    <a:pt x="57" y="2091"/>
                    <a:pt x="641" y="2645"/>
                    <a:pt x="1345" y="2645"/>
                  </a:cubicBezTo>
                  <a:cubicBezTo>
                    <a:pt x="1365" y="2645"/>
                    <a:pt x="1385" y="2644"/>
                    <a:pt x="1406" y="2643"/>
                  </a:cubicBezTo>
                  <a:cubicBezTo>
                    <a:pt x="1939" y="2619"/>
                    <a:pt x="2407" y="2277"/>
                    <a:pt x="2589" y="1773"/>
                  </a:cubicBezTo>
                  <a:cubicBezTo>
                    <a:pt x="2771" y="1270"/>
                    <a:pt x="2632" y="707"/>
                    <a:pt x="2237" y="347"/>
                  </a:cubicBezTo>
                  <a:cubicBezTo>
                    <a:pt x="1988" y="119"/>
                    <a:pt x="1669" y="1"/>
                    <a:pt x="134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7" name="Google Shape;10137;p15"/>
            <p:cNvSpPr/>
            <p:nvPr/>
          </p:nvSpPr>
          <p:spPr>
            <a:xfrm>
              <a:off x="5892650" y="4422000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672" y="1"/>
                  </a:moveTo>
                  <a:cubicBezTo>
                    <a:pt x="577" y="1"/>
                    <a:pt x="482" y="21"/>
                    <a:pt x="393" y="63"/>
                  </a:cubicBezTo>
                  <a:cubicBezTo>
                    <a:pt x="151" y="177"/>
                    <a:pt x="0" y="425"/>
                    <a:pt x="12" y="692"/>
                  </a:cubicBezTo>
                  <a:cubicBezTo>
                    <a:pt x="28" y="1046"/>
                    <a:pt x="321" y="1323"/>
                    <a:pt x="672" y="1323"/>
                  </a:cubicBezTo>
                  <a:cubicBezTo>
                    <a:pt x="682" y="1323"/>
                    <a:pt x="692" y="1323"/>
                    <a:pt x="702" y="1322"/>
                  </a:cubicBezTo>
                  <a:cubicBezTo>
                    <a:pt x="970" y="1310"/>
                    <a:pt x="1203" y="1139"/>
                    <a:pt x="1294" y="888"/>
                  </a:cubicBezTo>
                  <a:cubicBezTo>
                    <a:pt x="1386" y="635"/>
                    <a:pt x="1315" y="354"/>
                    <a:pt x="1119" y="174"/>
                  </a:cubicBezTo>
                  <a:cubicBezTo>
                    <a:pt x="994" y="60"/>
                    <a:pt x="834" y="1"/>
                    <a:pt x="67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8" name="Google Shape;10138;p15"/>
            <p:cNvSpPr/>
            <p:nvPr/>
          </p:nvSpPr>
          <p:spPr>
            <a:xfrm>
              <a:off x="5141075" y="4724875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673" y="0"/>
                  </a:moveTo>
                  <a:cubicBezTo>
                    <a:pt x="578" y="0"/>
                    <a:pt x="483" y="21"/>
                    <a:pt x="393" y="62"/>
                  </a:cubicBezTo>
                  <a:cubicBezTo>
                    <a:pt x="151" y="175"/>
                    <a:pt x="1" y="424"/>
                    <a:pt x="13" y="691"/>
                  </a:cubicBezTo>
                  <a:cubicBezTo>
                    <a:pt x="29" y="1046"/>
                    <a:pt x="322" y="1322"/>
                    <a:pt x="672" y="1322"/>
                  </a:cubicBezTo>
                  <a:cubicBezTo>
                    <a:pt x="683" y="1322"/>
                    <a:pt x="693" y="1322"/>
                    <a:pt x="703" y="1322"/>
                  </a:cubicBezTo>
                  <a:cubicBezTo>
                    <a:pt x="970" y="1310"/>
                    <a:pt x="1203" y="1137"/>
                    <a:pt x="1295" y="886"/>
                  </a:cubicBezTo>
                  <a:cubicBezTo>
                    <a:pt x="1387" y="635"/>
                    <a:pt x="1316" y="354"/>
                    <a:pt x="1119" y="173"/>
                  </a:cubicBezTo>
                  <a:cubicBezTo>
                    <a:pt x="995" y="60"/>
                    <a:pt x="835" y="0"/>
                    <a:pt x="67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9" name="Google Shape;10139;p15"/>
            <p:cNvSpPr/>
            <p:nvPr/>
          </p:nvSpPr>
          <p:spPr>
            <a:xfrm>
              <a:off x="4820300" y="5118975"/>
              <a:ext cx="77950" cy="74425"/>
            </a:xfrm>
            <a:custGeom>
              <a:avLst/>
              <a:gdLst/>
              <a:ahLst/>
              <a:cxnLst/>
              <a:rect l="l" t="t" r="r" b="b"/>
              <a:pathLst>
                <a:path w="3118" h="2977" extrusionOk="0">
                  <a:moveTo>
                    <a:pt x="1515" y="1"/>
                  </a:moveTo>
                  <a:cubicBezTo>
                    <a:pt x="1301" y="1"/>
                    <a:pt x="1086" y="47"/>
                    <a:pt x="884" y="142"/>
                  </a:cubicBezTo>
                  <a:cubicBezTo>
                    <a:pt x="339" y="396"/>
                    <a:pt x="0" y="955"/>
                    <a:pt x="29" y="1556"/>
                  </a:cubicBezTo>
                  <a:cubicBezTo>
                    <a:pt x="64" y="2355"/>
                    <a:pt x="724" y="2977"/>
                    <a:pt x="1515" y="2977"/>
                  </a:cubicBezTo>
                  <a:cubicBezTo>
                    <a:pt x="1537" y="2977"/>
                    <a:pt x="1559" y="2976"/>
                    <a:pt x="1582" y="2975"/>
                  </a:cubicBezTo>
                  <a:cubicBezTo>
                    <a:pt x="2183" y="2948"/>
                    <a:pt x="2709" y="2560"/>
                    <a:pt x="2913" y="1995"/>
                  </a:cubicBezTo>
                  <a:cubicBezTo>
                    <a:pt x="3118" y="1430"/>
                    <a:pt x="2961" y="796"/>
                    <a:pt x="2518" y="390"/>
                  </a:cubicBezTo>
                  <a:cubicBezTo>
                    <a:pt x="2238" y="134"/>
                    <a:pt x="1879" y="1"/>
                    <a:pt x="15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0" name="Google Shape;10140;p15"/>
            <p:cNvSpPr/>
            <p:nvPr/>
          </p:nvSpPr>
          <p:spPr>
            <a:xfrm>
              <a:off x="6276175" y="4678025"/>
              <a:ext cx="19525" cy="16575"/>
            </a:xfrm>
            <a:custGeom>
              <a:avLst/>
              <a:gdLst/>
              <a:ahLst/>
              <a:cxnLst/>
              <a:rect l="l" t="t" r="r" b="b"/>
              <a:pathLst>
                <a:path w="781" h="663" extrusionOk="0">
                  <a:moveTo>
                    <a:pt x="342" y="0"/>
                  </a:moveTo>
                  <a:cubicBezTo>
                    <a:pt x="167" y="0"/>
                    <a:pt x="0" y="142"/>
                    <a:pt x="10" y="348"/>
                  </a:cubicBezTo>
                  <a:cubicBezTo>
                    <a:pt x="19" y="524"/>
                    <a:pt x="163" y="662"/>
                    <a:pt x="339" y="662"/>
                  </a:cubicBezTo>
                  <a:cubicBezTo>
                    <a:pt x="345" y="662"/>
                    <a:pt x="350" y="662"/>
                    <a:pt x="356" y="662"/>
                  </a:cubicBezTo>
                  <a:cubicBezTo>
                    <a:pt x="649" y="648"/>
                    <a:pt x="781" y="286"/>
                    <a:pt x="563" y="87"/>
                  </a:cubicBezTo>
                  <a:cubicBezTo>
                    <a:pt x="497" y="27"/>
                    <a:pt x="419" y="0"/>
                    <a:pt x="3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1" name="Google Shape;10141;p15"/>
            <p:cNvSpPr/>
            <p:nvPr/>
          </p:nvSpPr>
          <p:spPr>
            <a:xfrm>
              <a:off x="5438375" y="4169700"/>
              <a:ext cx="26125" cy="24825"/>
            </a:xfrm>
            <a:custGeom>
              <a:avLst/>
              <a:gdLst/>
              <a:ahLst/>
              <a:cxnLst/>
              <a:rect l="l" t="t" r="r" b="b"/>
              <a:pathLst>
                <a:path w="1045" h="993" extrusionOk="0">
                  <a:moveTo>
                    <a:pt x="513" y="0"/>
                  </a:moveTo>
                  <a:cubicBezTo>
                    <a:pt x="250" y="0"/>
                    <a:pt x="1" y="212"/>
                    <a:pt x="15" y="520"/>
                  </a:cubicBezTo>
                  <a:cubicBezTo>
                    <a:pt x="28" y="786"/>
                    <a:pt x="247" y="993"/>
                    <a:pt x="511" y="993"/>
                  </a:cubicBezTo>
                  <a:cubicBezTo>
                    <a:pt x="518" y="993"/>
                    <a:pt x="526" y="992"/>
                    <a:pt x="533" y="992"/>
                  </a:cubicBezTo>
                  <a:cubicBezTo>
                    <a:pt x="733" y="983"/>
                    <a:pt x="909" y="854"/>
                    <a:pt x="976" y="666"/>
                  </a:cubicBezTo>
                  <a:cubicBezTo>
                    <a:pt x="1044" y="477"/>
                    <a:pt x="993" y="266"/>
                    <a:pt x="844" y="131"/>
                  </a:cubicBezTo>
                  <a:cubicBezTo>
                    <a:pt x="745" y="41"/>
                    <a:pt x="628" y="0"/>
                    <a:pt x="5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2" name="Google Shape;10142;p15"/>
            <p:cNvSpPr/>
            <p:nvPr/>
          </p:nvSpPr>
          <p:spPr>
            <a:xfrm>
              <a:off x="6384025" y="3853775"/>
              <a:ext cx="34625" cy="33075"/>
            </a:xfrm>
            <a:custGeom>
              <a:avLst/>
              <a:gdLst/>
              <a:ahLst/>
              <a:cxnLst/>
              <a:rect l="l" t="t" r="r" b="b"/>
              <a:pathLst>
                <a:path w="1385" h="1323" extrusionOk="0">
                  <a:moveTo>
                    <a:pt x="672" y="1"/>
                  </a:moveTo>
                  <a:cubicBezTo>
                    <a:pt x="577" y="1"/>
                    <a:pt x="482" y="21"/>
                    <a:pt x="393" y="63"/>
                  </a:cubicBezTo>
                  <a:cubicBezTo>
                    <a:pt x="149" y="177"/>
                    <a:pt x="1" y="425"/>
                    <a:pt x="13" y="692"/>
                  </a:cubicBezTo>
                  <a:cubicBezTo>
                    <a:pt x="29" y="1046"/>
                    <a:pt x="320" y="1323"/>
                    <a:pt x="672" y="1323"/>
                  </a:cubicBezTo>
                  <a:cubicBezTo>
                    <a:pt x="682" y="1323"/>
                    <a:pt x="692" y="1323"/>
                    <a:pt x="703" y="1322"/>
                  </a:cubicBezTo>
                  <a:cubicBezTo>
                    <a:pt x="970" y="1310"/>
                    <a:pt x="1203" y="1139"/>
                    <a:pt x="1295" y="886"/>
                  </a:cubicBezTo>
                  <a:cubicBezTo>
                    <a:pt x="1385" y="635"/>
                    <a:pt x="1316" y="354"/>
                    <a:pt x="1119" y="174"/>
                  </a:cubicBezTo>
                  <a:cubicBezTo>
                    <a:pt x="994" y="60"/>
                    <a:pt x="834" y="1"/>
                    <a:pt x="67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3" name="Google Shape;10143;p15"/>
            <p:cNvSpPr/>
            <p:nvPr/>
          </p:nvSpPr>
          <p:spPr>
            <a:xfrm>
              <a:off x="5356650" y="4376275"/>
              <a:ext cx="19500" cy="16575"/>
            </a:xfrm>
            <a:custGeom>
              <a:avLst/>
              <a:gdLst/>
              <a:ahLst/>
              <a:cxnLst/>
              <a:rect l="l" t="t" r="r" b="b"/>
              <a:pathLst>
                <a:path w="780" h="663" extrusionOk="0">
                  <a:moveTo>
                    <a:pt x="342" y="1"/>
                  </a:moveTo>
                  <a:cubicBezTo>
                    <a:pt x="166" y="1"/>
                    <a:pt x="0" y="142"/>
                    <a:pt x="10" y="347"/>
                  </a:cubicBezTo>
                  <a:cubicBezTo>
                    <a:pt x="17" y="524"/>
                    <a:pt x="164" y="662"/>
                    <a:pt x="342" y="662"/>
                  </a:cubicBezTo>
                  <a:cubicBezTo>
                    <a:pt x="346" y="662"/>
                    <a:pt x="351" y="662"/>
                    <a:pt x="356" y="662"/>
                  </a:cubicBezTo>
                  <a:cubicBezTo>
                    <a:pt x="649" y="649"/>
                    <a:pt x="779" y="286"/>
                    <a:pt x="563" y="88"/>
                  </a:cubicBezTo>
                  <a:cubicBezTo>
                    <a:pt x="497" y="28"/>
                    <a:pt x="418" y="1"/>
                    <a:pt x="3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4" name="Google Shape;10144;p15"/>
            <p:cNvSpPr/>
            <p:nvPr/>
          </p:nvSpPr>
          <p:spPr>
            <a:xfrm>
              <a:off x="5113475" y="5300900"/>
              <a:ext cx="43300" cy="41375"/>
            </a:xfrm>
            <a:custGeom>
              <a:avLst/>
              <a:gdLst/>
              <a:ahLst/>
              <a:cxnLst/>
              <a:rect l="l" t="t" r="r" b="b"/>
              <a:pathLst>
                <a:path w="1732" h="1655" extrusionOk="0">
                  <a:moveTo>
                    <a:pt x="840" y="1"/>
                  </a:moveTo>
                  <a:cubicBezTo>
                    <a:pt x="722" y="1"/>
                    <a:pt x="603" y="26"/>
                    <a:pt x="492" y="78"/>
                  </a:cubicBezTo>
                  <a:cubicBezTo>
                    <a:pt x="188" y="219"/>
                    <a:pt x="0" y="530"/>
                    <a:pt x="15" y="864"/>
                  </a:cubicBezTo>
                  <a:cubicBezTo>
                    <a:pt x="36" y="1308"/>
                    <a:pt x="401" y="1654"/>
                    <a:pt x="839" y="1654"/>
                  </a:cubicBezTo>
                  <a:cubicBezTo>
                    <a:pt x="852" y="1654"/>
                    <a:pt x="865" y="1654"/>
                    <a:pt x="878" y="1653"/>
                  </a:cubicBezTo>
                  <a:cubicBezTo>
                    <a:pt x="1212" y="1638"/>
                    <a:pt x="1505" y="1423"/>
                    <a:pt x="1619" y="1109"/>
                  </a:cubicBezTo>
                  <a:cubicBezTo>
                    <a:pt x="1732" y="795"/>
                    <a:pt x="1646" y="443"/>
                    <a:pt x="1399" y="218"/>
                  </a:cubicBezTo>
                  <a:cubicBezTo>
                    <a:pt x="1244" y="75"/>
                    <a:pt x="1043" y="1"/>
                    <a:pt x="84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5" name="Google Shape;10145;p15"/>
            <p:cNvSpPr/>
            <p:nvPr/>
          </p:nvSpPr>
          <p:spPr>
            <a:xfrm>
              <a:off x="4667025" y="4924100"/>
              <a:ext cx="19525" cy="16575"/>
            </a:xfrm>
            <a:custGeom>
              <a:avLst/>
              <a:gdLst/>
              <a:ahLst/>
              <a:cxnLst/>
              <a:rect l="l" t="t" r="r" b="b"/>
              <a:pathLst>
                <a:path w="781" h="663" extrusionOk="0">
                  <a:moveTo>
                    <a:pt x="342" y="1"/>
                  </a:moveTo>
                  <a:cubicBezTo>
                    <a:pt x="166" y="1"/>
                    <a:pt x="0" y="142"/>
                    <a:pt x="9" y="346"/>
                  </a:cubicBezTo>
                  <a:cubicBezTo>
                    <a:pt x="17" y="524"/>
                    <a:pt x="163" y="663"/>
                    <a:pt x="339" y="663"/>
                  </a:cubicBezTo>
                  <a:cubicBezTo>
                    <a:pt x="344" y="663"/>
                    <a:pt x="350" y="662"/>
                    <a:pt x="355" y="662"/>
                  </a:cubicBezTo>
                  <a:cubicBezTo>
                    <a:pt x="648" y="649"/>
                    <a:pt x="781" y="286"/>
                    <a:pt x="563" y="88"/>
                  </a:cubicBezTo>
                  <a:cubicBezTo>
                    <a:pt x="496" y="28"/>
                    <a:pt x="418" y="1"/>
                    <a:pt x="3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6" name="Google Shape;10146;p15"/>
            <p:cNvSpPr/>
            <p:nvPr/>
          </p:nvSpPr>
          <p:spPr>
            <a:xfrm>
              <a:off x="4661975" y="4564875"/>
              <a:ext cx="19500" cy="16575"/>
            </a:xfrm>
            <a:custGeom>
              <a:avLst/>
              <a:gdLst/>
              <a:ahLst/>
              <a:cxnLst/>
              <a:rect l="l" t="t" r="r" b="b"/>
              <a:pathLst>
                <a:path w="780" h="663" extrusionOk="0">
                  <a:moveTo>
                    <a:pt x="342" y="0"/>
                  </a:moveTo>
                  <a:cubicBezTo>
                    <a:pt x="167" y="0"/>
                    <a:pt x="1" y="141"/>
                    <a:pt x="10" y="346"/>
                  </a:cubicBezTo>
                  <a:cubicBezTo>
                    <a:pt x="17" y="524"/>
                    <a:pt x="165" y="662"/>
                    <a:pt x="340" y="662"/>
                  </a:cubicBezTo>
                  <a:cubicBezTo>
                    <a:pt x="345" y="662"/>
                    <a:pt x="350" y="662"/>
                    <a:pt x="354" y="662"/>
                  </a:cubicBezTo>
                  <a:cubicBezTo>
                    <a:pt x="649" y="648"/>
                    <a:pt x="780" y="286"/>
                    <a:pt x="563" y="88"/>
                  </a:cubicBezTo>
                  <a:cubicBezTo>
                    <a:pt x="497" y="27"/>
                    <a:pt x="418" y="0"/>
                    <a:pt x="3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7" name="Google Shape;10147;p15"/>
            <p:cNvSpPr/>
            <p:nvPr/>
          </p:nvSpPr>
          <p:spPr>
            <a:xfrm>
              <a:off x="6035100" y="4912625"/>
              <a:ext cx="37300" cy="35600"/>
            </a:xfrm>
            <a:custGeom>
              <a:avLst/>
              <a:gdLst/>
              <a:ahLst/>
              <a:cxnLst/>
              <a:rect l="l" t="t" r="r" b="b"/>
              <a:pathLst>
                <a:path w="1492" h="1424" extrusionOk="0">
                  <a:moveTo>
                    <a:pt x="723" y="0"/>
                  </a:moveTo>
                  <a:cubicBezTo>
                    <a:pt x="621" y="0"/>
                    <a:pt x="519" y="22"/>
                    <a:pt x="423" y="67"/>
                  </a:cubicBezTo>
                  <a:cubicBezTo>
                    <a:pt x="161" y="191"/>
                    <a:pt x="0" y="457"/>
                    <a:pt x="14" y="744"/>
                  </a:cubicBezTo>
                  <a:cubicBezTo>
                    <a:pt x="31" y="1126"/>
                    <a:pt x="346" y="1424"/>
                    <a:pt x="723" y="1424"/>
                  </a:cubicBezTo>
                  <a:cubicBezTo>
                    <a:pt x="734" y="1424"/>
                    <a:pt x="745" y="1424"/>
                    <a:pt x="756" y="1423"/>
                  </a:cubicBezTo>
                  <a:cubicBezTo>
                    <a:pt x="1043" y="1410"/>
                    <a:pt x="1294" y="1225"/>
                    <a:pt x="1394" y="954"/>
                  </a:cubicBezTo>
                  <a:cubicBezTo>
                    <a:pt x="1491" y="684"/>
                    <a:pt x="1416" y="382"/>
                    <a:pt x="1204" y="188"/>
                  </a:cubicBezTo>
                  <a:cubicBezTo>
                    <a:pt x="1070" y="65"/>
                    <a:pt x="898" y="0"/>
                    <a:pt x="72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8" name="Google Shape;10148;p15"/>
            <p:cNvSpPr/>
            <p:nvPr/>
          </p:nvSpPr>
          <p:spPr>
            <a:xfrm>
              <a:off x="5885100" y="4983200"/>
              <a:ext cx="9100" cy="7750"/>
            </a:xfrm>
            <a:custGeom>
              <a:avLst/>
              <a:gdLst/>
              <a:ahLst/>
              <a:cxnLst/>
              <a:rect l="l" t="t" r="r" b="b"/>
              <a:pathLst>
                <a:path w="364" h="310" extrusionOk="0">
                  <a:moveTo>
                    <a:pt x="159" y="1"/>
                  </a:moveTo>
                  <a:cubicBezTo>
                    <a:pt x="78" y="1"/>
                    <a:pt x="1" y="67"/>
                    <a:pt x="5" y="162"/>
                  </a:cubicBezTo>
                  <a:cubicBezTo>
                    <a:pt x="9" y="246"/>
                    <a:pt x="78" y="309"/>
                    <a:pt x="160" y="309"/>
                  </a:cubicBezTo>
                  <a:cubicBezTo>
                    <a:pt x="162" y="309"/>
                    <a:pt x="164" y="309"/>
                    <a:pt x="166" y="309"/>
                  </a:cubicBezTo>
                  <a:cubicBezTo>
                    <a:pt x="302" y="303"/>
                    <a:pt x="364" y="133"/>
                    <a:pt x="262" y="42"/>
                  </a:cubicBezTo>
                  <a:cubicBezTo>
                    <a:pt x="231" y="13"/>
                    <a:pt x="195" y="1"/>
                    <a:pt x="15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9" name="Google Shape;10149;p15"/>
            <p:cNvSpPr/>
            <p:nvPr/>
          </p:nvSpPr>
          <p:spPr>
            <a:xfrm>
              <a:off x="5870825" y="5178225"/>
              <a:ext cx="9100" cy="7700"/>
            </a:xfrm>
            <a:custGeom>
              <a:avLst/>
              <a:gdLst/>
              <a:ahLst/>
              <a:cxnLst/>
              <a:rect l="l" t="t" r="r" b="b"/>
              <a:pathLst>
                <a:path w="364" h="308" extrusionOk="0">
                  <a:moveTo>
                    <a:pt x="159" y="0"/>
                  </a:moveTo>
                  <a:cubicBezTo>
                    <a:pt x="78" y="0"/>
                    <a:pt x="0" y="67"/>
                    <a:pt x="5" y="162"/>
                  </a:cubicBezTo>
                  <a:cubicBezTo>
                    <a:pt x="9" y="243"/>
                    <a:pt x="77" y="308"/>
                    <a:pt x="157" y="308"/>
                  </a:cubicBezTo>
                  <a:cubicBezTo>
                    <a:pt x="160" y="308"/>
                    <a:pt x="163" y="308"/>
                    <a:pt x="165" y="307"/>
                  </a:cubicBezTo>
                  <a:cubicBezTo>
                    <a:pt x="302" y="301"/>
                    <a:pt x="364" y="133"/>
                    <a:pt x="262" y="41"/>
                  </a:cubicBezTo>
                  <a:cubicBezTo>
                    <a:pt x="231" y="13"/>
                    <a:pt x="195" y="0"/>
                    <a:pt x="15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0" name="Google Shape;10150;p15"/>
            <p:cNvSpPr/>
            <p:nvPr/>
          </p:nvSpPr>
          <p:spPr>
            <a:xfrm>
              <a:off x="5469675" y="5157775"/>
              <a:ext cx="13650" cy="11575"/>
            </a:xfrm>
            <a:custGeom>
              <a:avLst/>
              <a:gdLst/>
              <a:ahLst/>
              <a:cxnLst/>
              <a:rect l="l" t="t" r="r" b="b"/>
              <a:pathLst>
                <a:path w="546" h="463" extrusionOk="0">
                  <a:moveTo>
                    <a:pt x="239" y="1"/>
                  </a:moveTo>
                  <a:cubicBezTo>
                    <a:pt x="117" y="1"/>
                    <a:pt x="1" y="99"/>
                    <a:pt x="7" y="242"/>
                  </a:cubicBezTo>
                  <a:cubicBezTo>
                    <a:pt x="13" y="367"/>
                    <a:pt x="117" y="463"/>
                    <a:pt x="239" y="463"/>
                  </a:cubicBezTo>
                  <a:cubicBezTo>
                    <a:pt x="242" y="463"/>
                    <a:pt x="245" y="463"/>
                    <a:pt x="248" y="463"/>
                  </a:cubicBezTo>
                  <a:cubicBezTo>
                    <a:pt x="453" y="452"/>
                    <a:pt x="545" y="200"/>
                    <a:pt x="393" y="61"/>
                  </a:cubicBezTo>
                  <a:cubicBezTo>
                    <a:pt x="347" y="19"/>
                    <a:pt x="293" y="1"/>
                    <a:pt x="23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1" name="Google Shape;10151;p15"/>
            <p:cNvSpPr/>
            <p:nvPr/>
          </p:nvSpPr>
          <p:spPr>
            <a:xfrm>
              <a:off x="5205925" y="5025125"/>
              <a:ext cx="27250" cy="23100"/>
            </a:xfrm>
            <a:custGeom>
              <a:avLst/>
              <a:gdLst/>
              <a:ahLst/>
              <a:cxnLst/>
              <a:rect l="l" t="t" r="r" b="b"/>
              <a:pathLst>
                <a:path w="1090" h="924" extrusionOk="0">
                  <a:moveTo>
                    <a:pt x="477" y="0"/>
                  </a:moveTo>
                  <a:cubicBezTo>
                    <a:pt x="233" y="0"/>
                    <a:pt x="1" y="197"/>
                    <a:pt x="13" y="482"/>
                  </a:cubicBezTo>
                  <a:cubicBezTo>
                    <a:pt x="25" y="731"/>
                    <a:pt x="228" y="923"/>
                    <a:pt x="473" y="923"/>
                  </a:cubicBezTo>
                  <a:cubicBezTo>
                    <a:pt x="481" y="923"/>
                    <a:pt x="488" y="923"/>
                    <a:pt x="496" y="923"/>
                  </a:cubicBezTo>
                  <a:cubicBezTo>
                    <a:pt x="906" y="905"/>
                    <a:pt x="1089" y="398"/>
                    <a:pt x="786" y="122"/>
                  </a:cubicBezTo>
                  <a:cubicBezTo>
                    <a:pt x="693" y="38"/>
                    <a:pt x="584" y="0"/>
                    <a:pt x="47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2" name="Google Shape;10152;p15"/>
            <p:cNvSpPr/>
            <p:nvPr/>
          </p:nvSpPr>
          <p:spPr>
            <a:xfrm>
              <a:off x="5093775" y="5144075"/>
              <a:ext cx="9125" cy="7725"/>
            </a:xfrm>
            <a:custGeom>
              <a:avLst/>
              <a:gdLst/>
              <a:ahLst/>
              <a:cxnLst/>
              <a:rect l="l" t="t" r="r" b="b"/>
              <a:pathLst>
                <a:path w="365" h="309" extrusionOk="0">
                  <a:moveTo>
                    <a:pt x="160" y="0"/>
                  </a:moveTo>
                  <a:cubicBezTo>
                    <a:pt x="78" y="0"/>
                    <a:pt x="1" y="66"/>
                    <a:pt x="5" y="161"/>
                  </a:cubicBezTo>
                  <a:cubicBezTo>
                    <a:pt x="9" y="244"/>
                    <a:pt x="77" y="309"/>
                    <a:pt x="160" y="309"/>
                  </a:cubicBezTo>
                  <a:cubicBezTo>
                    <a:pt x="162" y="309"/>
                    <a:pt x="164" y="309"/>
                    <a:pt x="166" y="309"/>
                  </a:cubicBezTo>
                  <a:cubicBezTo>
                    <a:pt x="303" y="303"/>
                    <a:pt x="364" y="133"/>
                    <a:pt x="262" y="41"/>
                  </a:cubicBezTo>
                  <a:cubicBezTo>
                    <a:pt x="231" y="13"/>
                    <a:pt x="195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3" name="Google Shape;10153;p15"/>
            <p:cNvSpPr/>
            <p:nvPr/>
          </p:nvSpPr>
          <p:spPr>
            <a:xfrm>
              <a:off x="5466975" y="5267500"/>
              <a:ext cx="18175" cy="15425"/>
            </a:xfrm>
            <a:custGeom>
              <a:avLst/>
              <a:gdLst/>
              <a:ahLst/>
              <a:cxnLst/>
              <a:rect l="l" t="t" r="r" b="b"/>
              <a:pathLst>
                <a:path w="727" h="617" extrusionOk="0">
                  <a:moveTo>
                    <a:pt x="318" y="1"/>
                  </a:moveTo>
                  <a:cubicBezTo>
                    <a:pt x="155" y="1"/>
                    <a:pt x="0" y="132"/>
                    <a:pt x="10" y="323"/>
                  </a:cubicBezTo>
                  <a:cubicBezTo>
                    <a:pt x="17" y="488"/>
                    <a:pt x="152" y="616"/>
                    <a:pt x="316" y="616"/>
                  </a:cubicBezTo>
                  <a:cubicBezTo>
                    <a:pt x="321" y="616"/>
                    <a:pt x="325" y="616"/>
                    <a:pt x="330" y="616"/>
                  </a:cubicBezTo>
                  <a:cubicBezTo>
                    <a:pt x="604" y="604"/>
                    <a:pt x="727" y="267"/>
                    <a:pt x="524" y="82"/>
                  </a:cubicBezTo>
                  <a:cubicBezTo>
                    <a:pt x="462" y="26"/>
                    <a:pt x="389" y="1"/>
                    <a:pt x="3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4" name="Google Shape;10154;p15"/>
            <p:cNvSpPr/>
            <p:nvPr/>
          </p:nvSpPr>
          <p:spPr>
            <a:xfrm>
              <a:off x="5524975" y="4651875"/>
              <a:ext cx="27325" cy="23200"/>
            </a:xfrm>
            <a:custGeom>
              <a:avLst/>
              <a:gdLst/>
              <a:ahLst/>
              <a:cxnLst/>
              <a:rect l="l" t="t" r="r" b="b"/>
              <a:pathLst>
                <a:path w="1093" h="928" extrusionOk="0">
                  <a:moveTo>
                    <a:pt x="479" y="1"/>
                  </a:moveTo>
                  <a:cubicBezTo>
                    <a:pt x="234" y="1"/>
                    <a:pt x="1" y="199"/>
                    <a:pt x="14" y="486"/>
                  </a:cubicBezTo>
                  <a:cubicBezTo>
                    <a:pt x="25" y="735"/>
                    <a:pt x="231" y="928"/>
                    <a:pt x="478" y="928"/>
                  </a:cubicBezTo>
                  <a:cubicBezTo>
                    <a:pt x="484" y="928"/>
                    <a:pt x="491" y="928"/>
                    <a:pt x="498" y="928"/>
                  </a:cubicBezTo>
                  <a:cubicBezTo>
                    <a:pt x="909" y="908"/>
                    <a:pt x="1093" y="402"/>
                    <a:pt x="788" y="123"/>
                  </a:cubicBezTo>
                  <a:cubicBezTo>
                    <a:pt x="695" y="38"/>
                    <a:pt x="586" y="1"/>
                    <a:pt x="47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5" name="Google Shape;10155;p15"/>
            <p:cNvSpPr/>
            <p:nvPr/>
          </p:nvSpPr>
          <p:spPr>
            <a:xfrm>
              <a:off x="5322750" y="4792475"/>
              <a:ext cx="18225" cy="15475"/>
            </a:xfrm>
            <a:custGeom>
              <a:avLst/>
              <a:gdLst/>
              <a:ahLst/>
              <a:cxnLst/>
              <a:rect l="l" t="t" r="r" b="b"/>
              <a:pathLst>
                <a:path w="729" h="619" extrusionOk="0">
                  <a:moveTo>
                    <a:pt x="320" y="0"/>
                  </a:moveTo>
                  <a:cubicBezTo>
                    <a:pt x="156" y="0"/>
                    <a:pt x="1" y="132"/>
                    <a:pt x="10" y="324"/>
                  </a:cubicBezTo>
                  <a:cubicBezTo>
                    <a:pt x="17" y="489"/>
                    <a:pt x="154" y="619"/>
                    <a:pt x="318" y="619"/>
                  </a:cubicBezTo>
                  <a:cubicBezTo>
                    <a:pt x="323" y="619"/>
                    <a:pt x="327" y="619"/>
                    <a:pt x="332" y="618"/>
                  </a:cubicBezTo>
                  <a:cubicBezTo>
                    <a:pt x="607" y="606"/>
                    <a:pt x="729" y="267"/>
                    <a:pt x="526" y="82"/>
                  </a:cubicBezTo>
                  <a:cubicBezTo>
                    <a:pt x="464" y="26"/>
                    <a:pt x="391" y="0"/>
                    <a:pt x="3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6" name="Google Shape;10156;p15"/>
            <p:cNvSpPr/>
            <p:nvPr/>
          </p:nvSpPr>
          <p:spPr>
            <a:xfrm>
              <a:off x="5704075" y="4625200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25" y="0"/>
                  </a:moveTo>
                  <a:cubicBezTo>
                    <a:pt x="61" y="0"/>
                    <a:pt x="1" y="52"/>
                    <a:pt x="4" y="126"/>
                  </a:cubicBezTo>
                  <a:cubicBezTo>
                    <a:pt x="7" y="191"/>
                    <a:pt x="61" y="241"/>
                    <a:pt x="125" y="241"/>
                  </a:cubicBezTo>
                  <a:cubicBezTo>
                    <a:pt x="127" y="241"/>
                    <a:pt x="128" y="241"/>
                    <a:pt x="130" y="241"/>
                  </a:cubicBezTo>
                  <a:cubicBezTo>
                    <a:pt x="237" y="236"/>
                    <a:pt x="284" y="104"/>
                    <a:pt x="205" y="32"/>
                  </a:cubicBezTo>
                  <a:cubicBezTo>
                    <a:pt x="181" y="10"/>
                    <a:pt x="153" y="0"/>
                    <a:pt x="12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7" name="Google Shape;10157;p15"/>
            <p:cNvSpPr/>
            <p:nvPr/>
          </p:nvSpPr>
          <p:spPr>
            <a:xfrm>
              <a:off x="5628975" y="4522175"/>
              <a:ext cx="7075" cy="6025"/>
            </a:xfrm>
            <a:custGeom>
              <a:avLst/>
              <a:gdLst/>
              <a:ahLst/>
              <a:cxnLst/>
              <a:rect l="l" t="t" r="r" b="b"/>
              <a:pathLst>
                <a:path w="283" h="241" extrusionOk="0">
                  <a:moveTo>
                    <a:pt x="125" y="0"/>
                  </a:moveTo>
                  <a:cubicBezTo>
                    <a:pt x="61" y="0"/>
                    <a:pt x="1" y="51"/>
                    <a:pt x="5" y="126"/>
                  </a:cubicBezTo>
                  <a:cubicBezTo>
                    <a:pt x="8" y="190"/>
                    <a:pt x="60" y="240"/>
                    <a:pt x="124" y="240"/>
                  </a:cubicBezTo>
                  <a:cubicBezTo>
                    <a:pt x="126" y="240"/>
                    <a:pt x="128" y="240"/>
                    <a:pt x="130" y="240"/>
                  </a:cubicBezTo>
                  <a:cubicBezTo>
                    <a:pt x="236" y="236"/>
                    <a:pt x="283" y="103"/>
                    <a:pt x="205" y="31"/>
                  </a:cubicBezTo>
                  <a:cubicBezTo>
                    <a:pt x="181" y="10"/>
                    <a:pt x="153" y="0"/>
                    <a:pt x="12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8" name="Google Shape;10158;p15"/>
            <p:cNvSpPr/>
            <p:nvPr/>
          </p:nvSpPr>
          <p:spPr>
            <a:xfrm>
              <a:off x="5362450" y="4660125"/>
              <a:ext cx="7075" cy="6000"/>
            </a:xfrm>
            <a:custGeom>
              <a:avLst/>
              <a:gdLst/>
              <a:ahLst/>
              <a:cxnLst/>
              <a:rect l="l" t="t" r="r" b="b"/>
              <a:pathLst>
                <a:path w="283" h="240" extrusionOk="0">
                  <a:moveTo>
                    <a:pt x="123" y="1"/>
                  </a:moveTo>
                  <a:cubicBezTo>
                    <a:pt x="60" y="1"/>
                    <a:pt x="0" y="51"/>
                    <a:pt x="3" y="126"/>
                  </a:cubicBezTo>
                  <a:cubicBezTo>
                    <a:pt x="6" y="190"/>
                    <a:pt x="59" y="240"/>
                    <a:pt x="123" y="240"/>
                  </a:cubicBezTo>
                  <a:cubicBezTo>
                    <a:pt x="124" y="240"/>
                    <a:pt x="126" y="240"/>
                    <a:pt x="128" y="240"/>
                  </a:cubicBezTo>
                  <a:cubicBezTo>
                    <a:pt x="235" y="235"/>
                    <a:pt x="283" y="105"/>
                    <a:pt x="203" y="32"/>
                  </a:cubicBezTo>
                  <a:cubicBezTo>
                    <a:pt x="179" y="10"/>
                    <a:pt x="151" y="1"/>
                    <a:pt x="12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9" name="Google Shape;10159;p15"/>
            <p:cNvSpPr/>
            <p:nvPr/>
          </p:nvSpPr>
          <p:spPr>
            <a:xfrm>
              <a:off x="6060150" y="4610600"/>
              <a:ext cx="7100" cy="6050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25" y="1"/>
                  </a:moveTo>
                  <a:cubicBezTo>
                    <a:pt x="61" y="1"/>
                    <a:pt x="1" y="53"/>
                    <a:pt x="4" y="127"/>
                  </a:cubicBezTo>
                  <a:cubicBezTo>
                    <a:pt x="7" y="191"/>
                    <a:pt x="61" y="241"/>
                    <a:pt x="126" y="241"/>
                  </a:cubicBezTo>
                  <a:cubicBezTo>
                    <a:pt x="127" y="241"/>
                    <a:pt x="128" y="241"/>
                    <a:pt x="129" y="241"/>
                  </a:cubicBezTo>
                  <a:cubicBezTo>
                    <a:pt x="235" y="235"/>
                    <a:pt x="283" y="105"/>
                    <a:pt x="204" y="32"/>
                  </a:cubicBezTo>
                  <a:cubicBezTo>
                    <a:pt x="180" y="11"/>
                    <a:pt x="152" y="1"/>
                    <a:pt x="1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0" name="Google Shape;10160;p15"/>
            <p:cNvSpPr/>
            <p:nvPr/>
          </p:nvSpPr>
          <p:spPr>
            <a:xfrm>
              <a:off x="6157700" y="4343400"/>
              <a:ext cx="28375" cy="27000"/>
            </a:xfrm>
            <a:custGeom>
              <a:avLst/>
              <a:gdLst/>
              <a:ahLst/>
              <a:cxnLst/>
              <a:rect l="l" t="t" r="r" b="b"/>
              <a:pathLst>
                <a:path w="1135" h="1080" extrusionOk="0">
                  <a:moveTo>
                    <a:pt x="558" y="0"/>
                  </a:moveTo>
                  <a:cubicBezTo>
                    <a:pt x="272" y="0"/>
                    <a:pt x="0" y="230"/>
                    <a:pt x="16" y="564"/>
                  </a:cubicBezTo>
                  <a:cubicBezTo>
                    <a:pt x="29" y="853"/>
                    <a:pt x="267" y="1079"/>
                    <a:pt x="552" y="1079"/>
                  </a:cubicBezTo>
                  <a:cubicBezTo>
                    <a:pt x="561" y="1079"/>
                    <a:pt x="570" y="1079"/>
                    <a:pt x="579" y="1078"/>
                  </a:cubicBezTo>
                  <a:cubicBezTo>
                    <a:pt x="796" y="1069"/>
                    <a:pt x="987" y="928"/>
                    <a:pt x="1060" y="724"/>
                  </a:cubicBezTo>
                  <a:cubicBezTo>
                    <a:pt x="1134" y="519"/>
                    <a:pt x="1078" y="289"/>
                    <a:pt x="918" y="142"/>
                  </a:cubicBezTo>
                  <a:cubicBezTo>
                    <a:pt x="810" y="44"/>
                    <a:pt x="682" y="0"/>
                    <a:pt x="55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1" name="Google Shape;10161;p15"/>
            <p:cNvSpPr/>
            <p:nvPr/>
          </p:nvSpPr>
          <p:spPr>
            <a:xfrm>
              <a:off x="6775000" y="4557225"/>
              <a:ext cx="50000" cy="47700"/>
            </a:xfrm>
            <a:custGeom>
              <a:avLst/>
              <a:gdLst/>
              <a:ahLst/>
              <a:cxnLst/>
              <a:rect l="l" t="t" r="r" b="b"/>
              <a:pathLst>
                <a:path w="2000" h="1908" extrusionOk="0">
                  <a:moveTo>
                    <a:pt x="972" y="0"/>
                  </a:moveTo>
                  <a:cubicBezTo>
                    <a:pt x="866" y="0"/>
                    <a:pt x="757" y="18"/>
                    <a:pt x="652" y="56"/>
                  </a:cubicBezTo>
                  <a:cubicBezTo>
                    <a:pt x="288" y="186"/>
                    <a:pt x="38" y="522"/>
                    <a:pt x="20" y="906"/>
                  </a:cubicBezTo>
                  <a:cubicBezTo>
                    <a:pt x="1" y="1291"/>
                    <a:pt x="216" y="1650"/>
                    <a:pt x="564" y="1816"/>
                  </a:cubicBezTo>
                  <a:cubicBezTo>
                    <a:pt x="694" y="1877"/>
                    <a:pt x="833" y="1908"/>
                    <a:pt x="972" y="1908"/>
                  </a:cubicBezTo>
                  <a:cubicBezTo>
                    <a:pt x="1204" y="1908"/>
                    <a:pt x="1433" y="1823"/>
                    <a:pt x="1612" y="1661"/>
                  </a:cubicBezTo>
                  <a:cubicBezTo>
                    <a:pt x="1898" y="1402"/>
                    <a:pt x="2000" y="997"/>
                    <a:pt x="1869" y="633"/>
                  </a:cubicBezTo>
                  <a:cubicBezTo>
                    <a:pt x="1731" y="243"/>
                    <a:pt x="1364" y="0"/>
                    <a:pt x="9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2" name="Google Shape;10162;p15"/>
            <p:cNvSpPr/>
            <p:nvPr/>
          </p:nvSpPr>
          <p:spPr>
            <a:xfrm>
              <a:off x="6686225" y="3793200"/>
              <a:ext cx="47275" cy="45125"/>
            </a:xfrm>
            <a:custGeom>
              <a:avLst/>
              <a:gdLst/>
              <a:ahLst/>
              <a:cxnLst/>
              <a:rect l="l" t="t" r="r" b="b"/>
              <a:pathLst>
                <a:path w="1891" h="1805" extrusionOk="0">
                  <a:moveTo>
                    <a:pt x="919" y="1"/>
                  </a:moveTo>
                  <a:cubicBezTo>
                    <a:pt x="818" y="1"/>
                    <a:pt x="715" y="18"/>
                    <a:pt x="615" y="54"/>
                  </a:cubicBezTo>
                  <a:cubicBezTo>
                    <a:pt x="272" y="175"/>
                    <a:pt x="36" y="494"/>
                    <a:pt x="18" y="858"/>
                  </a:cubicBezTo>
                  <a:cubicBezTo>
                    <a:pt x="0" y="1222"/>
                    <a:pt x="203" y="1561"/>
                    <a:pt x="532" y="1718"/>
                  </a:cubicBezTo>
                  <a:cubicBezTo>
                    <a:pt x="655" y="1776"/>
                    <a:pt x="787" y="1804"/>
                    <a:pt x="918" y="1804"/>
                  </a:cubicBezTo>
                  <a:cubicBezTo>
                    <a:pt x="1137" y="1804"/>
                    <a:pt x="1355" y="1724"/>
                    <a:pt x="1524" y="1572"/>
                  </a:cubicBezTo>
                  <a:cubicBezTo>
                    <a:pt x="1795" y="1327"/>
                    <a:pt x="1891" y="944"/>
                    <a:pt x="1768" y="599"/>
                  </a:cubicBezTo>
                  <a:cubicBezTo>
                    <a:pt x="1637" y="231"/>
                    <a:pt x="1289" y="1"/>
                    <a:pt x="9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3" name="Google Shape;10163;p15"/>
            <p:cNvSpPr/>
            <p:nvPr/>
          </p:nvSpPr>
          <p:spPr>
            <a:xfrm>
              <a:off x="6645475" y="3987500"/>
              <a:ext cx="30025" cy="24850"/>
            </a:xfrm>
            <a:custGeom>
              <a:avLst/>
              <a:gdLst/>
              <a:ahLst/>
              <a:cxnLst/>
              <a:rect l="l" t="t" r="r" b="b"/>
              <a:pathLst>
                <a:path w="1201" h="994" extrusionOk="0">
                  <a:moveTo>
                    <a:pt x="613" y="0"/>
                  </a:moveTo>
                  <a:cubicBezTo>
                    <a:pt x="557" y="0"/>
                    <a:pt x="501" y="10"/>
                    <a:pt x="446" y="30"/>
                  </a:cubicBezTo>
                  <a:cubicBezTo>
                    <a:pt x="29" y="177"/>
                    <a:pt x="1" y="754"/>
                    <a:pt x="399" y="944"/>
                  </a:cubicBezTo>
                  <a:cubicBezTo>
                    <a:pt x="471" y="978"/>
                    <a:pt x="544" y="993"/>
                    <a:pt x="614" y="993"/>
                  </a:cubicBezTo>
                  <a:cubicBezTo>
                    <a:pt x="934" y="993"/>
                    <a:pt x="1201" y="671"/>
                    <a:pt x="1079" y="331"/>
                  </a:cubicBezTo>
                  <a:cubicBezTo>
                    <a:pt x="1007" y="127"/>
                    <a:pt x="816" y="0"/>
                    <a:pt x="6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4" name="Google Shape;10164;p15"/>
            <p:cNvSpPr/>
            <p:nvPr/>
          </p:nvSpPr>
          <p:spPr>
            <a:xfrm>
              <a:off x="6774450" y="3906325"/>
              <a:ext cx="30050" cy="24850"/>
            </a:xfrm>
            <a:custGeom>
              <a:avLst/>
              <a:gdLst/>
              <a:ahLst/>
              <a:cxnLst/>
              <a:rect l="l" t="t" r="r" b="b"/>
              <a:pathLst>
                <a:path w="1202" h="994" extrusionOk="0">
                  <a:moveTo>
                    <a:pt x="613" y="1"/>
                  </a:moveTo>
                  <a:cubicBezTo>
                    <a:pt x="557" y="1"/>
                    <a:pt x="501" y="10"/>
                    <a:pt x="445" y="30"/>
                  </a:cubicBezTo>
                  <a:cubicBezTo>
                    <a:pt x="30" y="178"/>
                    <a:pt x="0" y="755"/>
                    <a:pt x="400" y="944"/>
                  </a:cubicBezTo>
                  <a:cubicBezTo>
                    <a:pt x="472" y="978"/>
                    <a:pt x="544" y="994"/>
                    <a:pt x="614" y="994"/>
                  </a:cubicBezTo>
                  <a:cubicBezTo>
                    <a:pt x="934" y="994"/>
                    <a:pt x="1202" y="671"/>
                    <a:pt x="1079" y="331"/>
                  </a:cubicBezTo>
                  <a:cubicBezTo>
                    <a:pt x="1007" y="128"/>
                    <a:pt x="817" y="1"/>
                    <a:pt x="6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5" name="Google Shape;10165;p15"/>
            <p:cNvSpPr/>
            <p:nvPr/>
          </p:nvSpPr>
          <p:spPr>
            <a:xfrm>
              <a:off x="6521850" y="4391125"/>
              <a:ext cx="34725" cy="33100"/>
            </a:xfrm>
            <a:custGeom>
              <a:avLst/>
              <a:gdLst/>
              <a:ahLst/>
              <a:cxnLst/>
              <a:rect l="l" t="t" r="r" b="b"/>
              <a:pathLst>
                <a:path w="1389" h="1324" extrusionOk="0">
                  <a:moveTo>
                    <a:pt x="675" y="1"/>
                  </a:moveTo>
                  <a:cubicBezTo>
                    <a:pt x="601" y="1"/>
                    <a:pt x="526" y="13"/>
                    <a:pt x="452" y="40"/>
                  </a:cubicBezTo>
                  <a:cubicBezTo>
                    <a:pt x="201" y="130"/>
                    <a:pt x="28" y="363"/>
                    <a:pt x="14" y="629"/>
                  </a:cubicBezTo>
                  <a:cubicBezTo>
                    <a:pt x="1" y="896"/>
                    <a:pt x="151" y="1146"/>
                    <a:pt x="392" y="1260"/>
                  </a:cubicBezTo>
                  <a:cubicBezTo>
                    <a:pt x="482" y="1303"/>
                    <a:pt x="579" y="1324"/>
                    <a:pt x="675" y="1324"/>
                  </a:cubicBezTo>
                  <a:cubicBezTo>
                    <a:pt x="836" y="1324"/>
                    <a:pt x="995" y="1265"/>
                    <a:pt x="1119" y="1152"/>
                  </a:cubicBezTo>
                  <a:cubicBezTo>
                    <a:pt x="1317" y="973"/>
                    <a:pt x="1388" y="692"/>
                    <a:pt x="1298" y="439"/>
                  </a:cubicBezTo>
                  <a:cubicBezTo>
                    <a:pt x="1201" y="169"/>
                    <a:pt x="947" y="1"/>
                    <a:pt x="67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6" name="Google Shape;10166;p15"/>
            <p:cNvSpPr/>
            <p:nvPr/>
          </p:nvSpPr>
          <p:spPr>
            <a:xfrm>
              <a:off x="7151475" y="3881100"/>
              <a:ext cx="34725" cy="33100"/>
            </a:xfrm>
            <a:custGeom>
              <a:avLst/>
              <a:gdLst/>
              <a:ahLst/>
              <a:cxnLst/>
              <a:rect l="l" t="t" r="r" b="b"/>
              <a:pathLst>
                <a:path w="1389" h="1324" extrusionOk="0">
                  <a:moveTo>
                    <a:pt x="675" y="1"/>
                  </a:moveTo>
                  <a:cubicBezTo>
                    <a:pt x="601" y="1"/>
                    <a:pt x="526" y="13"/>
                    <a:pt x="452" y="40"/>
                  </a:cubicBezTo>
                  <a:cubicBezTo>
                    <a:pt x="201" y="130"/>
                    <a:pt x="28" y="363"/>
                    <a:pt x="14" y="629"/>
                  </a:cubicBezTo>
                  <a:cubicBezTo>
                    <a:pt x="1" y="897"/>
                    <a:pt x="151" y="1145"/>
                    <a:pt x="392" y="1259"/>
                  </a:cubicBezTo>
                  <a:cubicBezTo>
                    <a:pt x="482" y="1302"/>
                    <a:pt x="579" y="1323"/>
                    <a:pt x="675" y="1323"/>
                  </a:cubicBezTo>
                  <a:cubicBezTo>
                    <a:pt x="836" y="1323"/>
                    <a:pt x="995" y="1264"/>
                    <a:pt x="1119" y="1152"/>
                  </a:cubicBezTo>
                  <a:cubicBezTo>
                    <a:pt x="1318" y="973"/>
                    <a:pt x="1388" y="692"/>
                    <a:pt x="1298" y="440"/>
                  </a:cubicBezTo>
                  <a:cubicBezTo>
                    <a:pt x="1201" y="169"/>
                    <a:pt x="947" y="1"/>
                    <a:pt x="67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7" name="Google Shape;10167;p15"/>
            <p:cNvSpPr/>
            <p:nvPr/>
          </p:nvSpPr>
          <p:spPr>
            <a:xfrm>
              <a:off x="6097125" y="4272625"/>
              <a:ext cx="20025" cy="16575"/>
            </a:xfrm>
            <a:custGeom>
              <a:avLst/>
              <a:gdLst/>
              <a:ahLst/>
              <a:cxnLst/>
              <a:rect l="l" t="t" r="r" b="b"/>
              <a:pathLst>
                <a:path w="801" h="663" extrusionOk="0">
                  <a:moveTo>
                    <a:pt x="408" y="0"/>
                  </a:moveTo>
                  <a:cubicBezTo>
                    <a:pt x="371" y="0"/>
                    <a:pt x="334" y="6"/>
                    <a:pt x="297" y="19"/>
                  </a:cubicBezTo>
                  <a:cubicBezTo>
                    <a:pt x="20" y="119"/>
                    <a:pt x="1" y="503"/>
                    <a:pt x="267" y="630"/>
                  </a:cubicBezTo>
                  <a:cubicBezTo>
                    <a:pt x="315" y="652"/>
                    <a:pt x="363" y="663"/>
                    <a:pt x="410" y="663"/>
                  </a:cubicBezTo>
                  <a:cubicBezTo>
                    <a:pt x="623" y="663"/>
                    <a:pt x="801" y="448"/>
                    <a:pt x="719" y="219"/>
                  </a:cubicBezTo>
                  <a:cubicBezTo>
                    <a:pt x="671" y="85"/>
                    <a:pt x="543" y="0"/>
                    <a:pt x="40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8" name="Google Shape;10168;p15"/>
            <p:cNvSpPr/>
            <p:nvPr/>
          </p:nvSpPr>
          <p:spPr>
            <a:xfrm>
              <a:off x="7036800" y="4505925"/>
              <a:ext cx="30050" cy="24850"/>
            </a:xfrm>
            <a:custGeom>
              <a:avLst/>
              <a:gdLst/>
              <a:ahLst/>
              <a:cxnLst/>
              <a:rect l="l" t="t" r="r" b="b"/>
              <a:pathLst>
                <a:path w="1202" h="994" extrusionOk="0">
                  <a:moveTo>
                    <a:pt x="614" y="1"/>
                  </a:moveTo>
                  <a:cubicBezTo>
                    <a:pt x="558" y="1"/>
                    <a:pt x="502" y="10"/>
                    <a:pt x="447" y="30"/>
                  </a:cubicBezTo>
                  <a:cubicBezTo>
                    <a:pt x="31" y="178"/>
                    <a:pt x="1" y="756"/>
                    <a:pt x="400" y="944"/>
                  </a:cubicBezTo>
                  <a:cubicBezTo>
                    <a:pt x="472" y="978"/>
                    <a:pt x="545" y="994"/>
                    <a:pt x="615" y="994"/>
                  </a:cubicBezTo>
                  <a:cubicBezTo>
                    <a:pt x="935" y="994"/>
                    <a:pt x="1202" y="671"/>
                    <a:pt x="1080" y="331"/>
                  </a:cubicBezTo>
                  <a:cubicBezTo>
                    <a:pt x="1008" y="128"/>
                    <a:pt x="817" y="1"/>
                    <a:pt x="6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9" name="Google Shape;10169;p15"/>
            <p:cNvSpPr/>
            <p:nvPr/>
          </p:nvSpPr>
          <p:spPr>
            <a:xfrm>
              <a:off x="7064725" y="4291300"/>
              <a:ext cx="20025" cy="16575"/>
            </a:xfrm>
            <a:custGeom>
              <a:avLst/>
              <a:gdLst/>
              <a:ahLst/>
              <a:cxnLst/>
              <a:rect l="l" t="t" r="r" b="b"/>
              <a:pathLst>
                <a:path w="801" h="663" extrusionOk="0">
                  <a:moveTo>
                    <a:pt x="408" y="1"/>
                  </a:moveTo>
                  <a:cubicBezTo>
                    <a:pt x="371" y="1"/>
                    <a:pt x="334" y="7"/>
                    <a:pt x="298" y="20"/>
                  </a:cubicBezTo>
                  <a:cubicBezTo>
                    <a:pt x="20" y="119"/>
                    <a:pt x="0" y="503"/>
                    <a:pt x="266" y="630"/>
                  </a:cubicBezTo>
                  <a:cubicBezTo>
                    <a:pt x="314" y="652"/>
                    <a:pt x="362" y="663"/>
                    <a:pt x="409" y="663"/>
                  </a:cubicBezTo>
                  <a:cubicBezTo>
                    <a:pt x="623" y="663"/>
                    <a:pt x="800" y="448"/>
                    <a:pt x="720" y="221"/>
                  </a:cubicBezTo>
                  <a:cubicBezTo>
                    <a:pt x="672" y="85"/>
                    <a:pt x="544" y="1"/>
                    <a:pt x="4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0" name="Google Shape;10170;p15"/>
            <p:cNvSpPr/>
            <p:nvPr/>
          </p:nvSpPr>
          <p:spPr>
            <a:xfrm>
              <a:off x="6238875" y="3961825"/>
              <a:ext cx="37300" cy="35600"/>
            </a:xfrm>
            <a:custGeom>
              <a:avLst/>
              <a:gdLst/>
              <a:ahLst/>
              <a:cxnLst/>
              <a:rect l="l" t="t" r="r" b="b"/>
              <a:pathLst>
                <a:path w="1492" h="1424" extrusionOk="0">
                  <a:moveTo>
                    <a:pt x="725" y="1"/>
                  </a:moveTo>
                  <a:cubicBezTo>
                    <a:pt x="646" y="1"/>
                    <a:pt x="565" y="14"/>
                    <a:pt x="486" y="42"/>
                  </a:cubicBezTo>
                  <a:cubicBezTo>
                    <a:pt x="215" y="139"/>
                    <a:pt x="29" y="390"/>
                    <a:pt x="14" y="677"/>
                  </a:cubicBezTo>
                  <a:cubicBezTo>
                    <a:pt x="0" y="964"/>
                    <a:pt x="160" y="1231"/>
                    <a:pt x="420" y="1355"/>
                  </a:cubicBezTo>
                  <a:cubicBezTo>
                    <a:pt x="517" y="1401"/>
                    <a:pt x="621" y="1423"/>
                    <a:pt x="725" y="1423"/>
                  </a:cubicBezTo>
                  <a:cubicBezTo>
                    <a:pt x="898" y="1423"/>
                    <a:pt x="1069" y="1360"/>
                    <a:pt x="1203" y="1239"/>
                  </a:cubicBezTo>
                  <a:cubicBezTo>
                    <a:pt x="1415" y="1046"/>
                    <a:pt x="1491" y="744"/>
                    <a:pt x="1395" y="472"/>
                  </a:cubicBezTo>
                  <a:cubicBezTo>
                    <a:pt x="1291" y="182"/>
                    <a:pt x="1017" y="1"/>
                    <a:pt x="7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1" name="Google Shape;10171;p15"/>
            <p:cNvSpPr/>
            <p:nvPr/>
          </p:nvSpPr>
          <p:spPr>
            <a:xfrm>
              <a:off x="6392525" y="3873450"/>
              <a:ext cx="9325" cy="7725"/>
            </a:xfrm>
            <a:custGeom>
              <a:avLst/>
              <a:gdLst/>
              <a:ahLst/>
              <a:cxnLst/>
              <a:rect l="l" t="t" r="r" b="b"/>
              <a:pathLst>
                <a:path w="373" h="309" extrusionOk="0">
                  <a:moveTo>
                    <a:pt x="191" y="0"/>
                  </a:moveTo>
                  <a:cubicBezTo>
                    <a:pt x="173" y="0"/>
                    <a:pt x="156" y="3"/>
                    <a:pt x="139" y="9"/>
                  </a:cubicBezTo>
                  <a:cubicBezTo>
                    <a:pt x="9" y="54"/>
                    <a:pt x="0" y="233"/>
                    <a:pt x="124" y="293"/>
                  </a:cubicBezTo>
                  <a:cubicBezTo>
                    <a:pt x="146" y="304"/>
                    <a:pt x="168" y="308"/>
                    <a:pt x="190" y="308"/>
                  </a:cubicBezTo>
                  <a:cubicBezTo>
                    <a:pt x="290" y="308"/>
                    <a:pt x="373" y="208"/>
                    <a:pt x="336" y="102"/>
                  </a:cubicBezTo>
                  <a:cubicBezTo>
                    <a:pt x="313" y="40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2" name="Google Shape;10172;p15"/>
            <p:cNvSpPr/>
            <p:nvPr/>
          </p:nvSpPr>
          <p:spPr>
            <a:xfrm>
              <a:off x="7010225" y="3621375"/>
              <a:ext cx="27975" cy="23150"/>
            </a:xfrm>
            <a:custGeom>
              <a:avLst/>
              <a:gdLst/>
              <a:ahLst/>
              <a:cxnLst/>
              <a:rect l="l" t="t" r="r" b="b"/>
              <a:pathLst>
                <a:path w="1119" h="926" extrusionOk="0">
                  <a:moveTo>
                    <a:pt x="569" y="1"/>
                  </a:moveTo>
                  <a:cubicBezTo>
                    <a:pt x="518" y="1"/>
                    <a:pt x="465" y="10"/>
                    <a:pt x="414" y="28"/>
                  </a:cubicBezTo>
                  <a:cubicBezTo>
                    <a:pt x="28" y="166"/>
                    <a:pt x="1" y="704"/>
                    <a:pt x="372" y="880"/>
                  </a:cubicBezTo>
                  <a:cubicBezTo>
                    <a:pt x="439" y="911"/>
                    <a:pt x="506" y="926"/>
                    <a:pt x="571" y="926"/>
                  </a:cubicBezTo>
                  <a:cubicBezTo>
                    <a:pt x="869" y="926"/>
                    <a:pt x="1118" y="626"/>
                    <a:pt x="1005" y="307"/>
                  </a:cubicBezTo>
                  <a:cubicBezTo>
                    <a:pt x="937" y="119"/>
                    <a:pt x="759" y="1"/>
                    <a:pt x="56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3" name="Google Shape;10173;p15"/>
            <p:cNvSpPr/>
            <p:nvPr/>
          </p:nvSpPr>
          <p:spPr>
            <a:xfrm>
              <a:off x="6814650" y="4071750"/>
              <a:ext cx="28050" cy="23200"/>
            </a:xfrm>
            <a:custGeom>
              <a:avLst/>
              <a:gdLst/>
              <a:ahLst/>
              <a:cxnLst/>
              <a:rect l="l" t="t" r="r" b="b"/>
              <a:pathLst>
                <a:path w="1122" h="928" extrusionOk="0">
                  <a:moveTo>
                    <a:pt x="572" y="1"/>
                  </a:moveTo>
                  <a:cubicBezTo>
                    <a:pt x="520" y="1"/>
                    <a:pt x="467" y="9"/>
                    <a:pt x="415" y="28"/>
                  </a:cubicBezTo>
                  <a:cubicBezTo>
                    <a:pt x="28" y="167"/>
                    <a:pt x="1" y="705"/>
                    <a:pt x="373" y="882"/>
                  </a:cubicBezTo>
                  <a:cubicBezTo>
                    <a:pt x="440" y="913"/>
                    <a:pt x="507" y="928"/>
                    <a:pt x="572" y="928"/>
                  </a:cubicBezTo>
                  <a:cubicBezTo>
                    <a:pt x="872" y="928"/>
                    <a:pt x="1121" y="626"/>
                    <a:pt x="1008" y="308"/>
                  </a:cubicBezTo>
                  <a:cubicBezTo>
                    <a:pt x="939" y="119"/>
                    <a:pt x="761" y="1"/>
                    <a:pt x="57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4" name="Google Shape;10174;p15"/>
            <p:cNvSpPr/>
            <p:nvPr/>
          </p:nvSpPr>
          <p:spPr>
            <a:xfrm>
              <a:off x="6976425" y="3884375"/>
              <a:ext cx="18650" cy="15475"/>
            </a:xfrm>
            <a:custGeom>
              <a:avLst/>
              <a:gdLst/>
              <a:ahLst/>
              <a:cxnLst/>
              <a:rect l="l" t="t" r="r" b="b"/>
              <a:pathLst>
                <a:path w="746" h="619" extrusionOk="0">
                  <a:moveTo>
                    <a:pt x="379" y="1"/>
                  </a:moveTo>
                  <a:cubicBezTo>
                    <a:pt x="344" y="1"/>
                    <a:pt x="309" y="6"/>
                    <a:pt x="275" y="19"/>
                  </a:cubicBezTo>
                  <a:cubicBezTo>
                    <a:pt x="17" y="112"/>
                    <a:pt x="0" y="471"/>
                    <a:pt x="248" y="588"/>
                  </a:cubicBezTo>
                  <a:cubicBezTo>
                    <a:pt x="293" y="609"/>
                    <a:pt x="338" y="619"/>
                    <a:pt x="381" y="619"/>
                  </a:cubicBezTo>
                  <a:cubicBezTo>
                    <a:pt x="580" y="619"/>
                    <a:pt x="746" y="419"/>
                    <a:pt x="671" y="206"/>
                  </a:cubicBezTo>
                  <a:cubicBezTo>
                    <a:pt x="626" y="80"/>
                    <a:pt x="506" y="1"/>
                    <a:pt x="37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5" name="Google Shape;10175;p15"/>
            <p:cNvSpPr/>
            <p:nvPr/>
          </p:nvSpPr>
          <p:spPr>
            <a:xfrm>
              <a:off x="6672775" y="4164000"/>
              <a:ext cx="7250" cy="6025"/>
            </a:xfrm>
            <a:custGeom>
              <a:avLst/>
              <a:gdLst/>
              <a:ahLst/>
              <a:cxnLst/>
              <a:rect l="l" t="t" r="r" b="b"/>
              <a:pathLst>
                <a:path w="290" h="241" extrusionOk="0">
                  <a:moveTo>
                    <a:pt x="147" y="1"/>
                  </a:moveTo>
                  <a:cubicBezTo>
                    <a:pt x="134" y="1"/>
                    <a:pt x="121" y="3"/>
                    <a:pt x="108" y="7"/>
                  </a:cubicBezTo>
                  <a:cubicBezTo>
                    <a:pt x="8" y="43"/>
                    <a:pt x="0" y="183"/>
                    <a:pt x="96" y="228"/>
                  </a:cubicBezTo>
                  <a:cubicBezTo>
                    <a:pt x="114" y="237"/>
                    <a:pt x="132" y="240"/>
                    <a:pt x="149" y="240"/>
                  </a:cubicBezTo>
                  <a:cubicBezTo>
                    <a:pt x="226" y="240"/>
                    <a:pt x="290" y="163"/>
                    <a:pt x="260" y="81"/>
                  </a:cubicBezTo>
                  <a:cubicBezTo>
                    <a:pt x="243" y="31"/>
                    <a:pt x="197" y="1"/>
                    <a:pt x="1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6" name="Google Shape;10176;p15"/>
            <p:cNvSpPr/>
            <p:nvPr/>
          </p:nvSpPr>
          <p:spPr>
            <a:xfrm>
              <a:off x="6774775" y="4240450"/>
              <a:ext cx="7275" cy="6025"/>
            </a:xfrm>
            <a:custGeom>
              <a:avLst/>
              <a:gdLst/>
              <a:ahLst/>
              <a:cxnLst/>
              <a:rect l="l" t="t" r="r" b="b"/>
              <a:pathLst>
                <a:path w="291" h="241" extrusionOk="0">
                  <a:moveTo>
                    <a:pt x="149" y="1"/>
                  </a:moveTo>
                  <a:cubicBezTo>
                    <a:pt x="136" y="1"/>
                    <a:pt x="122" y="3"/>
                    <a:pt x="109" y="8"/>
                  </a:cubicBezTo>
                  <a:cubicBezTo>
                    <a:pt x="8" y="44"/>
                    <a:pt x="1" y="184"/>
                    <a:pt x="97" y="229"/>
                  </a:cubicBezTo>
                  <a:cubicBezTo>
                    <a:pt x="114" y="237"/>
                    <a:pt x="131" y="240"/>
                    <a:pt x="148" y="240"/>
                  </a:cubicBezTo>
                  <a:cubicBezTo>
                    <a:pt x="226" y="240"/>
                    <a:pt x="291" y="163"/>
                    <a:pt x="262" y="80"/>
                  </a:cubicBezTo>
                  <a:cubicBezTo>
                    <a:pt x="245" y="32"/>
                    <a:pt x="198" y="1"/>
                    <a:pt x="1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7" name="Google Shape;10177;p15"/>
            <p:cNvSpPr/>
            <p:nvPr/>
          </p:nvSpPr>
          <p:spPr>
            <a:xfrm>
              <a:off x="6989125" y="403037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148" y="0"/>
                  </a:moveTo>
                  <a:cubicBezTo>
                    <a:pt x="135" y="0"/>
                    <a:pt x="122" y="3"/>
                    <a:pt x="108" y="7"/>
                  </a:cubicBezTo>
                  <a:cubicBezTo>
                    <a:pt x="8" y="43"/>
                    <a:pt x="0" y="183"/>
                    <a:pt x="98" y="228"/>
                  </a:cubicBezTo>
                  <a:cubicBezTo>
                    <a:pt x="115" y="237"/>
                    <a:pt x="133" y="240"/>
                    <a:pt x="150" y="240"/>
                  </a:cubicBezTo>
                  <a:cubicBezTo>
                    <a:pt x="227" y="240"/>
                    <a:pt x="291" y="162"/>
                    <a:pt x="262" y="79"/>
                  </a:cubicBezTo>
                  <a:cubicBezTo>
                    <a:pt x="244" y="31"/>
                    <a:pt x="197" y="0"/>
                    <a:pt x="14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8" name="Google Shape;10178;p15"/>
            <p:cNvSpPr/>
            <p:nvPr/>
          </p:nvSpPr>
          <p:spPr>
            <a:xfrm>
              <a:off x="6336650" y="4282425"/>
              <a:ext cx="7275" cy="6025"/>
            </a:xfrm>
            <a:custGeom>
              <a:avLst/>
              <a:gdLst/>
              <a:ahLst/>
              <a:cxnLst/>
              <a:rect l="l" t="t" r="r" b="b"/>
              <a:pathLst>
                <a:path w="291" h="241" extrusionOk="0">
                  <a:moveTo>
                    <a:pt x="149" y="1"/>
                  </a:moveTo>
                  <a:cubicBezTo>
                    <a:pt x="135" y="1"/>
                    <a:pt x="122" y="3"/>
                    <a:pt x="109" y="8"/>
                  </a:cubicBezTo>
                  <a:cubicBezTo>
                    <a:pt x="8" y="44"/>
                    <a:pt x="0" y="184"/>
                    <a:pt x="96" y="229"/>
                  </a:cubicBezTo>
                  <a:cubicBezTo>
                    <a:pt x="114" y="237"/>
                    <a:pt x="131" y="240"/>
                    <a:pt x="148" y="240"/>
                  </a:cubicBezTo>
                  <a:cubicBezTo>
                    <a:pt x="225" y="240"/>
                    <a:pt x="290" y="163"/>
                    <a:pt x="262" y="80"/>
                  </a:cubicBezTo>
                  <a:cubicBezTo>
                    <a:pt x="244" y="31"/>
                    <a:pt x="198" y="1"/>
                    <a:pt x="1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9" name="Google Shape;10179;p15"/>
            <p:cNvSpPr/>
            <p:nvPr/>
          </p:nvSpPr>
          <p:spPr>
            <a:xfrm>
              <a:off x="6295500" y="4549125"/>
              <a:ext cx="32675" cy="27025"/>
            </a:xfrm>
            <a:custGeom>
              <a:avLst/>
              <a:gdLst/>
              <a:ahLst/>
              <a:cxnLst/>
              <a:rect l="l" t="t" r="r" b="b"/>
              <a:pathLst>
                <a:path w="1307" h="1081" extrusionOk="0">
                  <a:moveTo>
                    <a:pt x="666" y="1"/>
                  </a:moveTo>
                  <a:cubicBezTo>
                    <a:pt x="606" y="1"/>
                    <a:pt x="544" y="11"/>
                    <a:pt x="484" y="32"/>
                  </a:cubicBezTo>
                  <a:cubicBezTo>
                    <a:pt x="32" y="193"/>
                    <a:pt x="0" y="822"/>
                    <a:pt x="435" y="1027"/>
                  </a:cubicBezTo>
                  <a:cubicBezTo>
                    <a:pt x="512" y="1064"/>
                    <a:pt x="591" y="1081"/>
                    <a:pt x="667" y="1081"/>
                  </a:cubicBezTo>
                  <a:cubicBezTo>
                    <a:pt x="1016" y="1081"/>
                    <a:pt x="1306" y="730"/>
                    <a:pt x="1173" y="359"/>
                  </a:cubicBezTo>
                  <a:cubicBezTo>
                    <a:pt x="1095" y="138"/>
                    <a:pt x="887" y="1"/>
                    <a:pt x="6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0" name="Google Shape;10180;p15"/>
            <p:cNvSpPr/>
            <p:nvPr/>
          </p:nvSpPr>
          <p:spPr>
            <a:xfrm>
              <a:off x="6463925" y="4154975"/>
              <a:ext cx="16650" cy="14150"/>
            </a:xfrm>
            <a:custGeom>
              <a:avLst/>
              <a:gdLst/>
              <a:ahLst/>
              <a:cxnLst/>
              <a:rect l="l" t="t" r="r" b="b"/>
              <a:pathLst>
                <a:path w="666" h="566" extrusionOk="0">
                  <a:moveTo>
                    <a:pt x="292" y="0"/>
                  </a:moveTo>
                  <a:cubicBezTo>
                    <a:pt x="142" y="0"/>
                    <a:pt x="0" y="121"/>
                    <a:pt x="8" y="296"/>
                  </a:cubicBezTo>
                  <a:cubicBezTo>
                    <a:pt x="15" y="447"/>
                    <a:pt x="141" y="565"/>
                    <a:pt x="291" y="565"/>
                  </a:cubicBezTo>
                  <a:cubicBezTo>
                    <a:pt x="295" y="565"/>
                    <a:pt x="299" y="565"/>
                    <a:pt x="302" y="565"/>
                  </a:cubicBezTo>
                  <a:cubicBezTo>
                    <a:pt x="553" y="553"/>
                    <a:pt x="666" y="245"/>
                    <a:pt x="480" y="75"/>
                  </a:cubicBezTo>
                  <a:cubicBezTo>
                    <a:pt x="423" y="23"/>
                    <a:pt x="357" y="0"/>
                    <a:pt x="29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1" name="Google Shape;10181;p15"/>
            <p:cNvSpPr/>
            <p:nvPr/>
          </p:nvSpPr>
          <p:spPr>
            <a:xfrm>
              <a:off x="6154275" y="4154550"/>
              <a:ext cx="29650" cy="28225"/>
            </a:xfrm>
            <a:custGeom>
              <a:avLst/>
              <a:gdLst/>
              <a:ahLst/>
              <a:cxnLst/>
              <a:rect l="l" t="t" r="r" b="b"/>
              <a:pathLst>
                <a:path w="1186" h="1129" extrusionOk="0">
                  <a:moveTo>
                    <a:pt x="583" y="1"/>
                  </a:moveTo>
                  <a:cubicBezTo>
                    <a:pt x="284" y="1"/>
                    <a:pt x="1" y="242"/>
                    <a:pt x="18" y="591"/>
                  </a:cubicBezTo>
                  <a:cubicBezTo>
                    <a:pt x="31" y="892"/>
                    <a:pt x="280" y="1128"/>
                    <a:pt x="579" y="1128"/>
                  </a:cubicBezTo>
                  <a:cubicBezTo>
                    <a:pt x="587" y="1128"/>
                    <a:pt x="595" y="1128"/>
                    <a:pt x="604" y="1128"/>
                  </a:cubicBezTo>
                  <a:cubicBezTo>
                    <a:pt x="832" y="1117"/>
                    <a:pt x="1031" y="970"/>
                    <a:pt x="1107" y="756"/>
                  </a:cubicBezTo>
                  <a:cubicBezTo>
                    <a:pt x="1185" y="543"/>
                    <a:pt x="1127" y="302"/>
                    <a:pt x="958" y="149"/>
                  </a:cubicBezTo>
                  <a:cubicBezTo>
                    <a:pt x="846" y="46"/>
                    <a:pt x="713" y="1"/>
                    <a:pt x="58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2" name="Google Shape;10182;p15"/>
            <p:cNvSpPr/>
            <p:nvPr/>
          </p:nvSpPr>
          <p:spPr>
            <a:xfrm>
              <a:off x="5861725" y="3984625"/>
              <a:ext cx="36875" cy="35225"/>
            </a:xfrm>
            <a:custGeom>
              <a:avLst/>
              <a:gdLst/>
              <a:ahLst/>
              <a:cxnLst/>
              <a:rect l="l" t="t" r="r" b="b"/>
              <a:pathLst>
                <a:path w="1475" h="1409" extrusionOk="0">
                  <a:moveTo>
                    <a:pt x="715" y="1"/>
                  </a:moveTo>
                  <a:cubicBezTo>
                    <a:pt x="614" y="1"/>
                    <a:pt x="513" y="22"/>
                    <a:pt x="418" y="67"/>
                  </a:cubicBezTo>
                  <a:cubicBezTo>
                    <a:pt x="160" y="188"/>
                    <a:pt x="0" y="452"/>
                    <a:pt x="14" y="736"/>
                  </a:cubicBezTo>
                  <a:cubicBezTo>
                    <a:pt x="31" y="1113"/>
                    <a:pt x="342" y="1408"/>
                    <a:pt x="717" y="1408"/>
                  </a:cubicBezTo>
                  <a:cubicBezTo>
                    <a:pt x="727" y="1408"/>
                    <a:pt x="737" y="1408"/>
                    <a:pt x="747" y="1407"/>
                  </a:cubicBezTo>
                  <a:cubicBezTo>
                    <a:pt x="1031" y="1394"/>
                    <a:pt x="1281" y="1211"/>
                    <a:pt x="1377" y="943"/>
                  </a:cubicBezTo>
                  <a:cubicBezTo>
                    <a:pt x="1475" y="677"/>
                    <a:pt x="1401" y="376"/>
                    <a:pt x="1191" y="185"/>
                  </a:cubicBezTo>
                  <a:cubicBezTo>
                    <a:pt x="1058" y="64"/>
                    <a:pt x="887" y="1"/>
                    <a:pt x="7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3" name="Google Shape;10183;p15"/>
            <p:cNvSpPr/>
            <p:nvPr/>
          </p:nvSpPr>
          <p:spPr>
            <a:xfrm>
              <a:off x="5962150" y="4889200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673" y="0"/>
                  </a:moveTo>
                  <a:cubicBezTo>
                    <a:pt x="578" y="0"/>
                    <a:pt x="483" y="20"/>
                    <a:pt x="393" y="62"/>
                  </a:cubicBezTo>
                  <a:cubicBezTo>
                    <a:pt x="151" y="175"/>
                    <a:pt x="1" y="424"/>
                    <a:pt x="13" y="690"/>
                  </a:cubicBezTo>
                  <a:cubicBezTo>
                    <a:pt x="29" y="1045"/>
                    <a:pt x="322" y="1322"/>
                    <a:pt x="674" y="1322"/>
                  </a:cubicBezTo>
                  <a:cubicBezTo>
                    <a:pt x="684" y="1322"/>
                    <a:pt x="694" y="1322"/>
                    <a:pt x="704" y="1322"/>
                  </a:cubicBezTo>
                  <a:cubicBezTo>
                    <a:pt x="970" y="1310"/>
                    <a:pt x="1205" y="1137"/>
                    <a:pt x="1295" y="886"/>
                  </a:cubicBezTo>
                  <a:cubicBezTo>
                    <a:pt x="1387" y="635"/>
                    <a:pt x="1318" y="352"/>
                    <a:pt x="1119" y="173"/>
                  </a:cubicBezTo>
                  <a:cubicBezTo>
                    <a:pt x="995" y="59"/>
                    <a:pt x="835" y="0"/>
                    <a:pt x="67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4" name="Google Shape;10184;p15"/>
            <p:cNvSpPr/>
            <p:nvPr/>
          </p:nvSpPr>
          <p:spPr>
            <a:xfrm>
              <a:off x="5507925" y="4636850"/>
              <a:ext cx="26125" cy="24850"/>
            </a:xfrm>
            <a:custGeom>
              <a:avLst/>
              <a:gdLst/>
              <a:ahLst/>
              <a:cxnLst/>
              <a:rect l="l" t="t" r="r" b="b"/>
              <a:pathLst>
                <a:path w="1045" h="994" extrusionOk="0">
                  <a:moveTo>
                    <a:pt x="513" y="1"/>
                  </a:moveTo>
                  <a:cubicBezTo>
                    <a:pt x="250" y="1"/>
                    <a:pt x="0" y="213"/>
                    <a:pt x="15" y="520"/>
                  </a:cubicBezTo>
                  <a:cubicBezTo>
                    <a:pt x="26" y="786"/>
                    <a:pt x="246" y="994"/>
                    <a:pt x="510" y="994"/>
                  </a:cubicBezTo>
                  <a:cubicBezTo>
                    <a:pt x="517" y="994"/>
                    <a:pt x="524" y="994"/>
                    <a:pt x="532" y="993"/>
                  </a:cubicBezTo>
                  <a:cubicBezTo>
                    <a:pt x="732" y="984"/>
                    <a:pt x="907" y="855"/>
                    <a:pt x="975" y="667"/>
                  </a:cubicBezTo>
                  <a:cubicBezTo>
                    <a:pt x="1044" y="478"/>
                    <a:pt x="992" y="268"/>
                    <a:pt x="844" y="132"/>
                  </a:cubicBezTo>
                  <a:cubicBezTo>
                    <a:pt x="745" y="41"/>
                    <a:pt x="628" y="1"/>
                    <a:pt x="5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5" name="Google Shape;10185;p15"/>
            <p:cNvSpPr/>
            <p:nvPr/>
          </p:nvSpPr>
          <p:spPr>
            <a:xfrm>
              <a:off x="6453550" y="4320925"/>
              <a:ext cx="34675" cy="33125"/>
            </a:xfrm>
            <a:custGeom>
              <a:avLst/>
              <a:gdLst/>
              <a:ahLst/>
              <a:cxnLst/>
              <a:rect l="l" t="t" r="r" b="b"/>
              <a:pathLst>
                <a:path w="1387" h="1325" extrusionOk="0">
                  <a:moveTo>
                    <a:pt x="674" y="1"/>
                  </a:moveTo>
                  <a:cubicBezTo>
                    <a:pt x="578" y="1"/>
                    <a:pt x="482" y="22"/>
                    <a:pt x="393" y="64"/>
                  </a:cubicBezTo>
                  <a:cubicBezTo>
                    <a:pt x="151" y="177"/>
                    <a:pt x="0" y="425"/>
                    <a:pt x="12" y="692"/>
                  </a:cubicBezTo>
                  <a:cubicBezTo>
                    <a:pt x="28" y="1047"/>
                    <a:pt x="321" y="1324"/>
                    <a:pt x="672" y="1324"/>
                  </a:cubicBezTo>
                  <a:cubicBezTo>
                    <a:pt x="682" y="1324"/>
                    <a:pt x="692" y="1324"/>
                    <a:pt x="702" y="1324"/>
                  </a:cubicBezTo>
                  <a:cubicBezTo>
                    <a:pt x="970" y="1312"/>
                    <a:pt x="1203" y="1139"/>
                    <a:pt x="1294" y="888"/>
                  </a:cubicBezTo>
                  <a:cubicBezTo>
                    <a:pt x="1386" y="637"/>
                    <a:pt x="1315" y="354"/>
                    <a:pt x="1119" y="174"/>
                  </a:cubicBezTo>
                  <a:cubicBezTo>
                    <a:pt x="995" y="60"/>
                    <a:pt x="835" y="1"/>
                    <a:pt x="67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6" name="Google Shape;10186;p15"/>
            <p:cNvSpPr/>
            <p:nvPr/>
          </p:nvSpPr>
          <p:spPr>
            <a:xfrm>
              <a:off x="5426175" y="4843425"/>
              <a:ext cx="19525" cy="16575"/>
            </a:xfrm>
            <a:custGeom>
              <a:avLst/>
              <a:gdLst/>
              <a:ahLst/>
              <a:cxnLst/>
              <a:rect l="l" t="t" r="r" b="b"/>
              <a:pathLst>
                <a:path w="781" h="663" extrusionOk="0">
                  <a:moveTo>
                    <a:pt x="343" y="1"/>
                  </a:moveTo>
                  <a:cubicBezTo>
                    <a:pt x="167" y="1"/>
                    <a:pt x="0" y="143"/>
                    <a:pt x="10" y="348"/>
                  </a:cubicBezTo>
                  <a:cubicBezTo>
                    <a:pt x="18" y="524"/>
                    <a:pt x="163" y="662"/>
                    <a:pt x="339" y="662"/>
                  </a:cubicBezTo>
                  <a:cubicBezTo>
                    <a:pt x="344" y="662"/>
                    <a:pt x="350" y="662"/>
                    <a:pt x="355" y="662"/>
                  </a:cubicBezTo>
                  <a:cubicBezTo>
                    <a:pt x="650" y="650"/>
                    <a:pt x="781" y="286"/>
                    <a:pt x="563" y="88"/>
                  </a:cubicBezTo>
                  <a:cubicBezTo>
                    <a:pt x="497" y="28"/>
                    <a:pt x="419" y="1"/>
                    <a:pt x="34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7" name="Google Shape;10187;p15"/>
            <p:cNvSpPr/>
            <p:nvPr/>
          </p:nvSpPr>
          <p:spPr>
            <a:xfrm>
              <a:off x="5594500" y="5119050"/>
              <a:ext cx="27325" cy="23175"/>
            </a:xfrm>
            <a:custGeom>
              <a:avLst/>
              <a:gdLst/>
              <a:ahLst/>
              <a:cxnLst/>
              <a:rect l="l" t="t" r="r" b="b"/>
              <a:pathLst>
                <a:path w="1093" h="927" extrusionOk="0">
                  <a:moveTo>
                    <a:pt x="479" y="0"/>
                  </a:moveTo>
                  <a:cubicBezTo>
                    <a:pt x="233" y="0"/>
                    <a:pt x="1" y="198"/>
                    <a:pt x="13" y="485"/>
                  </a:cubicBezTo>
                  <a:cubicBezTo>
                    <a:pt x="25" y="733"/>
                    <a:pt x="229" y="927"/>
                    <a:pt x="475" y="927"/>
                  </a:cubicBezTo>
                  <a:cubicBezTo>
                    <a:pt x="482" y="927"/>
                    <a:pt x="490" y="927"/>
                    <a:pt x="497" y="926"/>
                  </a:cubicBezTo>
                  <a:cubicBezTo>
                    <a:pt x="909" y="908"/>
                    <a:pt x="1092" y="400"/>
                    <a:pt x="789" y="122"/>
                  </a:cubicBezTo>
                  <a:cubicBezTo>
                    <a:pt x="696" y="38"/>
                    <a:pt x="586" y="0"/>
                    <a:pt x="47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8" name="Google Shape;10188;p15"/>
            <p:cNvSpPr/>
            <p:nvPr/>
          </p:nvSpPr>
          <p:spPr>
            <a:xfrm>
              <a:off x="5773600" y="5092375"/>
              <a:ext cx="7100" cy="6000"/>
            </a:xfrm>
            <a:custGeom>
              <a:avLst/>
              <a:gdLst/>
              <a:ahLst/>
              <a:cxnLst/>
              <a:rect l="l" t="t" r="r" b="b"/>
              <a:pathLst>
                <a:path w="284" h="240" extrusionOk="0">
                  <a:moveTo>
                    <a:pt x="124" y="0"/>
                  </a:moveTo>
                  <a:cubicBezTo>
                    <a:pt x="61" y="0"/>
                    <a:pt x="1" y="51"/>
                    <a:pt x="5" y="125"/>
                  </a:cubicBezTo>
                  <a:cubicBezTo>
                    <a:pt x="8" y="189"/>
                    <a:pt x="61" y="240"/>
                    <a:pt x="124" y="240"/>
                  </a:cubicBezTo>
                  <a:cubicBezTo>
                    <a:pt x="126" y="240"/>
                    <a:pt x="128" y="239"/>
                    <a:pt x="130" y="239"/>
                  </a:cubicBezTo>
                  <a:cubicBezTo>
                    <a:pt x="237" y="235"/>
                    <a:pt x="283" y="104"/>
                    <a:pt x="205" y="32"/>
                  </a:cubicBezTo>
                  <a:cubicBezTo>
                    <a:pt x="181" y="10"/>
                    <a:pt x="152" y="0"/>
                    <a:pt x="1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9" name="Google Shape;10189;p15"/>
            <p:cNvSpPr/>
            <p:nvPr/>
          </p:nvSpPr>
          <p:spPr>
            <a:xfrm>
              <a:off x="5698525" y="4989350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24" y="0"/>
                  </a:moveTo>
                  <a:cubicBezTo>
                    <a:pt x="61" y="0"/>
                    <a:pt x="0" y="52"/>
                    <a:pt x="4" y="126"/>
                  </a:cubicBezTo>
                  <a:cubicBezTo>
                    <a:pt x="7" y="191"/>
                    <a:pt x="59" y="241"/>
                    <a:pt x="123" y="241"/>
                  </a:cubicBezTo>
                  <a:cubicBezTo>
                    <a:pt x="125" y="241"/>
                    <a:pt x="126" y="241"/>
                    <a:pt x="128" y="241"/>
                  </a:cubicBezTo>
                  <a:cubicBezTo>
                    <a:pt x="235" y="235"/>
                    <a:pt x="283" y="104"/>
                    <a:pt x="203" y="32"/>
                  </a:cubicBezTo>
                  <a:cubicBezTo>
                    <a:pt x="180" y="10"/>
                    <a:pt x="152" y="0"/>
                    <a:pt x="1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0" name="Google Shape;10190;p15"/>
            <p:cNvSpPr/>
            <p:nvPr/>
          </p:nvSpPr>
          <p:spPr>
            <a:xfrm>
              <a:off x="5431950" y="5127275"/>
              <a:ext cx="7100" cy="6050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25" y="1"/>
                  </a:moveTo>
                  <a:cubicBezTo>
                    <a:pt x="61" y="1"/>
                    <a:pt x="1" y="53"/>
                    <a:pt x="4" y="127"/>
                  </a:cubicBezTo>
                  <a:cubicBezTo>
                    <a:pt x="7" y="191"/>
                    <a:pt x="61" y="241"/>
                    <a:pt x="126" y="241"/>
                  </a:cubicBezTo>
                  <a:cubicBezTo>
                    <a:pt x="127" y="241"/>
                    <a:pt x="128" y="241"/>
                    <a:pt x="129" y="241"/>
                  </a:cubicBezTo>
                  <a:cubicBezTo>
                    <a:pt x="235" y="235"/>
                    <a:pt x="284" y="104"/>
                    <a:pt x="205" y="32"/>
                  </a:cubicBezTo>
                  <a:cubicBezTo>
                    <a:pt x="181" y="10"/>
                    <a:pt x="153" y="1"/>
                    <a:pt x="1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1" name="Google Shape;10191;p15"/>
            <p:cNvSpPr/>
            <p:nvPr/>
          </p:nvSpPr>
          <p:spPr>
            <a:xfrm>
              <a:off x="6129675" y="5077750"/>
              <a:ext cx="7100" cy="6050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25" y="1"/>
                  </a:moveTo>
                  <a:cubicBezTo>
                    <a:pt x="61" y="1"/>
                    <a:pt x="0" y="53"/>
                    <a:pt x="4" y="127"/>
                  </a:cubicBezTo>
                  <a:cubicBezTo>
                    <a:pt x="6" y="191"/>
                    <a:pt x="60" y="241"/>
                    <a:pt x="124" y="241"/>
                  </a:cubicBezTo>
                  <a:cubicBezTo>
                    <a:pt x="126" y="241"/>
                    <a:pt x="128" y="241"/>
                    <a:pt x="130" y="241"/>
                  </a:cubicBezTo>
                  <a:cubicBezTo>
                    <a:pt x="236" y="237"/>
                    <a:pt x="283" y="104"/>
                    <a:pt x="205" y="32"/>
                  </a:cubicBezTo>
                  <a:cubicBezTo>
                    <a:pt x="181" y="10"/>
                    <a:pt x="153" y="1"/>
                    <a:pt x="1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2" name="Google Shape;10192;p15"/>
            <p:cNvSpPr/>
            <p:nvPr/>
          </p:nvSpPr>
          <p:spPr>
            <a:xfrm>
              <a:off x="6227225" y="4810550"/>
              <a:ext cx="28400" cy="27025"/>
            </a:xfrm>
            <a:custGeom>
              <a:avLst/>
              <a:gdLst/>
              <a:ahLst/>
              <a:cxnLst/>
              <a:rect l="l" t="t" r="r" b="b"/>
              <a:pathLst>
                <a:path w="1136" h="1081" extrusionOk="0">
                  <a:moveTo>
                    <a:pt x="557" y="1"/>
                  </a:moveTo>
                  <a:cubicBezTo>
                    <a:pt x="272" y="1"/>
                    <a:pt x="1" y="232"/>
                    <a:pt x="15" y="566"/>
                  </a:cubicBezTo>
                  <a:cubicBezTo>
                    <a:pt x="29" y="855"/>
                    <a:pt x="268" y="1080"/>
                    <a:pt x="553" y="1080"/>
                  </a:cubicBezTo>
                  <a:cubicBezTo>
                    <a:pt x="561" y="1080"/>
                    <a:pt x="569" y="1080"/>
                    <a:pt x="578" y="1080"/>
                  </a:cubicBezTo>
                  <a:cubicBezTo>
                    <a:pt x="796" y="1069"/>
                    <a:pt x="986" y="929"/>
                    <a:pt x="1060" y="725"/>
                  </a:cubicBezTo>
                  <a:cubicBezTo>
                    <a:pt x="1135" y="519"/>
                    <a:pt x="1078" y="291"/>
                    <a:pt x="917" y="143"/>
                  </a:cubicBezTo>
                  <a:cubicBezTo>
                    <a:pt x="810" y="45"/>
                    <a:pt x="682" y="1"/>
                    <a:pt x="55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3" name="Google Shape;10193;p15"/>
            <p:cNvSpPr/>
            <p:nvPr/>
          </p:nvSpPr>
          <p:spPr>
            <a:xfrm>
              <a:off x="6755725" y="4260375"/>
              <a:ext cx="47300" cy="45100"/>
            </a:xfrm>
            <a:custGeom>
              <a:avLst/>
              <a:gdLst/>
              <a:ahLst/>
              <a:cxnLst/>
              <a:rect l="l" t="t" r="r" b="b"/>
              <a:pathLst>
                <a:path w="1892" h="1804" extrusionOk="0">
                  <a:moveTo>
                    <a:pt x="919" y="0"/>
                  </a:moveTo>
                  <a:cubicBezTo>
                    <a:pt x="819" y="0"/>
                    <a:pt x="717" y="17"/>
                    <a:pt x="617" y="53"/>
                  </a:cubicBezTo>
                  <a:cubicBezTo>
                    <a:pt x="273" y="176"/>
                    <a:pt x="37" y="493"/>
                    <a:pt x="19" y="858"/>
                  </a:cubicBezTo>
                  <a:cubicBezTo>
                    <a:pt x="1" y="1222"/>
                    <a:pt x="204" y="1562"/>
                    <a:pt x="534" y="1718"/>
                  </a:cubicBezTo>
                  <a:cubicBezTo>
                    <a:pt x="657" y="1776"/>
                    <a:pt x="789" y="1804"/>
                    <a:pt x="919" y="1804"/>
                  </a:cubicBezTo>
                  <a:cubicBezTo>
                    <a:pt x="1138" y="1804"/>
                    <a:pt x="1355" y="1724"/>
                    <a:pt x="1525" y="1571"/>
                  </a:cubicBezTo>
                  <a:cubicBezTo>
                    <a:pt x="1795" y="1326"/>
                    <a:pt x="1892" y="942"/>
                    <a:pt x="1770" y="600"/>
                  </a:cubicBezTo>
                  <a:cubicBezTo>
                    <a:pt x="1637" y="231"/>
                    <a:pt x="1290" y="0"/>
                    <a:pt x="91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4" name="Google Shape;10194;p15"/>
            <p:cNvSpPr/>
            <p:nvPr/>
          </p:nvSpPr>
          <p:spPr>
            <a:xfrm>
              <a:off x="6715000" y="4454650"/>
              <a:ext cx="30025" cy="24875"/>
            </a:xfrm>
            <a:custGeom>
              <a:avLst/>
              <a:gdLst/>
              <a:ahLst/>
              <a:cxnLst/>
              <a:rect l="l" t="t" r="r" b="b"/>
              <a:pathLst>
                <a:path w="1201" h="995" extrusionOk="0">
                  <a:moveTo>
                    <a:pt x="612" y="1"/>
                  </a:moveTo>
                  <a:cubicBezTo>
                    <a:pt x="557" y="1"/>
                    <a:pt x="501" y="10"/>
                    <a:pt x="445" y="30"/>
                  </a:cubicBezTo>
                  <a:cubicBezTo>
                    <a:pt x="29" y="179"/>
                    <a:pt x="0" y="756"/>
                    <a:pt x="400" y="945"/>
                  </a:cubicBezTo>
                  <a:cubicBezTo>
                    <a:pt x="472" y="979"/>
                    <a:pt x="544" y="994"/>
                    <a:pt x="614" y="994"/>
                  </a:cubicBezTo>
                  <a:cubicBezTo>
                    <a:pt x="934" y="994"/>
                    <a:pt x="1201" y="672"/>
                    <a:pt x="1080" y="330"/>
                  </a:cubicBezTo>
                  <a:cubicBezTo>
                    <a:pt x="1006" y="127"/>
                    <a:pt x="816" y="1"/>
                    <a:pt x="6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5" name="Google Shape;10195;p15"/>
            <p:cNvSpPr/>
            <p:nvPr/>
          </p:nvSpPr>
          <p:spPr>
            <a:xfrm>
              <a:off x="6591400" y="4858275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673" y="1"/>
                  </a:moveTo>
                  <a:cubicBezTo>
                    <a:pt x="600" y="1"/>
                    <a:pt x="525" y="13"/>
                    <a:pt x="452" y="39"/>
                  </a:cubicBezTo>
                  <a:cubicBezTo>
                    <a:pt x="199" y="130"/>
                    <a:pt x="27" y="363"/>
                    <a:pt x="14" y="630"/>
                  </a:cubicBezTo>
                  <a:cubicBezTo>
                    <a:pt x="1" y="896"/>
                    <a:pt x="150" y="1146"/>
                    <a:pt x="392" y="1260"/>
                  </a:cubicBezTo>
                  <a:cubicBezTo>
                    <a:pt x="482" y="1303"/>
                    <a:pt x="578" y="1323"/>
                    <a:pt x="674" y="1323"/>
                  </a:cubicBezTo>
                  <a:cubicBezTo>
                    <a:pt x="834" y="1323"/>
                    <a:pt x="993" y="1265"/>
                    <a:pt x="1118" y="1152"/>
                  </a:cubicBezTo>
                  <a:cubicBezTo>
                    <a:pt x="1316" y="973"/>
                    <a:pt x="1387" y="692"/>
                    <a:pt x="1297" y="441"/>
                  </a:cubicBezTo>
                  <a:cubicBezTo>
                    <a:pt x="1200" y="170"/>
                    <a:pt x="945" y="1"/>
                    <a:pt x="67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6" name="Google Shape;10196;p15"/>
            <p:cNvSpPr/>
            <p:nvPr/>
          </p:nvSpPr>
          <p:spPr>
            <a:xfrm>
              <a:off x="6166650" y="4739775"/>
              <a:ext cx="20025" cy="16575"/>
            </a:xfrm>
            <a:custGeom>
              <a:avLst/>
              <a:gdLst/>
              <a:ahLst/>
              <a:cxnLst/>
              <a:rect l="l" t="t" r="r" b="b"/>
              <a:pathLst>
                <a:path w="801" h="663" extrusionOk="0">
                  <a:moveTo>
                    <a:pt x="407" y="1"/>
                  </a:moveTo>
                  <a:cubicBezTo>
                    <a:pt x="371" y="1"/>
                    <a:pt x="333" y="7"/>
                    <a:pt x="297" y="19"/>
                  </a:cubicBezTo>
                  <a:cubicBezTo>
                    <a:pt x="20" y="119"/>
                    <a:pt x="1" y="503"/>
                    <a:pt x="267" y="630"/>
                  </a:cubicBezTo>
                  <a:cubicBezTo>
                    <a:pt x="314" y="652"/>
                    <a:pt x="363" y="663"/>
                    <a:pt x="409" y="663"/>
                  </a:cubicBezTo>
                  <a:cubicBezTo>
                    <a:pt x="623" y="663"/>
                    <a:pt x="800" y="448"/>
                    <a:pt x="719" y="221"/>
                  </a:cubicBezTo>
                  <a:cubicBezTo>
                    <a:pt x="672" y="85"/>
                    <a:pt x="544" y="1"/>
                    <a:pt x="40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7" name="Google Shape;10197;p15"/>
            <p:cNvSpPr/>
            <p:nvPr/>
          </p:nvSpPr>
          <p:spPr>
            <a:xfrm>
              <a:off x="6308400" y="4428975"/>
              <a:ext cx="37325" cy="35625"/>
            </a:xfrm>
            <a:custGeom>
              <a:avLst/>
              <a:gdLst/>
              <a:ahLst/>
              <a:cxnLst/>
              <a:rect l="l" t="t" r="r" b="b"/>
              <a:pathLst>
                <a:path w="1493" h="1425" extrusionOk="0">
                  <a:moveTo>
                    <a:pt x="724" y="1"/>
                  </a:moveTo>
                  <a:cubicBezTo>
                    <a:pt x="645" y="1"/>
                    <a:pt x="564" y="14"/>
                    <a:pt x="485" y="42"/>
                  </a:cubicBezTo>
                  <a:cubicBezTo>
                    <a:pt x="215" y="140"/>
                    <a:pt x="29" y="389"/>
                    <a:pt x="15" y="676"/>
                  </a:cubicBezTo>
                  <a:cubicBezTo>
                    <a:pt x="0" y="965"/>
                    <a:pt x="161" y="1233"/>
                    <a:pt x="421" y="1356"/>
                  </a:cubicBezTo>
                  <a:cubicBezTo>
                    <a:pt x="518" y="1402"/>
                    <a:pt x="622" y="1425"/>
                    <a:pt x="725" y="1425"/>
                  </a:cubicBezTo>
                  <a:cubicBezTo>
                    <a:pt x="898" y="1425"/>
                    <a:pt x="1069" y="1361"/>
                    <a:pt x="1202" y="1240"/>
                  </a:cubicBezTo>
                  <a:cubicBezTo>
                    <a:pt x="1416" y="1048"/>
                    <a:pt x="1493" y="744"/>
                    <a:pt x="1395" y="474"/>
                  </a:cubicBezTo>
                  <a:cubicBezTo>
                    <a:pt x="1291" y="183"/>
                    <a:pt x="1016" y="1"/>
                    <a:pt x="72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8" name="Google Shape;10198;p15"/>
            <p:cNvSpPr/>
            <p:nvPr/>
          </p:nvSpPr>
          <p:spPr>
            <a:xfrm>
              <a:off x="6462025" y="4340600"/>
              <a:ext cx="9375" cy="7725"/>
            </a:xfrm>
            <a:custGeom>
              <a:avLst/>
              <a:gdLst/>
              <a:ahLst/>
              <a:cxnLst/>
              <a:rect l="l" t="t" r="r" b="b"/>
              <a:pathLst>
                <a:path w="375" h="309" extrusionOk="0">
                  <a:moveTo>
                    <a:pt x="192" y="0"/>
                  </a:moveTo>
                  <a:cubicBezTo>
                    <a:pt x="175" y="0"/>
                    <a:pt x="158" y="3"/>
                    <a:pt x="141" y="9"/>
                  </a:cubicBezTo>
                  <a:cubicBezTo>
                    <a:pt x="11" y="56"/>
                    <a:pt x="1" y="234"/>
                    <a:pt x="126" y="293"/>
                  </a:cubicBezTo>
                  <a:cubicBezTo>
                    <a:pt x="148" y="304"/>
                    <a:pt x="171" y="308"/>
                    <a:pt x="192" y="308"/>
                  </a:cubicBezTo>
                  <a:cubicBezTo>
                    <a:pt x="291" y="308"/>
                    <a:pt x="374" y="210"/>
                    <a:pt x="336" y="104"/>
                  </a:cubicBezTo>
                  <a:cubicBezTo>
                    <a:pt x="315" y="40"/>
                    <a:pt x="255" y="0"/>
                    <a:pt x="19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9" name="Google Shape;10199;p15"/>
            <p:cNvSpPr/>
            <p:nvPr/>
          </p:nvSpPr>
          <p:spPr>
            <a:xfrm>
              <a:off x="6742275" y="463117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149" y="0"/>
                  </a:moveTo>
                  <a:cubicBezTo>
                    <a:pt x="136" y="0"/>
                    <a:pt x="122" y="3"/>
                    <a:pt x="109" y="8"/>
                  </a:cubicBezTo>
                  <a:cubicBezTo>
                    <a:pt x="8" y="44"/>
                    <a:pt x="1" y="183"/>
                    <a:pt x="97" y="228"/>
                  </a:cubicBezTo>
                  <a:cubicBezTo>
                    <a:pt x="115" y="237"/>
                    <a:pt x="132" y="241"/>
                    <a:pt x="150" y="241"/>
                  </a:cubicBezTo>
                  <a:cubicBezTo>
                    <a:pt x="227" y="241"/>
                    <a:pt x="292" y="162"/>
                    <a:pt x="262" y="80"/>
                  </a:cubicBezTo>
                  <a:cubicBezTo>
                    <a:pt x="244" y="31"/>
                    <a:pt x="198" y="0"/>
                    <a:pt x="14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0" name="Google Shape;10200;p15"/>
            <p:cNvSpPr/>
            <p:nvPr/>
          </p:nvSpPr>
          <p:spPr>
            <a:xfrm>
              <a:off x="6406150" y="4749600"/>
              <a:ext cx="7325" cy="6025"/>
            </a:xfrm>
            <a:custGeom>
              <a:avLst/>
              <a:gdLst/>
              <a:ahLst/>
              <a:cxnLst/>
              <a:rect l="l" t="t" r="r" b="b"/>
              <a:pathLst>
                <a:path w="293" h="241" extrusionOk="0">
                  <a:moveTo>
                    <a:pt x="150" y="1"/>
                  </a:moveTo>
                  <a:cubicBezTo>
                    <a:pt x="136" y="1"/>
                    <a:pt x="123" y="3"/>
                    <a:pt x="109" y="8"/>
                  </a:cubicBezTo>
                  <a:cubicBezTo>
                    <a:pt x="8" y="43"/>
                    <a:pt x="1" y="182"/>
                    <a:pt x="99" y="229"/>
                  </a:cubicBezTo>
                  <a:cubicBezTo>
                    <a:pt x="116" y="237"/>
                    <a:pt x="133" y="241"/>
                    <a:pt x="150" y="241"/>
                  </a:cubicBezTo>
                  <a:cubicBezTo>
                    <a:pt x="227" y="241"/>
                    <a:pt x="292" y="163"/>
                    <a:pt x="262" y="80"/>
                  </a:cubicBezTo>
                  <a:cubicBezTo>
                    <a:pt x="245" y="31"/>
                    <a:pt x="199" y="1"/>
                    <a:pt x="15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1" name="Google Shape;10201;p15"/>
            <p:cNvSpPr/>
            <p:nvPr/>
          </p:nvSpPr>
          <p:spPr>
            <a:xfrm>
              <a:off x="6365025" y="5016300"/>
              <a:ext cx="32650" cy="27025"/>
            </a:xfrm>
            <a:custGeom>
              <a:avLst/>
              <a:gdLst/>
              <a:ahLst/>
              <a:cxnLst/>
              <a:rect l="l" t="t" r="r" b="b"/>
              <a:pathLst>
                <a:path w="1306" h="1081" extrusionOk="0">
                  <a:moveTo>
                    <a:pt x="665" y="0"/>
                  </a:moveTo>
                  <a:cubicBezTo>
                    <a:pt x="605" y="0"/>
                    <a:pt x="544" y="10"/>
                    <a:pt x="484" y="31"/>
                  </a:cubicBezTo>
                  <a:cubicBezTo>
                    <a:pt x="32" y="194"/>
                    <a:pt x="0" y="822"/>
                    <a:pt x="434" y="1026"/>
                  </a:cubicBezTo>
                  <a:cubicBezTo>
                    <a:pt x="512" y="1063"/>
                    <a:pt x="592" y="1080"/>
                    <a:pt x="668" y="1080"/>
                  </a:cubicBezTo>
                  <a:cubicBezTo>
                    <a:pt x="1016" y="1080"/>
                    <a:pt x="1306" y="730"/>
                    <a:pt x="1174" y="359"/>
                  </a:cubicBezTo>
                  <a:cubicBezTo>
                    <a:pt x="1095" y="138"/>
                    <a:pt x="887" y="0"/>
                    <a:pt x="66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2" name="Google Shape;10202;p15"/>
            <p:cNvSpPr/>
            <p:nvPr/>
          </p:nvSpPr>
          <p:spPr>
            <a:xfrm>
              <a:off x="6533450" y="4622125"/>
              <a:ext cx="16650" cy="14150"/>
            </a:xfrm>
            <a:custGeom>
              <a:avLst/>
              <a:gdLst/>
              <a:ahLst/>
              <a:cxnLst/>
              <a:rect l="l" t="t" r="r" b="b"/>
              <a:pathLst>
                <a:path w="666" h="566" extrusionOk="0">
                  <a:moveTo>
                    <a:pt x="291" y="0"/>
                  </a:moveTo>
                  <a:cubicBezTo>
                    <a:pt x="142" y="0"/>
                    <a:pt x="0" y="121"/>
                    <a:pt x="9" y="296"/>
                  </a:cubicBezTo>
                  <a:cubicBezTo>
                    <a:pt x="15" y="447"/>
                    <a:pt x="141" y="565"/>
                    <a:pt x="291" y="565"/>
                  </a:cubicBezTo>
                  <a:cubicBezTo>
                    <a:pt x="294" y="565"/>
                    <a:pt x="298" y="565"/>
                    <a:pt x="302" y="565"/>
                  </a:cubicBezTo>
                  <a:cubicBezTo>
                    <a:pt x="553" y="553"/>
                    <a:pt x="666" y="245"/>
                    <a:pt x="479" y="75"/>
                  </a:cubicBezTo>
                  <a:cubicBezTo>
                    <a:pt x="423" y="23"/>
                    <a:pt x="356" y="0"/>
                    <a:pt x="2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3" name="Google Shape;10203;p15"/>
            <p:cNvSpPr/>
            <p:nvPr/>
          </p:nvSpPr>
          <p:spPr>
            <a:xfrm>
              <a:off x="6223825" y="4621725"/>
              <a:ext cx="29625" cy="28200"/>
            </a:xfrm>
            <a:custGeom>
              <a:avLst/>
              <a:gdLst/>
              <a:ahLst/>
              <a:cxnLst/>
              <a:rect l="l" t="t" r="r" b="b"/>
              <a:pathLst>
                <a:path w="1185" h="1128" extrusionOk="0">
                  <a:moveTo>
                    <a:pt x="582" y="1"/>
                  </a:moveTo>
                  <a:cubicBezTo>
                    <a:pt x="283" y="1"/>
                    <a:pt x="0" y="242"/>
                    <a:pt x="16" y="590"/>
                  </a:cubicBezTo>
                  <a:cubicBezTo>
                    <a:pt x="29" y="892"/>
                    <a:pt x="277" y="1127"/>
                    <a:pt x="576" y="1127"/>
                  </a:cubicBezTo>
                  <a:cubicBezTo>
                    <a:pt x="585" y="1127"/>
                    <a:pt x="595" y="1127"/>
                    <a:pt x="604" y="1127"/>
                  </a:cubicBezTo>
                  <a:cubicBezTo>
                    <a:pt x="831" y="1116"/>
                    <a:pt x="1029" y="970"/>
                    <a:pt x="1107" y="757"/>
                  </a:cubicBezTo>
                  <a:cubicBezTo>
                    <a:pt x="1184" y="542"/>
                    <a:pt x="1125" y="303"/>
                    <a:pt x="957" y="150"/>
                  </a:cubicBezTo>
                  <a:cubicBezTo>
                    <a:pt x="845" y="47"/>
                    <a:pt x="712" y="1"/>
                    <a:pt x="58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4" name="Google Shape;10204;p15"/>
            <p:cNvSpPr/>
            <p:nvPr/>
          </p:nvSpPr>
          <p:spPr>
            <a:xfrm>
              <a:off x="5931275" y="4451825"/>
              <a:ext cx="36850" cy="35175"/>
            </a:xfrm>
            <a:custGeom>
              <a:avLst/>
              <a:gdLst/>
              <a:ahLst/>
              <a:cxnLst/>
              <a:rect l="l" t="t" r="r" b="b"/>
              <a:pathLst>
                <a:path w="1474" h="1407" extrusionOk="0">
                  <a:moveTo>
                    <a:pt x="715" y="0"/>
                  </a:moveTo>
                  <a:cubicBezTo>
                    <a:pt x="614" y="0"/>
                    <a:pt x="512" y="22"/>
                    <a:pt x="417" y="66"/>
                  </a:cubicBezTo>
                  <a:cubicBezTo>
                    <a:pt x="160" y="186"/>
                    <a:pt x="0" y="451"/>
                    <a:pt x="12" y="735"/>
                  </a:cubicBezTo>
                  <a:cubicBezTo>
                    <a:pt x="30" y="1112"/>
                    <a:pt x="341" y="1406"/>
                    <a:pt x="714" y="1406"/>
                  </a:cubicBezTo>
                  <a:cubicBezTo>
                    <a:pt x="725" y="1406"/>
                    <a:pt x="736" y="1406"/>
                    <a:pt x="747" y="1405"/>
                  </a:cubicBezTo>
                  <a:cubicBezTo>
                    <a:pt x="1032" y="1392"/>
                    <a:pt x="1280" y="1210"/>
                    <a:pt x="1377" y="942"/>
                  </a:cubicBezTo>
                  <a:cubicBezTo>
                    <a:pt x="1473" y="675"/>
                    <a:pt x="1400" y="376"/>
                    <a:pt x="1189" y="183"/>
                  </a:cubicBezTo>
                  <a:cubicBezTo>
                    <a:pt x="1057" y="63"/>
                    <a:pt x="887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5" name="Google Shape;10205;p15"/>
            <p:cNvSpPr/>
            <p:nvPr/>
          </p:nvSpPr>
          <p:spPr>
            <a:xfrm>
              <a:off x="6753650" y="3476450"/>
              <a:ext cx="24875" cy="21150"/>
            </a:xfrm>
            <a:custGeom>
              <a:avLst/>
              <a:gdLst/>
              <a:ahLst/>
              <a:cxnLst/>
              <a:rect l="l" t="t" r="r" b="b"/>
              <a:pathLst>
                <a:path w="995" h="846" extrusionOk="0">
                  <a:moveTo>
                    <a:pt x="436" y="1"/>
                  </a:moveTo>
                  <a:cubicBezTo>
                    <a:pt x="212" y="1"/>
                    <a:pt x="0" y="181"/>
                    <a:pt x="12" y="442"/>
                  </a:cubicBezTo>
                  <a:cubicBezTo>
                    <a:pt x="22" y="669"/>
                    <a:pt x="208" y="846"/>
                    <a:pt x="433" y="846"/>
                  </a:cubicBezTo>
                  <a:cubicBezTo>
                    <a:pt x="439" y="846"/>
                    <a:pt x="446" y="845"/>
                    <a:pt x="452" y="845"/>
                  </a:cubicBezTo>
                  <a:cubicBezTo>
                    <a:pt x="828" y="829"/>
                    <a:pt x="995" y="366"/>
                    <a:pt x="718" y="112"/>
                  </a:cubicBezTo>
                  <a:cubicBezTo>
                    <a:pt x="634" y="35"/>
                    <a:pt x="534" y="1"/>
                    <a:pt x="4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6" name="Google Shape;10206;p15"/>
            <p:cNvSpPr/>
            <p:nvPr/>
          </p:nvSpPr>
          <p:spPr>
            <a:xfrm>
              <a:off x="7266250" y="4135375"/>
              <a:ext cx="58975" cy="56275"/>
            </a:xfrm>
            <a:custGeom>
              <a:avLst/>
              <a:gdLst/>
              <a:ahLst/>
              <a:cxnLst/>
              <a:rect l="l" t="t" r="r" b="b"/>
              <a:pathLst>
                <a:path w="2359" h="2251" extrusionOk="0">
                  <a:moveTo>
                    <a:pt x="1144" y="1"/>
                  </a:moveTo>
                  <a:cubicBezTo>
                    <a:pt x="983" y="1"/>
                    <a:pt x="820" y="36"/>
                    <a:pt x="667" y="108"/>
                  </a:cubicBezTo>
                  <a:cubicBezTo>
                    <a:pt x="256" y="300"/>
                    <a:pt x="0" y="722"/>
                    <a:pt x="21" y="1176"/>
                  </a:cubicBezTo>
                  <a:cubicBezTo>
                    <a:pt x="47" y="1779"/>
                    <a:pt x="545" y="2251"/>
                    <a:pt x="1144" y="2251"/>
                  </a:cubicBezTo>
                  <a:cubicBezTo>
                    <a:pt x="1161" y="2251"/>
                    <a:pt x="1179" y="2250"/>
                    <a:pt x="1197" y="2249"/>
                  </a:cubicBezTo>
                  <a:cubicBezTo>
                    <a:pt x="1650" y="2230"/>
                    <a:pt x="2047" y="1937"/>
                    <a:pt x="2202" y="1508"/>
                  </a:cubicBezTo>
                  <a:cubicBezTo>
                    <a:pt x="2358" y="1082"/>
                    <a:pt x="2240" y="602"/>
                    <a:pt x="1905" y="295"/>
                  </a:cubicBezTo>
                  <a:cubicBezTo>
                    <a:pt x="1692" y="102"/>
                    <a:pt x="1420" y="1"/>
                    <a:pt x="114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7" name="Google Shape;10207;p15"/>
            <p:cNvSpPr/>
            <p:nvPr/>
          </p:nvSpPr>
          <p:spPr>
            <a:xfrm>
              <a:off x="1430600" y="4626575"/>
              <a:ext cx="76100" cy="72025"/>
            </a:xfrm>
            <a:custGeom>
              <a:avLst/>
              <a:gdLst/>
              <a:ahLst/>
              <a:cxnLst/>
              <a:rect l="l" t="t" r="r" b="b"/>
              <a:pathLst>
                <a:path w="3044" h="2881" extrusionOk="0">
                  <a:moveTo>
                    <a:pt x="1590" y="1"/>
                  </a:moveTo>
                  <a:cubicBezTo>
                    <a:pt x="1204" y="1"/>
                    <a:pt x="825" y="156"/>
                    <a:pt x="549" y="447"/>
                  </a:cubicBezTo>
                  <a:cubicBezTo>
                    <a:pt x="0" y="1021"/>
                    <a:pt x="21" y="1934"/>
                    <a:pt x="597" y="2482"/>
                  </a:cubicBezTo>
                  <a:cubicBezTo>
                    <a:pt x="870" y="2743"/>
                    <a:pt x="1227" y="2881"/>
                    <a:pt x="1590" y="2881"/>
                  </a:cubicBezTo>
                  <a:cubicBezTo>
                    <a:pt x="1787" y="2881"/>
                    <a:pt x="1985" y="2840"/>
                    <a:pt x="2172" y="2757"/>
                  </a:cubicBezTo>
                  <a:cubicBezTo>
                    <a:pt x="2706" y="2523"/>
                    <a:pt x="3044" y="1989"/>
                    <a:pt x="3030" y="1406"/>
                  </a:cubicBezTo>
                  <a:cubicBezTo>
                    <a:pt x="3017" y="824"/>
                    <a:pt x="2653" y="307"/>
                    <a:pt x="2110" y="98"/>
                  </a:cubicBezTo>
                  <a:cubicBezTo>
                    <a:pt x="1941" y="33"/>
                    <a:pt x="1765" y="1"/>
                    <a:pt x="159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8" name="Google Shape;10208;p15"/>
            <p:cNvSpPr/>
            <p:nvPr/>
          </p:nvSpPr>
          <p:spPr>
            <a:xfrm>
              <a:off x="1160050" y="4557000"/>
              <a:ext cx="43900" cy="41575"/>
            </a:xfrm>
            <a:custGeom>
              <a:avLst/>
              <a:gdLst/>
              <a:ahLst/>
              <a:cxnLst/>
              <a:rect l="l" t="t" r="r" b="b"/>
              <a:pathLst>
                <a:path w="1756" h="1663" extrusionOk="0">
                  <a:moveTo>
                    <a:pt x="918" y="1"/>
                  </a:moveTo>
                  <a:cubicBezTo>
                    <a:pt x="695" y="1"/>
                    <a:pt x="477" y="90"/>
                    <a:pt x="317" y="257"/>
                  </a:cubicBezTo>
                  <a:cubicBezTo>
                    <a:pt x="0" y="589"/>
                    <a:pt x="12" y="1115"/>
                    <a:pt x="344" y="1432"/>
                  </a:cubicBezTo>
                  <a:cubicBezTo>
                    <a:pt x="503" y="1583"/>
                    <a:pt x="709" y="1662"/>
                    <a:pt x="919" y="1662"/>
                  </a:cubicBezTo>
                  <a:cubicBezTo>
                    <a:pt x="1032" y="1662"/>
                    <a:pt x="1146" y="1639"/>
                    <a:pt x="1254" y="1592"/>
                  </a:cubicBezTo>
                  <a:cubicBezTo>
                    <a:pt x="1560" y="1455"/>
                    <a:pt x="1756" y="1148"/>
                    <a:pt x="1748" y="812"/>
                  </a:cubicBezTo>
                  <a:cubicBezTo>
                    <a:pt x="1741" y="476"/>
                    <a:pt x="1532" y="177"/>
                    <a:pt x="1218" y="57"/>
                  </a:cubicBezTo>
                  <a:cubicBezTo>
                    <a:pt x="1120" y="19"/>
                    <a:pt x="1019" y="1"/>
                    <a:pt x="9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9" name="Google Shape;10209;p15"/>
            <p:cNvSpPr/>
            <p:nvPr/>
          </p:nvSpPr>
          <p:spPr>
            <a:xfrm>
              <a:off x="1341950" y="4529975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502" y="1"/>
                  </a:moveTo>
                  <a:cubicBezTo>
                    <a:pt x="386" y="1"/>
                    <a:pt x="269" y="45"/>
                    <a:pt x="175" y="143"/>
                  </a:cubicBezTo>
                  <a:cubicBezTo>
                    <a:pt x="0" y="325"/>
                    <a:pt x="6" y="615"/>
                    <a:pt x="190" y="788"/>
                  </a:cubicBezTo>
                  <a:cubicBezTo>
                    <a:pt x="282" y="876"/>
                    <a:pt x="394" y="915"/>
                    <a:pt x="502" y="915"/>
                  </a:cubicBezTo>
                  <a:cubicBezTo>
                    <a:pt x="741" y="915"/>
                    <a:pt x="968" y="727"/>
                    <a:pt x="961" y="448"/>
                  </a:cubicBezTo>
                  <a:cubicBezTo>
                    <a:pt x="955" y="177"/>
                    <a:pt x="733" y="1"/>
                    <a:pt x="50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0" name="Google Shape;10210;p15"/>
            <p:cNvSpPr/>
            <p:nvPr/>
          </p:nvSpPr>
          <p:spPr>
            <a:xfrm>
              <a:off x="1221775" y="4457400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502" y="1"/>
                  </a:moveTo>
                  <a:cubicBezTo>
                    <a:pt x="386" y="1"/>
                    <a:pt x="269" y="44"/>
                    <a:pt x="175" y="142"/>
                  </a:cubicBezTo>
                  <a:cubicBezTo>
                    <a:pt x="1" y="326"/>
                    <a:pt x="8" y="614"/>
                    <a:pt x="190" y="789"/>
                  </a:cubicBezTo>
                  <a:cubicBezTo>
                    <a:pt x="282" y="877"/>
                    <a:pt x="394" y="916"/>
                    <a:pt x="503" y="916"/>
                  </a:cubicBezTo>
                  <a:cubicBezTo>
                    <a:pt x="741" y="916"/>
                    <a:pt x="969" y="727"/>
                    <a:pt x="963" y="447"/>
                  </a:cubicBezTo>
                  <a:cubicBezTo>
                    <a:pt x="956" y="176"/>
                    <a:pt x="733" y="1"/>
                    <a:pt x="50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1" name="Google Shape;10211;p15"/>
            <p:cNvSpPr/>
            <p:nvPr/>
          </p:nvSpPr>
          <p:spPr>
            <a:xfrm>
              <a:off x="1172900" y="4743300"/>
              <a:ext cx="64375" cy="60925"/>
            </a:xfrm>
            <a:custGeom>
              <a:avLst/>
              <a:gdLst/>
              <a:ahLst/>
              <a:cxnLst/>
              <a:rect l="l" t="t" r="r" b="b"/>
              <a:pathLst>
                <a:path w="2575" h="2437" extrusionOk="0">
                  <a:moveTo>
                    <a:pt x="1346" y="0"/>
                  </a:moveTo>
                  <a:cubicBezTo>
                    <a:pt x="1019" y="0"/>
                    <a:pt x="700" y="132"/>
                    <a:pt x="465" y="377"/>
                  </a:cubicBezTo>
                  <a:cubicBezTo>
                    <a:pt x="0" y="864"/>
                    <a:pt x="18" y="1635"/>
                    <a:pt x="505" y="2100"/>
                  </a:cubicBezTo>
                  <a:cubicBezTo>
                    <a:pt x="737" y="2320"/>
                    <a:pt x="1039" y="2436"/>
                    <a:pt x="1347" y="2436"/>
                  </a:cubicBezTo>
                  <a:cubicBezTo>
                    <a:pt x="1513" y="2436"/>
                    <a:pt x="1680" y="2402"/>
                    <a:pt x="1838" y="2333"/>
                  </a:cubicBezTo>
                  <a:cubicBezTo>
                    <a:pt x="2289" y="2133"/>
                    <a:pt x="2575" y="1682"/>
                    <a:pt x="2564" y="1189"/>
                  </a:cubicBezTo>
                  <a:cubicBezTo>
                    <a:pt x="2552" y="698"/>
                    <a:pt x="2246" y="260"/>
                    <a:pt x="1786" y="83"/>
                  </a:cubicBezTo>
                  <a:cubicBezTo>
                    <a:pt x="1643" y="27"/>
                    <a:pt x="1494" y="0"/>
                    <a:pt x="134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2" name="Google Shape;10212;p15"/>
            <p:cNvSpPr/>
            <p:nvPr/>
          </p:nvSpPr>
          <p:spPr>
            <a:xfrm>
              <a:off x="1723825" y="4457900"/>
              <a:ext cx="32250" cy="30475"/>
            </a:xfrm>
            <a:custGeom>
              <a:avLst/>
              <a:gdLst/>
              <a:ahLst/>
              <a:cxnLst/>
              <a:rect l="l" t="t" r="r" b="b"/>
              <a:pathLst>
                <a:path w="1290" h="1219" extrusionOk="0">
                  <a:moveTo>
                    <a:pt x="675" y="0"/>
                  </a:moveTo>
                  <a:cubicBezTo>
                    <a:pt x="511" y="0"/>
                    <a:pt x="351" y="66"/>
                    <a:pt x="234" y="190"/>
                  </a:cubicBezTo>
                  <a:cubicBezTo>
                    <a:pt x="1" y="433"/>
                    <a:pt x="10" y="818"/>
                    <a:pt x="253" y="1051"/>
                  </a:cubicBezTo>
                  <a:cubicBezTo>
                    <a:pt x="369" y="1161"/>
                    <a:pt x="521" y="1219"/>
                    <a:pt x="674" y="1219"/>
                  </a:cubicBezTo>
                  <a:cubicBezTo>
                    <a:pt x="757" y="1219"/>
                    <a:pt x="841" y="1202"/>
                    <a:pt x="921" y="1167"/>
                  </a:cubicBezTo>
                  <a:cubicBezTo>
                    <a:pt x="1146" y="1068"/>
                    <a:pt x="1289" y="842"/>
                    <a:pt x="1283" y="596"/>
                  </a:cubicBezTo>
                  <a:cubicBezTo>
                    <a:pt x="1277" y="349"/>
                    <a:pt x="1124" y="130"/>
                    <a:pt x="894" y="41"/>
                  </a:cubicBezTo>
                  <a:cubicBezTo>
                    <a:pt x="822" y="14"/>
                    <a:pt x="748" y="0"/>
                    <a:pt x="67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3" name="Google Shape;10213;p15"/>
            <p:cNvSpPr/>
            <p:nvPr/>
          </p:nvSpPr>
          <p:spPr>
            <a:xfrm>
              <a:off x="1043550" y="4150775"/>
              <a:ext cx="32200" cy="30475"/>
            </a:xfrm>
            <a:custGeom>
              <a:avLst/>
              <a:gdLst/>
              <a:ahLst/>
              <a:cxnLst/>
              <a:rect l="l" t="t" r="r" b="b"/>
              <a:pathLst>
                <a:path w="1288" h="1219" extrusionOk="0">
                  <a:moveTo>
                    <a:pt x="673" y="1"/>
                  </a:moveTo>
                  <a:cubicBezTo>
                    <a:pt x="509" y="1"/>
                    <a:pt x="349" y="66"/>
                    <a:pt x="232" y="189"/>
                  </a:cubicBezTo>
                  <a:cubicBezTo>
                    <a:pt x="1" y="432"/>
                    <a:pt x="10" y="817"/>
                    <a:pt x="253" y="1050"/>
                  </a:cubicBezTo>
                  <a:cubicBezTo>
                    <a:pt x="368" y="1160"/>
                    <a:pt x="519" y="1219"/>
                    <a:pt x="673" y="1219"/>
                  </a:cubicBezTo>
                  <a:cubicBezTo>
                    <a:pt x="756" y="1219"/>
                    <a:pt x="840" y="1201"/>
                    <a:pt x="919" y="1166"/>
                  </a:cubicBezTo>
                  <a:cubicBezTo>
                    <a:pt x="1145" y="1067"/>
                    <a:pt x="1287" y="841"/>
                    <a:pt x="1283" y="595"/>
                  </a:cubicBezTo>
                  <a:cubicBezTo>
                    <a:pt x="1277" y="348"/>
                    <a:pt x="1124" y="130"/>
                    <a:pt x="894" y="42"/>
                  </a:cubicBezTo>
                  <a:cubicBezTo>
                    <a:pt x="822" y="14"/>
                    <a:pt x="747" y="1"/>
                    <a:pt x="67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4" name="Google Shape;10214;p15"/>
            <p:cNvSpPr/>
            <p:nvPr/>
          </p:nvSpPr>
          <p:spPr>
            <a:xfrm>
              <a:off x="555550" y="4196550"/>
              <a:ext cx="72475" cy="68525"/>
            </a:xfrm>
            <a:custGeom>
              <a:avLst/>
              <a:gdLst/>
              <a:ahLst/>
              <a:cxnLst/>
              <a:rect l="l" t="t" r="r" b="b"/>
              <a:pathLst>
                <a:path w="2899" h="2741" extrusionOk="0">
                  <a:moveTo>
                    <a:pt x="1516" y="0"/>
                  </a:moveTo>
                  <a:cubicBezTo>
                    <a:pt x="1148" y="0"/>
                    <a:pt x="787" y="148"/>
                    <a:pt x="524" y="425"/>
                  </a:cubicBezTo>
                  <a:cubicBezTo>
                    <a:pt x="1" y="972"/>
                    <a:pt x="22" y="1839"/>
                    <a:pt x="569" y="2362"/>
                  </a:cubicBezTo>
                  <a:cubicBezTo>
                    <a:pt x="829" y="2610"/>
                    <a:pt x="1170" y="2740"/>
                    <a:pt x="1516" y="2740"/>
                  </a:cubicBezTo>
                  <a:cubicBezTo>
                    <a:pt x="1703" y="2740"/>
                    <a:pt x="1891" y="2702"/>
                    <a:pt x="2069" y="2624"/>
                  </a:cubicBezTo>
                  <a:cubicBezTo>
                    <a:pt x="2575" y="2400"/>
                    <a:pt x="2899" y="1892"/>
                    <a:pt x="2885" y="1338"/>
                  </a:cubicBezTo>
                  <a:cubicBezTo>
                    <a:pt x="2872" y="784"/>
                    <a:pt x="2526" y="292"/>
                    <a:pt x="2010" y="92"/>
                  </a:cubicBezTo>
                  <a:cubicBezTo>
                    <a:pt x="1849" y="30"/>
                    <a:pt x="1682" y="0"/>
                    <a:pt x="15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5" name="Google Shape;10215;p15"/>
            <p:cNvSpPr/>
            <p:nvPr/>
          </p:nvSpPr>
          <p:spPr>
            <a:xfrm>
              <a:off x="1806425" y="4873000"/>
              <a:ext cx="16175" cy="15300"/>
            </a:xfrm>
            <a:custGeom>
              <a:avLst/>
              <a:gdLst/>
              <a:ahLst/>
              <a:cxnLst/>
              <a:rect l="l" t="t" r="r" b="b"/>
              <a:pathLst>
                <a:path w="647" h="612" extrusionOk="0">
                  <a:moveTo>
                    <a:pt x="335" y="0"/>
                  </a:moveTo>
                  <a:cubicBezTo>
                    <a:pt x="257" y="0"/>
                    <a:pt x="179" y="30"/>
                    <a:pt x="116" y="95"/>
                  </a:cubicBezTo>
                  <a:cubicBezTo>
                    <a:pt x="1" y="217"/>
                    <a:pt x="5" y="409"/>
                    <a:pt x="127" y="527"/>
                  </a:cubicBezTo>
                  <a:cubicBezTo>
                    <a:pt x="188" y="585"/>
                    <a:pt x="263" y="611"/>
                    <a:pt x="335" y="611"/>
                  </a:cubicBezTo>
                  <a:cubicBezTo>
                    <a:pt x="494" y="611"/>
                    <a:pt x="646" y="485"/>
                    <a:pt x="641" y="298"/>
                  </a:cubicBezTo>
                  <a:cubicBezTo>
                    <a:pt x="637" y="118"/>
                    <a:pt x="489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6" name="Google Shape;10216;p15"/>
            <p:cNvSpPr/>
            <p:nvPr/>
          </p:nvSpPr>
          <p:spPr>
            <a:xfrm>
              <a:off x="1606700" y="3993350"/>
              <a:ext cx="24225" cy="22925"/>
            </a:xfrm>
            <a:custGeom>
              <a:avLst/>
              <a:gdLst/>
              <a:ahLst/>
              <a:cxnLst/>
              <a:rect l="l" t="t" r="r" b="b"/>
              <a:pathLst>
                <a:path w="969" h="917" extrusionOk="0">
                  <a:moveTo>
                    <a:pt x="502" y="1"/>
                  </a:moveTo>
                  <a:cubicBezTo>
                    <a:pt x="386" y="1"/>
                    <a:pt x="269" y="45"/>
                    <a:pt x="175" y="143"/>
                  </a:cubicBezTo>
                  <a:cubicBezTo>
                    <a:pt x="1" y="326"/>
                    <a:pt x="7" y="615"/>
                    <a:pt x="190" y="789"/>
                  </a:cubicBezTo>
                  <a:cubicBezTo>
                    <a:pt x="282" y="877"/>
                    <a:pt x="393" y="917"/>
                    <a:pt x="502" y="917"/>
                  </a:cubicBezTo>
                  <a:cubicBezTo>
                    <a:pt x="741" y="917"/>
                    <a:pt x="969" y="727"/>
                    <a:pt x="961" y="448"/>
                  </a:cubicBezTo>
                  <a:cubicBezTo>
                    <a:pt x="955" y="177"/>
                    <a:pt x="732" y="1"/>
                    <a:pt x="50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7" name="Google Shape;10217;p15"/>
            <p:cNvSpPr/>
            <p:nvPr/>
          </p:nvSpPr>
          <p:spPr>
            <a:xfrm>
              <a:off x="2414975" y="4422850"/>
              <a:ext cx="32225" cy="30475"/>
            </a:xfrm>
            <a:custGeom>
              <a:avLst/>
              <a:gdLst/>
              <a:ahLst/>
              <a:cxnLst/>
              <a:rect l="l" t="t" r="r" b="b"/>
              <a:pathLst>
                <a:path w="1289" h="1219" extrusionOk="0">
                  <a:moveTo>
                    <a:pt x="673" y="0"/>
                  </a:moveTo>
                  <a:cubicBezTo>
                    <a:pt x="509" y="0"/>
                    <a:pt x="350" y="67"/>
                    <a:pt x="232" y="190"/>
                  </a:cubicBezTo>
                  <a:cubicBezTo>
                    <a:pt x="0" y="433"/>
                    <a:pt x="9" y="818"/>
                    <a:pt x="253" y="1051"/>
                  </a:cubicBezTo>
                  <a:cubicBezTo>
                    <a:pt x="368" y="1161"/>
                    <a:pt x="519" y="1218"/>
                    <a:pt x="673" y="1218"/>
                  </a:cubicBezTo>
                  <a:cubicBezTo>
                    <a:pt x="756" y="1218"/>
                    <a:pt x="840" y="1201"/>
                    <a:pt x="919" y="1166"/>
                  </a:cubicBezTo>
                  <a:cubicBezTo>
                    <a:pt x="1144" y="1067"/>
                    <a:pt x="1289" y="842"/>
                    <a:pt x="1283" y="595"/>
                  </a:cubicBezTo>
                  <a:cubicBezTo>
                    <a:pt x="1277" y="349"/>
                    <a:pt x="1123" y="131"/>
                    <a:pt x="893" y="42"/>
                  </a:cubicBezTo>
                  <a:cubicBezTo>
                    <a:pt x="821" y="14"/>
                    <a:pt x="747" y="0"/>
                    <a:pt x="67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8" name="Google Shape;10218;p15"/>
            <p:cNvSpPr/>
            <p:nvPr/>
          </p:nvSpPr>
          <p:spPr>
            <a:xfrm>
              <a:off x="1421425" y="4068925"/>
              <a:ext cx="16125" cy="15300"/>
            </a:xfrm>
            <a:custGeom>
              <a:avLst/>
              <a:gdLst/>
              <a:ahLst/>
              <a:cxnLst/>
              <a:rect l="l" t="t" r="r" b="b"/>
              <a:pathLst>
                <a:path w="645" h="612" extrusionOk="0">
                  <a:moveTo>
                    <a:pt x="335" y="1"/>
                  </a:moveTo>
                  <a:cubicBezTo>
                    <a:pt x="258" y="1"/>
                    <a:pt x="179" y="30"/>
                    <a:pt x="116" y="96"/>
                  </a:cubicBezTo>
                  <a:cubicBezTo>
                    <a:pt x="0" y="218"/>
                    <a:pt x="5" y="410"/>
                    <a:pt x="127" y="526"/>
                  </a:cubicBezTo>
                  <a:cubicBezTo>
                    <a:pt x="188" y="585"/>
                    <a:pt x="262" y="611"/>
                    <a:pt x="334" y="611"/>
                  </a:cubicBezTo>
                  <a:cubicBezTo>
                    <a:pt x="493" y="611"/>
                    <a:pt x="645" y="485"/>
                    <a:pt x="641" y="299"/>
                  </a:cubicBezTo>
                  <a:cubicBezTo>
                    <a:pt x="637" y="118"/>
                    <a:pt x="489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9" name="Google Shape;10219;p15"/>
            <p:cNvSpPr/>
            <p:nvPr/>
          </p:nvSpPr>
          <p:spPr>
            <a:xfrm>
              <a:off x="638400" y="4501000"/>
              <a:ext cx="40250" cy="38075"/>
            </a:xfrm>
            <a:custGeom>
              <a:avLst/>
              <a:gdLst/>
              <a:ahLst/>
              <a:cxnLst/>
              <a:rect l="l" t="t" r="r" b="b"/>
              <a:pathLst>
                <a:path w="1610" h="1523" extrusionOk="0">
                  <a:moveTo>
                    <a:pt x="841" y="0"/>
                  </a:moveTo>
                  <a:cubicBezTo>
                    <a:pt x="637" y="0"/>
                    <a:pt x="437" y="82"/>
                    <a:pt x="291" y="236"/>
                  </a:cubicBezTo>
                  <a:cubicBezTo>
                    <a:pt x="1" y="540"/>
                    <a:pt x="11" y="1023"/>
                    <a:pt x="317" y="1313"/>
                  </a:cubicBezTo>
                  <a:cubicBezTo>
                    <a:pt x="461" y="1450"/>
                    <a:pt x="650" y="1522"/>
                    <a:pt x="841" y="1522"/>
                  </a:cubicBezTo>
                  <a:cubicBezTo>
                    <a:pt x="945" y="1522"/>
                    <a:pt x="1050" y="1501"/>
                    <a:pt x="1149" y="1457"/>
                  </a:cubicBezTo>
                  <a:cubicBezTo>
                    <a:pt x="1430" y="1334"/>
                    <a:pt x="1609" y="1051"/>
                    <a:pt x="1603" y="743"/>
                  </a:cubicBezTo>
                  <a:cubicBezTo>
                    <a:pt x="1596" y="435"/>
                    <a:pt x="1403" y="163"/>
                    <a:pt x="1116" y="52"/>
                  </a:cubicBezTo>
                  <a:cubicBezTo>
                    <a:pt x="1027" y="17"/>
                    <a:pt x="933" y="0"/>
                    <a:pt x="84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0" name="Google Shape;10220;p15"/>
            <p:cNvSpPr/>
            <p:nvPr/>
          </p:nvSpPr>
          <p:spPr>
            <a:xfrm>
              <a:off x="461125" y="3762975"/>
              <a:ext cx="16175" cy="15275"/>
            </a:xfrm>
            <a:custGeom>
              <a:avLst/>
              <a:gdLst/>
              <a:ahLst/>
              <a:cxnLst/>
              <a:rect l="l" t="t" r="r" b="b"/>
              <a:pathLst>
                <a:path w="647" h="611" extrusionOk="0">
                  <a:moveTo>
                    <a:pt x="335" y="0"/>
                  </a:moveTo>
                  <a:cubicBezTo>
                    <a:pt x="258" y="0"/>
                    <a:pt x="180" y="30"/>
                    <a:pt x="118" y="95"/>
                  </a:cubicBezTo>
                  <a:cubicBezTo>
                    <a:pt x="1" y="217"/>
                    <a:pt x="5" y="410"/>
                    <a:pt x="127" y="526"/>
                  </a:cubicBezTo>
                  <a:cubicBezTo>
                    <a:pt x="188" y="585"/>
                    <a:pt x="263" y="611"/>
                    <a:pt x="335" y="611"/>
                  </a:cubicBezTo>
                  <a:cubicBezTo>
                    <a:pt x="494" y="611"/>
                    <a:pt x="646" y="485"/>
                    <a:pt x="641" y="298"/>
                  </a:cubicBezTo>
                  <a:cubicBezTo>
                    <a:pt x="637" y="117"/>
                    <a:pt x="489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1" name="Google Shape;10221;p15"/>
            <p:cNvSpPr/>
            <p:nvPr/>
          </p:nvSpPr>
          <p:spPr>
            <a:xfrm>
              <a:off x="853375" y="3726850"/>
              <a:ext cx="16150" cy="15300"/>
            </a:xfrm>
            <a:custGeom>
              <a:avLst/>
              <a:gdLst/>
              <a:ahLst/>
              <a:cxnLst/>
              <a:rect l="l" t="t" r="r" b="b"/>
              <a:pathLst>
                <a:path w="646" h="612" extrusionOk="0">
                  <a:moveTo>
                    <a:pt x="335" y="0"/>
                  </a:moveTo>
                  <a:cubicBezTo>
                    <a:pt x="258" y="0"/>
                    <a:pt x="179" y="30"/>
                    <a:pt x="117" y="95"/>
                  </a:cubicBezTo>
                  <a:cubicBezTo>
                    <a:pt x="1" y="217"/>
                    <a:pt x="5" y="410"/>
                    <a:pt x="127" y="527"/>
                  </a:cubicBezTo>
                  <a:cubicBezTo>
                    <a:pt x="188" y="585"/>
                    <a:pt x="262" y="611"/>
                    <a:pt x="334" y="611"/>
                  </a:cubicBezTo>
                  <a:cubicBezTo>
                    <a:pt x="493" y="611"/>
                    <a:pt x="645" y="485"/>
                    <a:pt x="641" y="298"/>
                  </a:cubicBezTo>
                  <a:cubicBezTo>
                    <a:pt x="637" y="118"/>
                    <a:pt x="489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2" name="Google Shape;10222;p15"/>
            <p:cNvSpPr/>
            <p:nvPr/>
          </p:nvSpPr>
          <p:spPr>
            <a:xfrm>
              <a:off x="1486850" y="4865750"/>
              <a:ext cx="34675" cy="32800"/>
            </a:xfrm>
            <a:custGeom>
              <a:avLst/>
              <a:gdLst/>
              <a:ahLst/>
              <a:cxnLst/>
              <a:rect l="l" t="t" r="r" b="b"/>
              <a:pathLst>
                <a:path w="1387" h="1312" extrusionOk="0">
                  <a:moveTo>
                    <a:pt x="725" y="0"/>
                  </a:moveTo>
                  <a:cubicBezTo>
                    <a:pt x="549" y="0"/>
                    <a:pt x="377" y="71"/>
                    <a:pt x="251" y="203"/>
                  </a:cubicBezTo>
                  <a:cubicBezTo>
                    <a:pt x="0" y="465"/>
                    <a:pt x="11" y="880"/>
                    <a:pt x="272" y="1129"/>
                  </a:cubicBezTo>
                  <a:cubicBezTo>
                    <a:pt x="396" y="1248"/>
                    <a:pt x="560" y="1311"/>
                    <a:pt x="725" y="1311"/>
                  </a:cubicBezTo>
                  <a:cubicBezTo>
                    <a:pt x="815" y="1311"/>
                    <a:pt x="904" y="1293"/>
                    <a:pt x="989" y="1256"/>
                  </a:cubicBezTo>
                  <a:cubicBezTo>
                    <a:pt x="1231" y="1147"/>
                    <a:pt x="1386" y="905"/>
                    <a:pt x="1380" y="641"/>
                  </a:cubicBezTo>
                  <a:cubicBezTo>
                    <a:pt x="1374" y="375"/>
                    <a:pt x="1209" y="140"/>
                    <a:pt x="961" y="44"/>
                  </a:cubicBezTo>
                  <a:cubicBezTo>
                    <a:pt x="884" y="15"/>
                    <a:pt x="804" y="0"/>
                    <a:pt x="72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3" name="Google Shape;10223;p15"/>
            <p:cNvSpPr/>
            <p:nvPr/>
          </p:nvSpPr>
          <p:spPr>
            <a:xfrm>
              <a:off x="1358775" y="4805450"/>
              <a:ext cx="7525" cy="7125"/>
            </a:xfrm>
            <a:custGeom>
              <a:avLst/>
              <a:gdLst/>
              <a:ahLst/>
              <a:cxnLst/>
              <a:rect l="l" t="t" r="r" b="b"/>
              <a:pathLst>
                <a:path w="301" h="285" extrusionOk="0">
                  <a:moveTo>
                    <a:pt x="156" y="1"/>
                  </a:moveTo>
                  <a:cubicBezTo>
                    <a:pt x="121" y="1"/>
                    <a:pt x="84" y="15"/>
                    <a:pt x="55" y="45"/>
                  </a:cubicBezTo>
                  <a:cubicBezTo>
                    <a:pt x="1" y="101"/>
                    <a:pt x="2" y="191"/>
                    <a:pt x="59" y="245"/>
                  </a:cubicBezTo>
                  <a:cubicBezTo>
                    <a:pt x="88" y="272"/>
                    <a:pt x="122" y="284"/>
                    <a:pt x="156" y="284"/>
                  </a:cubicBezTo>
                  <a:cubicBezTo>
                    <a:pt x="230" y="284"/>
                    <a:pt x="301" y="225"/>
                    <a:pt x="298" y="138"/>
                  </a:cubicBezTo>
                  <a:cubicBezTo>
                    <a:pt x="296" y="55"/>
                    <a:pt x="228" y="1"/>
                    <a:pt x="15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4" name="Google Shape;10224;p15"/>
            <p:cNvSpPr/>
            <p:nvPr/>
          </p:nvSpPr>
          <p:spPr>
            <a:xfrm>
              <a:off x="1219950" y="4920175"/>
              <a:ext cx="7500" cy="7125"/>
            </a:xfrm>
            <a:custGeom>
              <a:avLst/>
              <a:gdLst/>
              <a:ahLst/>
              <a:cxnLst/>
              <a:rect l="l" t="t" r="r" b="b"/>
              <a:pathLst>
                <a:path w="300" h="285" extrusionOk="0">
                  <a:moveTo>
                    <a:pt x="155" y="1"/>
                  </a:moveTo>
                  <a:cubicBezTo>
                    <a:pt x="120" y="1"/>
                    <a:pt x="83" y="14"/>
                    <a:pt x="54" y="45"/>
                  </a:cubicBezTo>
                  <a:cubicBezTo>
                    <a:pt x="0" y="102"/>
                    <a:pt x="2" y="191"/>
                    <a:pt x="59" y="245"/>
                  </a:cubicBezTo>
                  <a:cubicBezTo>
                    <a:pt x="88" y="272"/>
                    <a:pt x="122" y="285"/>
                    <a:pt x="156" y="285"/>
                  </a:cubicBezTo>
                  <a:cubicBezTo>
                    <a:pt x="230" y="285"/>
                    <a:pt x="300" y="226"/>
                    <a:pt x="298" y="140"/>
                  </a:cubicBezTo>
                  <a:cubicBezTo>
                    <a:pt x="296" y="56"/>
                    <a:pt x="227" y="1"/>
                    <a:pt x="15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5" name="Google Shape;10225;p15"/>
            <p:cNvSpPr/>
            <p:nvPr/>
          </p:nvSpPr>
          <p:spPr>
            <a:xfrm>
              <a:off x="976000" y="4641025"/>
              <a:ext cx="11275" cy="10650"/>
            </a:xfrm>
            <a:custGeom>
              <a:avLst/>
              <a:gdLst/>
              <a:ahLst/>
              <a:cxnLst/>
              <a:rect l="l" t="t" r="r" b="b"/>
              <a:pathLst>
                <a:path w="451" h="426" extrusionOk="0">
                  <a:moveTo>
                    <a:pt x="233" y="0"/>
                  </a:moveTo>
                  <a:cubicBezTo>
                    <a:pt x="180" y="0"/>
                    <a:pt x="125" y="20"/>
                    <a:pt x="81" y="66"/>
                  </a:cubicBezTo>
                  <a:cubicBezTo>
                    <a:pt x="0" y="152"/>
                    <a:pt x="3" y="285"/>
                    <a:pt x="89" y="367"/>
                  </a:cubicBezTo>
                  <a:cubicBezTo>
                    <a:pt x="132" y="407"/>
                    <a:pt x="183" y="426"/>
                    <a:pt x="234" y="426"/>
                  </a:cubicBezTo>
                  <a:cubicBezTo>
                    <a:pt x="345" y="426"/>
                    <a:pt x="450" y="338"/>
                    <a:pt x="448" y="209"/>
                  </a:cubicBezTo>
                  <a:cubicBezTo>
                    <a:pt x="445" y="82"/>
                    <a:pt x="341" y="0"/>
                    <a:pt x="23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6" name="Google Shape;10226;p15"/>
            <p:cNvSpPr/>
            <p:nvPr/>
          </p:nvSpPr>
          <p:spPr>
            <a:xfrm>
              <a:off x="890325" y="4383325"/>
              <a:ext cx="22525" cy="21300"/>
            </a:xfrm>
            <a:custGeom>
              <a:avLst/>
              <a:gdLst/>
              <a:ahLst/>
              <a:cxnLst/>
              <a:rect l="l" t="t" r="r" b="b"/>
              <a:pathLst>
                <a:path w="901" h="852" extrusionOk="0">
                  <a:moveTo>
                    <a:pt x="467" y="0"/>
                  </a:moveTo>
                  <a:cubicBezTo>
                    <a:pt x="359" y="0"/>
                    <a:pt x="250" y="41"/>
                    <a:pt x="163" y="132"/>
                  </a:cubicBezTo>
                  <a:cubicBezTo>
                    <a:pt x="0" y="302"/>
                    <a:pt x="6" y="571"/>
                    <a:pt x="176" y="733"/>
                  </a:cubicBezTo>
                  <a:cubicBezTo>
                    <a:pt x="262" y="815"/>
                    <a:pt x="365" y="851"/>
                    <a:pt x="466" y="851"/>
                  </a:cubicBezTo>
                  <a:cubicBezTo>
                    <a:pt x="688" y="851"/>
                    <a:pt x="901" y="675"/>
                    <a:pt x="895" y="415"/>
                  </a:cubicBezTo>
                  <a:cubicBezTo>
                    <a:pt x="889" y="163"/>
                    <a:pt x="682" y="0"/>
                    <a:pt x="46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7" name="Google Shape;10227;p15"/>
            <p:cNvSpPr/>
            <p:nvPr/>
          </p:nvSpPr>
          <p:spPr>
            <a:xfrm>
              <a:off x="747600" y="4381400"/>
              <a:ext cx="7550" cy="7125"/>
            </a:xfrm>
            <a:custGeom>
              <a:avLst/>
              <a:gdLst/>
              <a:ahLst/>
              <a:cxnLst/>
              <a:rect l="l" t="t" r="r" b="b"/>
              <a:pathLst>
                <a:path w="302" h="285" extrusionOk="0">
                  <a:moveTo>
                    <a:pt x="156" y="0"/>
                  </a:moveTo>
                  <a:cubicBezTo>
                    <a:pt x="121" y="0"/>
                    <a:pt x="84" y="14"/>
                    <a:pt x="55" y="44"/>
                  </a:cubicBezTo>
                  <a:cubicBezTo>
                    <a:pt x="1" y="101"/>
                    <a:pt x="4" y="191"/>
                    <a:pt x="61" y="245"/>
                  </a:cubicBezTo>
                  <a:cubicBezTo>
                    <a:pt x="89" y="272"/>
                    <a:pt x="123" y="285"/>
                    <a:pt x="157" y="285"/>
                  </a:cubicBezTo>
                  <a:cubicBezTo>
                    <a:pt x="231" y="285"/>
                    <a:pt x="302" y="225"/>
                    <a:pt x="300" y="139"/>
                  </a:cubicBezTo>
                  <a:cubicBezTo>
                    <a:pt x="298" y="54"/>
                    <a:pt x="228" y="0"/>
                    <a:pt x="15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8" name="Google Shape;10228;p15"/>
            <p:cNvSpPr/>
            <p:nvPr/>
          </p:nvSpPr>
          <p:spPr>
            <a:xfrm>
              <a:off x="899300" y="4709875"/>
              <a:ext cx="15000" cy="14225"/>
            </a:xfrm>
            <a:custGeom>
              <a:avLst/>
              <a:gdLst/>
              <a:ahLst/>
              <a:cxnLst/>
              <a:rect l="l" t="t" r="r" b="b"/>
              <a:pathLst>
                <a:path w="600" h="569" extrusionOk="0">
                  <a:moveTo>
                    <a:pt x="312" y="1"/>
                  </a:moveTo>
                  <a:cubicBezTo>
                    <a:pt x="241" y="1"/>
                    <a:pt x="167" y="28"/>
                    <a:pt x="109" y="90"/>
                  </a:cubicBezTo>
                  <a:cubicBezTo>
                    <a:pt x="1" y="202"/>
                    <a:pt x="5" y="381"/>
                    <a:pt x="118" y="489"/>
                  </a:cubicBezTo>
                  <a:cubicBezTo>
                    <a:pt x="175" y="544"/>
                    <a:pt x="243" y="568"/>
                    <a:pt x="311" y="568"/>
                  </a:cubicBezTo>
                  <a:cubicBezTo>
                    <a:pt x="459" y="568"/>
                    <a:pt x="600" y="451"/>
                    <a:pt x="596" y="277"/>
                  </a:cubicBezTo>
                  <a:cubicBezTo>
                    <a:pt x="593" y="109"/>
                    <a:pt x="45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9" name="Google Shape;10229;p15"/>
            <p:cNvSpPr/>
            <p:nvPr/>
          </p:nvSpPr>
          <p:spPr>
            <a:xfrm>
              <a:off x="1341875" y="4357825"/>
              <a:ext cx="22600" cy="21400"/>
            </a:xfrm>
            <a:custGeom>
              <a:avLst/>
              <a:gdLst/>
              <a:ahLst/>
              <a:cxnLst/>
              <a:rect l="l" t="t" r="r" b="b"/>
              <a:pathLst>
                <a:path w="904" h="856" extrusionOk="0">
                  <a:moveTo>
                    <a:pt x="468" y="0"/>
                  </a:moveTo>
                  <a:cubicBezTo>
                    <a:pt x="360" y="0"/>
                    <a:pt x="250" y="41"/>
                    <a:pt x="163" y="133"/>
                  </a:cubicBezTo>
                  <a:cubicBezTo>
                    <a:pt x="0" y="304"/>
                    <a:pt x="6" y="574"/>
                    <a:pt x="176" y="736"/>
                  </a:cubicBezTo>
                  <a:cubicBezTo>
                    <a:pt x="263" y="818"/>
                    <a:pt x="366" y="855"/>
                    <a:pt x="468" y="855"/>
                  </a:cubicBezTo>
                  <a:cubicBezTo>
                    <a:pt x="691" y="855"/>
                    <a:pt x="904" y="678"/>
                    <a:pt x="898" y="417"/>
                  </a:cubicBezTo>
                  <a:cubicBezTo>
                    <a:pt x="892" y="165"/>
                    <a:pt x="683" y="0"/>
                    <a:pt x="46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0" name="Google Shape;10230;p15"/>
            <p:cNvSpPr/>
            <p:nvPr/>
          </p:nvSpPr>
          <p:spPr>
            <a:xfrm>
              <a:off x="1123450" y="4311300"/>
              <a:ext cx="15075" cy="14275"/>
            </a:xfrm>
            <a:custGeom>
              <a:avLst/>
              <a:gdLst/>
              <a:ahLst/>
              <a:cxnLst/>
              <a:rect l="l" t="t" r="r" b="b"/>
              <a:pathLst>
                <a:path w="603" h="571" extrusionOk="0">
                  <a:moveTo>
                    <a:pt x="313" y="1"/>
                  </a:moveTo>
                  <a:cubicBezTo>
                    <a:pt x="241" y="1"/>
                    <a:pt x="167" y="28"/>
                    <a:pt x="108" y="90"/>
                  </a:cubicBezTo>
                  <a:cubicBezTo>
                    <a:pt x="0" y="202"/>
                    <a:pt x="5" y="383"/>
                    <a:pt x="119" y="491"/>
                  </a:cubicBezTo>
                  <a:cubicBezTo>
                    <a:pt x="176" y="546"/>
                    <a:pt x="245" y="570"/>
                    <a:pt x="313" y="570"/>
                  </a:cubicBezTo>
                  <a:cubicBezTo>
                    <a:pt x="461" y="570"/>
                    <a:pt x="603" y="453"/>
                    <a:pt x="598" y="279"/>
                  </a:cubicBezTo>
                  <a:cubicBezTo>
                    <a:pt x="594" y="110"/>
                    <a:pt x="457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1" name="Google Shape;10231;p15"/>
            <p:cNvSpPr/>
            <p:nvPr/>
          </p:nvSpPr>
          <p:spPr>
            <a:xfrm>
              <a:off x="1482550" y="44566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2" y="0"/>
                  </a:moveTo>
                  <a:cubicBezTo>
                    <a:pt x="94" y="0"/>
                    <a:pt x="65" y="11"/>
                    <a:pt x="43" y="34"/>
                  </a:cubicBezTo>
                  <a:cubicBezTo>
                    <a:pt x="1" y="78"/>
                    <a:pt x="2" y="149"/>
                    <a:pt x="46" y="191"/>
                  </a:cubicBezTo>
                  <a:cubicBezTo>
                    <a:pt x="68" y="212"/>
                    <a:pt x="95" y="221"/>
                    <a:pt x="122" y="221"/>
                  </a:cubicBezTo>
                  <a:cubicBezTo>
                    <a:pt x="179" y="221"/>
                    <a:pt x="234" y="175"/>
                    <a:pt x="232" y="108"/>
                  </a:cubicBezTo>
                  <a:cubicBezTo>
                    <a:pt x="231" y="43"/>
                    <a:pt x="177" y="0"/>
                    <a:pt x="1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2" name="Google Shape;10232;p15"/>
            <p:cNvSpPr/>
            <p:nvPr/>
          </p:nvSpPr>
          <p:spPr>
            <a:xfrm>
              <a:off x="1503275" y="4341000"/>
              <a:ext cx="5850" cy="5525"/>
            </a:xfrm>
            <a:custGeom>
              <a:avLst/>
              <a:gdLst/>
              <a:ahLst/>
              <a:cxnLst/>
              <a:rect l="l" t="t" r="r" b="b"/>
              <a:pathLst>
                <a:path w="234" h="221" extrusionOk="0">
                  <a:moveTo>
                    <a:pt x="121" y="0"/>
                  </a:moveTo>
                  <a:cubicBezTo>
                    <a:pt x="93" y="0"/>
                    <a:pt x="65" y="11"/>
                    <a:pt x="42" y="35"/>
                  </a:cubicBezTo>
                  <a:cubicBezTo>
                    <a:pt x="0" y="79"/>
                    <a:pt x="2" y="148"/>
                    <a:pt x="45" y="190"/>
                  </a:cubicBezTo>
                  <a:cubicBezTo>
                    <a:pt x="67" y="211"/>
                    <a:pt x="94" y="221"/>
                    <a:pt x="121" y="221"/>
                  </a:cubicBezTo>
                  <a:cubicBezTo>
                    <a:pt x="178" y="221"/>
                    <a:pt x="234" y="176"/>
                    <a:pt x="232" y="109"/>
                  </a:cubicBezTo>
                  <a:cubicBezTo>
                    <a:pt x="231" y="43"/>
                    <a:pt x="177" y="0"/>
                    <a:pt x="12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3" name="Google Shape;10233;p15"/>
            <p:cNvSpPr/>
            <p:nvPr/>
          </p:nvSpPr>
          <p:spPr>
            <a:xfrm>
              <a:off x="1241650" y="42515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2" y="1"/>
                  </a:moveTo>
                  <a:cubicBezTo>
                    <a:pt x="94" y="1"/>
                    <a:pt x="65" y="11"/>
                    <a:pt x="43" y="35"/>
                  </a:cubicBezTo>
                  <a:cubicBezTo>
                    <a:pt x="1" y="80"/>
                    <a:pt x="2" y="149"/>
                    <a:pt x="46" y="191"/>
                  </a:cubicBezTo>
                  <a:cubicBezTo>
                    <a:pt x="69" y="212"/>
                    <a:pt x="96" y="222"/>
                    <a:pt x="122" y="222"/>
                  </a:cubicBezTo>
                  <a:cubicBezTo>
                    <a:pt x="180" y="222"/>
                    <a:pt x="234" y="176"/>
                    <a:pt x="232" y="108"/>
                  </a:cubicBezTo>
                  <a:cubicBezTo>
                    <a:pt x="231" y="43"/>
                    <a:pt x="177" y="1"/>
                    <a:pt x="12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4" name="Google Shape;10234;p15"/>
            <p:cNvSpPr/>
            <p:nvPr/>
          </p:nvSpPr>
          <p:spPr>
            <a:xfrm>
              <a:off x="1719100" y="46842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2" y="1"/>
                  </a:moveTo>
                  <a:cubicBezTo>
                    <a:pt x="94" y="1"/>
                    <a:pt x="65" y="12"/>
                    <a:pt x="43" y="36"/>
                  </a:cubicBezTo>
                  <a:cubicBezTo>
                    <a:pt x="1" y="79"/>
                    <a:pt x="2" y="149"/>
                    <a:pt x="46" y="191"/>
                  </a:cubicBezTo>
                  <a:cubicBezTo>
                    <a:pt x="68" y="212"/>
                    <a:pt x="96" y="222"/>
                    <a:pt x="122" y="222"/>
                  </a:cubicBezTo>
                  <a:cubicBezTo>
                    <a:pt x="180" y="222"/>
                    <a:pt x="234" y="176"/>
                    <a:pt x="232" y="110"/>
                  </a:cubicBezTo>
                  <a:cubicBezTo>
                    <a:pt x="231" y="44"/>
                    <a:pt x="178" y="1"/>
                    <a:pt x="12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5" name="Google Shape;10235;p15"/>
            <p:cNvSpPr/>
            <p:nvPr/>
          </p:nvSpPr>
          <p:spPr>
            <a:xfrm>
              <a:off x="1948250" y="4583075"/>
              <a:ext cx="26250" cy="24850"/>
            </a:xfrm>
            <a:custGeom>
              <a:avLst/>
              <a:gdLst/>
              <a:ahLst/>
              <a:cxnLst/>
              <a:rect l="l" t="t" r="r" b="b"/>
              <a:pathLst>
                <a:path w="1050" h="994" extrusionOk="0">
                  <a:moveTo>
                    <a:pt x="545" y="0"/>
                  </a:moveTo>
                  <a:cubicBezTo>
                    <a:pt x="419" y="0"/>
                    <a:pt x="291" y="48"/>
                    <a:pt x="189" y="155"/>
                  </a:cubicBezTo>
                  <a:cubicBezTo>
                    <a:pt x="0" y="353"/>
                    <a:pt x="8" y="667"/>
                    <a:pt x="206" y="857"/>
                  </a:cubicBezTo>
                  <a:cubicBezTo>
                    <a:pt x="300" y="947"/>
                    <a:pt x="423" y="994"/>
                    <a:pt x="548" y="994"/>
                  </a:cubicBezTo>
                  <a:cubicBezTo>
                    <a:pt x="616" y="994"/>
                    <a:pt x="684" y="980"/>
                    <a:pt x="749" y="952"/>
                  </a:cubicBezTo>
                  <a:cubicBezTo>
                    <a:pt x="934" y="870"/>
                    <a:pt x="1049" y="687"/>
                    <a:pt x="1045" y="486"/>
                  </a:cubicBezTo>
                  <a:cubicBezTo>
                    <a:pt x="1038" y="191"/>
                    <a:pt x="796" y="0"/>
                    <a:pt x="5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6" name="Google Shape;10236;p15"/>
            <p:cNvSpPr/>
            <p:nvPr/>
          </p:nvSpPr>
          <p:spPr>
            <a:xfrm>
              <a:off x="2189075" y="5134050"/>
              <a:ext cx="48725" cy="43925"/>
            </a:xfrm>
            <a:custGeom>
              <a:avLst/>
              <a:gdLst/>
              <a:ahLst/>
              <a:cxnLst/>
              <a:rect l="l" t="t" r="r" b="b"/>
              <a:pathLst>
                <a:path w="1949" h="1757" extrusionOk="0">
                  <a:moveTo>
                    <a:pt x="946" y="0"/>
                  </a:moveTo>
                  <a:cubicBezTo>
                    <a:pt x="739" y="0"/>
                    <a:pt x="534" y="74"/>
                    <a:pt x="371" y="215"/>
                  </a:cubicBezTo>
                  <a:cubicBezTo>
                    <a:pt x="102" y="447"/>
                    <a:pt x="0" y="818"/>
                    <a:pt x="113" y="1156"/>
                  </a:cubicBezTo>
                  <a:cubicBezTo>
                    <a:pt x="224" y="1493"/>
                    <a:pt x="529" y="1729"/>
                    <a:pt x="882" y="1754"/>
                  </a:cubicBezTo>
                  <a:cubicBezTo>
                    <a:pt x="904" y="1756"/>
                    <a:pt x="925" y="1757"/>
                    <a:pt x="946" y="1757"/>
                  </a:cubicBezTo>
                  <a:cubicBezTo>
                    <a:pt x="1277" y="1757"/>
                    <a:pt x="1582" y="1570"/>
                    <a:pt x="1732" y="1272"/>
                  </a:cubicBezTo>
                  <a:cubicBezTo>
                    <a:pt x="1948" y="837"/>
                    <a:pt x="1772" y="310"/>
                    <a:pt x="1339" y="93"/>
                  </a:cubicBezTo>
                  <a:cubicBezTo>
                    <a:pt x="1215" y="31"/>
                    <a:pt x="1080" y="0"/>
                    <a:pt x="94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7" name="Google Shape;10237;p15"/>
            <p:cNvSpPr/>
            <p:nvPr/>
          </p:nvSpPr>
          <p:spPr>
            <a:xfrm>
              <a:off x="2642150" y="4587725"/>
              <a:ext cx="46100" cy="41550"/>
            </a:xfrm>
            <a:custGeom>
              <a:avLst/>
              <a:gdLst/>
              <a:ahLst/>
              <a:cxnLst/>
              <a:rect l="l" t="t" r="r" b="b"/>
              <a:pathLst>
                <a:path w="1844" h="1662" extrusionOk="0">
                  <a:moveTo>
                    <a:pt x="896" y="1"/>
                  </a:moveTo>
                  <a:cubicBezTo>
                    <a:pt x="700" y="1"/>
                    <a:pt x="505" y="70"/>
                    <a:pt x="351" y="203"/>
                  </a:cubicBezTo>
                  <a:cubicBezTo>
                    <a:pt x="97" y="423"/>
                    <a:pt x="1" y="775"/>
                    <a:pt x="108" y="1093"/>
                  </a:cubicBezTo>
                  <a:cubicBezTo>
                    <a:pt x="213" y="1412"/>
                    <a:pt x="501" y="1636"/>
                    <a:pt x="837" y="1660"/>
                  </a:cubicBezTo>
                  <a:cubicBezTo>
                    <a:pt x="857" y="1661"/>
                    <a:pt x="876" y="1662"/>
                    <a:pt x="896" y="1662"/>
                  </a:cubicBezTo>
                  <a:cubicBezTo>
                    <a:pt x="1209" y="1662"/>
                    <a:pt x="1496" y="1486"/>
                    <a:pt x="1638" y="1203"/>
                  </a:cubicBezTo>
                  <a:cubicBezTo>
                    <a:pt x="1844" y="793"/>
                    <a:pt x="1678" y="294"/>
                    <a:pt x="1268" y="89"/>
                  </a:cubicBezTo>
                  <a:cubicBezTo>
                    <a:pt x="1150" y="30"/>
                    <a:pt x="1022" y="1"/>
                    <a:pt x="89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8" name="Google Shape;10238;p15"/>
            <p:cNvSpPr/>
            <p:nvPr/>
          </p:nvSpPr>
          <p:spPr>
            <a:xfrm>
              <a:off x="2497725" y="4682125"/>
              <a:ext cx="26500" cy="22925"/>
            </a:xfrm>
            <a:custGeom>
              <a:avLst/>
              <a:gdLst/>
              <a:ahLst/>
              <a:cxnLst/>
              <a:rect l="l" t="t" r="r" b="b"/>
              <a:pathLst>
                <a:path w="1060" h="917" extrusionOk="0">
                  <a:moveTo>
                    <a:pt x="536" y="1"/>
                  </a:moveTo>
                  <a:cubicBezTo>
                    <a:pt x="246" y="1"/>
                    <a:pt x="0" y="290"/>
                    <a:pt x="104" y="603"/>
                  </a:cubicBezTo>
                  <a:cubicBezTo>
                    <a:pt x="162" y="779"/>
                    <a:pt x="320" y="902"/>
                    <a:pt x="505" y="915"/>
                  </a:cubicBezTo>
                  <a:cubicBezTo>
                    <a:pt x="515" y="916"/>
                    <a:pt x="525" y="916"/>
                    <a:pt x="535" y="916"/>
                  </a:cubicBezTo>
                  <a:cubicBezTo>
                    <a:pt x="709" y="916"/>
                    <a:pt x="867" y="819"/>
                    <a:pt x="946" y="663"/>
                  </a:cubicBezTo>
                  <a:cubicBezTo>
                    <a:pt x="1060" y="438"/>
                    <a:pt x="968" y="164"/>
                    <a:pt x="743" y="51"/>
                  </a:cubicBezTo>
                  <a:cubicBezTo>
                    <a:pt x="674" y="17"/>
                    <a:pt x="604" y="1"/>
                    <a:pt x="5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9" name="Google Shape;10239;p15"/>
            <p:cNvSpPr/>
            <p:nvPr/>
          </p:nvSpPr>
          <p:spPr>
            <a:xfrm>
              <a:off x="2633900" y="4716250"/>
              <a:ext cx="26500" cy="22925"/>
            </a:xfrm>
            <a:custGeom>
              <a:avLst/>
              <a:gdLst/>
              <a:ahLst/>
              <a:cxnLst/>
              <a:rect l="l" t="t" r="r" b="b"/>
              <a:pathLst>
                <a:path w="1060" h="917" extrusionOk="0">
                  <a:moveTo>
                    <a:pt x="536" y="1"/>
                  </a:moveTo>
                  <a:cubicBezTo>
                    <a:pt x="246" y="1"/>
                    <a:pt x="0" y="289"/>
                    <a:pt x="104" y="603"/>
                  </a:cubicBezTo>
                  <a:cubicBezTo>
                    <a:pt x="163" y="778"/>
                    <a:pt x="320" y="902"/>
                    <a:pt x="505" y="915"/>
                  </a:cubicBezTo>
                  <a:cubicBezTo>
                    <a:pt x="515" y="916"/>
                    <a:pt x="525" y="916"/>
                    <a:pt x="535" y="916"/>
                  </a:cubicBezTo>
                  <a:cubicBezTo>
                    <a:pt x="709" y="916"/>
                    <a:pt x="868" y="819"/>
                    <a:pt x="947" y="664"/>
                  </a:cubicBezTo>
                  <a:cubicBezTo>
                    <a:pt x="1060" y="437"/>
                    <a:pt x="968" y="164"/>
                    <a:pt x="743" y="51"/>
                  </a:cubicBezTo>
                  <a:cubicBezTo>
                    <a:pt x="674" y="16"/>
                    <a:pt x="604" y="1"/>
                    <a:pt x="5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0" name="Google Shape;10240;p15"/>
            <p:cNvSpPr/>
            <p:nvPr/>
          </p:nvSpPr>
          <p:spPr>
            <a:xfrm>
              <a:off x="2144150" y="4856875"/>
              <a:ext cx="35325" cy="30550"/>
            </a:xfrm>
            <a:custGeom>
              <a:avLst/>
              <a:gdLst/>
              <a:ahLst/>
              <a:cxnLst/>
              <a:rect l="l" t="t" r="r" b="b"/>
              <a:pathLst>
                <a:path w="1413" h="1222" extrusionOk="0">
                  <a:moveTo>
                    <a:pt x="716" y="0"/>
                  </a:moveTo>
                  <a:cubicBezTo>
                    <a:pt x="328" y="0"/>
                    <a:pt x="0" y="386"/>
                    <a:pt x="139" y="803"/>
                  </a:cubicBezTo>
                  <a:cubicBezTo>
                    <a:pt x="217" y="1038"/>
                    <a:pt x="428" y="1202"/>
                    <a:pt x="674" y="1220"/>
                  </a:cubicBezTo>
                  <a:cubicBezTo>
                    <a:pt x="688" y="1221"/>
                    <a:pt x="702" y="1221"/>
                    <a:pt x="716" y="1221"/>
                  </a:cubicBezTo>
                  <a:cubicBezTo>
                    <a:pt x="945" y="1221"/>
                    <a:pt x="1158" y="1092"/>
                    <a:pt x="1262" y="885"/>
                  </a:cubicBezTo>
                  <a:cubicBezTo>
                    <a:pt x="1412" y="584"/>
                    <a:pt x="1291" y="217"/>
                    <a:pt x="990" y="67"/>
                  </a:cubicBezTo>
                  <a:cubicBezTo>
                    <a:pt x="899" y="21"/>
                    <a:pt x="806" y="0"/>
                    <a:pt x="7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1" name="Google Shape;10241;p15"/>
            <p:cNvSpPr/>
            <p:nvPr/>
          </p:nvSpPr>
          <p:spPr>
            <a:xfrm>
              <a:off x="2884650" y="4950900"/>
              <a:ext cx="35300" cy="30525"/>
            </a:xfrm>
            <a:custGeom>
              <a:avLst/>
              <a:gdLst/>
              <a:ahLst/>
              <a:cxnLst/>
              <a:rect l="l" t="t" r="r" b="b"/>
              <a:pathLst>
                <a:path w="1412" h="1221" extrusionOk="0">
                  <a:moveTo>
                    <a:pt x="716" y="1"/>
                  </a:moveTo>
                  <a:cubicBezTo>
                    <a:pt x="329" y="1"/>
                    <a:pt x="1" y="385"/>
                    <a:pt x="140" y="803"/>
                  </a:cubicBezTo>
                  <a:cubicBezTo>
                    <a:pt x="216" y="1038"/>
                    <a:pt x="427" y="1201"/>
                    <a:pt x="673" y="1219"/>
                  </a:cubicBezTo>
                  <a:cubicBezTo>
                    <a:pt x="687" y="1220"/>
                    <a:pt x="701" y="1221"/>
                    <a:pt x="715" y="1221"/>
                  </a:cubicBezTo>
                  <a:cubicBezTo>
                    <a:pt x="944" y="1221"/>
                    <a:pt x="1158" y="1091"/>
                    <a:pt x="1261" y="884"/>
                  </a:cubicBezTo>
                  <a:cubicBezTo>
                    <a:pt x="1411" y="584"/>
                    <a:pt x="1290" y="217"/>
                    <a:pt x="989" y="67"/>
                  </a:cubicBezTo>
                  <a:cubicBezTo>
                    <a:pt x="898" y="21"/>
                    <a:pt x="806" y="1"/>
                    <a:pt x="71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2" name="Google Shape;10242;p15"/>
            <p:cNvSpPr/>
            <p:nvPr/>
          </p:nvSpPr>
          <p:spPr>
            <a:xfrm>
              <a:off x="1962650" y="4496700"/>
              <a:ext cx="17675" cy="15275"/>
            </a:xfrm>
            <a:custGeom>
              <a:avLst/>
              <a:gdLst/>
              <a:ahLst/>
              <a:cxnLst/>
              <a:rect l="l" t="t" r="r" b="b"/>
              <a:pathLst>
                <a:path w="707" h="611" extrusionOk="0">
                  <a:moveTo>
                    <a:pt x="358" y="1"/>
                  </a:moveTo>
                  <a:cubicBezTo>
                    <a:pt x="164" y="1"/>
                    <a:pt x="1" y="194"/>
                    <a:pt x="70" y="402"/>
                  </a:cubicBezTo>
                  <a:cubicBezTo>
                    <a:pt x="116" y="539"/>
                    <a:pt x="238" y="611"/>
                    <a:pt x="360" y="611"/>
                  </a:cubicBezTo>
                  <a:cubicBezTo>
                    <a:pt x="467" y="611"/>
                    <a:pt x="574" y="556"/>
                    <a:pt x="631" y="443"/>
                  </a:cubicBezTo>
                  <a:cubicBezTo>
                    <a:pt x="706" y="293"/>
                    <a:pt x="646" y="109"/>
                    <a:pt x="496" y="34"/>
                  </a:cubicBezTo>
                  <a:cubicBezTo>
                    <a:pt x="450" y="11"/>
                    <a:pt x="403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3" name="Google Shape;10243;p15"/>
            <p:cNvSpPr/>
            <p:nvPr/>
          </p:nvSpPr>
          <p:spPr>
            <a:xfrm>
              <a:off x="2402075" y="5272825"/>
              <a:ext cx="26500" cy="22875"/>
            </a:xfrm>
            <a:custGeom>
              <a:avLst/>
              <a:gdLst/>
              <a:ahLst/>
              <a:cxnLst/>
              <a:rect l="l" t="t" r="r" b="b"/>
              <a:pathLst>
                <a:path w="1060" h="915" extrusionOk="0">
                  <a:moveTo>
                    <a:pt x="537" y="0"/>
                  </a:moveTo>
                  <a:cubicBezTo>
                    <a:pt x="246" y="0"/>
                    <a:pt x="1" y="289"/>
                    <a:pt x="105" y="601"/>
                  </a:cubicBezTo>
                  <a:cubicBezTo>
                    <a:pt x="163" y="777"/>
                    <a:pt x="321" y="900"/>
                    <a:pt x="506" y="914"/>
                  </a:cubicBezTo>
                  <a:cubicBezTo>
                    <a:pt x="516" y="915"/>
                    <a:pt x="526" y="915"/>
                    <a:pt x="536" y="915"/>
                  </a:cubicBezTo>
                  <a:cubicBezTo>
                    <a:pt x="708" y="915"/>
                    <a:pt x="868" y="819"/>
                    <a:pt x="946" y="663"/>
                  </a:cubicBezTo>
                  <a:cubicBezTo>
                    <a:pt x="1059" y="437"/>
                    <a:pt x="969" y="162"/>
                    <a:pt x="742" y="50"/>
                  </a:cubicBezTo>
                  <a:cubicBezTo>
                    <a:pt x="674" y="15"/>
                    <a:pt x="604" y="0"/>
                    <a:pt x="53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4" name="Google Shape;10244;p15"/>
            <p:cNvSpPr/>
            <p:nvPr/>
          </p:nvSpPr>
          <p:spPr>
            <a:xfrm>
              <a:off x="2566625" y="5152450"/>
              <a:ext cx="17700" cy="15275"/>
            </a:xfrm>
            <a:custGeom>
              <a:avLst/>
              <a:gdLst/>
              <a:ahLst/>
              <a:cxnLst/>
              <a:rect l="l" t="t" r="r" b="b"/>
              <a:pathLst>
                <a:path w="708" h="611" extrusionOk="0">
                  <a:moveTo>
                    <a:pt x="358" y="0"/>
                  </a:moveTo>
                  <a:cubicBezTo>
                    <a:pt x="164" y="0"/>
                    <a:pt x="0" y="192"/>
                    <a:pt x="70" y="402"/>
                  </a:cubicBezTo>
                  <a:cubicBezTo>
                    <a:pt x="115" y="539"/>
                    <a:pt x="237" y="610"/>
                    <a:pt x="360" y="610"/>
                  </a:cubicBezTo>
                  <a:cubicBezTo>
                    <a:pt x="467" y="610"/>
                    <a:pt x="575" y="555"/>
                    <a:pt x="632" y="441"/>
                  </a:cubicBezTo>
                  <a:cubicBezTo>
                    <a:pt x="707" y="291"/>
                    <a:pt x="646" y="109"/>
                    <a:pt x="495" y="34"/>
                  </a:cubicBezTo>
                  <a:cubicBezTo>
                    <a:pt x="450" y="11"/>
                    <a:pt x="403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5" name="Google Shape;10245;p15"/>
            <p:cNvSpPr/>
            <p:nvPr/>
          </p:nvSpPr>
          <p:spPr>
            <a:xfrm>
              <a:off x="2249800" y="4395625"/>
              <a:ext cx="36350" cy="32775"/>
            </a:xfrm>
            <a:custGeom>
              <a:avLst/>
              <a:gdLst/>
              <a:ahLst/>
              <a:cxnLst/>
              <a:rect l="l" t="t" r="r" b="b"/>
              <a:pathLst>
                <a:path w="1454" h="1311" extrusionOk="0">
                  <a:moveTo>
                    <a:pt x="706" y="1"/>
                  </a:moveTo>
                  <a:cubicBezTo>
                    <a:pt x="551" y="1"/>
                    <a:pt x="398" y="55"/>
                    <a:pt x="277" y="160"/>
                  </a:cubicBezTo>
                  <a:cubicBezTo>
                    <a:pt x="75" y="333"/>
                    <a:pt x="0" y="611"/>
                    <a:pt x="84" y="862"/>
                  </a:cubicBezTo>
                  <a:cubicBezTo>
                    <a:pt x="167" y="1115"/>
                    <a:pt x="394" y="1291"/>
                    <a:pt x="658" y="1309"/>
                  </a:cubicBezTo>
                  <a:cubicBezTo>
                    <a:pt x="675" y="1310"/>
                    <a:pt x="691" y="1310"/>
                    <a:pt x="707" y="1310"/>
                  </a:cubicBezTo>
                  <a:cubicBezTo>
                    <a:pt x="953" y="1310"/>
                    <a:pt x="1180" y="1171"/>
                    <a:pt x="1291" y="949"/>
                  </a:cubicBezTo>
                  <a:cubicBezTo>
                    <a:pt x="1453" y="625"/>
                    <a:pt x="1323" y="232"/>
                    <a:pt x="1000" y="70"/>
                  </a:cubicBezTo>
                  <a:cubicBezTo>
                    <a:pt x="906" y="23"/>
                    <a:pt x="806" y="1"/>
                    <a:pt x="70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6" name="Google Shape;10246;p15"/>
            <p:cNvSpPr/>
            <p:nvPr/>
          </p:nvSpPr>
          <p:spPr>
            <a:xfrm>
              <a:off x="2420725" y="4436625"/>
              <a:ext cx="8225" cy="7100"/>
            </a:xfrm>
            <a:custGeom>
              <a:avLst/>
              <a:gdLst/>
              <a:ahLst/>
              <a:cxnLst/>
              <a:rect l="l" t="t" r="r" b="b"/>
              <a:pathLst>
                <a:path w="329" h="284" extrusionOk="0">
                  <a:moveTo>
                    <a:pt x="166" y="0"/>
                  </a:moveTo>
                  <a:cubicBezTo>
                    <a:pt x="76" y="0"/>
                    <a:pt x="0" y="90"/>
                    <a:pt x="32" y="187"/>
                  </a:cubicBezTo>
                  <a:cubicBezTo>
                    <a:pt x="54" y="251"/>
                    <a:pt x="110" y="284"/>
                    <a:pt x="166" y="284"/>
                  </a:cubicBezTo>
                  <a:cubicBezTo>
                    <a:pt x="216" y="284"/>
                    <a:pt x="267" y="258"/>
                    <a:pt x="293" y="205"/>
                  </a:cubicBezTo>
                  <a:cubicBezTo>
                    <a:pt x="328" y="136"/>
                    <a:pt x="300" y="50"/>
                    <a:pt x="230" y="16"/>
                  </a:cubicBezTo>
                  <a:cubicBezTo>
                    <a:pt x="209" y="5"/>
                    <a:pt x="187" y="0"/>
                    <a:pt x="16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7" name="Google Shape;10247;p15"/>
            <p:cNvSpPr/>
            <p:nvPr/>
          </p:nvSpPr>
          <p:spPr>
            <a:xfrm>
              <a:off x="2974525" y="4691150"/>
              <a:ext cx="24625" cy="21300"/>
            </a:xfrm>
            <a:custGeom>
              <a:avLst/>
              <a:gdLst/>
              <a:ahLst/>
              <a:cxnLst/>
              <a:rect l="l" t="t" r="r" b="b"/>
              <a:pathLst>
                <a:path w="985" h="852" extrusionOk="0">
                  <a:moveTo>
                    <a:pt x="499" y="0"/>
                  </a:moveTo>
                  <a:cubicBezTo>
                    <a:pt x="229" y="0"/>
                    <a:pt x="0" y="269"/>
                    <a:pt x="98" y="561"/>
                  </a:cubicBezTo>
                  <a:cubicBezTo>
                    <a:pt x="161" y="752"/>
                    <a:pt x="332" y="852"/>
                    <a:pt x="502" y="852"/>
                  </a:cubicBezTo>
                  <a:cubicBezTo>
                    <a:pt x="652" y="852"/>
                    <a:pt x="802" y="775"/>
                    <a:pt x="881" y="618"/>
                  </a:cubicBezTo>
                  <a:cubicBezTo>
                    <a:pt x="985" y="407"/>
                    <a:pt x="901" y="152"/>
                    <a:pt x="690" y="46"/>
                  </a:cubicBezTo>
                  <a:cubicBezTo>
                    <a:pt x="627" y="15"/>
                    <a:pt x="562" y="0"/>
                    <a:pt x="49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8" name="Google Shape;10248;p15"/>
            <p:cNvSpPr/>
            <p:nvPr/>
          </p:nvSpPr>
          <p:spPr>
            <a:xfrm>
              <a:off x="2550200" y="4847950"/>
              <a:ext cx="24750" cy="21350"/>
            </a:xfrm>
            <a:custGeom>
              <a:avLst/>
              <a:gdLst/>
              <a:ahLst/>
              <a:cxnLst/>
              <a:rect l="l" t="t" r="r" b="b"/>
              <a:pathLst>
                <a:path w="990" h="854" extrusionOk="0">
                  <a:moveTo>
                    <a:pt x="502" y="0"/>
                  </a:moveTo>
                  <a:cubicBezTo>
                    <a:pt x="230" y="0"/>
                    <a:pt x="1" y="269"/>
                    <a:pt x="99" y="562"/>
                  </a:cubicBezTo>
                  <a:cubicBezTo>
                    <a:pt x="163" y="754"/>
                    <a:pt x="333" y="854"/>
                    <a:pt x="504" y="854"/>
                  </a:cubicBezTo>
                  <a:cubicBezTo>
                    <a:pt x="654" y="854"/>
                    <a:pt x="805" y="777"/>
                    <a:pt x="885" y="618"/>
                  </a:cubicBezTo>
                  <a:cubicBezTo>
                    <a:pt x="990" y="407"/>
                    <a:pt x="904" y="152"/>
                    <a:pt x="694" y="47"/>
                  </a:cubicBezTo>
                  <a:cubicBezTo>
                    <a:pt x="630" y="15"/>
                    <a:pt x="565" y="0"/>
                    <a:pt x="50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9" name="Google Shape;10249;p15"/>
            <p:cNvSpPr/>
            <p:nvPr/>
          </p:nvSpPr>
          <p:spPr>
            <a:xfrm>
              <a:off x="2781650" y="4834125"/>
              <a:ext cx="16500" cy="14275"/>
            </a:xfrm>
            <a:custGeom>
              <a:avLst/>
              <a:gdLst/>
              <a:ahLst/>
              <a:cxnLst/>
              <a:rect l="l" t="t" r="r" b="b"/>
              <a:pathLst>
                <a:path w="660" h="571" extrusionOk="0">
                  <a:moveTo>
                    <a:pt x="335" y="1"/>
                  </a:moveTo>
                  <a:cubicBezTo>
                    <a:pt x="154" y="1"/>
                    <a:pt x="0" y="180"/>
                    <a:pt x="65" y="376"/>
                  </a:cubicBezTo>
                  <a:cubicBezTo>
                    <a:pt x="107" y="504"/>
                    <a:pt x="221" y="571"/>
                    <a:pt x="335" y="571"/>
                  </a:cubicBezTo>
                  <a:cubicBezTo>
                    <a:pt x="435" y="571"/>
                    <a:pt x="536" y="519"/>
                    <a:pt x="589" y="413"/>
                  </a:cubicBezTo>
                  <a:cubicBezTo>
                    <a:pt x="660" y="274"/>
                    <a:pt x="603" y="102"/>
                    <a:pt x="463" y="32"/>
                  </a:cubicBezTo>
                  <a:cubicBezTo>
                    <a:pt x="421" y="10"/>
                    <a:pt x="37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0" name="Google Shape;10250;p15"/>
            <p:cNvSpPr/>
            <p:nvPr/>
          </p:nvSpPr>
          <p:spPr>
            <a:xfrm>
              <a:off x="2406750" y="4807725"/>
              <a:ext cx="6400" cy="5550"/>
            </a:xfrm>
            <a:custGeom>
              <a:avLst/>
              <a:gdLst/>
              <a:ahLst/>
              <a:cxnLst/>
              <a:rect l="l" t="t" r="r" b="b"/>
              <a:pathLst>
                <a:path w="256" h="222" extrusionOk="0">
                  <a:moveTo>
                    <a:pt x="128" y="0"/>
                  </a:moveTo>
                  <a:cubicBezTo>
                    <a:pt x="58" y="0"/>
                    <a:pt x="0" y="70"/>
                    <a:pt x="24" y="147"/>
                  </a:cubicBezTo>
                  <a:cubicBezTo>
                    <a:pt x="41" y="196"/>
                    <a:pt x="85" y="222"/>
                    <a:pt x="129" y="222"/>
                  </a:cubicBezTo>
                  <a:cubicBezTo>
                    <a:pt x="168" y="222"/>
                    <a:pt x="207" y="202"/>
                    <a:pt x="227" y="160"/>
                  </a:cubicBezTo>
                  <a:cubicBezTo>
                    <a:pt x="256" y="106"/>
                    <a:pt x="233" y="40"/>
                    <a:pt x="179" y="13"/>
                  </a:cubicBezTo>
                  <a:cubicBezTo>
                    <a:pt x="162" y="4"/>
                    <a:pt x="145" y="0"/>
                    <a:pt x="1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1" name="Google Shape;10251;p15"/>
            <p:cNvSpPr/>
            <p:nvPr/>
          </p:nvSpPr>
          <p:spPr>
            <a:xfrm>
              <a:off x="2420825" y="4924325"/>
              <a:ext cx="6425" cy="5525"/>
            </a:xfrm>
            <a:custGeom>
              <a:avLst/>
              <a:gdLst/>
              <a:ahLst/>
              <a:cxnLst/>
              <a:rect l="l" t="t" r="r" b="b"/>
              <a:pathLst>
                <a:path w="257" h="221" extrusionOk="0">
                  <a:moveTo>
                    <a:pt x="130" y="0"/>
                  </a:moveTo>
                  <a:cubicBezTo>
                    <a:pt x="60" y="0"/>
                    <a:pt x="1" y="70"/>
                    <a:pt x="26" y="145"/>
                  </a:cubicBezTo>
                  <a:cubicBezTo>
                    <a:pt x="43" y="195"/>
                    <a:pt x="87" y="221"/>
                    <a:pt x="132" y="221"/>
                  </a:cubicBezTo>
                  <a:cubicBezTo>
                    <a:pt x="170" y="221"/>
                    <a:pt x="209" y="201"/>
                    <a:pt x="229" y="160"/>
                  </a:cubicBezTo>
                  <a:cubicBezTo>
                    <a:pt x="256" y="106"/>
                    <a:pt x="235" y="40"/>
                    <a:pt x="181" y="13"/>
                  </a:cubicBezTo>
                  <a:cubicBezTo>
                    <a:pt x="164" y="4"/>
                    <a:pt x="147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2" name="Google Shape;10252;p15"/>
            <p:cNvSpPr/>
            <p:nvPr/>
          </p:nvSpPr>
          <p:spPr>
            <a:xfrm>
              <a:off x="2697200" y="493310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0" y="0"/>
                  </a:moveTo>
                  <a:cubicBezTo>
                    <a:pt x="59" y="0"/>
                    <a:pt x="0" y="70"/>
                    <a:pt x="25" y="146"/>
                  </a:cubicBezTo>
                  <a:cubicBezTo>
                    <a:pt x="42" y="195"/>
                    <a:pt x="86" y="221"/>
                    <a:pt x="130" y="221"/>
                  </a:cubicBezTo>
                  <a:cubicBezTo>
                    <a:pt x="169" y="221"/>
                    <a:pt x="208" y="201"/>
                    <a:pt x="229" y="161"/>
                  </a:cubicBezTo>
                  <a:cubicBezTo>
                    <a:pt x="256" y="105"/>
                    <a:pt x="234" y="39"/>
                    <a:pt x="180" y="12"/>
                  </a:cubicBezTo>
                  <a:cubicBezTo>
                    <a:pt x="163" y="4"/>
                    <a:pt x="146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3" name="Google Shape;10253;p15"/>
            <p:cNvSpPr/>
            <p:nvPr/>
          </p:nvSpPr>
          <p:spPr>
            <a:xfrm>
              <a:off x="2113800" y="465955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0" y="0"/>
                  </a:moveTo>
                  <a:cubicBezTo>
                    <a:pt x="60" y="0"/>
                    <a:pt x="0" y="70"/>
                    <a:pt x="25" y="146"/>
                  </a:cubicBezTo>
                  <a:cubicBezTo>
                    <a:pt x="41" y="195"/>
                    <a:pt x="86" y="221"/>
                    <a:pt x="131" y="221"/>
                  </a:cubicBezTo>
                  <a:cubicBezTo>
                    <a:pt x="170" y="221"/>
                    <a:pt x="209" y="201"/>
                    <a:pt x="229" y="161"/>
                  </a:cubicBezTo>
                  <a:cubicBezTo>
                    <a:pt x="256" y="105"/>
                    <a:pt x="234" y="39"/>
                    <a:pt x="179" y="12"/>
                  </a:cubicBezTo>
                  <a:cubicBezTo>
                    <a:pt x="163" y="4"/>
                    <a:pt x="146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4" name="Google Shape;10254;p15"/>
            <p:cNvSpPr/>
            <p:nvPr/>
          </p:nvSpPr>
          <p:spPr>
            <a:xfrm>
              <a:off x="1900050" y="4807650"/>
              <a:ext cx="28800" cy="24900"/>
            </a:xfrm>
            <a:custGeom>
              <a:avLst/>
              <a:gdLst/>
              <a:ahLst/>
              <a:cxnLst/>
              <a:rect l="l" t="t" r="r" b="b"/>
              <a:pathLst>
                <a:path w="1152" h="996" extrusionOk="0">
                  <a:moveTo>
                    <a:pt x="583" y="1"/>
                  </a:moveTo>
                  <a:cubicBezTo>
                    <a:pt x="267" y="1"/>
                    <a:pt x="0" y="314"/>
                    <a:pt x="114" y="655"/>
                  </a:cubicBezTo>
                  <a:cubicBezTo>
                    <a:pt x="177" y="846"/>
                    <a:pt x="348" y="979"/>
                    <a:pt x="548" y="994"/>
                  </a:cubicBezTo>
                  <a:cubicBezTo>
                    <a:pt x="560" y="995"/>
                    <a:pt x="571" y="995"/>
                    <a:pt x="582" y="995"/>
                  </a:cubicBezTo>
                  <a:cubicBezTo>
                    <a:pt x="771" y="995"/>
                    <a:pt x="944" y="890"/>
                    <a:pt x="1029" y="721"/>
                  </a:cubicBezTo>
                  <a:cubicBezTo>
                    <a:pt x="1151" y="476"/>
                    <a:pt x="1052" y="177"/>
                    <a:pt x="807" y="55"/>
                  </a:cubicBezTo>
                  <a:cubicBezTo>
                    <a:pt x="732" y="18"/>
                    <a:pt x="656" y="1"/>
                    <a:pt x="58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5" name="Google Shape;10255;p15"/>
            <p:cNvSpPr/>
            <p:nvPr/>
          </p:nvSpPr>
          <p:spPr>
            <a:xfrm>
              <a:off x="2275350" y="4664200"/>
              <a:ext cx="13725" cy="13025"/>
            </a:xfrm>
            <a:custGeom>
              <a:avLst/>
              <a:gdLst/>
              <a:ahLst/>
              <a:cxnLst/>
              <a:rect l="l" t="t" r="r" b="b"/>
              <a:pathLst>
                <a:path w="549" h="521" extrusionOk="0">
                  <a:moveTo>
                    <a:pt x="283" y="1"/>
                  </a:moveTo>
                  <a:cubicBezTo>
                    <a:pt x="218" y="1"/>
                    <a:pt x="151" y="26"/>
                    <a:pt x="98" y="81"/>
                  </a:cubicBezTo>
                  <a:cubicBezTo>
                    <a:pt x="0" y="185"/>
                    <a:pt x="3" y="349"/>
                    <a:pt x="107" y="448"/>
                  </a:cubicBezTo>
                  <a:cubicBezTo>
                    <a:pt x="159" y="498"/>
                    <a:pt x="222" y="520"/>
                    <a:pt x="284" y="520"/>
                  </a:cubicBezTo>
                  <a:cubicBezTo>
                    <a:pt x="419" y="520"/>
                    <a:pt x="548" y="413"/>
                    <a:pt x="544" y="254"/>
                  </a:cubicBezTo>
                  <a:cubicBezTo>
                    <a:pt x="541" y="101"/>
                    <a:pt x="414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6" name="Google Shape;10256;p15"/>
            <p:cNvSpPr/>
            <p:nvPr/>
          </p:nvSpPr>
          <p:spPr>
            <a:xfrm>
              <a:off x="2071125" y="4460750"/>
              <a:ext cx="27400" cy="25950"/>
            </a:xfrm>
            <a:custGeom>
              <a:avLst/>
              <a:gdLst/>
              <a:ahLst/>
              <a:cxnLst/>
              <a:rect l="l" t="t" r="r" b="b"/>
              <a:pathLst>
                <a:path w="1096" h="1038" extrusionOk="0">
                  <a:moveTo>
                    <a:pt x="569" y="0"/>
                  </a:moveTo>
                  <a:cubicBezTo>
                    <a:pt x="438" y="0"/>
                    <a:pt x="305" y="50"/>
                    <a:pt x="198" y="162"/>
                  </a:cubicBezTo>
                  <a:cubicBezTo>
                    <a:pt x="0" y="369"/>
                    <a:pt x="8" y="697"/>
                    <a:pt x="215" y="894"/>
                  </a:cubicBezTo>
                  <a:cubicBezTo>
                    <a:pt x="313" y="988"/>
                    <a:pt x="442" y="1038"/>
                    <a:pt x="572" y="1038"/>
                  </a:cubicBezTo>
                  <a:cubicBezTo>
                    <a:pt x="643" y="1038"/>
                    <a:pt x="714" y="1023"/>
                    <a:pt x="782" y="993"/>
                  </a:cubicBezTo>
                  <a:cubicBezTo>
                    <a:pt x="974" y="909"/>
                    <a:pt x="1096" y="716"/>
                    <a:pt x="1090" y="507"/>
                  </a:cubicBezTo>
                  <a:cubicBezTo>
                    <a:pt x="1083" y="200"/>
                    <a:pt x="831" y="0"/>
                    <a:pt x="56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7" name="Google Shape;10257;p15"/>
            <p:cNvSpPr/>
            <p:nvPr/>
          </p:nvSpPr>
          <p:spPr>
            <a:xfrm>
              <a:off x="1994075" y="4159125"/>
              <a:ext cx="34275" cy="32400"/>
            </a:xfrm>
            <a:custGeom>
              <a:avLst/>
              <a:gdLst/>
              <a:ahLst/>
              <a:cxnLst/>
              <a:rect l="l" t="t" r="r" b="b"/>
              <a:pathLst>
                <a:path w="1371" h="1296" extrusionOk="0">
                  <a:moveTo>
                    <a:pt x="716" y="0"/>
                  </a:moveTo>
                  <a:cubicBezTo>
                    <a:pt x="543" y="0"/>
                    <a:pt x="372" y="70"/>
                    <a:pt x="247" y="201"/>
                  </a:cubicBezTo>
                  <a:cubicBezTo>
                    <a:pt x="1" y="459"/>
                    <a:pt x="10" y="870"/>
                    <a:pt x="270" y="1118"/>
                  </a:cubicBezTo>
                  <a:cubicBezTo>
                    <a:pt x="393" y="1234"/>
                    <a:pt x="553" y="1296"/>
                    <a:pt x="716" y="1296"/>
                  </a:cubicBezTo>
                  <a:cubicBezTo>
                    <a:pt x="805" y="1296"/>
                    <a:pt x="894" y="1278"/>
                    <a:pt x="978" y="1241"/>
                  </a:cubicBezTo>
                  <a:cubicBezTo>
                    <a:pt x="1218" y="1134"/>
                    <a:pt x="1370" y="895"/>
                    <a:pt x="1364" y="634"/>
                  </a:cubicBezTo>
                  <a:cubicBezTo>
                    <a:pt x="1358" y="371"/>
                    <a:pt x="1194" y="139"/>
                    <a:pt x="951" y="44"/>
                  </a:cubicBezTo>
                  <a:cubicBezTo>
                    <a:pt x="874" y="15"/>
                    <a:pt x="795" y="0"/>
                    <a:pt x="7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8" name="Google Shape;10258;p15"/>
            <p:cNvSpPr/>
            <p:nvPr/>
          </p:nvSpPr>
          <p:spPr>
            <a:xfrm>
              <a:off x="1457300" y="4801775"/>
              <a:ext cx="32200" cy="30475"/>
            </a:xfrm>
            <a:custGeom>
              <a:avLst/>
              <a:gdLst/>
              <a:ahLst/>
              <a:cxnLst/>
              <a:rect l="l" t="t" r="r" b="b"/>
              <a:pathLst>
                <a:path w="1288" h="1219" extrusionOk="0">
                  <a:moveTo>
                    <a:pt x="672" y="1"/>
                  </a:moveTo>
                  <a:cubicBezTo>
                    <a:pt x="509" y="1"/>
                    <a:pt x="349" y="66"/>
                    <a:pt x="232" y="189"/>
                  </a:cubicBezTo>
                  <a:cubicBezTo>
                    <a:pt x="1" y="433"/>
                    <a:pt x="10" y="817"/>
                    <a:pt x="252" y="1050"/>
                  </a:cubicBezTo>
                  <a:cubicBezTo>
                    <a:pt x="368" y="1161"/>
                    <a:pt x="519" y="1219"/>
                    <a:pt x="672" y="1219"/>
                  </a:cubicBezTo>
                  <a:cubicBezTo>
                    <a:pt x="756" y="1219"/>
                    <a:pt x="840" y="1202"/>
                    <a:pt x="919" y="1166"/>
                  </a:cubicBezTo>
                  <a:cubicBezTo>
                    <a:pt x="1145" y="1067"/>
                    <a:pt x="1287" y="842"/>
                    <a:pt x="1281" y="595"/>
                  </a:cubicBezTo>
                  <a:cubicBezTo>
                    <a:pt x="1275" y="349"/>
                    <a:pt x="1122" y="131"/>
                    <a:pt x="892" y="42"/>
                  </a:cubicBezTo>
                  <a:cubicBezTo>
                    <a:pt x="821" y="14"/>
                    <a:pt x="746" y="1"/>
                    <a:pt x="67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9" name="Google Shape;10259;p15"/>
            <p:cNvSpPr/>
            <p:nvPr/>
          </p:nvSpPr>
          <p:spPr>
            <a:xfrm>
              <a:off x="1340150" y="4337250"/>
              <a:ext cx="24175" cy="22900"/>
            </a:xfrm>
            <a:custGeom>
              <a:avLst/>
              <a:gdLst/>
              <a:ahLst/>
              <a:cxnLst/>
              <a:rect l="l" t="t" r="r" b="b"/>
              <a:pathLst>
                <a:path w="967" h="916" extrusionOk="0">
                  <a:moveTo>
                    <a:pt x="502" y="1"/>
                  </a:moveTo>
                  <a:cubicBezTo>
                    <a:pt x="386" y="1"/>
                    <a:pt x="268" y="45"/>
                    <a:pt x="175" y="143"/>
                  </a:cubicBezTo>
                  <a:cubicBezTo>
                    <a:pt x="0" y="325"/>
                    <a:pt x="6" y="613"/>
                    <a:pt x="190" y="788"/>
                  </a:cubicBezTo>
                  <a:cubicBezTo>
                    <a:pt x="282" y="876"/>
                    <a:pt x="392" y="915"/>
                    <a:pt x="501" y="915"/>
                  </a:cubicBezTo>
                  <a:cubicBezTo>
                    <a:pt x="739" y="915"/>
                    <a:pt x="967" y="726"/>
                    <a:pt x="961" y="447"/>
                  </a:cubicBezTo>
                  <a:cubicBezTo>
                    <a:pt x="955" y="176"/>
                    <a:pt x="733" y="1"/>
                    <a:pt x="50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0" name="Google Shape;10260;p15"/>
            <p:cNvSpPr/>
            <p:nvPr/>
          </p:nvSpPr>
          <p:spPr>
            <a:xfrm>
              <a:off x="2148400" y="4766725"/>
              <a:ext cx="32225" cy="30475"/>
            </a:xfrm>
            <a:custGeom>
              <a:avLst/>
              <a:gdLst/>
              <a:ahLst/>
              <a:cxnLst/>
              <a:rect l="l" t="t" r="r" b="b"/>
              <a:pathLst>
                <a:path w="1289" h="1219" extrusionOk="0">
                  <a:moveTo>
                    <a:pt x="674" y="1"/>
                  </a:moveTo>
                  <a:cubicBezTo>
                    <a:pt x="511" y="1"/>
                    <a:pt x="351" y="67"/>
                    <a:pt x="234" y="189"/>
                  </a:cubicBezTo>
                  <a:cubicBezTo>
                    <a:pt x="1" y="432"/>
                    <a:pt x="10" y="819"/>
                    <a:pt x="253" y="1050"/>
                  </a:cubicBezTo>
                  <a:cubicBezTo>
                    <a:pt x="370" y="1161"/>
                    <a:pt x="522" y="1219"/>
                    <a:pt x="676" y="1219"/>
                  </a:cubicBezTo>
                  <a:cubicBezTo>
                    <a:pt x="758" y="1219"/>
                    <a:pt x="842" y="1202"/>
                    <a:pt x="921" y="1167"/>
                  </a:cubicBezTo>
                  <a:cubicBezTo>
                    <a:pt x="1146" y="1067"/>
                    <a:pt x="1289" y="841"/>
                    <a:pt x="1283" y="595"/>
                  </a:cubicBezTo>
                  <a:cubicBezTo>
                    <a:pt x="1277" y="350"/>
                    <a:pt x="1124" y="130"/>
                    <a:pt x="894" y="42"/>
                  </a:cubicBezTo>
                  <a:cubicBezTo>
                    <a:pt x="822" y="14"/>
                    <a:pt x="748" y="1"/>
                    <a:pt x="67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1" name="Google Shape;10261;p15"/>
            <p:cNvSpPr/>
            <p:nvPr/>
          </p:nvSpPr>
          <p:spPr>
            <a:xfrm>
              <a:off x="1154900" y="4412825"/>
              <a:ext cx="16125" cy="15275"/>
            </a:xfrm>
            <a:custGeom>
              <a:avLst/>
              <a:gdLst/>
              <a:ahLst/>
              <a:cxnLst/>
              <a:rect l="l" t="t" r="r" b="b"/>
              <a:pathLst>
                <a:path w="645" h="611" extrusionOk="0">
                  <a:moveTo>
                    <a:pt x="334" y="0"/>
                  </a:moveTo>
                  <a:cubicBezTo>
                    <a:pt x="257" y="0"/>
                    <a:pt x="179" y="29"/>
                    <a:pt x="116" y="95"/>
                  </a:cubicBezTo>
                  <a:cubicBezTo>
                    <a:pt x="0" y="216"/>
                    <a:pt x="5" y="409"/>
                    <a:pt x="127" y="526"/>
                  </a:cubicBezTo>
                  <a:cubicBezTo>
                    <a:pt x="188" y="584"/>
                    <a:pt x="261" y="610"/>
                    <a:pt x="334" y="610"/>
                  </a:cubicBezTo>
                  <a:cubicBezTo>
                    <a:pt x="493" y="610"/>
                    <a:pt x="645" y="484"/>
                    <a:pt x="641" y="297"/>
                  </a:cubicBezTo>
                  <a:cubicBezTo>
                    <a:pt x="637" y="117"/>
                    <a:pt x="488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2" name="Google Shape;10262;p15"/>
            <p:cNvSpPr/>
            <p:nvPr/>
          </p:nvSpPr>
          <p:spPr>
            <a:xfrm>
              <a:off x="1075300" y="4701700"/>
              <a:ext cx="22625" cy="21400"/>
            </a:xfrm>
            <a:custGeom>
              <a:avLst/>
              <a:gdLst/>
              <a:ahLst/>
              <a:cxnLst/>
              <a:rect l="l" t="t" r="r" b="b"/>
              <a:pathLst>
                <a:path w="905" h="856" extrusionOk="0">
                  <a:moveTo>
                    <a:pt x="469" y="1"/>
                  </a:moveTo>
                  <a:cubicBezTo>
                    <a:pt x="361" y="1"/>
                    <a:pt x="251" y="42"/>
                    <a:pt x="163" y="134"/>
                  </a:cubicBezTo>
                  <a:cubicBezTo>
                    <a:pt x="1" y="304"/>
                    <a:pt x="7" y="574"/>
                    <a:pt x="178" y="737"/>
                  </a:cubicBezTo>
                  <a:cubicBezTo>
                    <a:pt x="264" y="819"/>
                    <a:pt x="368" y="855"/>
                    <a:pt x="470" y="855"/>
                  </a:cubicBezTo>
                  <a:cubicBezTo>
                    <a:pt x="692" y="855"/>
                    <a:pt x="904" y="679"/>
                    <a:pt x="898" y="418"/>
                  </a:cubicBezTo>
                  <a:cubicBezTo>
                    <a:pt x="892" y="165"/>
                    <a:pt x="685" y="1"/>
                    <a:pt x="46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3" name="Google Shape;10263;p15"/>
            <p:cNvSpPr/>
            <p:nvPr/>
          </p:nvSpPr>
          <p:spPr>
            <a:xfrm>
              <a:off x="1216000" y="4800475"/>
              <a:ext cx="5875" cy="5525"/>
            </a:xfrm>
            <a:custGeom>
              <a:avLst/>
              <a:gdLst/>
              <a:ahLst/>
              <a:cxnLst/>
              <a:rect l="l" t="t" r="r" b="b"/>
              <a:pathLst>
                <a:path w="235" h="221" extrusionOk="0">
                  <a:moveTo>
                    <a:pt x="122" y="0"/>
                  </a:moveTo>
                  <a:cubicBezTo>
                    <a:pt x="94" y="0"/>
                    <a:pt x="65" y="11"/>
                    <a:pt x="42" y="35"/>
                  </a:cubicBezTo>
                  <a:cubicBezTo>
                    <a:pt x="0" y="79"/>
                    <a:pt x="2" y="148"/>
                    <a:pt x="47" y="190"/>
                  </a:cubicBezTo>
                  <a:cubicBezTo>
                    <a:pt x="69" y="211"/>
                    <a:pt x="96" y="221"/>
                    <a:pt x="122" y="221"/>
                  </a:cubicBezTo>
                  <a:cubicBezTo>
                    <a:pt x="180" y="221"/>
                    <a:pt x="234" y="176"/>
                    <a:pt x="233" y="109"/>
                  </a:cubicBezTo>
                  <a:cubicBezTo>
                    <a:pt x="231" y="43"/>
                    <a:pt x="177" y="0"/>
                    <a:pt x="1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4" name="Google Shape;10264;p15"/>
            <p:cNvSpPr/>
            <p:nvPr/>
          </p:nvSpPr>
          <p:spPr>
            <a:xfrm>
              <a:off x="1236700" y="4684875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1" y="0"/>
                  </a:moveTo>
                  <a:cubicBezTo>
                    <a:pt x="93" y="0"/>
                    <a:pt x="65" y="11"/>
                    <a:pt x="43" y="34"/>
                  </a:cubicBezTo>
                  <a:cubicBezTo>
                    <a:pt x="0" y="78"/>
                    <a:pt x="2" y="149"/>
                    <a:pt x="47" y="191"/>
                  </a:cubicBezTo>
                  <a:cubicBezTo>
                    <a:pt x="69" y="212"/>
                    <a:pt x="96" y="221"/>
                    <a:pt x="122" y="221"/>
                  </a:cubicBezTo>
                  <a:cubicBezTo>
                    <a:pt x="179" y="221"/>
                    <a:pt x="234" y="175"/>
                    <a:pt x="233" y="108"/>
                  </a:cubicBezTo>
                  <a:cubicBezTo>
                    <a:pt x="231" y="43"/>
                    <a:pt x="177" y="0"/>
                    <a:pt x="12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5" name="Google Shape;10265;p15"/>
            <p:cNvSpPr/>
            <p:nvPr/>
          </p:nvSpPr>
          <p:spPr>
            <a:xfrm>
              <a:off x="975100" y="45954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2" y="0"/>
                  </a:moveTo>
                  <a:cubicBezTo>
                    <a:pt x="94" y="0"/>
                    <a:pt x="65" y="11"/>
                    <a:pt x="42" y="35"/>
                  </a:cubicBezTo>
                  <a:cubicBezTo>
                    <a:pt x="0" y="78"/>
                    <a:pt x="2" y="149"/>
                    <a:pt x="47" y="191"/>
                  </a:cubicBezTo>
                  <a:cubicBezTo>
                    <a:pt x="69" y="212"/>
                    <a:pt x="95" y="221"/>
                    <a:pt x="121" y="221"/>
                  </a:cubicBezTo>
                  <a:cubicBezTo>
                    <a:pt x="179" y="221"/>
                    <a:pt x="234" y="176"/>
                    <a:pt x="233" y="108"/>
                  </a:cubicBezTo>
                  <a:cubicBezTo>
                    <a:pt x="231" y="42"/>
                    <a:pt x="177" y="0"/>
                    <a:pt x="1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6" name="Google Shape;10266;p15"/>
            <p:cNvSpPr/>
            <p:nvPr/>
          </p:nvSpPr>
          <p:spPr>
            <a:xfrm>
              <a:off x="1452525" y="50281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3" y="1"/>
                  </a:moveTo>
                  <a:cubicBezTo>
                    <a:pt x="94" y="1"/>
                    <a:pt x="66" y="12"/>
                    <a:pt x="43" y="36"/>
                  </a:cubicBezTo>
                  <a:cubicBezTo>
                    <a:pt x="1" y="79"/>
                    <a:pt x="4" y="148"/>
                    <a:pt x="48" y="191"/>
                  </a:cubicBezTo>
                  <a:cubicBezTo>
                    <a:pt x="70" y="212"/>
                    <a:pt x="97" y="221"/>
                    <a:pt x="123" y="221"/>
                  </a:cubicBezTo>
                  <a:cubicBezTo>
                    <a:pt x="180" y="221"/>
                    <a:pt x="235" y="176"/>
                    <a:pt x="234" y="108"/>
                  </a:cubicBezTo>
                  <a:cubicBezTo>
                    <a:pt x="232" y="43"/>
                    <a:pt x="178" y="1"/>
                    <a:pt x="12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7" name="Google Shape;10267;p15"/>
            <p:cNvSpPr/>
            <p:nvPr/>
          </p:nvSpPr>
          <p:spPr>
            <a:xfrm>
              <a:off x="1681675" y="4926925"/>
              <a:ext cx="26300" cy="24875"/>
            </a:xfrm>
            <a:custGeom>
              <a:avLst/>
              <a:gdLst/>
              <a:ahLst/>
              <a:cxnLst/>
              <a:rect l="l" t="t" r="r" b="b"/>
              <a:pathLst>
                <a:path w="1052" h="995" extrusionOk="0">
                  <a:moveTo>
                    <a:pt x="545" y="1"/>
                  </a:moveTo>
                  <a:cubicBezTo>
                    <a:pt x="420" y="1"/>
                    <a:pt x="292" y="48"/>
                    <a:pt x="190" y="155"/>
                  </a:cubicBezTo>
                  <a:cubicBezTo>
                    <a:pt x="1" y="354"/>
                    <a:pt x="8" y="668"/>
                    <a:pt x="206" y="857"/>
                  </a:cubicBezTo>
                  <a:cubicBezTo>
                    <a:pt x="301" y="947"/>
                    <a:pt x="425" y="994"/>
                    <a:pt x="550" y="994"/>
                  </a:cubicBezTo>
                  <a:cubicBezTo>
                    <a:pt x="618" y="994"/>
                    <a:pt x="686" y="980"/>
                    <a:pt x="751" y="952"/>
                  </a:cubicBezTo>
                  <a:cubicBezTo>
                    <a:pt x="934" y="871"/>
                    <a:pt x="1051" y="687"/>
                    <a:pt x="1045" y="486"/>
                  </a:cubicBezTo>
                  <a:cubicBezTo>
                    <a:pt x="1038" y="192"/>
                    <a:pt x="796" y="1"/>
                    <a:pt x="54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8" name="Google Shape;10268;p15"/>
            <p:cNvSpPr/>
            <p:nvPr/>
          </p:nvSpPr>
          <p:spPr>
            <a:xfrm>
              <a:off x="2375600" y="4931600"/>
              <a:ext cx="46075" cy="41550"/>
            </a:xfrm>
            <a:custGeom>
              <a:avLst/>
              <a:gdLst/>
              <a:ahLst/>
              <a:cxnLst/>
              <a:rect l="l" t="t" r="r" b="b"/>
              <a:pathLst>
                <a:path w="1843" h="1662" extrusionOk="0">
                  <a:moveTo>
                    <a:pt x="895" y="1"/>
                  </a:moveTo>
                  <a:cubicBezTo>
                    <a:pt x="700" y="1"/>
                    <a:pt x="506" y="70"/>
                    <a:pt x="352" y="203"/>
                  </a:cubicBezTo>
                  <a:cubicBezTo>
                    <a:pt x="98" y="424"/>
                    <a:pt x="0" y="774"/>
                    <a:pt x="107" y="1094"/>
                  </a:cubicBezTo>
                  <a:cubicBezTo>
                    <a:pt x="214" y="1413"/>
                    <a:pt x="501" y="1635"/>
                    <a:pt x="836" y="1659"/>
                  </a:cubicBezTo>
                  <a:cubicBezTo>
                    <a:pt x="856" y="1661"/>
                    <a:pt x="876" y="1661"/>
                    <a:pt x="896" y="1661"/>
                  </a:cubicBezTo>
                  <a:cubicBezTo>
                    <a:pt x="1209" y="1661"/>
                    <a:pt x="1497" y="1486"/>
                    <a:pt x="1639" y="1204"/>
                  </a:cubicBezTo>
                  <a:cubicBezTo>
                    <a:pt x="1843" y="793"/>
                    <a:pt x="1678" y="294"/>
                    <a:pt x="1267" y="89"/>
                  </a:cubicBezTo>
                  <a:cubicBezTo>
                    <a:pt x="1149" y="29"/>
                    <a:pt x="1022" y="1"/>
                    <a:pt x="89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9" name="Google Shape;10269;p15"/>
            <p:cNvSpPr/>
            <p:nvPr/>
          </p:nvSpPr>
          <p:spPr>
            <a:xfrm>
              <a:off x="2231150" y="5026025"/>
              <a:ext cx="26525" cy="22900"/>
            </a:xfrm>
            <a:custGeom>
              <a:avLst/>
              <a:gdLst/>
              <a:ahLst/>
              <a:cxnLst/>
              <a:rect l="l" t="t" r="r" b="b"/>
              <a:pathLst>
                <a:path w="1061" h="916" extrusionOk="0">
                  <a:moveTo>
                    <a:pt x="538" y="0"/>
                  </a:moveTo>
                  <a:cubicBezTo>
                    <a:pt x="247" y="0"/>
                    <a:pt x="1" y="289"/>
                    <a:pt x="106" y="603"/>
                  </a:cubicBezTo>
                  <a:cubicBezTo>
                    <a:pt x="164" y="777"/>
                    <a:pt x="322" y="900"/>
                    <a:pt x="506" y="914"/>
                  </a:cubicBezTo>
                  <a:cubicBezTo>
                    <a:pt x="517" y="915"/>
                    <a:pt x="528" y="915"/>
                    <a:pt x="539" y="915"/>
                  </a:cubicBezTo>
                  <a:cubicBezTo>
                    <a:pt x="711" y="915"/>
                    <a:pt x="870" y="818"/>
                    <a:pt x="947" y="663"/>
                  </a:cubicBezTo>
                  <a:cubicBezTo>
                    <a:pt x="1060" y="437"/>
                    <a:pt x="969" y="162"/>
                    <a:pt x="743" y="50"/>
                  </a:cubicBezTo>
                  <a:cubicBezTo>
                    <a:pt x="675" y="15"/>
                    <a:pt x="605" y="0"/>
                    <a:pt x="53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0" name="Google Shape;10270;p15"/>
            <p:cNvSpPr/>
            <p:nvPr/>
          </p:nvSpPr>
          <p:spPr>
            <a:xfrm>
              <a:off x="1877625" y="5200775"/>
              <a:ext cx="35325" cy="30500"/>
            </a:xfrm>
            <a:custGeom>
              <a:avLst/>
              <a:gdLst/>
              <a:ahLst/>
              <a:cxnLst/>
              <a:rect l="l" t="t" r="r" b="b"/>
              <a:pathLst>
                <a:path w="1413" h="1220" extrusionOk="0">
                  <a:moveTo>
                    <a:pt x="715" y="0"/>
                  </a:moveTo>
                  <a:cubicBezTo>
                    <a:pt x="327" y="0"/>
                    <a:pt x="0" y="385"/>
                    <a:pt x="139" y="803"/>
                  </a:cubicBezTo>
                  <a:cubicBezTo>
                    <a:pt x="217" y="1038"/>
                    <a:pt x="428" y="1202"/>
                    <a:pt x="673" y="1218"/>
                  </a:cubicBezTo>
                  <a:cubicBezTo>
                    <a:pt x="688" y="1219"/>
                    <a:pt x="703" y="1220"/>
                    <a:pt x="717" y="1220"/>
                  </a:cubicBezTo>
                  <a:cubicBezTo>
                    <a:pt x="947" y="1220"/>
                    <a:pt x="1157" y="1090"/>
                    <a:pt x="1262" y="883"/>
                  </a:cubicBezTo>
                  <a:cubicBezTo>
                    <a:pt x="1412" y="582"/>
                    <a:pt x="1291" y="217"/>
                    <a:pt x="990" y="67"/>
                  </a:cubicBezTo>
                  <a:cubicBezTo>
                    <a:pt x="898" y="21"/>
                    <a:pt x="805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1" name="Google Shape;10271;p15"/>
            <p:cNvSpPr/>
            <p:nvPr/>
          </p:nvSpPr>
          <p:spPr>
            <a:xfrm>
              <a:off x="1696100" y="4840575"/>
              <a:ext cx="17700" cy="15300"/>
            </a:xfrm>
            <a:custGeom>
              <a:avLst/>
              <a:gdLst/>
              <a:ahLst/>
              <a:cxnLst/>
              <a:rect l="l" t="t" r="r" b="b"/>
              <a:pathLst>
                <a:path w="708" h="612" extrusionOk="0">
                  <a:moveTo>
                    <a:pt x="359" y="1"/>
                  </a:moveTo>
                  <a:cubicBezTo>
                    <a:pt x="165" y="1"/>
                    <a:pt x="0" y="193"/>
                    <a:pt x="70" y="402"/>
                  </a:cubicBezTo>
                  <a:cubicBezTo>
                    <a:pt x="115" y="540"/>
                    <a:pt x="238" y="611"/>
                    <a:pt x="360" y="611"/>
                  </a:cubicBezTo>
                  <a:cubicBezTo>
                    <a:pt x="467" y="611"/>
                    <a:pt x="575" y="556"/>
                    <a:pt x="632" y="442"/>
                  </a:cubicBezTo>
                  <a:cubicBezTo>
                    <a:pt x="707" y="292"/>
                    <a:pt x="645" y="110"/>
                    <a:pt x="495" y="34"/>
                  </a:cubicBezTo>
                  <a:cubicBezTo>
                    <a:pt x="450" y="11"/>
                    <a:pt x="404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2" name="Google Shape;10272;p15"/>
            <p:cNvSpPr/>
            <p:nvPr/>
          </p:nvSpPr>
          <p:spPr>
            <a:xfrm>
              <a:off x="1983225" y="4739500"/>
              <a:ext cx="36350" cy="32775"/>
            </a:xfrm>
            <a:custGeom>
              <a:avLst/>
              <a:gdLst/>
              <a:ahLst/>
              <a:cxnLst/>
              <a:rect l="l" t="t" r="r" b="b"/>
              <a:pathLst>
                <a:path w="1454" h="1311" extrusionOk="0">
                  <a:moveTo>
                    <a:pt x="707" y="0"/>
                  </a:moveTo>
                  <a:cubicBezTo>
                    <a:pt x="552" y="0"/>
                    <a:pt x="399" y="55"/>
                    <a:pt x="277" y="161"/>
                  </a:cubicBezTo>
                  <a:cubicBezTo>
                    <a:pt x="77" y="334"/>
                    <a:pt x="0" y="611"/>
                    <a:pt x="85" y="863"/>
                  </a:cubicBezTo>
                  <a:cubicBezTo>
                    <a:pt x="169" y="1114"/>
                    <a:pt x="396" y="1290"/>
                    <a:pt x="660" y="1309"/>
                  </a:cubicBezTo>
                  <a:cubicBezTo>
                    <a:pt x="675" y="1310"/>
                    <a:pt x="691" y="1311"/>
                    <a:pt x="706" y="1311"/>
                  </a:cubicBezTo>
                  <a:cubicBezTo>
                    <a:pt x="953" y="1311"/>
                    <a:pt x="1181" y="1173"/>
                    <a:pt x="1293" y="949"/>
                  </a:cubicBezTo>
                  <a:cubicBezTo>
                    <a:pt x="1454" y="626"/>
                    <a:pt x="1323" y="232"/>
                    <a:pt x="1000" y="69"/>
                  </a:cubicBezTo>
                  <a:cubicBezTo>
                    <a:pt x="907" y="23"/>
                    <a:pt x="807" y="0"/>
                    <a:pt x="70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3" name="Google Shape;10273;p15"/>
            <p:cNvSpPr/>
            <p:nvPr/>
          </p:nvSpPr>
          <p:spPr>
            <a:xfrm>
              <a:off x="2154150" y="4780500"/>
              <a:ext cx="8250" cy="7150"/>
            </a:xfrm>
            <a:custGeom>
              <a:avLst/>
              <a:gdLst/>
              <a:ahLst/>
              <a:cxnLst/>
              <a:rect l="l" t="t" r="r" b="b"/>
              <a:pathLst>
                <a:path w="330" h="286" extrusionOk="0">
                  <a:moveTo>
                    <a:pt x="167" y="1"/>
                  </a:moveTo>
                  <a:cubicBezTo>
                    <a:pt x="77" y="1"/>
                    <a:pt x="1" y="91"/>
                    <a:pt x="34" y="188"/>
                  </a:cubicBezTo>
                  <a:cubicBezTo>
                    <a:pt x="55" y="252"/>
                    <a:pt x="112" y="286"/>
                    <a:pt x="168" y="286"/>
                  </a:cubicBezTo>
                  <a:cubicBezTo>
                    <a:pt x="218" y="286"/>
                    <a:pt x="268" y="260"/>
                    <a:pt x="294" y="208"/>
                  </a:cubicBezTo>
                  <a:cubicBezTo>
                    <a:pt x="330" y="137"/>
                    <a:pt x="301" y="51"/>
                    <a:pt x="231" y="17"/>
                  </a:cubicBezTo>
                  <a:cubicBezTo>
                    <a:pt x="209" y="6"/>
                    <a:pt x="188" y="1"/>
                    <a:pt x="16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4" name="Google Shape;10274;p15"/>
            <p:cNvSpPr/>
            <p:nvPr/>
          </p:nvSpPr>
          <p:spPr>
            <a:xfrm>
              <a:off x="2140175" y="515160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0" y="0"/>
                  </a:moveTo>
                  <a:cubicBezTo>
                    <a:pt x="60" y="0"/>
                    <a:pt x="1" y="70"/>
                    <a:pt x="26" y="146"/>
                  </a:cubicBezTo>
                  <a:cubicBezTo>
                    <a:pt x="42" y="196"/>
                    <a:pt x="86" y="221"/>
                    <a:pt x="130" y="221"/>
                  </a:cubicBezTo>
                  <a:cubicBezTo>
                    <a:pt x="169" y="221"/>
                    <a:pt x="208" y="202"/>
                    <a:pt x="229" y="161"/>
                  </a:cubicBezTo>
                  <a:cubicBezTo>
                    <a:pt x="256" y="105"/>
                    <a:pt x="234" y="39"/>
                    <a:pt x="180" y="12"/>
                  </a:cubicBezTo>
                  <a:cubicBezTo>
                    <a:pt x="163" y="4"/>
                    <a:pt x="147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5" name="Google Shape;10275;p15"/>
            <p:cNvSpPr/>
            <p:nvPr/>
          </p:nvSpPr>
          <p:spPr>
            <a:xfrm>
              <a:off x="1847225" y="500340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1" y="0"/>
                  </a:moveTo>
                  <a:cubicBezTo>
                    <a:pt x="61" y="0"/>
                    <a:pt x="1" y="70"/>
                    <a:pt x="26" y="146"/>
                  </a:cubicBezTo>
                  <a:cubicBezTo>
                    <a:pt x="43" y="196"/>
                    <a:pt x="87" y="221"/>
                    <a:pt x="131" y="221"/>
                  </a:cubicBezTo>
                  <a:cubicBezTo>
                    <a:pt x="170" y="221"/>
                    <a:pt x="209" y="202"/>
                    <a:pt x="229" y="161"/>
                  </a:cubicBezTo>
                  <a:cubicBezTo>
                    <a:pt x="256" y="107"/>
                    <a:pt x="234" y="39"/>
                    <a:pt x="180" y="12"/>
                  </a:cubicBezTo>
                  <a:cubicBezTo>
                    <a:pt x="164" y="4"/>
                    <a:pt x="147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6" name="Google Shape;10276;p15"/>
            <p:cNvSpPr/>
            <p:nvPr/>
          </p:nvSpPr>
          <p:spPr>
            <a:xfrm>
              <a:off x="1633475" y="5151525"/>
              <a:ext cx="28800" cy="24900"/>
            </a:xfrm>
            <a:custGeom>
              <a:avLst/>
              <a:gdLst/>
              <a:ahLst/>
              <a:cxnLst/>
              <a:rect l="l" t="t" r="r" b="b"/>
              <a:pathLst>
                <a:path w="1152" h="996" extrusionOk="0">
                  <a:moveTo>
                    <a:pt x="584" y="0"/>
                  </a:moveTo>
                  <a:cubicBezTo>
                    <a:pt x="268" y="0"/>
                    <a:pt x="1" y="315"/>
                    <a:pt x="114" y="656"/>
                  </a:cubicBezTo>
                  <a:cubicBezTo>
                    <a:pt x="177" y="846"/>
                    <a:pt x="349" y="980"/>
                    <a:pt x="550" y="994"/>
                  </a:cubicBezTo>
                  <a:cubicBezTo>
                    <a:pt x="563" y="995"/>
                    <a:pt x="575" y="995"/>
                    <a:pt x="587" y="995"/>
                  </a:cubicBezTo>
                  <a:cubicBezTo>
                    <a:pt x="773" y="995"/>
                    <a:pt x="945" y="889"/>
                    <a:pt x="1030" y="720"/>
                  </a:cubicBezTo>
                  <a:cubicBezTo>
                    <a:pt x="1151" y="475"/>
                    <a:pt x="1052" y="178"/>
                    <a:pt x="807" y="54"/>
                  </a:cubicBezTo>
                  <a:cubicBezTo>
                    <a:pt x="733" y="17"/>
                    <a:pt x="657" y="0"/>
                    <a:pt x="5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7" name="Google Shape;10277;p15"/>
            <p:cNvSpPr/>
            <p:nvPr/>
          </p:nvSpPr>
          <p:spPr>
            <a:xfrm>
              <a:off x="2008775" y="5008100"/>
              <a:ext cx="13750" cy="13000"/>
            </a:xfrm>
            <a:custGeom>
              <a:avLst/>
              <a:gdLst/>
              <a:ahLst/>
              <a:cxnLst/>
              <a:rect l="l" t="t" r="r" b="b"/>
              <a:pathLst>
                <a:path w="550" h="520" extrusionOk="0">
                  <a:moveTo>
                    <a:pt x="285" y="0"/>
                  </a:moveTo>
                  <a:cubicBezTo>
                    <a:pt x="220" y="0"/>
                    <a:pt x="153" y="25"/>
                    <a:pt x="100" y="81"/>
                  </a:cubicBezTo>
                  <a:cubicBezTo>
                    <a:pt x="1" y="185"/>
                    <a:pt x="4" y="349"/>
                    <a:pt x="107" y="448"/>
                  </a:cubicBezTo>
                  <a:cubicBezTo>
                    <a:pt x="159" y="498"/>
                    <a:pt x="222" y="520"/>
                    <a:pt x="284" y="520"/>
                  </a:cubicBezTo>
                  <a:cubicBezTo>
                    <a:pt x="419" y="520"/>
                    <a:pt x="549" y="412"/>
                    <a:pt x="546" y="254"/>
                  </a:cubicBezTo>
                  <a:cubicBezTo>
                    <a:pt x="542" y="100"/>
                    <a:pt x="416" y="0"/>
                    <a:pt x="28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8" name="Google Shape;10278;p15"/>
            <p:cNvSpPr/>
            <p:nvPr/>
          </p:nvSpPr>
          <p:spPr>
            <a:xfrm>
              <a:off x="1804550" y="4804650"/>
              <a:ext cx="27425" cy="25950"/>
            </a:xfrm>
            <a:custGeom>
              <a:avLst/>
              <a:gdLst/>
              <a:ahLst/>
              <a:cxnLst/>
              <a:rect l="l" t="t" r="r" b="b"/>
              <a:pathLst>
                <a:path w="1097" h="1038" extrusionOk="0">
                  <a:moveTo>
                    <a:pt x="569" y="0"/>
                  </a:moveTo>
                  <a:cubicBezTo>
                    <a:pt x="438" y="0"/>
                    <a:pt x="305" y="50"/>
                    <a:pt x="199" y="161"/>
                  </a:cubicBezTo>
                  <a:cubicBezTo>
                    <a:pt x="0" y="369"/>
                    <a:pt x="8" y="696"/>
                    <a:pt x="215" y="895"/>
                  </a:cubicBezTo>
                  <a:cubicBezTo>
                    <a:pt x="314" y="988"/>
                    <a:pt x="442" y="1038"/>
                    <a:pt x="572" y="1038"/>
                  </a:cubicBezTo>
                  <a:cubicBezTo>
                    <a:pt x="643" y="1038"/>
                    <a:pt x="715" y="1023"/>
                    <a:pt x="782" y="993"/>
                  </a:cubicBezTo>
                  <a:cubicBezTo>
                    <a:pt x="974" y="908"/>
                    <a:pt x="1096" y="716"/>
                    <a:pt x="1090" y="507"/>
                  </a:cubicBezTo>
                  <a:cubicBezTo>
                    <a:pt x="1083" y="200"/>
                    <a:pt x="831" y="0"/>
                    <a:pt x="56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9" name="Google Shape;10279;p15"/>
            <p:cNvSpPr/>
            <p:nvPr/>
          </p:nvSpPr>
          <p:spPr>
            <a:xfrm>
              <a:off x="1727525" y="4502975"/>
              <a:ext cx="34250" cy="32425"/>
            </a:xfrm>
            <a:custGeom>
              <a:avLst/>
              <a:gdLst/>
              <a:ahLst/>
              <a:cxnLst/>
              <a:rect l="l" t="t" r="r" b="b"/>
              <a:pathLst>
                <a:path w="1370" h="1297" extrusionOk="0">
                  <a:moveTo>
                    <a:pt x="716" y="1"/>
                  </a:moveTo>
                  <a:cubicBezTo>
                    <a:pt x="543" y="1"/>
                    <a:pt x="372" y="71"/>
                    <a:pt x="248" y="201"/>
                  </a:cubicBezTo>
                  <a:cubicBezTo>
                    <a:pt x="0" y="461"/>
                    <a:pt x="11" y="871"/>
                    <a:pt x="269" y="1118"/>
                  </a:cubicBezTo>
                  <a:cubicBezTo>
                    <a:pt x="392" y="1235"/>
                    <a:pt x="553" y="1297"/>
                    <a:pt x="716" y="1297"/>
                  </a:cubicBezTo>
                  <a:cubicBezTo>
                    <a:pt x="805" y="1297"/>
                    <a:pt x="894" y="1279"/>
                    <a:pt x="979" y="1241"/>
                  </a:cubicBezTo>
                  <a:cubicBezTo>
                    <a:pt x="1218" y="1136"/>
                    <a:pt x="1369" y="895"/>
                    <a:pt x="1363" y="634"/>
                  </a:cubicBezTo>
                  <a:cubicBezTo>
                    <a:pt x="1357" y="372"/>
                    <a:pt x="1195" y="139"/>
                    <a:pt x="950" y="45"/>
                  </a:cubicBezTo>
                  <a:cubicBezTo>
                    <a:pt x="874" y="15"/>
                    <a:pt x="795" y="1"/>
                    <a:pt x="71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0" name="Google Shape;10280;p15"/>
            <p:cNvSpPr/>
            <p:nvPr/>
          </p:nvSpPr>
          <p:spPr>
            <a:xfrm>
              <a:off x="2907700" y="4426125"/>
              <a:ext cx="20650" cy="19500"/>
            </a:xfrm>
            <a:custGeom>
              <a:avLst/>
              <a:gdLst/>
              <a:ahLst/>
              <a:cxnLst/>
              <a:rect l="l" t="t" r="r" b="b"/>
              <a:pathLst>
                <a:path w="826" h="780" extrusionOk="0">
                  <a:moveTo>
                    <a:pt x="428" y="0"/>
                  </a:moveTo>
                  <a:cubicBezTo>
                    <a:pt x="330" y="0"/>
                    <a:pt x="229" y="38"/>
                    <a:pt x="150" y="122"/>
                  </a:cubicBezTo>
                  <a:cubicBezTo>
                    <a:pt x="1" y="276"/>
                    <a:pt x="7" y="523"/>
                    <a:pt x="163" y="672"/>
                  </a:cubicBezTo>
                  <a:cubicBezTo>
                    <a:pt x="241" y="747"/>
                    <a:pt x="336" y="780"/>
                    <a:pt x="428" y="780"/>
                  </a:cubicBezTo>
                  <a:cubicBezTo>
                    <a:pt x="631" y="780"/>
                    <a:pt x="825" y="619"/>
                    <a:pt x="820" y="382"/>
                  </a:cubicBezTo>
                  <a:cubicBezTo>
                    <a:pt x="814" y="150"/>
                    <a:pt x="624" y="0"/>
                    <a:pt x="4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1" name="Google Shape;10281;p15"/>
            <p:cNvSpPr/>
            <p:nvPr/>
          </p:nvSpPr>
          <p:spPr>
            <a:xfrm>
              <a:off x="2777625" y="5193825"/>
              <a:ext cx="54800" cy="51850"/>
            </a:xfrm>
            <a:custGeom>
              <a:avLst/>
              <a:gdLst/>
              <a:ahLst/>
              <a:cxnLst/>
              <a:rect l="l" t="t" r="r" b="b"/>
              <a:pathLst>
                <a:path w="2192" h="2074" extrusionOk="0">
                  <a:moveTo>
                    <a:pt x="1147" y="1"/>
                  </a:moveTo>
                  <a:cubicBezTo>
                    <a:pt x="869" y="1"/>
                    <a:pt x="596" y="112"/>
                    <a:pt x="396" y="321"/>
                  </a:cubicBezTo>
                  <a:cubicBezTo>
                    <a:pt x="0" y="736"/>
                    <a:pt x="15" y="1391"/>
                    <a:pt x="430" y="1786"/>
                  </a:cubicBezTo>
                  <a:cubicBezTo>
                    <a:pt x="627" y="1974"/>
                    <a:pt x="885" y="2073"/>
                    <a:pt x="1146" y="2073"/>
                  </a:cubicBezTo>
                  <a:cubicBezTo>
                    <a:pt x="1288" y="2073"/>
                    <a:pt x="1430" y="2044"/>
                    <a:pt x="1565" y="1985"/>
                  </a:cubicBezTo>
                  <a:cubicBezTo>
                    <a:pt x="1948" y="1815"/>
                    <a:pt x="2192" y="1432"/>
                    <a:pt x="2181" y="1012"/>
                  </a:cubicBezTo>
                  <a:cubicBezTo>
                    <a:pt x="2172" y="593"/>
                    <a:pt x="1911" y="222"/>
                    <a:pt x="1520" y="70"/>
                  </a:cubicBezTo>
                  <a:cubicBezTo>
                    <a:pt x="1399" y="23"/>
                    <a:pt x="1272" y="1"/>
                    <a:pt x="11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2" name="Google Shape;10282;p15"/>
            <p:cNvSpPr/>
            <p:nvPr/>
          </p:nvSpPr>
          <p:spPr>
            <a:xfrm>
              <a:off x="2906425" y="3822250"/>
              <a:ext cx="31775" cy="31800"/>
            </a:xfrm>
            <a:custGeom>
              <a:avLst/>
              <a:gdLst/>
              <a:ahLst/>
              <a:cxnLst/>
              <a:rect l="l" t="t" r="r" b="b"/>
              <a:pathLst>
                <a:path w="1271" h="1272" extrusionOk="0">
                  <a:moveTo>
                    <a:pt x="637" y="1"/>
                  </a:moveTo>
                  <a:cubicBezTo>
                    <a:pt x="285" y="1"/>
                    <a:pt x="1" y="285"/>
                    <a:pt x="1" y="637"/>
                  </a:cubicBezTo>
                  <a:cubicBezTo>
                    <a:pt x="1" y="987"/>
                    <a:pt x="285" y="1271"/>
                    <a:pt x="637" y="1271"/>
                  </a:cubicBezTo>
                  <a:cubicBezTo>
                    <a:pt x="987" y="1271"/>
                    <a:pt x="1271" y="987"/>
                    <a:pt x="1271" y="637"/>
                  </a:cubicBezTo>
                  <a:cubicBezTo>
                    <a:pt x="1271" y="285"/>
                    <a:pt x="987" y="1"/>
                    <a:pt x="63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3" name="Google Shape;10283;p15"/>
            <p:cNvSpPr/>
            <p:nvPr/>
          </p:nvSpPr>
          <p:spPr>
            <a:xfrm>
              <a:off x="2215025" y="3802925"/>
              <a:ext cx="27300" cy="23375"/>
            </a:xfrm>
            <a:custGeom>
              <a:avLst/>
              <a:gdLst/>
              <a:ahLst/>
              <a:cxnLst/>
              <a:rect l="l" t="t" r="r" b="b"/>
              <a:pathLst>
                <a:path w="1092" h="935" extrusionOk="0">
                  <a:moveTo>
                    <a:pt x="471" y="0"/>
                  </a:moveTo>
                  <a:cubicBezTo>
                    <a:pt x="231" y="0"/>
                    <a:pt x="1" y="187"/>
                    <a:pt x="1" y="469"/>
                  </a:cubicBezTo>
                  <a:cubicBezTo>
                    <a:pt x="1" y="726"/>
                    <a:pt x="210" y="935"/>
                    <a:pt x="468" y="935"/>
                  </a:cubicBezTo>
                  <a:cubicBezTo>
                    <a:pt x="883" y="935"/>
                    <a:pt x="1092" y="433"/>
                    <a:pt x="797" y="138"/>
                  </a:cubicBezTo>
                  <a:cubicBezTo>
                    <a:pt x="703" y="43"/>
                    <a:pt x="586" y="0"/>
                    <a:pt x="47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4" name="Google Shape;10284;p15"/>
            <p:cNvSpPr/>
            <p:nvPr/>
          </p:nvSpPr>
          <p:spPr>
            <a:xfrm>
              <a:off x="2491325" y="3339825"/>
              <a:ext cx="72850" cy="70100"/>
            </a:xfrm>
            <a:custGeom>
              <a:avLst/>
              <a:gdLst/>
              <a:ahLst/>
              <a:cxnLst/>
              <a:rect l="l" t="t" r="r" b="b"/>
              <a:pathLst>
                <a:path w="2914" h="2804" extrusionOk="0">
                  <a:moveTo>
                    <a:pt x="1400" y="1"/>
                  </a:moveTo>
                  <a:cubicBezTo>
                    <a:pt x="1220" y="1"/>
                    <a:pt x="1038" y="36"/>
                    <a:pt x="865" y="107"/>
                  </a:cubicBezTo>
                  <a:cubicBezTo>
                    <a:pt x="342" y="325"/>
                    <a:pt x="1" y="836"/>
                    <a:pt x="1" y="1403"/>
                  </a:cubicBezTo>
                  <a:cubicBezTo>
                    <a:pt x="1" y="2177"/>
                    <a:pt x="627" y="2804"/>
                    <a:pt x="1401" y="2804"/>
                  </a:cubicBezTo>
                  <a:cubicBezTo>
                    <a:pt x="1968" y="2804"/>
                    <a:pt x="2479" y="2462"/>
                    <a:pt x="2696" y="1938"/>
                  </a:cubicBezTo>
                  <a:cubicBezTo>
                    <a:pt x="2914" y="1415"/>
                    <a:pt x="2793" y="812"/>
                    <a:pt x="2392" y="412"/>
                  </a:cubicBezTo>
                  <a:cubicBezTo>
                    <a:pt x="2124" y="143"/>
                    <a:pt x="1766" y="1"/>
                    <a:pt x="140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5" name="Google Shape;10285;p15"/>
            <p:cNvSpPr/>
            <p:nvPr/>
          </p:nvSpPr>
          <p:spPr>
            <a:xfrm>
              <a:off x="2339550" y="3382650"/>
              <a:ext cx="32375" cy="31150"/>
            </a:xfrm>
            <a:custGeom>
              <a:avLst/>
              <a:gdLst/>
              <a:ahLst/>
              <a:cxnLst/>
              <a:rect l="l" t="t" r="r" b="b"/>
              <a:pathLst>
                <a:path w="1295" h="1246" extrusionOk="0">
                  <a:moveTo>
                    <a:pt x="623" y="0"/>
                  </a:moveTo>
                  <a:cubicBezTo>
                    <a:pt x="543" y="0"/>
                    <a:pt x="462" y="16"/>
                    <a:pt x="386" y="47"/>
                  </a:cubicBezTo>
                  <a:cubicBezTo>
                    <a:pt x="153" y="145"/>
                    <a:pt x="1" y="372"/>
                    <a:pt x="1" y="623"/>
                  </a:cubicBezTo>
                  <a:cubicBezTo>
                    <a:pt x="1" y="967"/>
                    <a:pt x="279" y="1245"/>
                    <a:pt x="623" y="1245"/>
                  </a:cubicBezTo>
                  <a:cubicBezTo>
                    <a:pt x="876" y="1245"/>
                    <a:pt x="1103" y="1094"/>
                    <a:pt x="1199" y="862"/>
                  </a:cubicBezTo>
                  <a:cubicBezTo>
                    <a:pt x="1295" y="629"/>
                    <a:pt x="1242" y="362"/>
                    <a:pt x="1063" y="183"/>
                  </a:cubicBezTo>
                  <a:cubicBezTo>
                    <a:pt x="945" y="64"/>
                    <a:pt x="785" y="0"/>
                    <a:pt x="62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6" name="Google Shape;10286;p15"/>
            <p:cNvSpPr/>
            <p:nvPr/>
          </p:nvSpPr>
          <p:spPr>
            <a:xfrm>
              <a:off x="1408075" y="3583625"/>
              <a:ext cx="108075" cy="104000"/>
            </a:xfrm>
            <a:custGeom>
              <a:avLst/>
              <a:gdLst/>
              <a:ahLst/>
              <a:cxnLst/>
              <a:rect l="l" t="t" r="r" b="b"/>
              <a:pathLst>
                <a:path w="4323" h="4160" extrusionOk="0">
                  <a:moveTo>
                    <a:pt x="2080" y="0"/>
                  </a:moveTo>
                  <a:cubicBezTo>
                    <a:pt x="1812" y="0"/>
                    <a:pt x="1542" y="52"/>
                    <a:pt x="1284" y="159"/>
                  </a:cubicBezTo>
                  <a:cubicBezTo>
                    <a:pt x="507" y="481"/>
                    <a:pt x="1" y="1239"/>
                    <a:pt x="1" y="2080"/>
                  </a:cubicBezTo>
                  <a:cubicBezTo>
                    <a:pt x="1" y="3227"/>
                    <a:pt x="931" y="4159"/>
                    <a:pt x="2080" y="4159"/>
                  </a:cubicBezTo>
                  <a:cubicBezTo>
                    <a:pt x="2921" y="4159"/>
                    <a:pt x="3679" y="3653"/>
                    <a:pt x="4000" y="2875"/>
                  </a:cubicBezTo>
                  <a:cubicBezTo>
                    <a:pt x="4322" y="2098"/>
                    <a:pt x="4145" y="1204"/>
                    <a:pt x="3550" y="609"/>
                  </a:cubicBezTo>
                  <a:cubicBezTo>
                    <a:pt x="3153" y="212"/>
                    <a:pt x="2621" y="0"/>
                    <a:pt x="208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7" name="Google Shape;10287;p15"/>
            <p:cNvSpPr/>
            <p:nvPr/>
          </p:nvSpPr>
          <p:spPr>
            <a:xfrm>
              <a:off x="1456175" y="3479925"/>
              <a:ext cx="18225" cy="15600"/>
            </a:xfrm>
            <a:custGeom>
              <a:avLst/>
              <a:gdLst/>
              <a:ahLst/>
              <a:cxnLst/>
              <a:rect l="l" t="t" r="r" b="b"/>
              <a:pathLst>
                <a:path w="729" h="624" extrusionOk="0">
                  <a:moveTo>
                    <a:pt x="314" y="1"/>
                  </a:moveTo>
                  <a:cubicBezTo>
                    <a:pt x="154" y="1"/>
                    <a:pt x="1" y="125"/>
                    <a:pt x="1" y="312"/>
                  </a:cubicBezTo>
                  <a:cubicBezTo>
                    <a:pt x="1" y="485"/>
                    <a:pt x="139" y="623"/>
                    <a:pt x="312" y="623"/>
                  </a:cubicBezTo>
                  <a:cubicBezTo>
                    <a:pt x="588" y="623"/>
                    <a:pt x="728" y="288"/>
                    <a:pt x="531" y="93"/>
                  </a:cubicBezTo>
                  <a:cubicBezTo>
                    <a:pt x="468" y="29"/>
                    <a:pt x="390" y="1"/>
                    <a:pt x="3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8" name="Google Shape;10288;p15"/>
            <p:cNvSpPr/>
            <p:nvPr/>
          </p:nvSpPr>
          <p:spPr>
            <a:xfrm>
              <a:off x="1292725" y="3596675"/>
              <a:ext cx="27300" cy="23375"/>
            </a:xfrm>
            <a:custGeom>
              <a:avLst/>
              <a:gdLst/>
              <a:ahLst/>
              <a:cxnLst/>
              <a:rect l="l" t="t" r="r" b="b"/>
              <a:pathLst>
                <a:path w="1092" h="935" extrusionOk="0">
                  <a:moveTo>
                    <a:pt x="471" y="0"/>
                  </a:moveTo>
                  <a:cubicBezTo>
                    <a:pt x="231" y="0"/>
                    <a:pt x="0" y="187"/>
                    <a:pt x="0" y="469"/>
                  </a:cubicBezTo>
                  <a:cubicBezTo>
                    <a:pt x="0" y="726"/>
                    <a:pt x="209" y="935"/>
                    <a:pt x="468" y="935"/>
                  </a:cubicBezTo>
                  <a:cubicBezTo>
                    <a:pt x="884" y="935"/>
                    <a:pt x="1092" y="431"/>
                    <a:pt x="797" y="138"/>
                  </a:cubicBezTo>
                  <a:cubicBezTo>
                    <a:pt x="702" y="43"/>
                    <a:pt x="586" y="0"/>
                    <a:pt x="47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9" name="Google Shape;10289;p15"/>
            <p:cNvSpPr/>
            <p:nvPr/>
          </p:nvSpPr>
          <p:spPr>
            <a:xfrm>
              <a:off x="708975" y="3514975"/>
              <a:ext cx="64775" cy="62325"/>
            </a:xfrm>
            <a:custGeom>
              <a:avLst/>
              <a:gdLst/>
              <a:ahLst/>
              <a:cxnLst/>
              <a:rect l="l" t="t" r="r" b="b"/>
              <a:pathLst>
                <a:path w="2591" h="2493" extrusionOk="0">
                  <a:moveTo>
                    <a:pt x="1247" y="1"/>
                  </a:moveTo>
                  <a:cubicBezTo>
                    <a:pt x="1086" y="1"/>
                    <a:pt x="924" y="32"/>
                    <a:pt x="770" y="96"/>
                  </a:cubicBezTo>
                  <a:cubicBezTo>
                    <a:pt x="304" y="289"/>
                    <a:pt x="1" y="743"/>
                    <a:pt x="1" y="1246"/>
                  </a:cubicBezTo>
                  <a:cubicBezTo>
                    <a:pt x="1" y="1934"/>
                    <a:pt x="558" y="2492"/>
                    <a:pt x="1247" y="2492"/>
                  </a:cubicBezTo>
                  <a:cubicBezTo>
                    <a:pt x="1750" y="2492"/>
                    <a:pt x="2204" y="2188"/>
                    <a:pt x="2397" y="1723"/>
                  </a:cubicBezTo>
                  <a:cubicBezTo>
                    <a:pt x="2590" y="1257"/>
                    <a:pt x="2484" y="722"/>
                    <a:pt x="2127" y="365"/>
                  </a:cubicBezTo>
                  <a:cubicBezTo>
                    <a:pt x="1889" y="127"/>
                    <a:pt x="1571" y="1"/>
                    <a:pt x="12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0" name="Google Shape;10290;p15"/>
            <p:cNvSpPr/>
            <p:nvPr/>
          </p:nvSpPr>
          <p:spPr>
            <a:xfrm>
              <a:off x="767375" y="3939150"/>
              <a:ext cx="40450" cy="38925"/>
            </a:xfrm>
            <a:custGeom>
              <a:avLst/>
              <a:gdLst/>
              <a:ahLst/>
              <a:cxnLst/>
              <a:rect l="l" t="t" r="r" b="b"/>
              <a:pathLst>
                <a:path w="1618" h="1557" extrusionOk="0">
                  <a:moveTo>
                    <a:pt x="779" y="0"/>
                  </a:moveTo>
                  <a:cubicBezTo>
                    <a:pt x="679" y="0"/>
                    <a:pt x="578" y="20"/>
                    <a:pt x="481" y="60"/>
                  </a:cubicBezTo>
                  <a:cubicBezTo>
                    <a:pt x="190" y="180"/>
                    <a:pt x="0" y="464"/>
                    <a:pt x="0" y="778"/>
                  </a:cubicBezTo>
                  <a:cubicBezTo>
                    <a:pt x="0" y="1208"/>
                    <a:pt x="349" y="1557"/>
                    <a:pt x="779" y="1557"/>
                  </a:cubicBezTo>
                  <a:cubicBezTo>
                    <a:pt x="1093" y="1557"/>
                    <a:pt x="1377" y="1367"/>
                    <a:pt x="1497" y="1077"/>
                  </a:cubicBezTo>
                  <a:cubicBezTo>
                    <a:pt x="1618" y="786"/>
                    <a:pt x="1552" y="450"/>
                    <a:pt x="1329" y="228"/>
                  </a:cubicBezTo>
                  <a:cubicBezTo>
                    <a:pt x="1180" y="79"/>
                    <a:pt x="981" y="0"/>
                    <a:pt x="77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1" name="Google Shape;10291;p15"/>
            <p:cNvSpPr/>
            <p:nvPr/>
          </p:nvSpPr>
          <p:spPr>
            <a:xfrm>
              <a:off x="343175" y="3853525"/>
              <a:ext cx="62300" cy="62300"/>
            </a:xfrm>
            <a:custGeom>
              <a:avLst/>
              <a:gdLst/>
              <a:ahLst/>
              <a:cxnLst/>
              <a:rect l="l" t="t" r="r" b="b"/>
              <a:pathLst>
                <a:path w="2492" h="2492" extrusionOk="0">
                  <a:moveTo>
                    <a:pt x="1247" y="0"/>
                  </a:moveTo>
                  <a:cubicBezTo>
                    <a:pt x="558" y="0"/>
                    <a:pt x="1" y="558"/>
                    <a:pt x="1" y="1247"/>
                  </a:cubicBezTo>
                  <a:cubicBezTo>
                    <a:pt x="1" y="1933"/>
                    <a:pt x="558" y="2491"/>
                    <a:pt x="1247" y="2491"/>
                  </a:cubicBezTo>
                  <a:cubicBezTo>
                    <a:pt x="1933" y="2491"/>
                    <a:pt x="2491" y="1933"/>
                    <a:pt x="2491" y="1247"/>
                  </a:cubicBezTo>
                  <a:cubicBezTo>
                    <a:pt x="2491" y="558"/>
                    <a:pt x="1933" y="0"/>
                    <a:pt x="124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2" name="Google Shape;10292;p15"/>
            <p:cNvSpPr/>
            <p:nvPr/>
          </p:nvSpPr>
          <p:spPr>
            <a:xfrm>
              <a:off x="323700" y="3666725"/>
              <a:ext cx="40500" cy="38950"/>
            </a:xfrm>
            <a:custGeom>
              <a:avLst/>
              <a:gdLst/>
              <a:ahLst/>
              <a:cxnLst/>
              <a:rect l="l" t="t" r="r" b="b"/>
              <a:pathLst>
                <a:path w="1620" h="1558" extrusionOk="0">
                  <a:moveTo>
                    <a:pt x="778" y="1"/>
                  </a:moveTo>
                  <a:cubicBezTo>
                    <a:pt x="679" y="1"/>
                    <a:pt x="578" y="20"/>
                    <a:pt x="482" y="59"/>
                  </a:cubicBezTo>
                  <a:cubicBezTo>
                    <a:pt x="192" y="181"/>
                    <a:pt x="1" y="464"/>
                    <a:pt x="1" y="779"/>
                  </a:cubicBezTo>
                  <a:cubicBezTo>
                    <a:pt x="1" y="1209"/>
                    <a:pt x="350" y="1558"/>
                    <a:pt x="780" y="1558"/>
                  </a:cubicBezTo>
                  <a:cubicBezTo>
                    <a:pt x="1095" y="1558"/>
                    <a:pt x="1379" y="1369"/>
                    <a:pt x="1499" y="1077"/>
                  </a:cubicBezTo>
                  <a:cubicBezTo>
                    <a:pt x="1620" y="787"/>
                    <a:pt x="1554" y="452"/>
                    <a:pt x="1330" y="229"/>
                  </a:cubicBezTo>
                  <a:cubicBezTo>
                    <a:pt x="1180" y="80"/>
                    <a:pt x="981" y="1"/>
                    <a:pt x="77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3" name="Google Shape;10293;p15"/>
            <p:cNvSpPr/>
            <p:nvPr/>
          </p:nvSpPr>
          <p:spPr>
            <a:xfrm>
              <a:off x="238075" y="3974125"/>
              <a:ext cx="27350" cy="23425"/>
            </a:xfrm>
            <a:custGeom>
              <a:avLst/>
              <a:gdLst/>
              <a:ahLst/>
              <a:cxnLst/>
              <a:rect l="l" t="t" r="r" b="b"/>
              <a:pathLst>
                <a:path w="1094" h="937" extrusionOk="0">
                  <a:moveTo>
                    <a:pt x="472" y="0"/>
                  </a:moveTo>
                  <a:cubicBezTo>
                    <a:pt x="231" y="0"/>
                    <a:pt x="1" y="187"/>
                    <a:pt x="2" y="469"/>
                  </a:cubicBezTo>
                  <a:cubicBezTo>
                    <a:pt x="2" y="727"/>
                    <a:pt x="211" y="936"/>
                    <a:pt x="469" y="936"/>
                  </a:cubicBezTo>
                  <a:cubicBezTo>
                    <a:pt x="886" y="935"/>
                    <a:pt x="1093" y="431"/>
                    <a:pt x="799" y="138"/>
                  </a:cubicBezTo>
                  <a:cubicBezTo>
                    <a:pt x="703" y="43"/>
                    <a:pt x="586" y="0"/>
                    <a:pt x="4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4" name="Google Shape;10294;p15"/>
            <p:cNvSpPr/>
            <p:nvPr/>
          </p:nvSpPr>
          <p:spPr>
            <a:xfrm>
              <a:off x="1417250" y="3931350"/>
              <a:ext cx="18225" cy="15625"/>
            </a:xfrm>
            <a:custGeom>
              <a:avLst/>
              <a:gdLst/>
              <a:ahLst/>
              <a:cxnLst/>
              <a:rect l="l" t="t" r="r" b="b"/>
              <a:pathLst>
                <a:path w="729" h="625" extrusionOk="0">
                  <a:moveTo>
                    <a:pt x="314" y="1"/>
                  </a:moveTo>
                  <a:cubicBezTo>
                    <a:pt x="154" y="1"/>
                    <a:pt x="1" y="125"/>
                    <a:pt x="1" y="313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590" y="624"/>
                    <a:pt x="728" y="289"/>
                    <a:pt x="533" y="92"/>
                  </a:cubicBezTo>
                  <a:cubicBezTo>
                    <a:pt x="469" y="29"/>
                    <a:pt x="391" y="1"/>
                    <a:pt x="3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5" name="Google Shape;10295;p15"/>
            <p:cNvSpPr/>
            <p:nvPr/>
          </p:nvSpPr>
          <p:spPr>
            <a:xfrm>
              <a:off x="1724700" y="4188175"/>
              <a:ext cx="18200" cy="15625"/>
            </a:xfrm>
            <a:custGeom>
              <a:avLst/>
              <a:gdLst/>
              <a:ahLst/>
              <a:cxnLst/>
              <a:rect l="l" t="t" r="r" b="b"/>
              <a:pathLst>
                <a:path w="728" h="625" extrusionOk="0">
                  <a:moveTo>
                    <a:pt x="314" y="1"/>
                  </a:moveTo>
                  <a:cubicBezTo>
                    <a:pt x="154" y="1"/>
                    <a:pt x="0" y="125"/>
                    <a:pt x="0" y="313"/>
                  </a:cubicBezTo>
                  <a:cubicBezTo>
                    <a:pt x="0" y="485"/>
                    <a:pt x="139" y="624"/>
                    <a:pt x="312" y="624"/>
                  </a:cubicBezTo>
                  <a:cubicBezTo>
                    <a:pt x="588" y="624"/>
                    <a:pt x="728" y="289"/>
                    <a:pt x="531" y="92"/>
                  </a:cubicBezTo>
                  <a:cubicBezTo>
                    <a:pt x="468" y="29"/>
                    <a:pt x="390" y="1"/>
                    <a:pt x="3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6" name="Google Shape;10296;p15"/>
            <p:cNvSpPr/>
            <p:nvPr/>
          </p:nvSpPr>
          <p:spPr>
            <a:xfrm>
              <a:off x="1923150" y="3623925"/>
              <a:ext cx="40475" cy="38975"/>
            </a:xfrm>
            <a:custGeom>
              <a:avLst/>
              <a:gdLst/>
              <a:ahLst/>
              <a:cxnLst/>
              <a:rect l="l" t="t" r="r" b="b"/>
              <a:pathLst>
                <a:path w="1619" h="1559" extrusionOk="0">
                  <a:moveTo>
                    <a:pt x="779" y="0"/>
                  </a:moveTo>
                  <a:cubicBezTo>
                    <a:pt x="679" y="0"/>
                    <a:pt x="578" y="20"/>
                    <a:pt x="481" y="59"/>
                  </a:cubicBezTo>
                  <a:cubicBezTo>
                    <a:pt x="191" y="180"/>
                    <a:pt x="2" y="464"/>
                    <a:pt x="2" y="779"/>
                  </a:cubicBezTo>
                  <a:cubicBezTo>
                    <a:pt x="0" y="1209"/>
                    <a:pt x="349" y="1558"/>
                    <a:pt x="779" y="1558"/>
                  </a:cubicBezTo>
                  <a:cubicBezTo>
                    <a:pt x="1094" y="1558"/>
                    <a:pt x="1378" y="1367"/>
                    <a:pt x="1499" y="1077"/>
                  </a:cubicBezTo>
                  <a:cubicBezTo>
                    <a:pt x="1619" y="785"/>
                    <a:pt x="1553" y="452"/>
                    <a:pt x="1330" y="228"/>
                  </a:cubicBezTo>
                  <a:cubicBezTo>
                    <a:pt x="1181" y="79"/>
                    <a:pt x="982" y="0"/>
                    <a:pt x="77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7" name="Google Shape;10297;p15"/>
            <p:cNvSpPr/>
            <p:nvPr/>
          </p:nvSpPr>
          <p:spPr>
            <a:xfrm>
              <a:off x="1612425" y="4592100"/>
              <a:ext cx="6600" cy="5675"/>
            </a:xfrm>
            <a:custGeom>
              <a:avLst/>
              <a:gdLst/>
              <a:ahLst/>
              <a:cxnLst/>
              <a:rect l="l" t="t" r="r" b="b"/>
              <a:pathLst>
                <a:path w="264" h="227" extrusionOk="0">
                  <a:moveTo>
                    <a:pt x="114" y="0"/>
                  </a:moveTo>
                  <a:cubicBezTo>
                    <a:pt x="56" y="0"/>
                    <a:pt x="0" y="46"/>
                    <a:pt x="0" y="114"/>
                  </a:cubicBezTo>
                  <a:cubicBezTo>
                    <a:pt x="0" y="176"/>
                    <a:pt x="50" y="227"/>
                    <a:pt x="113" y="227"/>
                  </a:cubicBezTo>
                  <a:cubicBezTo>
                    <a:pt x="212" y="227"/>
                    <a:pt x="263" y="105"/>
                    <a:pt x="193" y="33"/>
                  </a:cubicBezTo>
                  <a:cubicBezTo>
                    <a:pt x="170" y="10"/>
                    <a:pt x="142" y="0"/>
                    <a:pt x="1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8" name="Google Shape;10298;p15"/>
            <p:cNvSpPr/>
            <p:nvPr/>
          </p:nvSpPr>
          <p:spPr>
            <a:xfrm>
              <a:off x="1324250" y="4674600"/>
              <a:ext cx="6650" cy="5650"/>
            </a:xfrm>
            <a:custGeom>
              <a:avLst/>
              <a:gdLst/>
              <a:ahLst/>
              <a:cxnLst/>
              <a:rect l="l" t="t" r="r" b="b"/>
              <a:pathLst>
                <a:path w="266" h="226" extrusionOk="0">
                  <a:moveTo>
                    <a:pt x="115" y="1"/>
                  </a:moveTo>
                  <a:cubicBezTo>
                    <a:pt x="57" y="1"/>
                    <a:pt x="1" y="46"/>
                    <a:pt x="1" y="115"/>
                  </a:cubicBezTo>
                  <a:cubicBezTo>
                    <a:pt x="2" y="176"/>
                    <a:pt x="52" y="226"/>
                    <a:pt x="113" y="226"/>
                  </a:cubicBezTo>
                  <a:cubicBezTo>
                    <a:pt x="214" y="226"/>
                    <a:pt x="265" y="104"/>
                    <a:pt x="193" y="34"/>
                  </a:cubicBezTo>
                  <a:cubicBezTo>
                    <a:pt x="170" y="11"/>
                    <a:pt x="142" y="1"/>
                    <a:pt x="1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9" name="Google Shape;10299;p15"/>
            <p:cNvSpPr/>
            <p:nvPr/>
          </p:nvSpPr>
          <p:spPr>
            <a:xfrm>
              <a:off x="1962100" y="4316550"/>
              <a:ext cx="19650" cy="16850"/>
            </a:xfrm>
            <a:custGeom>
              <a:avLst/>
              <a:gdLst/>
              <a:ahLst/>
              <a:cxnLst/>
              <a:rect l="l" t="t" r="r" b="b"/>
              <a:pathLst>
                <a:path w="786" h="674" extrusionOk="0">
                  <a:moveTo>
                    <a:pt x="338" y="1"/>
                  </a:moveTo>
                  <a:cubicBezTo>
                    <a:pt x="166" y="1"/>
                    <a:pt x="1" y="134"/>
                    <a:pt x="1" y="337"/>
                  </a:cubicBezTo>
                  <a:cubicBezTo>
                    <a:pt x="1" y="523"/>
                    <a:pt x="151" y="673"/>
                    <a:pt x="336" y="673"/>
                  </a:cubicBezTo>
                  <a:cubicBezTo>
                    <a:pt x="635" y="673"/>
                    <a:pt x="785" y="311"/>
                    <a:pt x="573" y="99"/>
                  </a:cubicBezTo>
                  <a:cubicBezTo>
                    <a:pt x="505" y="31"/>
                    <a:pt x="421" y="1"/>
                    <a:pt x="33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0" name="Google Shape;10300;p15"/>
            <p:cNvSpPr/>
            <p:nvPr/>
          </p:nvSpPr>
          <p:spPr>
            <a:xfrm>
              <a:off x="1875375" y="4334725"/>
              <a:ext cx="6600" cy="5700"/>
            </a:xfrm>
            <a:custGeom>
              <a:avLst/>
              <a:gdLst/>
              <a:ahLst/>
              <a:cxnLst/>
              <a:rect l="l" t="t" r="r" b="b"/>
              <a:pathLst>
                <a:path w="264" h="228" extrusionOk="0">
                  <a:moveTo>
                    <a:pt x="114" y="1"/>
                  </a:moveTo>
                  <a:cubicBezTo>
                    <a:pt x="56" y="1"/>
                    <a:pt x="1" y="46"/>
                    <a:pt x="1" y="115"/>
                  </a:cubicBezTo>
                  <a:cubicBezTo>
                    <a:pt x="1" y="176"/>
                    <a:pt x="50" y="227"/>
                    <a:pt x="113" y="227"/>
                  </a:cubicBezTo>
                  <a:cubicBezTo>
                    <a:pt x="213" y="227"/>
                    <a:pt x="264" y="106"/>
                    <a:pt x="193" y="34"/>
                  </a:cubicBezTo>
                  <a:cubicBezTo>
                    <a:pt x="170" y="11"/>
                    <a:pt x="142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1" name="Google Shape;10301;p15"/>
            <p:cNvSpPr/>
            <p:nvPr/>
          </p:nvSpPr>
          <p:spPr>
            <a:xfrm>
              <a:off x="2272600" y="4176675"/>
              <a:ext cx="6625" cy="5675"/>
            </a:xfrm>
            <a:custGeom>
              <a:avLst/>
              <a:gdLst/>
              <a:ahLst/>
              <a:cxnLst/>
              <a:rect l="l" t="t" r="r" b="b"/>
              <a:pathLst>
                <a:path w="265" h="227" extrusionOk="0">
                  <a:moveTo>
                    <a:pt x="114" y="1"/>
                  </a:moveTo>
                  <a:cubicBezTo>
                    <a:pt x="56" y="1"/>
                    <a:pt x="0" y="45"/>
                    <a:pt x="0" y="113"/>
                  </a:cubicBezTo>
                  <a:cubicBezTo>
                    <a:pt x="0" y="175"/>
                    <a:pt x="50" y="226"/>
                    <a:pt x="113" y="226"/>
                  </a:cubicBezTo>
                  <a:cubicBezTo>
                    <a:pt x="114" y="226"/>
                    <a:pt x="114" y="226"/>
                    <a:pt x="115" y="226"/>
                  </a:cubicBezTo>
                  <a:cubicBezTo>
                    <a:pt x="214" y="226"/>
                    <a:pt x="265" y="105"/>
                    <a:pt x="194" y="34"/>
                  </a:cubicBezTo>
                  <a:cubicBezTo>
                    <a:pt x="171" y="11"/>
                    <a:pt x="142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2" name="Google Shape;10302;p15"/>
            <p:cNvSpPr/>
            <p:nvPr/>
          </p:nvSpPr>
          <p:spPr>
            <a:xfrm>
              <a:off x="2405475" y="4158500"/>
              <a:ext cx="16350" cy="14025"/>
            </a:xfrm>
            <a:custGeom>
              <a:avLst/>
              <a:gdLst/>
              <a:ahLst/>
              <a:cxnLst/>
              <a:rect l="l" t="t" r="r" b="b"/>
              <a:pathLst>
                <a:path w="654" h="561" extrusionOk="0">
                  <a:moveTo>
                    <a:pt x="283" y="1"/>
                  </a:moveTo>
                  <a:cubicBezTo>
                    <a:pt x="139" y="1"/>
                    <a:pt x="0" y="112"/>
                    <a:pt x="0" y="281"/>
                  </a:cubicBezTo>
                  <a:cubicBezTo>
                    <a:pt x="0" y="436"/>
                    <a:pt x="126" y="561"/>
                    <a:pt x="281" y="561"/>
                  </a:cubicBezTo>
                  <a:cubicBezTo>
                    <a:pt x="529" y="561"/>
                    <a:pt x="654" y="259"/>
                    <a:pt x="478" y="83"/>
                  </a:cubicBezTo>
                  <a:cubicBezTo>
                    <a:pt x="421" y="26"/>
                    <a:pt x="351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3" name="Google Shape;10303;p15"/>
            <p:cNvSpPr/>
            <p:nvPr/>
          </p:nvSpPr>
          <p:spPr>
            <a:xfrm>
              <a:off x="2338350" y="4287175"/>
              <a:ext cx="13100" cy="11250"/>
            </a:xfrm>
            <a:custGeom>
              <a:avLst/>
              <a:gdLst/>
              <a:ahLst/>
              <a:cxnLst/>
              <a:rect l="l" t="t" r="r" b="b"/>
              <a:pathLst>
                <a:path w="524" h="450" extrusionOk="0">
                  <a:moveTo>
                    <a:pt x="225" y="1"/>
                  </a:moveTo>
                  <a:cubicBezTo>
                    <a:pt x="111" y="1"/>
                    <a:pt x="1" y="90"/>
                    <a:pt x="1" y="225"/>
                  </a:cubicBezTo>
                  <a:cubicBezTo>
                    <a:pt x="1" y="348"/>
                    <a:pt x="100" y="449"/>
                    <a:pt x="225" y="449"/>
                  </a:cubicBezTo>
                  <a:cubicBezTo>
                    <a:pt x="423" y="449"/>
                    <a:pt x="524" y="209"/>
                    <a:pt x="383" y="67"/>
                  </a:cubicBezTo>
                  <a:cubicBezTo>
                    <a:pt x="337" y="21"/>
                    <a:pt x="280" y="1"/>
                    <a:pt x="2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4" name="Google Shape;10304;p15"/>
            <p:cNvSpPr/>
            <p:nvPr/>
          </p:nvSpPr>
          <p:spPr>
            <a:xfrm>
              <a:off x="2136900" y="4291400"/>
              <a:ext cx="22425" cy="22425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449" y="0"/>
                  </a:moveTo>
                  <a:cubicBezTo>
                    <a:pt x="202" y="0"/>
                    <a:pt x="1" y="200"/>
                    <a:pt x="1" y="448"/>
                  </a:cubicBezTo>
                  <a:cubicBezTo>
                    <a:pt x="1" y="695"/>
                    <a:pt x="202" y="896"/>
                    <a:pt x="449" y="896"/>
                  </a:cubicBezTo>
                  <a:cubicBezTo>
                    <a:pt x="697" y="896"/>
                    <a:pt x="897" y="695"/>
                    <a:pt x="897" y="448"/>
                  </a:cubicBezTo>
                  <a:cubicBezTo>
                    <a:pt x="897" y="200"/>
                    <a:pt x="697" y="0"/>
                    <a:pt x="44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5" name="Google Shape;10305;p15"/>
            <p:cNvSpPr/>
            <p:nvPr/>
          </p:nvSpPr>
          <p:spPr>
            <a:xfrm>
              <a:off x="2078175" y="4273200"/>
              <a:ext cx="13100" cy="11225"/>
            </a:xfrm>
            <a:custGeom>
              <a:avLst/>
              <a:gdLst/>
              <a:ahLst/>
              <a:cxnLst/>
              <a:rect l="l" t="t" r="r" b="b"/>
              <a:pathLst>
                <a:path w="524" h="449" extrusionOk="0">
                  <a:moveTo>
                    <a:pt x="226" y="1"/>
                  </a:moveTo>
                  <a:cubicBezTo>
                    <a:pt x="111" y="1"/>
                    <a:pt x="1" y="90"/>
                    <a:pt x="1" y="225"/>
                  </a:cubicBezTo>
                  <a:cubicBezTo>
                    <a:pt x="1" y="348"/>
                    <a:pt x="101" y="449"/>
                    <a:pt x="225" y="449"/>
                  </a:cubicBezTo>
                  <a:cubicBezTo>
                    <a:pt x="424" y="449"/>
                    <a:pt x="524" y="208"/>
                    <a:pt x="382" y="67"/>
                  </a:cubicBezTo>
                  <a:cubicBezTo>
                    <a:pt x="337" y="21"/>
                    <a:pt x="281" y="1"/>
                    <a:pt x="22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6" name="Google Shape;10306;p15"/>
            <p:cNvSpPr/>
            <p:nvPr/>
          </p:nvSpPr>
          <p:spPr>
            <a:xfrm>
              <a:off x="2118725" y="4124925"/>
              <a:ext cx="30800" cy="30800"/>
            </a:xfrm>
            <a:custGeom>
              <a:avLst/>
              <a:gdLst/>
              <a:ahLst/>
              <a:cxnLst/>
              <a:rect l="l" t="t" r="r" b="b"/>
              <a:pathLst>
                <a:path w="1232" h="1232" extrusionOk="0">
                  <a:moveTo>
                    <a:pt x="617" y="1"/>
                  </a:moveTo>
                  <a:cubicBezTo>
                    <a:pt x="277" y="1"/>
                    <a:pt x="0" y="278"/>
                    <a:pt x="0" y="617"/>
                  </a:cubicBezTo>
                  <a:cubicBezTo>
                    <a:pt x="0" y="957"/>
                    <a:pt x="277" y="1232"/>
                    <a:pt x="617" y="1232"/>
                  </a:cubicBezTo>
                  <a:cubicBezTo>
                    <a:pt x="956" y="1232"/>
                    <a:pt x="1231" y="957"/>
                    <a:pt x="1231" y="617"/>
                  </a:cubicBezTo>
                  <a:cubicBezTo>
                    <a:pt x="1231" y="278"/>
                    <a:pt x="956" y="1"/>
                    <a:pt x="6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7" name="Google Shape;10307;p15"/>
            <p:cNvSpPr/>
            <p:nvPr/>
          </p:nvSpPr>
          <p:spPr>
            <a:xfrm>
              <a:off x="3079175" y="5008700"/>
              <a:ext cx="79825" cy="72000"/>
            </a:xfrm>
            <a:custGeom>
              <a:avLst/>
              <a:gdLst/>
              <a:ahLst/>
              <a:cxnLst/>
              <a:rect l="l" t="t" r="r" b="b"/>
              <a:pathLst>
                <a:path w="3193" h="2880" extrusionOk="0">
                  <a:moveTo>
                    <a:pt x="1640" y="0"/>
                  </a:moveTo>
                  <a:cubicBezTo>
                    <a:pt x="1082" y="0"/>
                    <a:pt x="572" y="323"/>
                    <a:pt x="335" y="834"/>
                  </a:cubicBezTo>
                  <a:cubicBezTo>
                    <a:pt x="0" y="1556"/>
                    <a:pt x="313" y="2411"/>
                    <a:pt x="1034" y="2746"/>
                  </a:cubicBezTo>
                  <a:cubicBezTo>
                    <a:pt x="1228" y="2836"/>
                    <a:pt x="1435" y="2880"/>
                    <a:pt x="1640" y="2880"/>
                  </a:cubicBezTo>
                  <a:cubicBezTo>
                    <a:pt x="1995" y="2880"/>
                    <a:pt x="2344" y="2749"/>
                    <a:pt x="2616" y="2500"/>
                  </a:cubicBezTo>
                  <a:cubicBezTo>
                    <a:pt x="3044" y="2106"/>
                    <a:pt x="3193" y="1493"/>
                    <a:pt x="2993" y="946"/>
                  </a:cubicBezTo>
                  <a:cubicBezTo>
                    <a:pt x="2793" y="398"/>
                    <a:pt x="2283" y="26"/>
                    <a:pt x="1700" y="2"/>
                  </a:cubicBezTo>
                  <a:cubicBezTo>
                    <a:pt x="1680" y="1"/>
                    <a:pt x="1660" y="0"/>
                    <a:pt x="164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8" name="Google Shape;10308;p15"/>
            <p:cNvSpPr/>
            <p:nvPr/>
          </p:nvSpPr>
          <p:spPr>
            <a:xfrm>
              <a:off x="2797125" y="5036075"/>
              <a:ext cx="46100" cy="41550"/>
            </a:xfrm>
            <a:custGeom>
              <a:avLst/>
              <a:gdLst/>
              <a:ahLst/>
              <a:cxnLst/>
              <a:rect l="l" t="t" r="r" b="b"/>
              <a:pathLst>
                <a:path w="1844" h="1662" extrusionOk="0">
                  <a:moveTo>
                    <a:pt x="948" y="0"/>
                  </a:moveTo>
                  <a:cubicBezTo>
                    <a:pt x="626" y="0"/>
                    <a:pt x="331" y="187"/>
                    <a:pt x="194" y="480"/>
                  </a:cubicBezTo>
                  <a:cubicBezTo>
                    <a:pt x="0" y="897"/>
                    <a:pt x="181" y="1391"/>
                    <a:pt x="597" y="1585"/>
                  </a:cubicBezTo>
                  <a:cubicBezTo>
                    <a:pt x="709" y="1637"/>
                    <a:pt x="828" y="1662"/>
                    <a:pt x="946" y="1662"/>
                  </a:cubicBezTo>
                  <a:cubicBezTo>
                    <a:pt x="1151" y="1662"/>
                    <a:pt x="1353" y="1586"/>
                    <a:pt x="1509" y="1442"/>
                  </a:cubicBezTo>
                  <a:cubicBezTo>
                    <a:pt x="1757" y="1215"/>
                    <a:pt x="1843" y="861"/>
                    <a:pt x="1727" y="545"/>
                  </a:cubicBezTo>
                  <a:cubicBezTo>
                    <a:pt x="1612" y="229"/>
                    <a:pt x="1317" y="14"/>
                    <a:pt x="982" y="1"/>
                  </a:cubicBezTo>
                  <a:cubicBezTo>
                    <a:pt x="971" y="0"/>
                    <a:pt x="959" y="0"/>
                    <a:pt x="94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9" name="Google Shape;10309;p15"/>
            <p:cNvSpPr/>
            <p:nvPr/>
          </p:nvSpPr>
          <p:spPr>
            <a:xfrm>
              <a:off x="2958550" y="4955800"/>
              <a:ext cx="26650" cy="22900"/>
            </a:xfrm>
            <a:custGeom>
              <a:avLst/>
              <a:gdLst/>
              <a:ahLst/>
              <a:cxnLst/>
              <a:rect l="l" t="t" r="r" b="b"/>
              <a:pathLst>
                <a:path w="1066" h="916" extrusionOk="0">
                  <a:moveTo>
                    <a:pt x="521" y="1"/>
                  </a:moveTo>
                  <a:cubicBezTo>
                    <a:pt x="356" y="1"/>
                    <a:pt x="190" y="88"/>
                    <a:pt x="107" y="266"/>
                  </a:cubicBezTo>
                  <a:cubicBezTo>
                    <a:pt x="0" y="494"/>
                    <a:pt x="100" y="765"/>
                    <a:pt x="330" y="872"/>
                  </a:cubicBezTo>
                  <a:cubicBezTo>
                    <a:pt x="394" y="902"/>
                    <a:pt x="460" y="915"/>
                    <a:pt x="523" y="915"/>
                  </a:cubicBezTo>
                  <a:cubicBezTo>
                    <a:pt x="819" y="915"/>
                    <a:pt x="1066" y="615"/>
                    <a:pt x="950" y="300"/>
                  </a:cubicBezTo>
                  <a:cubicBezTo>
                    <a:pt x="878" y="102"/>
                    <a:pt x="700" y="1"/>
                    <a:pt x="52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0" name="Google Shape;10310;p15"/>
            <p:cNvSpPr/>
            <p:nvPr/>
          </p:nvSpPr>
          <p:spPr>
            <a:xfrm>
              <a:off x="2821425" y="4925750"/>
              <a:ext cx="26650" cy="22875"/>
            </a:xfrm>
            <a:custGeom>
              <a:avLst/>
              <a:gdLst/>
              <a:ahLst/>
              <a:cxnLst/>
              <a:rect l="l" t="t" r="r" b="b"/>
              <a:pathLst>
                <a:path w="1066" h="915" extrusionOk="0">
                  <a:moveTo>
                    <a:pt x="520" y="0"/>
                  </a:moveTo>
                  <a:cubicBezTo>
                    <a:pt x="355" y="0"/>
                    <a:pt x="190" y="87"/>
                    <a:pt x="108" y="264"/>
                  </a:cubicBezTo>
                  <a:cubicBezTo>
                    <a:pt x="1" y="494"/>
                    <a:pt x="100" y="764"/>
                    <a:pt x="329" y="871"/>
                  </a:cubicBezTo>
                  <a:cubicBezTo>
                    <a:pt x="394" y="901"/>
                    <a:pt x="459" y="915"/>
                    <a:pt x="523" y="915"/>
                  </a:cubicBezTo>
                  <a:cubicBezTo>
                    <a:pt x="820" y="915"/>
                    <a:pt x="1066" y="615"/>
                    <a:pt x="949" y="300"/>
                  </a:cubicBezTo>
                  <a:cubicBezTo>
                    <a:pt x="877" y="102"/>
                    <a:pt x="699" y="0"/>
                    <a:pt x="5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1" name="Google Shape;10311;p15"/>
            <p:cNvSpPr/>
            <p:nvPr/>
          </p:nvSpPr>
          <p:spPr>
            <a:xfrm>
              <a:off x="2871450" y="5204375"/>
              <a:ext cx="67550" cy="60925"/>
            </a:xfrm>
            <a:custGeom>
              <a:avLst/>
              <a:gdLst/>
              <a:ahLst/>
              <a:cxnLst/>
              <a:rect l="l" t="t" r="r" b="b"/>
              <a:pathLst>
                <a:path w="2702" h="2437" extrusionOk="0">
                  <a:moveTo>
                    <a:pt x="1390" y="0"/>
                  </a:moveTo>
                  <a:cubicBezTo>
                    <a:pt x="917" y="0"/>
                    <a:pt x="484" y="274"/>
                    <a:pt x="283" y="706"/>
                  </a:cubicBezTo>
                  <a:cubicBezTo>
                    <a:pt x="0" y="1316"/>
                    <a:pt x="265" y="2041"/>
                    <a:pt x="875" y="2323"/>
                  </a:cubicBezTo>
                  <a:cubicBezTo>
                    <a:pt x="1039" y="2399"/>
                    <a:pt x="1214" y="2436"/>
                    <a:pt x="1388" y="2436"/>
                  </a:cubicBezTo>
                  <a:cubicBezTo>
                    <a:pt x="1687" y="2436"/>
                    <a:pt x="1984" y="2326"/>
                    <a:pt x="2213" y="2116"/>
                  </a:cubicBezTo>
                  <a:cubicBezTo>
                    <a:pt x="2575" y="1782"/>
                    <a:pt x="2701" y="1262"/>
                    <a:pt x="2532" y="801"/>
                  </a:cubicBezTo>
                  <a:cubicBezTo>
                    <a:pt x="2362" y="338"/>
                    <a:pt x="1932" y="22"/>
                    <a:pt x="1439" y="1"/>
                  </a:cubicBezTo>
                  <a:cubicBezTo>
                    <a:pt x="1423" y="0"/>
                    <a:pt x="1406" y="0"/>
                    <a:pt x="139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2" name="Google Shape;10312;p15"/>
            <p:cNvSpPr/>
            <p:nvPr/>
          </p:nvSpPr>
          <p:spPr>
            <a:xfrm>
              <a:off x="3297875" y="4763125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696" y="0"/>
                  </a:moveTo>
                  <a:cubicBezTo>
                    <a:pt x="458" y="0"/>
                    <a:pt x="240" y="137"/>
                    <a:pt x="141" y="354"/>
                  </a:cubicBezTo>
                  <a:cubicBezTo>
                    <a:pt x="0" y="659"/>
                    <a:pt x="132" y="1020"/>
                    <a:pt x="437" y="1163"/>
                  </a:cubicBezTo>
                  <a:cubicBezTo>
                    <a:pt x="524" y="1203"/>
                    <a:pt x="611" y="1221"/>
                    <a:pt x="696" y="1221"/>
                  </a:cubicBezTo>
                  <a:cubicBezTo>
                    <a:pt x="1091" y="1221"/>
                    <a:pt x="1419" y="820"/>
                    <a:pt x="1266" y="401"/>
                  </a:cubicBezTo>
                  <a:cubicBezTo>
                    <a:pt x="1180" y="169"/>
                    <a:pt x="965" y="11"/>
                    <a:pt x="718" y="1"/>
                  </a:cubicBezTo>
                  <a:cubicBezTo>
                    <a:pt x="711" y="0"/>
                    <a:pt x="703" y="0"/>
                    <a:pt x="69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3" name="Google Shape;10313;p15"/>
            <p:cNvSpPr/>
            <p:nvPr/>
          </p:nvSpPr>
          <p:spPr>
            <a:xfrm>
              <a:off x="2554900" y="4691150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694" y="1"/>
                  </a:moveTo>
                  <a:cubicBezTo>
                    <a:pt x="458" y="1"/>
                    <a:pt x="242" y="137"/>
                    <a:pt x="142" y="353"/>
                  </a:cubicBezTo>
                  <a:cubicBezTo>
                    <a:pt x="1" y="658"/>
                    <a:pt x="133" y="1020"/>
                    <a:pt x="438" y="1162"/>
                  </a:cubicBezTo>
                  <a:cubicBezTo>
                    <a:pt x="525" y="1202"/>
                    <a:pt x="612" y="1220"/>
                    <a:pt x="697" y="1220"/>
                  </a:cubicBezTo>
                  <a:cubicBezTo>
                    <a:pt x="1093" y="1220"/>
                    <a:pt x="1420" y="820"/>
                    <a:pt x="1266" y="400"/>
                  </a:cubicBezTo>
                  <a:cubicBezTo>
                    <a:pt x="1182" y="168"/>
                    <a:pt x="966" y="10"/>
                    <a:pt x="721" y="1"/>
                  </a:cubicBezTo>
                  <a:cubicBezTo>
                    <a:pt x="712" y="1"/>
                    <a:pt x="703" y="1"/>
                    <a:pt x="69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4" name="Google Shape;10314;p15"/>
            <p:cNvSpPr/>
            <p:nvPr/>
          </p:nvSpPr>
          <p:spPr>
            <a:xfrm>
              <a:off x="3507800" y="5132750"/>
              <a:ext cx="17800" cy="15275"/>
            </a:xfrm>
            <a:custGeom>
              <a:avLst/>
              <a:gdLst/>
              <a:ahLst/>
              <a:cxnLst/>
              <a:rect l="l" t="t" r="r" b="b"/>
              <a:pathLst>
                <a:path w="712" h="611" extrusionOk="0">
                  <a:moveTo>
                    <a:pt x="348" y="1"/>
                  </a:moveTo>
                  <a:cubicBezTo>
                    <a:pt x="237" y="1"/>
                    <a:pt x="127" y="59"/>
                    <a:pt x="73" y="177"/>
                  </a:cubicBezTo>
                  <a:cubicBezTo>
                    <a:pt x="1" y="329"/>
                    <a:pt x="68" y="511"/>
                    <a:pt x="220" y="581"/>
                  </a:cubicBezTo>
                  <a:cubicBezTo>
                    <a:pt x="263" y="601"/>
                    <a:pt x="307" y="611"/>
                    <a:pt x="349" y="611"/>
                  </a:cubicBezTo>
                  <a:cubicBezTo>
                    <a:pt x="547" y="611"/>
                    <a:pt x="712" y="410"/>
                    <a:pt x="635" y="201"/>
                  </a:cubicBezTo>
                  <a:cubicBezTo>
                    <a:pt x="586" y="68"/>
                    <a:pt x="467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5" name="Google Shape;10315;p15"/>
            <p:cNvSpPr/>
            <p:nvPr/>
          </p:nvSpPr>
          <p:spPr>
            <a:xfrm>
              <a:off x="3940975" y="4507625"/>
              <a:ext cx="35500" cy="30550"/>
            </a:xfrm>
            <a:custGeom>
              <a:avLst/>
              <a:gdLst/>
              <a:ahLst/>
              <a:cxnLst/>
              <a:rect l="l" t="t" r="r" b="b"/>
              <a:pathLst>
                <a:path w="1420" h="1222" extrusionOk="0">
                  <a:moveTo>
                    <a:pt x="693" y="1"/>
                  </a:moveTo>
                  <a:cubicBezTo>
                    <a:pt x="457" y="1"/>
                    <a:pt x="242" y="139"/>
                    <a:pt x="142" y="355"/>
                  </a:cubicBezTo>
                  <a:cubicBezTo>
                    <a:pt x="1" y="660"/>
                    <a:pt x="133" y="1021"/>
                    <a:pt x="438" y="1163"/>
                  </a:cubicBezTo>
                  <a:cubicBezTo>
                    <a:pt x="524" y="1204"/>
                    <a:pt x="612" y="1222"/>
                    <a:pt x="696" y="1222"/>
                  </a:cubicBezTo>
                  <a:cubicBezTo>
                    <a:pt x="1092" y="1222"/>
                    <a:pt x="1420" y="821"/>
                    <a:pt x="1266" y="401"/>
                  </a:cubicBezTo>
                  <a:cubicBezTo>
                    <a:pt x="1182" y="170"/>
                    <a:pt x="966" y="12"/>
                    <a:pt x="719" y="2"/>
                  </a:cubicBezTo>
                  <a:cubicBezTo>
                    <a:pt x="710" y="1"/>
                    <a:pt x="702" y="1"/>
                    <a:pt x="69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6" name="Google Shape;10316;p15"/>
            <p:cNvSpPr/>
            <p:nvPr/>
          </p:nvSpPr>
          <p:spPr>
            <a:xfrm>
              <a:off x="3204900" y="5225075"/>
              <a:ext cx="36325" cy="32775"/>
            </a:xfrm>
            <a:custGeom>
              <a:avLst/>
              <a:gdLst/>
              <a:ahLst/>
              <a:cxnLst/>
              <a:rect l="l" t="t" r="r" b="b"/>
              <a:pathLst>
                <a:path w="1453" h="1311" extrusionOk="0">
                  <a:moveTo>
                    <a:pt x="743" y="0"/>
                  </a:moveTo>
                  <a:cubicBezTo>
                    <a:pt x="490" y="0"/>
                    <a:pt x="259" y="148"/>
                    <a:pt x="152" y="380"/>
                  </a:cubicBezTo>
                  <a:cubicBezTo>
                    <a:pt x="0" y="708"/>
                    <a:pt x="143" y="1098"/>
                    <a:pt x="471" y="1250"/>
                  </a:cubicBezTo>
                  <a:cubicBezTo>
                    <a:pt x="559" y="1291"/>
                    <a:pt x="652" y="1311"/>
                    <a:pt x="746" y="1311"/>
                  </a:cubicBezTo>
                  <a:cubicBezTo>
                    <a:pt x="907" y="1311"/>
                    <a:pt x="1067" y="1251"/>
                    <a:pt x="1191" y="1137"/>
                  </a:cubicBezTo>
                  <a:cubicBezTo>
                    <a:pt x="1386" y="957"/>
                    <a:pt x="1452" y="679"/>
                    <a:pt x="1362" y="430"/>
                  </a:cubicBezTo>
                  <a:cubicBezTo>
                    <a:pt x="1271" y="182"/>
                    <a:pt x="1039" y="12"/>
                    <a:pt x="773" y="1"/>
                  </a:cubicBezTo>
                  <a:cubicBezTo>
                    <a:pt x="763" y="1"/>
                    <a:pt x="753" y="0"/>
                    <a:pt x="7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7" name="Google Shape;10317;p15"/>
            <p:cNvSpPr/>
            <p:nvPr/>
          </p:nvSpPr>
          <p:spPr>
            <a:xfrm>
              <a:off x="3061275" y="5214425"/>
              <a:ext cx="8300" cy="7125"/>
            </a:xfrm>
            <a:custGeom>
              <a:avLst/>
              <a:gdLst/>
              <a:ahLst/>
              <a:cxnLst/>
              <a:rect l="l" t="t" r="r" b="b"/>
              <a:pathLst>
                <a:path w="332" h="285" extrusionOk="0">
                  <a:moveTo>
                    <a:pt x="162" y="1"/>
                  </a:moveTo>
                  <a:cubicBezTo>
                    <a:pt x="111" y="1"/>
                    <a:pt x="59" y="28"/>
                    <a:pt x="34" y="83"/>
                  </a:cubicBezTo>
                  <a:cubicBezTo>
                    <a:pt x="1" y="154"/>
                    <a:pt x="32" y="238"/>
                    <a:pt x="103" y="271"/>
                  </a:cubicBezTo>
                  <a:cubicBezTo>
                    <a:pt x="123" y="280"/>
                    <a:pt x="143" y="284"/>
                    <a:pt x="163" y="284"/>
                  </a:cubicBezTo>
                  <a:cubicBezTo>
                    <a:pt x="255" y="284"/>
                    <a:pt x="331" y="191"/>
                    <a:pt x="295" y="93"/>
                  </a:cubicBezTo>
                  <a:cubicBezTo>
                    <a:pt x="273" y="32"/>
                    <a:pt x="218" y="1"/>
                    <a:pt x="16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8" name="Google Shape;10318;p15"/>
            <p:cNvSpPr/>
            <p:nvPr/>
          </p:nvSpPr>
          <p:spPr>
            <a:xfrm>
              <a:off x="2966750" y="5367725"/>
              <a:ext cx="8250" cy="7100"/>
            </a:xfrm>
            <a:custGeom>
              <a:avLst/>
              <a:gdLst/>
              <a:ahLst/>
              <a:cxnLst/>
              <a:rect l="l" t="t" r="r" b="b"/>
              <a:pathLst>
                <a:path w="330" h="284" extrusionOk="0">
                  <a:moveTo>
                    <a:pt x="160" y="0"/>
                  </a:moveTo>
                  <a:cubicBezTo>
                    <a:pt x="109" y="0"/>
                    <a:pt x="58" y="27"/>
                    <a:pt x="33" y="82"/>
                  </a:cubicBezTo>
                  <a:cubicBezTo>
                    <a:pt x="0" y="154"/>
                    <a:pt x="30" y="237"/>
                    <a:pt x="101" y="270"/>
                  </a:cubicBezTo>
                  <a:cubicBezTo>
                    <a:pt x="121" y="279"/>
                    <a:pt x="142" y="284"/>
                    <a:pt x="161" y="284"/>
                  </a:cubicBezTo>
                  <a:cubicBezTo>
                    <a:pt x="253" y="284"/>
                    <a:pt x="329" y="190"/>
                    <a:pt x="293" y="94"/>
                  </a:cubicBezTo>
                  <a:cubicBezTo>
                    <a:pt x="271" y="32"/>
                    <a:pt x="215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9" name="Google Shape;10319;p15"/>
            <p:cNvSpPr/>
            <p:nvPr/>
          </p:nvSpPr>
          <p:spPr>
            <a:xfrm>
              <a:off x="2646375" y="5181125"/>
              <a:ext cx="12400" cy="10650"/>
            </a:xfrm>
            <a:custGeom>
              <a:avLst/>
              <a:gdLst/>
              <a:ahLst/>
              <a:cxnLst/>
              <a:rect l="l" t="t" r="r" b="b"/>
              <a:pathLst>
                <a:path w="496" h="426" extrusionOk="0">
                  <a:moveTo>
                    <a:pt x="242" y="0"/>
                  </a:moveTo>
                  <a:cubicBezTo>
                    <a:pt x="165" y="0"/>
                    <a:pt x="88" y="41"/>
                    <a:pt x="50" y="124"/>
                  </a:cubicBezTo>
                  <a:cubicBezTo>
                    <a:pt x="0" y="231"/>
                    <a:pt x="47" y="357"/>
                    <a:pt x="154" y="405"/>
                  </a:cubicBezTo>
                  <a:cubicBezTo>
                    <a:pt x="184" y="419"/>
                    <a:pt x="214" y="425"/>
                    <a:pt x="244" y="425"/>
                  </a:cubicBezTo>
                  <a:cubicBezTo>
                    <a:pt x="381" y="425"/>
                    <a:pt x="495" y="286"/>
                    <a:pt x="442" y="140"/>
                  </a:cubicBezTo>
                  <a:cubicBezTo>
                    <a:pt x="409" y="48"/>
                    <a:pt x="326" y="0"/>
                    <a:pt x="2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0" name="Google Shape;10320;p15"/>
            <p:cNvSpPr/>
            <p:nvPr/>
          </p:nvSpPr>
          <p:spPr>
            <a:xfrm>
              <a:off x="2483575" y="4962500"/>
              <a:ext cx="24800" cy="21300"/>
            </a:xfrm>
            <a:custGeom>
              <a:avLst/>
              <a:gdLst/>
              <a:ahLst/>
              <a:cxnLst/>
              <a:rect l="l" t="t" r="r" b="b"/>
              <a:pathLst>
                <a:path w="992" h="852" extrusionOk="0">
                  <a:moveTo>
                    <a:pt x="484" y="0"/>
                  </a:moveTo>
                  <a:cubicBezTo>
                    <a:pt x="330" y="0"/>
                    <a:pt x="175" y="82"/>
                    <a:pt x="99" y="247"/>
                  </a:cubicBezTo>
                  <a:cubicBezTo>
                    <a:pt x="1" y="459"/>
                    <a:pt x="93" y="712"/>
                    <a:pt x="306" y="811"/>
                  </a:cubicBezTo>
                  <a:cubicBezTo>
                    <a:pt x="366" y="839"/>
                    <a:pt x="427" y="852"/>
                    <a:pt x="486" y="852"/>
                  </a:cubicBezTo>
                  <a:cubicBezTo>
                    <a:pt x="762" y="852"/>
                    <a:pt x="991" y="572"/>
                    <a:pt x="883" y="279"/>
                  </a:cubicBezTo>
                  <a:cubicBezTo>
                    <a:pt x="816" y="94"/>
                    <a:pt x="650" y="0"/>
                    <a:pt x="4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1" name="Google Shape;10321;p15"/>
            <p:cNvSpPr/>
            <p:nvPr/>
          </p:nvSpPr>
          <p:spPr>
            <a:xfrm>
              <a:off x="2596325" y="5270275"/>
              <a:ext cx="16500" cy="14225"/>
            </a:xfrm>
            <a:custGeom>
              <a:avLst/>
              <a:gdLst/>
              <a:ahLst/>
              <a:cxnLst/>
              <a:rect l="l" t="t" r="r" b="b"/>
              <a:pathLst>
                <a:path w="660" h="569" extrusionOk="0">
                  <a:moveTo>
                    <a:pt x="322" y="0"/>
                  </a:moveTo>
                  <a:cubicBezTo>
                    <a:pt x="219" y="0"/>
                    <a:pt x="116" y="54"/>
                    <a:pt x="65" y="165"/>
                  </a:cubicBezTo>
                  <a:cubicBezTo>
                    <a:pt x="0" y="306"/>
                    <a:pt x="62" y="475"/>
                    <a:pt x="203" y="541"/>
                  </a:cubicBezTo>
                  <a:cubicBezTo>
                    <a:pt x="243" y="560"/>
                    <a:pt x="284" y="568"/>
                    <a:pt x="323" y="568"/>
                  </a:cubicBezTo>
                  <a:cubicBezTo>
                    <a:pt x="507" y="568"/>
                    <a:pt x="660" y="382"/>
                    <a:pt x="588" y="186"/>
                  </a:cubicBezTo>
                  <a:cubicBezTo>
                    <a:pt x="543" y="63"/>
                    <a:pt x="432" y="0"/>
                    <a:pt x="3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2" name="Google Shape;10322;p15"/>
            <p:cNvSpPr/>
            <p:nvPr/>
          </p:nvSpPr>
          <p:spPr>
            <a:xfrm>
              <a:off x="2902925" y="4793150"/>
              <a:ext cx="24875" cy="21375"/>
            </a:xfrm>
            <a:custGeom>
              <a:avLst/>
              <a:gdLst/>
              <a:ahLst/>
              <a:cxnLst/>
              <a:rect l="l" t="t" r="r" b="b"/>
              <a:pathLst>
                <a:path w="995" h="855" extrusionOk="0">
                  <a:moveTo>
                    <a:pt x="486" y="1"/>
                  </a:moveTo>
                  <a:cubicBezTo>
                    <a:pt x="332" y="1"/>
                    <a:pt x="177" y="82"/>
                    <a:pt x="100" y="247"/>
                  </a:cubicBezTo>
                  <a:cubicBezTo>
                    <a:pt x="1" y="461"/>
                    <a:pt x="93" y="715"/>
                    <a:pt x="306" y="814"/>
                  </a:cubicBezTo>
                  <a:cubicBezTo>
                    <a:pt x="367" y="842"/>
                    <a:pt x="428" y="855"/>
                    <a:pt x="487" y="855"/>
                  </a:cubicBezTo>
                  <a:cubicBezTo>
                    <a:pt x="764" y="855"/>
                    <a:pt x="994" y="575"/>
                    <a:pt x="886" y="280"/>
                  </a:cubicBezTo>
                  <a:cubicBezTo>
                    <a:pt x="819" y="95"/>
                    <a:pt x="653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3" name="Google Shape;10323;p15"/>
            <p:cNvSpPr/>
            <p:nvPr/>
          </p:nvSpPr>
          <p:spPr>
            <a:xfrm>
              <a:off x="2680325" y="4820775"/>
              <a:ext cx="16600" cy="14275"/>
            </a:xfrm>
            <a:custGeom>
              <a:avLst/>
              <a:gdLst/>
              <a:ahLst/>
              <a:cxnLst/>
              <a:rect l="l" t="t" r="r" b="b"/>
              <a:pathLst>
                <a:path w="664" h="571" extrusionOk="0">
                  <a:moveTo>
                    <a:pt x="325" y="1"/>
                  </a:moveTo>
                  <a:cubicBezTo>
                    <a:pt x="222" y="1"/>
                    <a:pt x="118" y="55"/>
                    <a:pt x="67" y="166"/>
                  </a:cubicBezTo>
                  <a:cubicBezTo>
                    <a:pt x="1" y="309"/>
                    <a:pt x="64" y="477"/>
                    <a:pt x="205" y="543"/>
                  </a:cubicBezTo>
                  <a:cubicBezTo>
                    <a:pt x="246" y="562"/>
                    <a:pt x="287" y="570"/>
                    <a:pt x="326" y="570"/>
                  </a:cubicBezTo>
                  <a:cubicBezTo>
                    <a:pt x="511" y="570"/>
                    <a:pt x="664" y="384"/>
                    <a:pt x="593" y="188"/>
                  </a:cubicBezTo>
                  <a:cubicBezTo>
                    <a:pt x="548" y="64"/>
                    <a:pt x="437" y="1"/>
                    <a:pt x="3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4" name="Google Shape;10324;p15"/>
            <p:cNvSpPr/>
            <p:nvPr/>
          </p:nvSpPr>
          <p:spPr>
            <a:xfrm>
              <a:off x="3066100" y="4844625"/>
              <a:ext cx="6475" cy="5525"/>
            </a:xfrm>
            <a:custGeom>
              <a:avLst/>
              <a:gdLst/>
              <a:ahLst/>
              <a:cxnLst/>
              <a:rect l="l" t="t" r="r" b="b"/>
              <a:pathLst>
                <a:path w="259" h="221" extrusionOk="0">
                  <a:moveTo>
                    <a:pt x="126" y="0"/>
                  </a:moveTo>
                  <a:cubicBezTo>
                    <a:pt x="86" y="0"/>
                    <a:pt x="46" y="21"/>
                    <a:pt x="26" y="64"/>
                  </a:cubicBezTo>
                  <a:cubicBezTo>
                    <a:pt x="0" y="120"/>
                    <a:pt x="24" y="184"/>
                    <a:pt x="80" y="210"/>
                  </a:cubicBezTo>
                  <a:cubicBezTo>
                    <a:pt x="96" y="217"/>
                    <a:pt x="112" y="221"/>
                    <a:pt x="127" y="221"/>
                  </a:cubicBezTo>
                  <a:cubicBezTo>
                    <a:pt x="199" y="221"/>
                    <a:pt x="259" y="148"/>
                    <a:pt x="230" y="73"/>
                  </a:cubicBezTo>
                  <a:cubicBezTo>
                    <a:pt x="212" y="25"/>
                    <a:pt x="169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5" name="Google Shape;10325;p15"/>
            <p:cNvSpPr/>
            <p:nvPr/>
          </p:nvSpPr>
          <p:spPr>
            <a:xfrm>
              <a:off x="3048500" y="4728475"/>
              <a:ext cx="6500" cy="5575"/>
            </a:xfrm>
            <a:custGeom>
              <a:avLst/>
              <a:gdLst/>
              <a:ahLst/>
              <a:cxnLst/>
              <a:rect l="l" t="t" r="r" b="b"/>
              <a:pathLst>
                <a:path w="260" h="223" extrusionOk="0">
                  <a:moveTo>
                    <a:pt x="127" y="1"/>
                  </a:moveTo>
                  <a:cubicBezTo>
                    <a:pt x="87" y="1"/>
                    <a:pt x="47" y="22"/>
                    <a:pt x="26" y="66"/>
                  </a:cubicBezTo>
                  <a:cubicBezTo>
                    <a:pt x="1" y="121"/>
                    <a:pt x="25" y="186"/>
                    <a:pt x="80" y="211"/>
                  </a:cubicBezTo>
                  <a:cubicBezTo>
                    <a:pt x="96" y="219"/>
                    <a:pt x="113" y="222"/>
                    <a:pt x="128" y="222"/>
                  </a:cubicBezTo>
                  <a:cubicBezTo>
                    <a:pt x="200" y="222"/>
                    <a:pt x="259" y="150"/>
                    <a:pt x="231" y="73"/>
                  </a:cubicBezTo>
                  <a:cubicBezTo>
                    <a:pt x="214" y="25"/>
                    <a:pt x="171" y="1"/>
                    <a:pt x="12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6" name="Google Shape;10326;p15"/>
            <p:cNvSpPr/>
            <p:nvPr/>
          </p:nvSpPr>
          <p:spPr>
            <a:xfrm>
              <a:off x="2772050" y="4727925"/>
              <a:ext cx="6425" cy="5525"/>
            </a:xfrm>
            <a:custGeom>
              <a:avLst/>
              <a:gdLst/>
              <a:ahLst/>
              <a:cxnLst/>
              <a:rect l="l" t="t" r="r" b="b"/>
              <a:pathLst>
                <a:path w="257" h="221" extrusionOk="0">
                  <a:moveTo>
                    <a:pt x="126" y="0"/>
                  </a:moveTo>
                  <a:cubicBezTo>
                    <a:pt x="86" y="0"/>
                    <a:pt x="46" y="22"/>
                    <a:pt x="26" y="65"/>
                  </a:cubicBezTo>
                  <a:cubicBezTo>
                    <a:pt x="1" y="119"/>
                    <a:pt x="25" y="185"/>
                    <a:pt x="79" y="211"/>
                  </a:cubicBezTo>
                  <a:cubicBezTo>
                    <a:pt x="95" y="218"/>
                    <a:pt x="110" y="221"/>
                    <a:pt x="126" y="221"/>
                  </a:cubicBezTo>
                  <a:cubicBezTo>
                    <a:pt x="198" y="221"/>
                    <a:pt x="257" y="148"/>
                    <a:pt x="229" y="72"/>
                  </a:cubicBezTo>
                  <a:cubicBezTo>
                    <a:pt x="211" y="25"/>
                    <a:pt x="168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7" name="Google Shape;10327;p15"/>
            <p:cNvSpPr/>
            <p:nvPr/>
          </p:nvSpPr>
          <p:spPr>
            <a:xfrm>
              <a:off x="3363275" y="498405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26" y="0"/>
                  </a:moveTo>
                  <a:cubicBezTo>
                    <a:pt x="86" y="0"/>
                    <a:pt x="47" y="21"/>
                    <a:pt x="26" y="65"/>
                  </a:cubicBezTo>
                  <a:cubicBezTo>
                    <a:pt x="1" y="120"/>
                    <a:pt x="25" y="185"/>
                    <a:pt x="80" y="211"/>
                  </a:cubicBezTo>
                  <a:cubicBezTo>
                    <a:pt x="96" y="218"/>
                    <a:pt x="112" y="221"/>
                    <a:pt x="128" y="221"/>
                  </a:cubicBezTo>
                  <a:cubicBezTo>
                    <a:pt x="199" y="221"/>
                    <a:pt x="258" y="149"/>
                    <a:pt x="231" y="74"/>
                  </a:cubicBezTo>
                  <a:cubicBezTo>
                    <a:pt x="213" y="25"/>
                    <a:pt x="170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8" name="Google Shape;10328;p15"/>
            <p:cNvSpPr/>
            <p:nvPr/>
          </p:nvSpPr>
          <p:spPr>
            <a:xfrm>
              <a:off x="3549925" y="4810650"/>
              <a:ext cx="28950" cy="24900"/>
            </a:xfrm>
            <a:custGeom>
              <a:avLst/>
              <a:gdLst/>
              <a:ahLst/>
              <a:cxnLst/>
              <a:rect l="l" t="t" r="r" b="b"/>
              <a:pathLst>
                <a:path w="1158" h="996" extrusionOk="0">
                  <a:moveTo>
                    <a:pt x="565" y="0"/>
                  </a:moveTo>
                  <a:cubicBezTo>
                    <a:pt x="385" y="0"/>
                    <a:pt x="205" y="95"/>
                    <a:pt x="116" y="288"/>
                  </a:cubicBezTo>
                  <a:cubicBezTo>
                    <a:pt x="0" y="538"/>
                    <a:pt x="109" y="832"/>
                    <a:pt x="357" y="948"/>
                  </a:cubicBezTo>
                  <a:cubicBezTo>
                    <a:pt x="427" y="981"/>
                    <a:pt x="499" y="996"/>
                    <a:pt x="567" y="996"/>
                  </a:cubicBezTo>
                  <a:cubicBezTo>
                    <a:pt x="890" y="996"/>
                    <a:pt x="1158" y="669"/>
                    <a:pt x="1032" y="326"/>
                  </a:cubicBezTo>
                  <a:cubicBezTo>
                    <a:pt x="953" y="110"/>
                    <a:pt x="759" y="0"/>
                    <a:pt x="56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9" name="Google Shape;10329;p15"/>
            <p:cNvSpPr/>
            <p:nvPr/>
          </p:nvSpPr>
          <p:spPr>
            <a:xfrm>
              <a:off x="3986850" y="5267850"/>
              <a:ext cx="46850" cy="43925"/>
            </a:xfrm>
            <a:custGeom>
              <a:avLst/>
              <a:gdLst/>
              <a:ahLst/>
              <a:cxnLst/>
              <a:rect l="l" t="t" r="r" b="b"/>
              <a:pathLst>
                <a:path w="1874" h="1757" extrusionOk="0">
                  <a:moveTo>
                    <a:pt x="938" y="0"/>
                  </a:moveTo>
                  <a:cubicBezTo>
                    <a:pt x="629" y="0"/>
                    <a:pt x="340" y="163"/>
                    <a:pt x="180" y="435"/>
                  </a:cubicBezTo>
                  <a:cubicBezTo>
                    <a:pt x="1" y="742"/>
                    <a:pt x="23" y="1126"/>
                    <a:pt x="238" y="1409"/>
                  </a:cubicBezTo>
                  <a:cubicBezTo>
                    <a:pt x="407" y="1631"/>
                    <a:pt x="668" y="1756"/>
                    <a:pt x="938" y="1756"/>
                  </a:cubicBezTo>
                  <a:cubicBezTo>
                    <a:pt x="1012" y="1756"/>
                    <a:pt x="1086" y="1747"/>
                    <a:pt x="1160" y="1728"/>
                  </a:cubicBezTo>
                  <a:cubicBezTo>
                    <a:pt x="1504" y="1637"/>
                    <a:pt x="1759" y="1350"/>
                    <a:pt x="1808" y="999"/>
                  </a:cubicBezTo>
                  <a:cubicBezTo>
                    <a:pt x="1874" y="518"/>
                    <a:pt x="1538" y="74"/>
                    <a:pt x="1057" y="8"/>
                  </a:cubicBezTo>
                  <a:cubicBezTo>
                    <a:pt x="1018" y="3"/>
                    <a:pt x="978" y="0"/>
                    <a:pt x="93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0" name="Google Shape;10330;p15"/>
            <p:cNvSpPr/>
            <p:nvPr/>
          </p:nvSpPr>
          <p:spPr>
            <a:xfrm>
              <a:off x="4211300" y="4588625"/>
              <a:ext cx="44375" cy="41550"/>
            </a:xfrm>
            <a:custGeom>
              <a:avLst/>
              <a:gdLst/>
              <a:ahLst/>
              <a:cxnLst/>
              <a:rect l="l" t="t" r="r" b="b"/>
              <a:pathLst>
                <a:path w="1775" h="1662" extrusionOk="0">
                  <a:moveTo>
                    <a:pt x="889" y="0"/>
                  </a:moveTo>
                  <a:cubicBezTo>
                    <a:pt x="596" y="0"/>
                    <a:pt x="321" y="154"/>
                    <a:pt x="170" y="411"/>
                  </a:cubicBezTo>
                  <a:cubicBezTo>
                    <a:pt x="1" y="701"/>
                    <a:pt x="23" y="1065"/>
                    <a:pt x="226" y="1334"/>
                  </a:cubicBezTo>
                  <a:cubicBezTo>
                    <a:pt x="385" y="1544"/>
                    <a:pt x="631" y="1662"/>
                    <a:pt x="886" y="1662"/>
                  </a:cubicBezTo>
                  <a:cubicBezTo>
                    <a:pt x="957" y="1662"/>
                    <a:pt x="1028" y="1653"/>
                    <a:pt x="1098" y="1634"/>
                  </a:cubicBezTo>
                  <a:cubicBezTo>
                    <a:pt x="1424" y="1550"/>
                    <a:pt x="1666" y="1277"/>
                    <a:pt x="1711" y="944"/>
                  </a:cubicBezTo>
                  <a:cubicBezTo>
                    <a:pt x="1774" y="489"/>
                    <a:pt x="1455" y="70"/>
                    <a:pt x="1002" y="8"/>
                  </a:cubicBezTo>
                  <a:cubicBezTo>
                    <a:pt x="964" y="3"/>
                    <a:pt x="926" y="0"/>
                    <a:pt x="88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1" name="Google Shape;10331;p15"/>
            <p:cNvSpPr/>
            <p:nvPr/>
          </p:nvSpPr>
          <p:spPr>
            <a:xfrm>
              <a:off x="4100750" y="4727875"/>
              <a:ext cx="27075" cy="22875"/>
            </a:xfrm>
            <a:custGeom>
              <a:avLst/>
              <a:gdLst/>
              <a:ahLst/>
              <a:cxnLst/>
              <a:rect l="l" t="t" r="r" b="b"/>
              <a:pathLst>
                <a:path w="1083" h="915" extrusionOk="0">
                  <a:moveTo>
                    <a:pt x="592" y="1"/>
                  </a:moveTo>
                  <a:cubicBezTo>
                    <a:pt x="228" y="1"/>
                    <a:pt x="1" y="426"/>
                    <a:pt x="232" y="733"/>
                  </a:cubicBezTo>
                  <a:cubicBezTo>
                    <a:pt x="327" y="857"/>
                    <a:pt x="461" y="914"/>
                    <a:pt x="593" y="914"/>
                  </a:cubicBezTo>
                  <a:cubicBezTo>
                    <a:pt x="806" y="914"/>
                    <a:pt x="1014" y="768"/>
                    <a:pt x="1048" y="519"/>
                  </a:cubicBezTo>
                  <a:cubicBezTo>
                    <a:pt x="1083" y="270"/>
                    <a:pt x="908" y="38"/>
                    <a:pt x="659" y="5"/>
                  </a:cubicBezTo>
                  <a:cubicBezTo>
                    <a:pt x="636" y="2"/>
                    <a:pt x="614" y="1"/>
                    <a:pt x="59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2" name="Google Shape;10332;p15"/>
            <p:cNvSpPr/>
            <p:nvPr/>
          </p:nvSpPr>
          <p:spPr>
            <a:xfrm>
              <a:off x="4240650" y="4716375"/>
              <a:ext cx="27125" cy="22875"/>
            </a:xfrm>
            <a:custGeom>
              <a:avLst/>
              <a:gdLst/>
              <a:ahLst/>
              <a:cxnLst/>
              <a:rect l="l" t="t" r="r" b="b"/>
              <a:pathLst>
                <a:path w="1085" h="915" extrusionOk="0">
                  <a:moveTo>
                    <a:pt x="592" y="1"/>
                  </a:moveTo>
                  <a:cubicBezTo>
                    <a:pt x="227" y="1"/>
                    <a:pt x="1" y="428"/>
                    <a:pt x="233" y="733"/>
                  </a:cubicBezTo>
                  <a:cubicBezTo>
                    <a:pt x="327" y="857"/>
                    <a:pt x="461" y="914"/>
                    <a:pt x="594" y="914"/>
                  </a:cubicBezTo>
                  <a:cubicBezTo>
                    <a:pt x="806" y="914"/>
                    <a:pt x="1015" y="768"/>
                    <a:pt x="1050" y="519"/>
                  </a:cubicBezTo>
                  <a:cubicBezTo>
                    <a:pt x="1084" y="270"/>
                    <a:pt x="908" y="40"/>
                    <a:pt x="659" y="5"/>
                  </a:cubicBezTo>
                  <a:cubicBezTo>
                    <a:pt x="636" y="2"/>
                    <a:pt x="614" y="1"/>
                    <a:pt x="59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3" name="Google Shape;10333;p15"/>
            <p:cNvSpPr/>
            <p:nvPr/>
          </p:nvSpPr>
          <p:spPr>
            <a:xfrm>
              <a:off x="3778900" y="5094300"/>
              <a:ext cx="32550" cy="30475"/>
            </a:xfrm>
            <a:custGeom>
              <a:avLst/>
              <a:gdLst/>
              <a:ahLst/>
              <a:cxnLst/>
              <a:rect l="l" t="t" r="r" b="b"/>
              <a:pathLst>
                <a:path w="1302" h="1219" extrusionOk="0">
                  <a:moveTo>
                    <a:pt x="649" y="0"/>
                  </a:moveTo>
                  <a:cubicBezTo>
                    <a:pt x="435" y="0"/>
                    <a:pt x="236" y="113"/>
                    <a:pt x="126" y="301"/>
                  </a:cubicBezTo>
                  <a:cubicBezTo>
                    <a:pt x="1" y="514"/>
                    <a:pt x="18" y="780"/>
                    <a:pt x="166" y="977"/>
                  </a:cubicBezTo>
                  <a:cubicBezTo>
                    <a:pt x="283" y="1131"/>
                    <a:pt x="463" y="1218"/>
                    <a:pt x="650" y="1218"/>
                  </a:cubicBezTo>
                  <a:cubicBezTo>
                    <a:pt x="702" y="1218"/>
                    <a:pt x="754" y="1212"/>
                    <a:pt x="805" y="1198"/>
                  </a:cubicBezTo>
                  <a:cubicBezTo>
                    <a:pt x="1044" y="1136"/>
                    <a:pt x="1221" y="936"/>
                    <a:pt x="1255" y="691"/>
                  </a:cubicBezTo>
                  <a:cubicBezTo>
                    <a:pt x="1301" y="359"/>
                    <a:pt x="1067" y="51"/>
                    <a:pt x="734" y="6"/>
                  </a:cubicBezTo>
                  <a:cubicBezTo>
                    <a:pt x="706" y="2"/>
                    <a:pt x="678" y="0"/>
                    <a:pt x="64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4" name="Google Shape;10334;p15"/>
            <p:cNvSpPr/>
            <p:nvPr/>
          </p:nvSpPr>
          <p:spPr>
            <a:xfrm>
              <a:off x="4557675" y="4856275"/>
              <a:ext cx="32500" cy="30475"/>
            </a:xfrm>
            <a:custGeom>
              <a:avLst/>
              <a:gdLst/>
              <a:ahLst/>
              <a:cxnLst/>
              <a:rect l="l" t="t" r="r" b="b"/>
              <a:pathLst>
                <a:path w="1300" h="1219" extrusionOk="0">
                  <a:moveTo>
                    <a:pt x="649" y="1"/>
                  </a:moveTo>
                  <a:cubicBezTo>
                    <a:pt x="435" y="1"/>
                    <a:pt x="234" y="114"/>
                    <a:pt x="124" y="301"/>
                  </a:cubicBezTo>
                  <a:cubicBezTo>
                    <a:pt x="1" y="515"/>
                    <a:pt x="16" y="781"/>
                    <a:pt x="164" y="978"/>
                  </a:cubicBezTo>
                  <a:cubicBezTo>
                    <a:pt x="281" y="1132"/>
                    <a:pt x="461" y="1219"/>
                    <a:pt x="649" y="1219"/>
                  </a:cubicBezTo>
                  <a:cubicBezTo>
                    <a:pt x="701" y="1219"/>
                    <a:pt x="753" y="1212"/>
                    <a:pt x="805" y="1199"/>
                  </a:cubicBezTo>
                  <a:cubicBezTo>
                    <a:pt x="1042" y="1137"/>
                    <a:pt x="1220" y="937"/>
                    <a:pt x="1254" y="692"/>
                  </a:cubicBezTo>
                  <a:cubicBezTo>
                    <a:pt x="1299" y="360"/>
                    <a:pt x="1066" y="52"/>
                    <a:pt x="734" y="7"/>
                  </a:cubicBezTo>
                  <a:cubicBezTo>
                    <a:pt x="706" y="3"/>
                    <a:pt x="677" y="1"/>
                    <a:pt x="6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5" name="Google Shape;10335;p15"/>
            <p:cNvSpPr/>
            <p:nvPr/>
          </p:nvSpPr>
          <p:spPr>
            <a:xfrm>
              <a:off x="3533950" y="4726050"/>
              <a:ext cx="18100" cy="15250"/>
            </a:xfrm>
            <a:custGeom>
              <a:avLst/>
              <a:gdLst/>
              <a:ahLst/>
              <a:cxnLst/>
              <a:rect l="l" t="t" r="r" b="b"/>
              <a:pathLst>
                <a:path w="724" h="610" extrusionOk="0">
                  <a:moveTo>
                    <a:pt x="395" y="0"/>
                  </a:moveTo>
                  <a:cubicBezTo>
                    <a:pt x="153" y="0"/>
                    <a:pt x="1" y="285"/>
                    <a:pt x="155" y="489"/>
                  </a:cubicBezTo>
                  <a:cubicBezTo>
                    <a:pt x="218" y="572"/>
                    <a:pt x="308" y="610"/>
                    <a:pt x="396" y="610"/>
                  </a:cubicBezTo>
                  <a:cubicBezTo>
                    <a:pt x="538" y="610"/>
                    <a:pt x="678" y="512"/>
                    <a:pt x="701" y="346"/>
                  </a:cubicBezTo>
                  <a:cubicBezTo>
                    <a:pt x="724" y="179"/>
                    <a:pt x="606" y="26"/>
                    <a:pt x="440" y="3"/>
                  </a:cubicBezTo>
                  <a:cubicBezTo>
                    <a:pt x="424" y="1"/>
                    <a:pt x="410" y="0"/>
                    <a:pt x="39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6" name="Google Shape;10336;p15"/>
            <p:cNvSpPr/>
            <p:nvPr/>
          </p:nvSpPr>
          <p:spPr>
            <a:xfrm>
              <a:off x="4200150" y="5317900"/>
              <a:ext cx="27100" cy="22900"/>
            </a:xfrm>
            <a:custGeom>
              <a:avLst/>
              <a:gdLst/>
              <a:ahLst/>
              <a:cxnLst/>
              <a:rect l="l" t="t" r="r" b="b"/>
              <a:pathLst>
                <a:path w="1084" h="916" extrusionOk="0">
                  <a:moveTo>
                    <a:pt x="593" y="1"/>
                  </a:moveTo>
                  <a:cubicBezTo>
                    <a:pt x="227" y="1"/>
                    <a:pt x="0" y="428"/>
                    <a:pt x="233" y="734"/>
                  </a:cubicBezTo>
                  <a:cubicBezTo>
                    <a:pt x="328" y="859"/>
                    <a:pt x="462" y="916"/>
                    <a:pt x="595" y="916"/>
                  </a:cubicBezTo>
                  <a:cubicBezTo>
                    <a:pt x="808" y="916"/>
                    <a:pt x="1016" y="769"/>
                    <a:pt x="1051" y="521"/>
                  </a:cubicBezTo>
                  <a:cubicBezTo>
                    <a:pt x="1084" y="270"/>
                    <a:pt x="909" y="40"/>
                    <a:pt x="660" y="5"/>
                  </a:cubicBezTo>
                  <a:cubicBezTo>
                    <a:pt x="637" y="2"/>
                    <a:pt x="615" y="1"/>
                    <a:pt x="59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7" name="Google Shape;10337;p15"/>
            <p:cNvSpPr/>
            <p:nvPr/>
          </p:nvSpPr>
          <p:spPr>
            <a:xfrm>
              <a:off x="4392875" y="5255675"/>
              <a:ext cx="18100" cy="15275"/>
            </a:xfrm>
            <a:custGeom>
              <a:avLst/>
              <a:gdLst/>
              <a:ahLst/>
              <a:cxnLst/>
              <a:rect l="l" t="t" r="r" b="b"/>
              <a:pathLst>
                <a:path w="724" h="611" extrusionOk="0">
                  <a:moveTo>
                    <a:pt x="397" y="1"/>
                  </a:moveTo>
                  <a:cubicBezTo>
                    <a:pt x="153" y="1"/>
                    <a:pt x="0" y="285"/>
                    <a:pt x="157" y="489"/>
                  </a:cubicBezTo>
                  <a:cubicBezTo>
                    <a:pt x="219" y="572"/>
                    <a:pt x="309" y="610"/>
                    <a:pt x="397" y="610"/>
                  </a:cubicBezTo>
                  <a:cubicBezTo>
                    <a:pt x="539" y="610"/>
                    <a:pt x="678" y="513"/>
                    <a:pt x="701" y="348"/>
                  </a:cubicBezTo>
                  <a:cubicBezTo>
                    <a:pt x="723" y="181"/>
                    <a:pt x="607" y="26"/>
                    <a:pt x="441" y="4"/>
                  </a:cubicBezTo>
                  <a:cubicBezTo>
                    <a:pt x="426" y="2"/>
                    <a:pt x="411" y="1"/>
                    <a:pt x="39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8" name="Google Shape;10338;p15"/>
            <p:cNvSpPr/>
            <p:nvPr/>
          </p:nvSpPr>
          <p:spPr>
            <a:xfrm>
              <a:off x="3776800" y="4534700"/>
              <a:ext cx="34975" cy="32775"/>
            </a:xfrm>
            <a:custGeom>
              <a:avLst/>
              <a:gdLst/>
              <a:ahLst/>
              <a:cxnLst/>
              <a:rect l="l" t="t" r="r" b="b"/>
              <a:pathLst>
                <a:path w="1399" h="1311" extrusionOk="0">
                  <a:moveTo>
                    <a:pt x="698" y="0"/>
                  </a:moveTo>
                  <a:cubicBezTo>
                    <a:pt x="468" y="0"/>
                    <a:pt x="253" y="122"/>
                    <a:pt x="135" y="324"/>
                  </a:cubicBezTo>
                  <a:cubicBezTo>
                    <a:pt x="1" y="552"/>
                    <a:pt x="17" y="839"/>
                    <a:pt x="178" y="1051"/>
                  </a:cubicBezTo>
                  <a:cubicBezTo>
                    <a:pt x="303" y="1217"/>
                    <a:pt x="498" y="1310"/>
                    <a:pt x="700" y="1310"/>
                  </a:cubicBezTo>
                  <a:cubicBezTo>
                    <a:pt x="755" y="1310"/>
                    <a:pt x="811" y="1303"/>
                    <a:pt x="867" y="1289"/>
                  </a:cubicBezTo>
                  <a:cubicBezTo>
                    <a:pt x="1122" y="1223"/>
                    <a:pt x="1313" y="1006"/>
                    <a:pt x="1349" y="745"/>
                  </a:cubicBezTo>
                  <a:cubicBezTo>
                    <a:pt x="1399" y="385"/>
                    <a:pt x="1148" y="55"/>
                    <a:pt x="790" y="7"/>
                  </a:cubicBezTo>
                  <a:cubicBezTo>
                    <a:pt x="759" y="2"/>
                    <a:pt x="728" y="0"/>
                    <a:pt x="69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9" name="Google Shape;10339;p15"/>
            <p:cNvSpPr/>
            <p:nvPr/>
          </p:nvSpPr>
          <p:spPr>
            <a:xfrm>
              <a:off x="3947800" y="4523550"/>
              <a:ext cx="8450" cy="7100"/>
            </a:xfrm>
            <a:custGeom>
              <a:avLst/>
              <a:gdLst/>
              <a:ahLst/>
              <a:cxnLst/>
              <a:rect l="l" t="t" r="r" b="b"/>
              <a:pathLst>
                <a:path w="338" h="284" extrusionOk="0">
                  <a:moveTo>
                    <a:pt x="186" y="0"/>
                  </a:moveTo>
                  <a:cubicBezTo>
                    <a:pt x="72" y="0"/>
                    <a:pt x="1" y="132"/>
                    <a:pt x="73" y="227"/>
                  </a:cubicBezTo>
                  <a:cubicBezTo>
                    <a:pt x="103" y="266"/>
                    <a:pt x="144" y="283"/>
                    <a:pt x="185" y="283"/>
                  </a:cubicBezTo>
                  <a:cubicBezTo>
                    <a:pt x="251" y="283"/>
                    <a:pt x="316" y="238"/>
                    <a:pt x="326" y="161"/>
                  </a:cubicBezTo>
                  <a:cubicBezTo>
                    <a:pt x="338" y="84"/>
                    <a:pt x="282" y="12"/>
                    <a:pt x="206" y="2"/>
                  </a:cubicBezTo>
                  <a:cubicBezTo>
                    <a:pt x="199" y="1"/>
                    <a:pt x="192" y="0"/>
                    <a:pt x="18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0" name="Google Shape;10340;p15"/>
            <p:cNvSpPr/>
            <p:nvPr/>
          </p:nvSpPr>
          <p:spPr>
            <a:xfrm>
              <a:off x="4555000" y="4583375"/>
              <a:ext cx="25200" cy="21300"/>
            </a:xfrm>
            <a:custGeom>
              <a:avLst/>
              <a:gdLst/>
              <a:ahLst/>
              <a:cxnLst/>
              <a:rect l="l" t="t" r="r" b="b"/>
              <a:pathLst>
                <a:path w="1008" h="852" extrusionOk="0">
                  <a:moveTo>
                    <a:pt x="552" y="0"/>
                  </a:moveTo>
                  <a:cubicBezTo>
                    <a:pt x="212" y="0"/>
                    <a:pt x="0" y="397"/>
                    <a:pt x="216" y="683"/>
                  </a:cubicBezTo>
                  <a:cubicBezTo>
                    <a:pt x="304" y="798"/>
                    <a:pt x="429" y="851"/>
                    <a:pt x="552" y="851"/>
                  </a:cubicBezTo>
                  <a:cubicBezTo>
                    <a:pt x="750" y="851"/>
                    <a:pt x="944" y="715"/>
                    <a:pt x="976" y="484"/>
                  </a:cubicBezTo>
                  <a:cubicBezTo>
                    <a:pt x="1008" y="251"/>
                    <a:pt x="846" y="36"/>
                    <a:pt x="613" y="5"/>
                  </a:cubicBezTo>
                  <a:cubicBezTo>
                    <a:pt x="592" y="2"/>
                    <a:pt x="572" y="0"/>
                    <a:pt x="55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1" name="Google Shape;10341;p15"/>
            <p:cNvSpPr/>
            <p:nvPr/>
          </p:nvSpPr>
          <p:spPr>
            <a:xfrm>
              <a:off x="4324100" y="4801225"/>
              <a:ext cx="25275" cy="21350"/>
            </a:xfrm>
            <a:custGeom>
              <a:avLst/>
              <a:gdLst/>
              <a:ahLst/>
              <a:cxnLst/>
              <a:rect l="l" t="t" r="r" b="b"/>
              <a:pathLst>
                <a:path w="1011" h="854" extrusionOk="0">
                  <a:moveTo>
                    <a:pt x="551" y="1"/>
                  </a:moveTo>
                  <a:cubicBezTo>
                    <a:pt x="211" y="1"/>
                    <a:pt x="0" y="398"/>
                    <a:pt x="216" y="685"/>
                  </a:cubicBezTo>
                  <a:cubicBezTo>
                    <a:pt x="304" y="801"/>
                    <a:pt x="429" y="854"/>
                    <a:pt x="553" y="854"/>
                  </a:cubicBezTo>
                  <a:cubicBezTo>
                    <a:pt x="752" y="854"/>
                    <a:pt x="946" y="717"/>
                    <a:pt x="978" y="485"/>
                  </a:cubicBezTo>
                  <a:cubicBezTo>
                    <a:pt x="1011" y="252"/>
                    <a:pt x="847" y="37"/>
                    <a:pt x="614" y="5"/>
                  </a:cubicBezTo>
                  <a:cubicBezTo>
                    <a:pt x="593" y="2"/>
                    <a:pt x="572" y="1"/>
                    <a:pt x="55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2" name="Google Shape;10342;p15"/>
            <p:cNvSpPr/>
            <p:nvPr/>
          </p:nvSpPr>
          <p:spPr>
            <a:xfrm>
              <a:off x="4417875" y="4782325"/>
              <a:ext cx="16875" cy="14275"/>
            </a:xfrm>
            <a:custGeom>
              <a:avLst/>
              <a:gdLst/>
              <a:ahLst/>
              <a:cxnLst/>
              <a:rect l="l" t="t" r="r" b="b"/>
              <a:pathLst>
                <a:path w="675" h="571" extrusionOk="0">
                  <a:moveTo>
                    <a:pt x="370" y="1"/>
                  </a:moveTo>
                  <a:cubicBezTo>
                    <a:pt x="143" y="1"/>
                    <a:pt x="1" y="268"/>
                    <a:pt x="147" y="458"/>
                  </a:cubicBezTo>
                  <a:cubicBezTo>
                    <a:pt x="206" y="535"/>
                    <a:pt x="289" y="570"/>
                    <a:pt x="371" y="570"/>
                  </a:cubicBezTo>
                  <a:cubicBezTo>
                    <a:pt x="504" y="570"/>
                    <a:pt x="634" y="479"/>
                    <a:pt x="655" y="324"/>
                  </a:cubicBezTo>
                  <a:cubicBezTo>
                    <a:pt x="675" y="168"/>
                    <a:pt x="566" y="25"/>
                    <a:pt x="412" y="4"/>
                  </a:cubicBezTo>
                  <a:cubicBezTo>
                    <a:pt x="398" y="2"/>
                    <a:pt x="384" y="1"/>
                    <a:pt x="37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3" name="Google Shape;10343;p15"/>
            <p:cNvSpPr/>
            <p:nvPr/>
          </p:nvSpPr>
          <p:spPr>
            <a:xfrm>
              <a:off x="4053825" y="4879750"/>
              <a:ext cx="6550" cy="5525"/>
            </a:xfrm>
            <a:custGeom>
              <a:avLst/>
              <a:gdLst/>
              <a:ahLst/>
              <a:cxnLst/>
              <a:rect l="l" t="t" r="r" b="b"/>
              <a:pathLst>
                <a:path w="262" h="221" extrusionOk="0">
                  <a:moveTo>
                    <a:pt x="144" y="0"/>
                  </a:moveTo>
                  <a:cubicBezTo>
                    <a:pt x="56" y="0"/>
                    <a:pt x="1" y="103"/>
                    <a:pt x="57" y="177"/>
                  </a:cubicBezTo>
                  <a:cubicBezTo>
                    <a:pt x="80" y="207"/>
                    <a:pt x="112" y="221"/>
                    <a:pt x="145" y="221"/>
                  </a:cubicBezTo>
                  <a:cubicBezTo>
                    <a:pt x="196" y="221"/>
                    <a:pt x="246" y="186"/>
                    <a:pt x="254" y="126"/>
                  </a:cubicBezTo>
                  <a:cubicBezTo>
                    <a:pt x="262" y="66"/>
                    <a:pt x="220" y="10"/>
                    <a:pt x="160" y="1"/>
                  </a:cubicBezTo>
                  <a:cubicBezTo>
                    <a:pt x="154" y="0"/>
                    <a:pt x="149" y="0"/>
                    <a:pt x="14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4" name="Google Shape;10344;p15"/>
            <p:cNvSpPr/>
            <p:nvPr/>
          </p:nvSpPr>
          <p:spPr>
            <a:xfrm>
              <a:off x="4101650" y="4858775"/>
              <a:ext cx="6575" cy="5525"/>
            </a:xfrm>
            <a:custGeom>
              <a:avLst/>
              <a:gdLst/>
              <a:ahLst/>
              <a:cxnLst/>
              <a:rect l="l" t="t" r="r" b="b"/>
              <a:pathLst>
                <a:path w="263" h="221" extrusionOk="0">
                  <a:moveTo>
                    <a:pt x="144" y="0"/>
                  </a:moveTo>
                  <a:cubicBezTo>
                    <a:pt x="55" y="0"/>
                    <a:pt x="1" y="104"/>
                    <a:pt x="56" y="177"/>
                  </a:cubicBezTo>
                  <a:cubicBezTo>
                    <a:pt x="79" y="207"/>
                    <a:pt x="112" y="221"/>
                    <a:pt x="144" y="221"/>
                  </a:cubicBezTo>
                  <a:cubicBezTo>
                    <a:pt x="196" y="221"/>
                    <a:pt x="246" y="186"/>
                    <a:pt x="255" y="126"/>
                  </a:cubicBezTo>
                  <a:cubicBezTo>
                    <a:pt x="262" y="66"/>
                    <a:pt x="220" y="10"/>
                    <a:pt x="160" y="1"/>
                  </a:cubicBezTo>
                  <a:cubicBezTo>
                    <a:pt x="154" y="1"/>
                    <a:pt x="149" y="0"/>
                    <a:pt x="14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5" name="Google Shape;10345;p15"/>
            <p:cNvSpPr/>
            <p:nvPr/>
          </p:nvSpPr>
          <p:spPr>
            <a:xfrm>
              <a:off x="4640400" y="4929600"/>
              <a:ext cx="6550" cy="5550"/>
            </a:xfrm>
            <a:custGeom>
              <a:avLst/>
              <a:gdLst/>
              <a:ahLst/>
              <a:cxnLst/>
              <a:rect l="l" t="t" r="r" b="b"/>
              <a:pathLst>
                <a:path w="262" h="222" extrusionOk="0">
                  <a:moveTo>
                    <a:pt x="144" y="1"/>
                  </a:moveTo>
                  <a:cubicBezTo>
                    <a:pt x="56" y="1"/>
                    <a:pt x="0" y="104"/>
                    <a:pt x="57" y="178"/>
                  </a:cubicBezTo>
                  <a:cubicBezTo>
                    <a:pt x="80" y="208"/>
                    <a:pt x="112" y="222"/>
                    <a:pt x="144" y="222"/>
                  </a:cubicBezTo>
                  <a:cubicBezTo>
                    <a:pt x="195" y="222"/>
                    <a:pt x="246" y="186"/>
                    <a:pt x="254" y="126"/>
                  </a:cubicBezTo>
                  <a:cubicBezTo>
                    <a:pt x="261" y="66"/>
                    <a:pt x="221" y="11"/>
                    <a:pt x="161" y="2"/>
                  </a:cubicBezTo>
                  <a:cubicBezTo>
                    <a:pt x="155" y="1"/>
                    <a:pt x="150" y="1"/>
                    <a:pt x="14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6" name="Google Shape;10346;p15"/>
            <p:cNvSpPr/>
            <p:nvPr/>
          </p:nvSpPr>
          <p:spPr>
            <a:xfrm>
              <a:off x="3728800" y="4833675"/>
              <a:ext cx="6575" cy="5525"/>
            </a:xfrm>
            <a:custGeom>
              <a:avLst/>
              <a:gdLst/>
              <a:ahLst/>
              <a:cxnLst/>
              <a:rect l="l" t="t" r="r" b="b"/>
              <a:pathLst>
                <a:path w="263" h="221" extrusionOk="0">
                  <a:moveTo>
                    <a:pt x="145" y="0"/>
                  </a:moveTo>
                  <a:cubicBezTo>
                    <a:pt x="56" y="0"/>
                    <a:pt x="0" y="104"/>
                    <a:pt x="57" y="177"/>
                  </a:cubicBezTo>
                  <a:cubicBezTo>
                    <a:pt x="79" y="207"/>
                    <a:pt x="112" y="221"/>
                    <a:pt x="144" y="221"/>
                  </a:cubicBezTo>
                  <a:cubicBezTo>
                    <a:pt x="195" y="221"/>
                    <a:pt x="246" y="186"/>
                    <a:pt x="254" y="126"/>
                  </a:cubicBezTo>
                  <a:cubicBezTo>
                    <a:pt x="263" y="66"/>
                    <a:pt x="221" y="9"/>
                    <a:pt x="161" y="1"/>
                  </a:cubicBezTo>
                  <a:cubicBezTo>
                    <a:pt x="155" y="1"/>
                    <a:pt x="150" y="0"/>
                    <a:pt x="1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7" name="Google Shape;10347;p15"/>
            <p:cNvSpPr/>
            <p:nvPr/>
          </p:nvSpPr>
          <p:spPr>
            <a:xfrm>
              <a:off x="3575325" y="5038525"/>
              <a:ext cx="29450" cy="24850"/>
            </a:xfrm>
            <a:custGeom>
              <a:avLst/>
              <a:gdLst/>
              <a:ahLst/>
              <a:cxnLst/>
              <a:rect l="l" t="t" r="r" b="b"/>
              <a:pathLst>
                <a:path w="1178" h="994" extrusionOk="0">
                  <a:moveTo>
                    <a:pt x="644" y="0"/>
                  </a:moveTo>
                  <a:cubicBezTo>
                    <a:pt x="246" y="0"/>
                    <a:pt x="0" y="465"/>
                    <a:pt x="253" y="797"/>
                  </a:cubicBezTo>
                  <a:cubicBezTo>
                    <a:pt x="347" y="923"/>
                    <a:pt x="494" y="994"/>
                    <a:pt x="647" y="994"/>
                  </a:cubicBezTo>
                  <a:cubicBezTo>
                    <a:pt x="689" y="994"/>
                    <a:pt x="731" y="989"/>
                    <a:pt x="773" y="978"/>
                  </a:cubicBezTo>
                  <a:cubicBezTo>
                    <a:pt x="968" y="926"/>
                    <a:pt x="1113" y="764"/>
                    <a:pt x="1140" y="566"/>
                  </a:cubicBezTo>
                  <a:cubicBezTo>
                    <a:pt x="1177" y="294"/>
                    <a:pt x="988" y="43"/>
                    <a:pt x="716" y="5"/>
                  </a:cubicBezTo>
                  <a:cubicBezTo>
                    <a:pt x="692" y="2"/>
                    <a:pt x="668" y="0"/>
                    <a:pt x="64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8" name="Google Shape;10348;p15"/>
            <p:cNvSpPr/>
            <p:nvPr/>
          </p:nvSpPr>
          <p:spPr>
            <a:xfrm>
              <a:off x="3884400" y="4784725"/>
              <a:ext cx="15100" cy="13000"/>
            </a:xfrm>
            <a:custGeom>
              <a:avLst/>
              <a:gdLst/>
              <a:ahLst/>
              <a:cxnLst/>
              <a:rect l="l" t="t" r="r" b="b"/>
              <a:pathLst>
                <a:path w="604" h="520" extrusionOk="0">
                  <a:moveTo>
                    <a:pt x="294" y="1"/>
                  </a:moveTo>
                  <a:cubicBezTo>
                    <a:pt x="200" y="1"/>
                    <a:pt x="106" y="50"/>
                    <a:pt x="60" y="151"/>
                  </a:cubicBezTo>
                  <a:cubicBezTo>
                    <a:pt x="0" y="281"/>
                    <a:pt x="56" y="434"/>
                    <a:pt x="186" y="495"/>
                  </a:cubicBezTo>
                  <a:cubicBezTo>
                    <a:pt x="223" y="512"/>
                    <a:pt x="260" y="520"/>
                    <a:pt x="295" y="520"/>
                  </a:cubicBezTo>
                  <a:cubicBezTo>
                    <a:pt x="464" y="520"/>
                    <a:pt x="604" y="349"/>
                    <a:pt x="538" y="171"/>
                  </a:cubicBezTo>
                  <a:cubicBezTo>
                    <a:pt x="497" y="58"/>
                    <a:pt x="395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9" name="Google Shape;10349;p15"/>
            <p:cNvSpPr/>
            <p:nvPr/>
          </p:nvSpPr>
          <p:spPr>
            <a:xfrm>
              <a:off x="3627025" y="4655100"/>
              <a:ext cx="30225" cy="25975"/>
            </a:xfrm>
            <a:custGeom>
              <a:avLst/>
              <a:gdLst/>
              <a:ahLst/>
              <a:cxnLst/>
              <a:rect l="l" t="t" r="r" b="b"/>
              <a:pathLst>
                <a:path w="1209" h="1039" extrusionOk="0">
                  <a:moveTo>
                    <a:pt x="591" y="1"/>
                  </a:moveTo>
                  <a:cubicBezTo>
                    <a:pt x="403" y="1"/>
                    <a:pt x="215" y="99"/>
                    <a:pt x="121" y="301"/>
                  </a:cubicBezTo>
                  <a:cubicBezTo>
                    <a:pt x="1" y="560"/>
                    <a:pt x="113" y="868"/>
                    <a:pt x="373" y="988"/>
                  </a:cubicBezTo>
                  <a:cubicBezTo>
                    <a:pt x="448" y="1022"/>
                    <a:pt x="522" y="1038"/>
                    <a:pt x="594" y="1038"/>
                  </a:cubicBezTo>
                  <a:cubicBezTo>
                    <a:pt x="931" y="1038"/>
                    <a:pt x="1208" y="698"/>
                    <a:pt x="1078" y="340"/>
                  </a:cubicBezTo>
                  <a:cubicBezTo>
                    <a:pt x="996" y="116"/>
                    <a:pt x="794" y="1"/>
                    <a:pt x="5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0" name="Google Shape;10350;p15"/>
            <p:cNvSpPr/>
            <p:nvPr/>
          </p:nvSpPr>
          <p:spPr>
            <a:xfrm>
              <a:off x="3457825" y="4392925"/>
              <a:ext cx="35950" cy="32425"/>
            </a:xfrm>
            <a:custGeom>
              <a:avLst/>
              <a:gdLst/>
              <a:ahLst/>
              <a:cxnLst/>
              <a:rect l="l" t="t" r="r" b="b"/>
              <a:pathLst>
                <a:path w="1438" h="1297" extrusionOk="0">
                  <a:moveTo>
                    <a:pt x="739" y="0"/>
                  </a:moveTo>
                  <a:cubicBezTo>
                    <a:pt x="488" y="0"/>
                    <a:pt x="258" y="145"/>
                    <a:pt x="151" y="375"/>
                  </a:cubicBezTo>
                  <a:cubicBezTo>
                    <a:pt x="0" y="700"/>
                    <a:pt x="142" y="1086"/>
                    <a:pt x="466" y="1236"/>
                  </a:cubicBezTo>
                  <a:cubicBezTo>
                    <a:pt x="553" y="1276"/>
                    <a:pt x="646" y="1296"/>
                    <a:pt x="738" y="1296"/>
                  </a:cubicBezTo>
                  <a:cubicBezTo>
                    <a:pt x="898" y="1296"/>
                    <a:pt x="1055" y="1237"/>
                    <a:pt x="1177" y="1125"/>
                  </a:cubicBezTo>
                  <a:cubicBezTo>
                    <a:pt x="1370" y="948"/>
                    <a:pt x="1437" y="671"/>
                    <a:pt x="1347" y="426"/>
                  </a:cubicBezTo>
                  <a:cubicBezTo>
                    <a:pt x="1257" y="180"/>
                    <a:pt x="1029" y="11"/>
                    <a:pt x="766" y="1"/>
                  </a:cubicBezTo>
                  <a:cubicBezTo>
                    <a:pt x="757" y="0"/>
                    <a:pt x="748" y="0"/>
                    <a:pt x="73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1" name="Google Shape;10351;p15"/>
            <p:cNvSpPr/>
            <p:nvPr/>
          </p:nvSpPr>
          <p:spPr>
            <a:xfrm>
              <a:off x="3156100" y="5174450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692" y="1"/>
                  </a:moveTo>
                  <a:cubicBezTo>
                    <a:pt x="456" y="1"/>
                    <a:pt x="240" y="139"/>
                    <a:pt x="141" y="355"/>
                  </a:cubicBezTo>
                  <a:cubicBezTo>
                    <a:pt x="0" y="660"/>
                    <a:pt x="132" y="1021"/>
                    <a:pt x="437" y="1162"/>
                  </a:cubicBezTo>
                  <a:cubicBezTo>
                    <a:pt x="524" y="1203"/>
                    <a:pt x="612" y="1221"/>
                    <a:pt x="697" y="1221"/>
                  </a:cubicBezTo>
                  <a:cubicBezTo>
                    <a:pt x="1092" y="1221"/>
                    <a:pt x="1419" y="821"/>
                    <a:pt x="1266" y="400"/>
                  </a:cubicBezTo>
                  <a:cubicBezTo>
                    <a:pt x="1180" y="168"/>
                    <a:pt x="965" y="12"/>
                    <a:pt x="718" y="2"/>
                  </a:cubicBezTo>
                  <a:cubicBezTo>
                    <a:pt x="710" y="1"/>
                    <a:pt x="701" y="1"/>
                    <a:pt x="69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2" name="Google Shape;10352;p15"/>
            <p:cNvSpPr/>
            <p:nvPr/>
          </p:nvSpPr>
          <p:spPr>
            <a:xfrm>
              <a:off x="2894850" y="4773875"/>
              <a:ext cx="26625" cy="22900"/>
            </a:xfrm>
            <a:custGeom>
              <a:avLst/>
              <a:gdLst/>
              <a:ahLst/>
              <a:cxnLst/>
              <a:rect l="l" t="t" r="r" b="b"/>
              <a:pathLst>
                <a:path w="1065" h="916" extrusionOk="0">
                  <a:moveTo>
                    <a:pt x="520" y="0"/>
                  </a:moveTo>
                  <a:cubicBezTo>
                    <a:pt x="354" y="0"/>
                    <a:pt x="188" y="87"/>
                    <a:pt x="106" y="265"/>
                  </a:cubicBezTo>
                  <a:cubicBezTo>
                    <a:pt x="1" y="494"/>
                    <a:pt x="100" y="766"/>
                    <a:pt x="328" y="872"/>
                  </a:cubicBezTo>
                  <a:cubicBezTo>
                    <a:pt x="393" y="902"/>
                    <a:pt x="459" y="916"/>
                    <a:pt x="522" y="916"/>
                  </a:cubicBezTo>
                  <a:cubicBezTo>
                    <a:pt x="819" y="916"/>
                    <a:pt x="1065" y="616"/>
                    <a:pt x="949" y="300"/>
                  </a:cubicBezTo>
                  <a:cubicBezTo>
                    <a:pt x="877" y="102"/>
                    <a:pt x="699" y="0"/>
                    <a:pt x="5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3" name="Google Shape;10353;p15"/>
            <p:cNvSpPr/>
            <p:nvPr/>
          </p:nvSpPr>
          <p:spPr>
            <a:xfrm>
              <a:off x="3721050" y="4680975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693" y="0"/>
                  </a:moveTo>
                  <a:cubicBezTo>
                    <a:pt x="456" y="0"/>
                    <a:pt x="240" y="138"/>
                    <a:pt x="142" y="354"/>
                  </a:cubicBezTo>
                  <a:cubicBezTo>
                    <a:pt x="0" y="659"/>
                    <a:pt x="133" y="1020"/>
                    <a:pt x="438" y="1161"/>
                  </a:cubicBezTo>
                  <a:cubicBezTo>
                    <a:pt x="525" y="1202"/>
                    <a:pt x="612" y="1220"/>
                    <a:pt x="697" y="1220"/>
                  </a:cubicBezTo>
                  <a:cubicBezTo>
                    <a:pt x="1092" y="1220"/>
                    <a:pt x="1419" y="820"/>
                    <a:pt x="1266" y="399"/>
                  </a:cubicBezTo>
                  <a:cubicBezTo>
                    <a:pt x="1182" y="168"/>
                    <a:pt x="965" y="12"/>
                    <a:pt x="719" y="1"/>
                  </a:cubicBezTo>
                  <a:cubicBezTo>
                    <a:pt x="710" y="1"/>
                    <a:pt x="701" y="0"/>
                    <a:pt x="69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4" name="Google Shape;10354;p15"/>
            <p:cNvSpPr/>
            <p:nvPr/>
          </p:nvSpPr>
          <p:spPr>
            <a:xfrm>
              <a:off x="2742875" y="4906575"/>
              <a:ext cx="17750" cy="15275"/>
            </a:xfrm>
            <a:custGeom>
              <a:avLst/>
              <a:gdLst/>
              <a:ahLst/>
              <a:cxnLst/>
              <a:rect l="l" t="t" r="r" b="b"/>
              <a:pathLst>
                <a:path w="710" h="611" extrusionOk="0">
                  <a:moveTo>
                    <a:pt x="346" y="1"/>
                  </a:moveTo>
                  <a:cubicBezTo>
                    <a:pt x="236" y="1"/>
                    <a:pt x="126" y="59"/>
                    <a:pt x="71" y="177"/>
                  </a:cubicBezTo>
                  <a:cubicBezTo>
                    <a:pt x="0" y="331"/>
                    <a:pt x="66" y="511"/>
                    <a:pt x="218" y="582"/>
                  </a:cubicBezTo>
                  <a:cubicBezTo>
                    <a:pt x="261" y="602"/>
                    <a:pt x="305" y="611"/>
                    <a:pt x="347" y="611"/>
                  </a:cubicBezTo>
                  <a:cubicBezTo>
                    <a:pt x="545" y="611"/>
                    <a:pt x="710" y="411"/>
                    <a:pt x="633" y="201"/>
                  </a:cubicBezTo>
                  <a:cubicBezTo>
                    <a:pt x="584" y="69"/>
                    <a:pt x="465" y="1"/>
                    <a:pt x="34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5" name="Google Shape;10355;p15"/>
            <p:cNvSpPr/>
            <p:nvPr/>
          </p:nvSpPr>
          <p:spPr>
            <a:xfrm>
              <a:off x="2761150" y="5204475"/>
              <a:ext cx="24850" cy="21375"/>
            </a:xfrm>
            <a:custGeom>
              <a:avLst/>
              <a:gdLst/>
              <a:ahLst/>
              <a:cxnLst/>
              <a:rect l="l" t="t" r="r" b="b"/>
              <a:pathLst>
                <a:path w="994" h="855" extrusionOk="0">
                  <a:moveTo>
                    <a:pt x="485" y="1"/>
                  </a:moveTo>
                  <a:cubicBezTo>
                    <a:pt x="331" y="1"/>
                    <a:pt x="177" y="82"/>
                    <a:pt x="100" y="248"/>
                  </a:cubicBezTo>
                  <a:cubicBezTo>
                    <a:pt x="1" y="461"/>
                    <a:pt x="93" y="714"/>
                    <a:pt x="306" y="813"/>
                  </a:cubicBezTo>
                  <a:cubicBezTo>
                    <a:pt x="367" y="842"/>
                    <a:pt x="428" y="854"/>
                    <a:pt x="488" y="854"/>
                  </a:cubicBezTo>
                  <a:cubicBezTo>
                    <a:pt x="764" y="854"/>
                    <a:pt x="994" y="574"/>
                    <a:pt x="886" y="281"/>
                  </a:cubicBezTo>
                  <a:cubicBezTo>
                    <a:pt x="819" y="96"/>
                    <a:pt x="652" y="1"/>
                    <a:pt x="48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6" name="Google Shape;10356;p15"/>
            <p:cNvSpPr/>
            <p:nvPr/>
          </p:nvSpPr>
          <p:spPr>
            <a:xfrm>
              <a:off x="2924325" y="525595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26" y="0"/>
                  </a:moveTo>
                  <a:cubicBezTo>
                    <a:pt x="86" y="0"/>
                    <a:pt x="46" y="22"/>
                    <a:pt x="26" y="65"/>
                  </a:cubicBezTo>
                  <a:cubicBezTo>
                    <a:pt x="0" y="120"/>
                    <a:pt x="24" y="185"/>
                    <a:pt x="80" y="211"/>
                  </a:cubicBezTo>
                  <a:cubicBezTo>
                    <a:pt x="96" y="218"/>
                    <a:pt x="112" y="221"/>
                    <a:pt x="127" y="221"/>
                  </a:cubicBezTo>
                  <a:cubicBezTo>
                    <a:pt x="198" y="221"/>
                    <a:pt x="257" y="149"/>
                    <a:pt x="230" y="74"/>
                  </a:cubicBezTo>
                  <a:cubicBezTo>
                    <a:pt x="212" y="25"/>
                    <a:pt x="169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7" name="Google Shape;10357;p15"/>
            <p:cNvSpPr/>
            <p:nvPr/>
          </p:nvSpPr>
          <p:spPr>
            <a:xfrm>
              <a:off x="2906725" y="5139825"/>
              <a:ext cx="6450" cy="5575"/>
            </a:xfrm>
            <a:custGeom>
              <a:avLst/>
              <a:gdLst/>
              <a:ahLst/>
              <a:cxnLst/>
              <a:rect l="l" t="t" r="r" b="b"/>
              <a:pathLst>
                <a:path w="258" h="223" extrusionOk="0">
                  <a:moveTo>
                    <a:pt x="127" y="1"/>
                  </a:moveTo>
                  <a:cubicBezTo>
                    <a:pt x="87" y="1"/>
                    <a:pt x="47" y="22"/>
                    <a:pt x="26" y="65"/>
                  </a:cubicBezTo>
                  <a:cubicBezTo>
                    <a:pt x="1" y="119"/>
                    <a:pt x="25" y="186"/>
                    <a:pt x="80" y="211"/>
                  </a:cubicBezTo>
                  <a:cubicBezTo>
                    <a:pt x="96" y="219"/>
                    <a:pt x="112" y="222"/>
                    <a:pt x="128" y="222"/>
                  </a:cubicBezTo>
                  <a:cubicBezTo>
                    <a:pt x="199" y="222"/>
                    <a:pt x="258" y="149"/>
                    <a:pt x="231" y="73"/>
                  </a:cubicBezTo>
                  <a:cubicBezTo>
                    <a:pt x="213" y="25"/>
                    <a:pt x="170" y="1"/>
                    <a:pt x="12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8" name="Google Shape;10358;p15"/>
            <p:cNvSpPr/>
            <p:nvPr/>
          </p:nvSpPr>
          <p:spPr>
            <a:xfrm>
              <a:off x="2630250" y="5139275"/>
              <a:ext cx="6450" cy="5525"/>
            </a:xfrm>
            <a:custGeom>
              <a:avLst/>
              <a:gdLst/>
              <a:ahLst/>
              <a:cxnLst/>
              <a:rect l="l" t="t" r="r" b="b"/>
              <a:pathLst>
                <a:path w="258" h="221" extrusionOk="0">
                  <a:moveTo>
                    <a:pt x="126" y="0"/>
                  </a:moveTo>
                  <a:cubicBezTo>
                    <a:pt x="86" y="0"/>
                    <a:pt x="47" y="21"/>
                    <a:pt x="27" y="63"/>
                  </a:cubicBezTo>
                  <a:cubicBezTo>
                    <a:pt x="0" y="119"/>
                    <a:pt x="24" y="185"/>
                    <a:pt x="80" y="211"/>
                  </a:cubicBezTo>
                  <a:cubicBezTo>
                    <a:pt x="96" y="218"/>
                    <a:pt x="111" y="221"/>
                    <a:pt x="127" y="221"/>
                  </a:cubicBezTo>
                  <a:cubicBezTo>
                    <a:pt x="199" y="221"/>
                    <a:pt x="258" y="148"/>
                    <a:pt x="230" y="72"/>
                  </a:cubicBezTo>
                  <a:cubicBezTo>
                    <a:pt x="212" y="25"/>
                    <a:pt x="169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9" name="Google Shape;10359;p15"/>
            <p:cNvSpPr/>
            <p:nvPr/>
          </p:nvSpPr>
          <p:spPr>
            <a:xfrm>
              <a:off x="3221500" y="539540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27" y="0"/>
                  </a:moveTo>
                  <a:cubicBezTo>
                    <a:pt x="87" y="0"/>
                    <a:pt x="47" y="21"/>
                    <a:pt x="26" y="65"/>
                  </a:cubicBezTo>
                  <a:cubicBezTo>
                    <a:pt x="1" y="119"/>
                    <a:pt x="25" y="185"/>
                    <a:pt x="80" y="210"/>
                  </a:cubicBezTo>
                  <a:cubicBezTo>
                    <a:pt x="96" y="218"/>
                    <a:pt x="112" y="221"/>
                    <a:pt x="128" y="221"/>
                  </a:cubicBezTo>
                  <a:cubicBezTo>
                    <a:pt x="199" y="221"/>
                    <a:pt x="258" y="149"/>
                    <a:pt x="231" y="72"/>
                  </a:cubicBezTo>
                  <a:cubicBezTo>
                    <a:pt x="213" y="25"/>
                    <a:pt x="170" y="0"/>
                    <a:pt x="1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0" name="Google Shape;10360;p15"/>
            <p:cNvSpPr/>
            <p:nvPr/>
          </p:nvSpPr>
          <p:spPr>
            <a:xfrm>
              <a:off x="3408150" y="5222000"/>
              <a:ext cx="28975" cy="24875"/>
            </a:xfrm>
            <a:custGeom>
              <a:avLst/>
              <a:gdLst/>
              <a:ahLst/>
              <a:cxnLst/>
              <a:rect l="l" t="t" r="r" b="b"/>
              <a:pathLst>
                <a:path w="1159" h="995" extrusionOk="0">
                  <a:moveTo>
                    <a:pt x="566" y="0"/>
                  </a:moveTo>
                  <a:cubicBezTo>
                    <a:pt x="386" y="0"/>
                    <a:pt x="206" y="95"/>
                    <a:pt x="116" y="288"/>
                  </a:cubicBezTo>
                  <a:cubicBezTo>
                    <a:pt x="0" y="536"/>
                    <a:pt x="109" y="832"/>
                    <a:pt x="357" y="948"/>
                  </a:cubicBezTo>
                  <a:cubicBezTo>
                    <a:pt x="427" y="980"/>
                    <a:pt x="498" y="995"/>
                    <a:pt x="567" y="995"/>
                  </a:cubicBezTo>
                  <a:cubicBezTo>
                    <a:pt x="890" y="995"/>
                    <a:pt x="1158" y="669"/>
                    <a:pt x="1033" y="326"/>
                  </a:cubicBezTo>
                  <a:cubicBezTo>
                    <a:pt x="953" y="110"/>
                    <a:pt x="760" y="0"/>
                    <a:pt x="56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1" name="Google Shape;10361;p15"/>
            <p:cNvSpPr/>
            <p:nvPr/>
          </p:nvSpPr>
          <p:spPr>
            <a:xfrm>
              <a:off x="4145775" y="5160725"/>
              <a:ext cx="44325" cy="41575"/>
            </a:xfrm>
            <a:custGeom>
              <a:avLst/>
              <a:gdLst/>
              <a:ahLst/>
              <a:cxnLst/>
              <a:rect l="l" t="t" r="r" b="b"/>
              <a:pathLst>
                <a:path w="1773" h="1663" extrusionOk="0">
                  <a:moveTo>
                    <a:pt x="888" y="0"/>
                  </a:moveTo>
                  <a:cubicBezTo>
                    <a:pt x="596" y="0"/>
                    <a:pt x="321" y="155"/>
                    <a:pt x="170" y="412"/>
                  </a:cubicBezTo>
                  <a:cubicBezTo>
                    <a:pt x="0" y="702"/>
                    <a:pt x="21" y="1066"/>
                    <a:pt x="224" y="1334"/>
                  </a:cubicBezTo>
                  <a:cubicBezTo>
                    <a:pt x="384" y="1544"/>
                    <a:pt x="631" y="1662"/>
                    <a:pt x="888" y="1662"/>
                  </a:cubicBezTo>
                  <a:cubicBezTo>
                    <a:pt x="957" y="1662"/>
                    <a:pt x="1028" y="1654"/>
                    <a:pt x="1097" y="1636"/>
                  </a:cubicBezTo>
                  <a:cubicBezTo>
                    <a:pt x="1422" y="1550"/>
                    <a:pt x="1664" y="1278"/>
                    <a:pt x="1709" y="944"/>
                  </a:cubicBezTo>
                  <a:cubicBezTo>
                    <a:pt x="1772" y="490"/>
                    <a:pt x="1455" y="71"/>
                    <a:pt x="1000" y="8"/>
                  </a:cubicBezTo>
                  <a:cubicBezTo>
                    <a:pt x="962" y="3"/>
                    <a:pt x="925" y="0"/>
                    <a:pt x="88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2" name="Google Shape;10362;p15"/>
            <p:cNvSpPr/>
            <p:nvPr/>
          </p:nvSpPr>
          <p:spPr>
            <a:xfrm>
              <a:off x="3958975" y="5139200"/>
              <a:ext cx="27075" cy="22900"/>
            </a:xfrm>
            <a:custGeom>
              <a:avLst/>
              <a:gdLst/>
              <a:ahLst/>
              <a:cxnLst/>
              <a:rect l="l" t="t" r="r" b="b"/>
              <a:pathLst>
                <a:path w="1083" h="916" extrusionOk="0">
                  <a:moveTo>
                    <a:pt x="593" y="0"/>
                  </a:moveTo>
                  <a:cubicBezTo>
                    <a:pt x="228" y="0"/>
                    <a:pt x="1" y="427"/>
                    <a:pt x="232" y="734"/>
                  </a:cubicBezTo>
                  <a:cubicBezTo>
                    <a:pt x="327" y="858"/>
                    <a:pt x="461" y="915"/>
                    <a:pt x="593" y="915"/>
                  </a:cubicBezTo>
                  <a:cubicBezTo>
                    <a:pt x="806" y="915"/>
                    <a:pt x="1014" y="768"/>
                    <a:pt x="1048" y="520"/>
                  </a:cubicBezTo>
                  <a:cubicBezTo>
                    <a:pt x="1083" y="271"/>
                    <a:pt x="908" y="39"/>
                    <a:pt x="659" y="5"/>
                  </a:cubicBezTo>
                  <a:cubicBezTo>
                    <a:pt x="636" y="2"/>
                    <a:pt x="614" y="0"/>
                    <a:pt x="59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3" name="Google Shape;10363;p15"/>
            <p:cNvSpPr/>
            <p:nvPr/>
          </p:nvSpPr>
          <p:spPr>
            <a:xfrm>
              <a:off x="3392175" y="5137350"/>
              <a:ext cx="18100" cy="15275"/>
            </a:xfrm>
            <a:custGeom>
              <a:avLst/>
              <a:gdLst/>
              <a:ahLst/>
              <a:cxnLst/>
              <a:rect l="l" t="t" r="r" b="b"/>
              <a:pathLst>
                <a:path w="724" h="611" extrusionOk="0">
                  <a:moveTo>
                    <a:pt x="396" y="1"/>
                  </a:moveTo>
                  <a:cubicBezTo>
                    <a:pt x="152" y="1"/>
                    <a:pt x="1" y="286"/>
                    <a:pt x="155" y="491"/>
                  </a:cubicBezTo>
                  <a:cubicBezTo>
                    <a:pt x="218" y="573"/>
                    <a:pt x="308" y="611"/>
                    <a:pt x="396" y="611"/>
                  </a:cubicBezTo>
                  <a:cubicBezTo>
                    <a:pt x="538" y="611"/>
                    <a:pt x="677" y="514"/>
                    <a:pt x="700" y="348"/>
                  </a:cubicBezTo>
                  <a:cubicBezTo>
                    <a:pt x="724" y="181"/>
                    <a:pt x="606" y="28"/>
                    <a:pt x="440" y="4"/>
                  </a:cubicBezTo>
                  <a:cubicBezTo>
                    <a:pt x="425" y="2"/>
                    <a:pt x="410" y="1"/>
                    <a:pt x="39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4" name="Google Shape;10364;p15"/>
            <p:cNvSpPr/>
            <p:nvPr/>
          </p:nvSpPr>
          <p:spPr>
            <a:xfrm>
              <a:off x="3635025" y="4946000"/>
              <a:ext cx="34975" cy="32775"/>
            </a:xfrm>
            <a:custGeom>
              <a:avLst/>
              <a:gdLst/>
              <a:ahLst/>
              <a:cxnLst/>
              <a:rect l="l" t="t" r="r" b="b"/>
              <a:pathLst>
                <a:path w="1399" h="1311" extrusionOk="0">
                  <a:moveTo>
                    <a:pt x="700" y="1"/>
                  </a:moveTo>
                  <a:cubicBezTo>
                    <a:pt x="469" y="1"/>
                    <a:pt x="253" y="122"/>
                    <a:pt x="135" y="324"/>
                  </a:cubicBezTo>
                  <a:cubicBezTo>
                    <a:pt x="1" y="554"/>
                    <a:pt x="17" y="841"/>
                    <a:pt x="178" y="1052"/>
                  </a:cubicBezTo>
                  <a:cubicBezTo>
                    <a:pt x="303" y="1218"/>
                    <a:pt x="497" y="1311"/>
                    <a:pt x="699" y="1311"/>
                  </a:cubicBezTo>
                  <a:cubicBezTo>
                    <a:pt x="755" y="1311"/>
                    <a:pt x="811" y="1304"/>
                    <a:pt x="867" y="1289"/>
                  </a:cubicBezTo>
                  <a:cubicBezTo>
                    <a:pt x="1122" y="1223"/>
                    <a:pt x="1313" y="1008"/>
                    <a:pt x="1349" y="745"/>
                  </a:cubicBezTo>
                  <a:cubicBezTo>
                    <a:pt x="1399" y="386"/>
                    <a:pt x="1148" y="57"/>
                    <a:pt x="790" y="7"/>
                  </a:cubicBezTo>
                  <a:cubicBezTo>
                    <a:pt x="760" y="3"/>
                    <a:pt x="730" y="1"/>
                    <a:pt x="70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5" name="Google Shape;10365;p15"/>
            <p:cNvSpPr/>
            <p:nvPr/>
          </p:nvSpPr>
          <p:spPr>
            <a:xfrm>
              <a:off x="3806050" y="4934900"/>
              <a:ext cx="8400" cy="7100"/>
            </a:xfrm>
            <a:custGeom>
              <a:avLst/>
              <a:gdLst/>
              <a:ahLst/>
              <a:cxnLst/>
              <a:rect l="l" t="t" r="r" b="b"/>
              <a:pathLst>
                <a:path w="336" h="284" extrusionOk="0">
                  <a:moveTo>
                    <a:pt x="183" y="0"/>
                  </a:moveTo>
                  <a:cubicBezTo>
                    <a:pt x="71" y="0"/>
                    <a:pt x="0" y="132"/>
                    <a:pt x="72" y="227"/>
                  </a:cubicBezTo>
                  <a:cubicBezTo>
                    <a:pt x="102" y="266"/>
                    <a:pt x="143" y="283"/>
                    <a:pt x="184" y="283"/>
                  </a:cubicBezTo>
                  <a:cubicBezTo>
                    <a:pt x="250" y="283"/>
                    <a:pt x="315" y="238"/>
                    <a:pt x="325" y="161"/>
                  </a:cubicBezTo>
                  <a:cubicBezTo>
                    <a:pt x="335" y="83"/>
                    <a:pt x="281" y="12"/>
                    <a:pt x="205" y="2"/>
                  </a:cubicBezTo>
                  <a:cubicBezTo>
                    <a:pt x="197" y="1"/>
                    <a:pt x="190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6" name="Google Shape;10366;p15"/>
            <p:cNvSpPr/>
            <p:nvPr/>
          </p:nvSpPr>
          <p:spPr>
            <a:xfrm>
              <a:off x="3912050" y="5291125"/>
              <a:ext cx="6550" cy="5525"/>
            </a:xfrm>
            <a:custGeom>
              <a:avLst/>
              <a:gdLst/>
              <a:ahLst/>
              <a:cxnLst/>
              <a:rect l="l" t="t" r="r" b="b"/>
              <a:pathLst>
                <a:path w="262" h="221" extrusionOk="0">
                  <a:moveTo>
                    <a:pt x="142" y="0"/>
                  </a:moveTo>
                  <a:cubicBezTo>
                    <a:pt x="54" y="0"/>
                    <a:pt x="1" y="103"/>
                    <a:pt x="57" y="176"/>
                  </a:cubicBezTo>
                  <a:cubicBezTo>
                    <a:pt x="80" y="207"/>
                    <a:pt x="112" y="220"/>
                    <a:pt x="144" y="220"/>
                  </a:cubicBezTo>
                  <a:cubicBezTo>
                    <a:pt x="196" y="220"/>
                    <a:pt x="246" y="185"/>
                    <a:pt x="254" y="125"/>
                  </a:cubicBezTo>
                  <a:cubicBezTo>
                    <a:pt x="262" y="65"/>
                    <a:pt x="220" y="9"/>
                    <a:pt x="160" y="2"/>
                  </a:cubicBezTo>
                  <a:cubicBezTo>
                    <a:pt x="154" y="1"/>
                    <a:pt x="148" y="0"/>
                    <a:pt x="1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7" name="Google Shape;10367;p15"/>
            <p:cNvSpPr/>
            <p:nvPr/>
          </p:nvSpPr>
          <p:spPr>
            <a:xfrm>
              <a:off x="3587025" y="5245000"/>
              <a:ext cx="6575" cy="5550"/>
            </a:xfrm>
            <a:custGeom>
              <a:avLst/>
              <a:gdLst/>
              <a:ahLst/>
              <a:cxnLst/>
              <a:rect l="l" t="t" r="r" b="b"/>
              <a:pathLst>
                <a:path w="263" h="222" extrusionOk="0">
                  <a:moveTo>
                    <a:pt x="143" y="1"/>
                  </a:moveTo>
                  <a:cubicBezTo>
                    <a:pt x="55" y="1"/>
                    <a:pt x="1" y="103"/>
                    <a:pt x="57" y="178"/>
                  </a:cubicBezTo>
                  <a:cubicBezTo>
                    <a:pt x="79" y="208"/>
                    <a:pt x="111" y="222"/>
                    <a:pt x="143" y="222"/>
                  </a:cubicBezTo>
                  <a:cubicBezTo>
                    <a:pt x="195" y="222"/>
                    <a:pt x="246" y="186"/>
                    <a:pt x="254" y="126"/>
                  </a:cubicBezTo>
                  <a:cubicBezTo>
                    <a:pt x="263" y="65"/>
                    <a:pt x="221" y="10"/>
                    <a:pt x="161" y="2"/>
                  </a:cubicBezTo>
                  <a:cubicBezTo>
                    <a:pt x="155" y="1"/>
                    <a:pt x="149" y="1"/>
                    <a:pt x="14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8" name="Google Shape;10368;p15"/>
            <p:cNvSpPr/>
            <p:nvPr/>
          </p:nvSpPr>
          <p:spPr>
            <a:xfrm>
              <a:off x="3742625" y="5196025"/>
              <a:ext cx="15100" cy="13025"/>
            </a:xfrm>
            <a:custGeom>
              <a:avLst/>
              <a:gdLst/>
              <a:ahLst/>
              <a:cxnLst/>
              <a:rect l="l" t="t" r="r" b="b"/>
              <a:pathLst>
                <a:path w="604" h="521" extrusionOk="0">
                  <a:moveTo>
                    <a:pt x="295" y="1"/>
                  </a:moveTo>
                  <a:cubicBezTo>
                    <a:pt x="201" y="1"/>
                    <a:pt x="106" y="50"/>
                    <a:pt x="60" y="152"/>
                  </a:cubicBezTo>
                  <a:cubicBezTo>
                    <a:pt x="0" y="281"/>
                    <a:pt x="56" y="434"/>
                    <a:pt x="186" y="496"/>
                  </a:cubicBezTo>
                  <a:cubicBezTo>
                    <a:pt x="223" y="513"/>
                    <a:pt x="260" y="520"/>
                    <a:pt x="295" y="520"/>
                  </a:cubicBezTo>
                  <a:cubicBezTo>
                    <a:pt x="464" y="520"/>
                    <a:pt x="604" y="350"/>
                    <a:pt x="538" y="171"/>
                  </a:cubicBezTo>
                  <a:cubicBezTo>
                    <a:pt x="497" y="58"/>
                    <a:pt x="396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9" name="Google Shape;10369;p15"/>
            <p:cNvSpPr/>
            <p:nvPr/>
          </p:nvSpPr>
          <p:spPr>
            <a:xfrm>
              <a:off x="3485250" y="5066425"/>
              <a:ext cx="30225" cy="25975"/>
            </a:xfrm>
            <a:custGeom>
              <a:avLst/>
              <a:gdLst/>
              <a:ahLst/>
              <a:cxnLst/>
              <a:rect l="l" t="t" r="r" b="b"/>
              <a:pathLst>
                <a:path w="1209" h="1039" extrusionOk="0">
                  <a:moveTo>
                    <a:pt x="591" y="1"/>
                  </a:moveTo>
                  <a:cubicBezTo>
                    <a:pt x="403" y="1"/>
                    <a:pt x="215" y="99"/>
                    <a:pt x="121" y="300"/>
                  </a:cubicBezTo>
                  <a:cubicBezTo>
                    <a:pt x="1" y="560"/>
                    <a:pt x="113" y="869"/>
                    <a:pt x="373" y="989"/>
                  </a:cubicBezTo>
                  <a:cubicBezTo>
                    <a:pt x="447" y="1023"/>
                    <a:pt x="522" y="1038"/>
                    <a:pt x="593" y="1038"/>
                  </a:cubicBezTo>
                  <a:cubicBezTo>
                    <a:pt x="930" y="1038"/>
                    <a:pt x="1208" y="698"/>
                    <a:pt x="1078" y="341"/>
                  </a:cubicBezTo>
                  <a:cubicBezTo>
                    <a:pt x="996" y="116"/>
                    <a:pt x="794" y="1"/>
                    <a:pt x="5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0" name="Google Shape;10370;p15"/>
            <p:cNvSpPr/>
            <p:nvPr/>
          </p:nvSpPr>
          <p:spPr>
            <a:xfrm>
              <a:off x="3316050" y="4804275"/>
              <a:ext cx="35950" cy="32400"/>
            </a:xfrm>
            <a:custGeom>
              <a:avLst/>
              <a:gdLst/>
              <a:ahLst/>
              <a:cxnLst/>
              <a:rect l="l" t="t" r="r" b="b"/>
              <a:pathLst>
                <a:path w="1438" h="1296" extrusionOk="0">
                  <a:moveTo>
                    <a:pt x="739" y="0"/>
                  </a:moveTo>
                  <a:cubicBezTo>
                    <a:pt x="488" y="0"/>
                    <a:pt x="258" y="145"/>
                    <a:pt x="152" y="375"/>
                  </a:cubicBezTo>
                  <a:cubicBezTo>
                    <a:pt x="0" y="699"/>
                    <a:pt x="142" y="1084"/>
                    <a:pt x="466" y="1236"/>
                  </a:cubicBezTo>
                  <a:cubicBezTo>
                    <a:pt x="553" y="1276"/>
                    <a:pt x="646" y="1296"/>
                    <a:pt x="739" y="1296"/>
                  </a:cubicBezTo>
                  <a:cubicBezTo>
                    <a:pt x="898" y="1296"/>
                    <a:pt x="1055" y="1237"/>
                    <a:pt x="1177" y="1125"/>
                  </a:cubicBezTo>
                  <a:cubicBezTo>
                    <a:pt x="1371" y="947"/>
                    <a:pt x="1437" y="671"/>
                    <a:pt x="1347" y="424"/>
                  </a:cubicBezTo>
                  <a:cubicBezTo>
                    <a:pt x="1257" y="179"/>
                    <a:pt x="1029" y="11"/>
                    <a:pt x="766" y="1"/>
                  </a:cubicBezTo>
                  <a:cubicBezTo>
                    <a:pt x="757" y="0"/>
                    <a:pt x="748" y="0"/>
                    <a:pt x="73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1" name="Google Shape;10371;p15"/>
            <p:cNvSpPr/>
            <p:nvPr/>
          </p:nvSpPr>
          <p:spPr>
            <a:xfrm>
              <a:off x="4407325" y="4354525"/>
              <a:ext cx="22700" cy="19475"/>
            </a:xfrm>
            <a:custGeom>
              <a:avLst/>
              <a:gdLst/>
              <a:ahLst/>
              <a:cxnLst/>
              <a:rect l="l" t="t" r="r" b="b"/>
              <a:pathLst>
                <a:path w="908" h="779" extrusionOk="0">
                  <a:moveTo>
                    <a:pt x="443" y="1"/>
                  </a:moveTo>
                  <a:cubicBezTo>
                    <a:pt x="302" y="1"/>
                    <a:pt x="161" y="75"/>
                    <a:pt x="91" y="226"/>
                  </a:cubicBezTo>
                  <a:cubicBezTo>
                    <a:pt x="1" y="420"/>
                    <a:pt x="85" y="651"/>
                    <a:pt x="280" y="742"/>
                  </a:cubicBezTo>
                  <a:cubicBezTo>
                    <a:pt x="336" y="767"/>
                    <a:pt x="392" y="779"/>
                    <a:pt x="446" y="779"/>
                  </a:cubicBezTo>
                  <a:cubicBezTo>
                    <a:pt x="698" y="779"/>
                    <a:pt x="907" y="524"/>
                    <a:pt x="808" y="256"/>
                  </a:cubicBezTo>
                  <a:cubicBezTo>
                    <a:pt x="746" y="87"/>
                    <a:pt x="595" y="1"/>
                    <a:pt x="44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2" name="Google Shape;10372;p15"/>
            <p:cNvSpPr/>
            <p:nvPr/>
          </p:nvSpPr>
          <p:spPr>
            <a:xfrm>
              <a:off x="4534750" y="5116650"/>
              <a:ext cx="57475" cy="51850"/>
            </a:xfrm>
            <a:custGeom>
              <a:avLst/>
              <a:gdLst/>
              <a:ahLst/>
              <a:cxnLst/>
              <a:rect l="l" t="t" r="r" b="b"/>
              <a:pathLst>
                <a:path w="2299" h="2074" extrusionOk="0">
                  <a:moveTo>
                    <a:pt x="1181" y="1"/>
                  </a:moveTo>
                  <a:cubicBezTo>
                    <a:pt x="779" y="1"/>
                    <a:pt x="412" y="233"/>
                    <a:pt x="243" y="600"/>
                  </a:cubicBezTo>
                  <a:cubicBezTo>
                    <a:pt x="1" y="1120"/>
                    <a:pt x="226" y="1736"/>
                    <a:pt x="746" y="1977"/>
                  </a:cubicBezTo>
                  <a:cubicBezTo>
                    <a:pt x="886" y="2042"/>
                    <a:pt x="1035" y="2074"/>
                    <a:pt x="1182" y="2074"/>
                  </a:cubicBezTo>
                  <a:cubicBezTo>
                    <a:pt x="1437" y="2074"/>
                    <a:pt x="1689" y="1979"/>
                    <a:pt x="1884" y="1800"/>
                  </a:cubicBezTo>
                  <a:cubicBezTo>
                    <a:pt x="2192" y="1515"/>
                    <a:pt x="2299" y="1074"/>
                    <a:pt x="2156" y="681"/>
                  </a:cubicBezTo>
                  <a:cubicBezTo>
                    <a:pt x="2012" y="287"/>
                    <a:pt x="1645" y="18"/>
                    <a:pt x="1226" y="2"/>
                  </a:cubicBezTo>
                  <a:cubicBezTo>
                    <a:pt x="1211" y="1"/>
                    <a:pt x="1196" y="1"/>
                    <a:pt x="118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3" name="Google Shape;10373;p15"/>
            <p:cNvSpPr/>
            <p:nvPr/>
          </p:nvSpPr>
          <p:spPr>
            <a:xfrm>
              <a:off x="3209100" y="4510775"/>
              <a:ext cx="18850" cy="15625"/>
            </a:xfrm>
            <a:custGeom>
              <a:avLst/>
              <a:gdLst/>
              <a:ahLst/>
              <a:cxnLst/>
              <a:rect l="l" t="t" r="r" b="b"/>
              <a:pathLst>
                <a:path w="754" h="625" extrusionOk="0">
                  <a:moveTo>
                    <a:pt x="368" y="1"/>
                  </a:moveTo>
                  <a:cubicBezTo>
                    <a:pt x="168" y="1"/>
                    <a:pt x="1" y="199"/>
                    <a:pt x="73" y="414"/>
                  </a:cubicBezTo>
                  <a:cubicBezTo>
                    <a:pt x="117" y="543"/>
                    <a:pt x="237" y="624"/>
                    <a:pt x="367" y="624"/>
                  </a:cubicBezTo>
                  <a:cubicBezTo>
                    <a:pt x="401" y="624"/>
                    <a:pt x="435" y="619"/>
                    <a:pt x="468" y="607"/>
                  </a:cubicBezTo>
                  <a:cubicBezTo>
                    <a:pt x="730" y="519"/>
                    <a:pt x="754" y="157"/>
                    <a:pt x="506" y="33"/>
                  </a:cubicBezTo>
                  <a:cubicBezTo>
                    <a:pt x="460" y="11"/>
                    <a:pt x="413" y="1"/>
                    <a:pt x="36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4" name="Google Shape;10374;p15"/>
            <p:cNvSpPr/>
            <p:nvPr/>
          </p:nvSpPr>
          <p:spPr>
            <a:xfrm>
              <a:off x="3232250" y="4931200"/>
              <a:ext cx="6875" cy="5675"/>
            </a:xfrm>
            <a:custGeom>
              <a:avLst/>
              <a:gdLst/>
              <a:ahLst/>
              <a:cxnLst/>
              <a:rect l="l" t="t" r="r" b="b"/>
              <a:pathLst>
                <a:path w="275" h="227" extrusionOk="0">
                  <a:moveTo>
                    <a:pt x="134" y="1"/>
                  </a:moveTo>
                  <a:cubicBezTo>
                    <a:pt x="61" y="1"/>
                    <a:pt x="1" y="73"/>
                    <a:pt x="28" y="151"/>
                  </a:cubicBezTo>
                  <a:cubicBezTo>
                    <a:pt x="43" y="197"/>
                    <a:pt x="87" y="226"/>
                    <a:pt x="133" y="226"/>
                  </a:cubicBezTo>
                  <a:cubicBezTo>
                    <a:pt x="145" y="226"/>
                    <a:pt x="157" y="224"/>
                    <a:pt x="169" y="220"/>
                  </a:cubicBezTo>
                  <a:cubicBezTo>
                    <a:pt x="265" y="189"/>
                    <a:pt x="274" y="56"/>
                    <a:pt x="184" y="13"/>
                  </a:cubicBezTo>
                  <a:cubicBezTo>
                    <a:pt x="167" y="4"/>
                    <a:pt x="150" y="1"/>
                    <a:pt x="13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5" name="Google Shape;10375;p15"/>
            <p:cNvSpPr/>
            <p:nvPr/>
          </p:nvSpPr>
          <p:spPr>
            <a:xfrm>
              <a:off x="2985950" y="5102025"/>
              <a:ext cx="6900" cy="5650"/>
            </a:xfrm>
            <a:custGeom>
              <a:avLst/>
              <a:gdLst/>
              <a:ahLst/>
              <a:cxnLst/>
              <a:rect l="l" t="t" r="r" b="b"/>
              <a:pathLst>
                <a:path w="276" h="226" extrusionOk="0">
                  <a:moveTo>
                    <a:pt x="133" y="0"/>
                  </a:moveTo>
                  <a:cubicBezTo>
                    <a:pt x="61" y="0"/>
                    <a:pt x="0" y="73"/>
                    <a:pt x="27" y="151"/>
                  </a:cubicBezTo>
                  <a:cubicBezTo>
                    <a:pt x="44" y="197"/>
                    <a:pt x="88" y="226"/>
                    <a:pt x="134" y="226"/>
                  </a:cubicBezTo>
                  <a:cubicBezTo>
                    <a:pt x="146" y="226"/>
                    <a:pt x="158" y="224"/>
                    <a:pt x="170" y="220"/>
                  </a:cubicBezTo>
                  <a:cubicBezTo>
                    <a:pt x="265" y="189"/>
                    <a:pt x="275" y="56"/>
                    <a:pt x="184" y="13"/>
                  </a:cubicBezTo>
                  <a:cubicBezTo>
                    <a:pt x="167" y="4"/>
                    <a:pt x="150" y="0"/>
                    <a:pt x="13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6" name="Google Shape;10376;p15"/>
            <p:cNvSpPr/>
            <p:nvPr/>
          </p:nvSpPr>
          <p:spPr>
            <a:xfrm>
              <a:off x="3475225" y="4555750"/>
              <a:ext cx="20350" cy="16850"/>
            </a:xfrm>
            <a:custGeom>
              <a:avLst/>
              <a:gdLst/>
              <a:ahLst/>
              <a:cxnLst/>
              <a:rect l="l" t="t" r="r" b="b"/>
              <a:pathLst>
                <a:path w="814" h="674" extrusionOk="0">
                  <a:moveTo>
                    <a:pt x="395" y="1"/>
                  </a:moveTo>
                  <a:cubicBezTo>
                    <a:pt x="181" y="1"/>
                    <a:pt x="0" y="214"/>
                    <a:pt x="79" y="445"/>
                  </a:cubicBezTo>
                  <a:cubicBezTo>
                    <a:pt x="126" y="586"/>
                    <a:pt x="258" y="673"/>
                    <a:pt x="397" y="673"/>
                  </a:cubicBezTo>
                  <a:cubicBezTo>
                    <a:pt x="433" y="673"/>
                    <a:pt x="469" y="668"/>
                    <a:pt x="504" y="656"/>
                  </a:cubicBezTo>
                  <a:cubicBezTo>
                    <a:pt x="788" y="558"/>
                    <a:pt x="814" y="169"/>
                    <a:pt x="544" y="36"/>
                  </a:cubicBezTo>
                  <a:cubicBezTo>
                    <a:pt x="495" y="12"/>
                    <a:pt x="444" y="1"/>
                    <a:pt x="39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7" name="Google Shape;10377;p15"/>
            <p:cNvSpPr/>
            <p:nvPr/>
          </p:nvSpPr>
          <p:spPr>
            <a:xfrm>
              <a:off x="3398450" y="4602950"/>
              <a:ext cx="6875" cy="5675"/>
            </a:xfrm>
            <a:custGeom>
              <a:avLst/>
              <a:gdLst/>
              <a:ahLst/>
              <a:cxnLst/>
              <a:rect l="l" t="t" r="r" b="b"/>
              <a:pathLst>
                <a:path w="275" h="227" extrusionOk="0">
                  <a:moveTo>
                    <a:pt x="134" y="0"/>
                  </a:moveTo>
                  <a:cubicBezTo>
                    <a:pt x="62" y="0"/>
                    <a:pt x="1" y="73"/>
                    <a:pt x="28" y="151"/>
                  </a:cubicBezTo>
                  <a:cubicBezTo>
                    <a:pt x="43" y="197"/>
                    <a:pt x="86" y="226"/>
                    <a:pt x="132" y="226"/>
                  </a:cubicBezTo>
                  <a:cubicBezTo>
                    <a:pt x="144" y="226"/>
                    <a:pt x="157" y="224"/>
                    <a:pt x="169" y="220"/>
                  </a:cubicBezTo>
                  <a:cubicBezTo>
                    <a:pt x="265" y="188"/>
                    <a:pt x="274" y="57"/>
                    <a:pt x="184" y="12"/>
                  </a:cubicBezTo>
                  <a:cubicBezTo>
                    <a:pt x="167" y="4"/>
                    <a:pt x="150" y="0"/>
                    <a:pt x="13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8" name="Google Shape;10378;p15"/>
            <p:cNvSpPr/>
            <p:nvPr/>
          </p:nvSpPr>
          <p:spPr>
            <a:xfrm>
              <a:off x="3723750" y="4325500"/>
              <a:ext cx="6875" cy="5675"/>
            </a:xfrm>
            <a:custGeom>
              <a:avLst/>
              <a:gdLst/>
              <a:ahLst/>
              <a:cxnLst/>
              <a:rect l="l" t="t" r="r" b="b"/>
              <a:pathLst>
                <a:path w="275" h="227" extrusionOk="0">
                  <a:moveTo>
                    <a:pt x="135" y="0"/>
                  </a:moveTo>
                  <a:cubicBezTo>
                    <a:pt x="62" y="0"/>
                    <a:pt x="1" y="73"/>
                    <a:pt x="28" y="150"/>
                  </a:cubicBezTo>
                  <a:cubicBezTo>
                    <a:pt x="43" y="197"/>
                    <a:pt x="87" y="226"/>
                    <a:pt x="133" y="226"/>
                  </a:cubicBezTo>
                  <a:cubicBezTo>
                    <a:pt x="145" y="226"/>
                    <a:pt x="157" y="225"/>
                    <a:pt x="169" y="221"/>
                  </a:cubicBezTo>
                  <a:cubicBezTo>
                    <a:pt x="265" y="189"/>
                    <a:pt x="274" y="57"/>
                    <a:pt x="184" y="12"/>
                  </a:cubicBezTo>
                  <a:cubicBezTo>
                    <a:pt x="167" y="4"/>
                    <a:pt x="151" y="0"/>
                    <a:pt x="1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9" name="Google Shape;10379;p15"/>
            <p:cNvSpPr/>
            <p:nvPr/>
          </p:nvSpPr>
          <p:spPr>
            <a:xfrm>
              <a:off x="3844100" y="4264000"/>
              <a:ext cx="16950" cy="14050"/>
            </a:xfrm>
            <a:custGeom>
              <a:avLst/>
              <a:gdLst/>
              <a:ahLst/>
              <a:cxnLst/>
              <a:rect l="l" t="t" r="r" b="b"/>
              <a:pathLst>
                <a:path w="678" h="562" extrusionOk="0">
                  <a:moveTo>
                    <a:pt x="329" y="1"/>
                  </a:moveTo>
                  <a:cubicBezTo>
                    <a:pt x="151" y="1"/>
                    <a:pt x="1" y="179"/>
                    <a:pt x="65" y="371"/>
                  </a:cubicBezTo>
                  <a:cubicBezTo>
                    <a:pt x="105" y="488"/>
                    <a:pt x="214" y="561"/>
                    <a:pt x="330" y="561"/>
                  </a:cubicBezTo>
                  <a:cubicBezTo>
                    <a:pt x="360" y="561"/>
                    <a:pt x="390" y="556"/>
                    <a:pt x="420" y="546"/>
                  </a:cubicBezTo>
                  <a:cubicBezTo>
                    <a:pt x="656" y="465"/>
                    <a:pt x="677" y="141"/>
                    <a:pt x="455" y="31"/>
                  </a:cubicBezTo>
                  <a:cubicBezTo>
                    <a:pt x="413" y="10"/>
                    <a:pt x="370" y="1"/>
                    <a:pt x="32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0" name="Google Shape;10380;p15"/>
            <p:cNvSpPr/>
            <p:nvPr/>
          </p:nvSpPr>
          <p:spPr>
            <a:xfrm>
              <a:off x="3821775" y="4407975"/>
              <a:ext cx="13600" cy="11225"/>
            </a:xfrm>
            <a:custGeom>
              <a:avLst/>
              <a:gdLst/>
              <a:ahLst/>
              <a:cxnLst/>
              <a:rect l="l" t="t" r="r" b="b"/>
              <a:pathLst>
                <a:path w="544" h="449" extrusionOk="0">
                  <a:moveTo>
                    <a:pt x="266" y="1"/>
                  </a:moveTo>
                  <a:cubicBezTo>
                    <a:pt x="122" y="1"/>
                    <a:pt x="1" y="143"/>
                    <a:pt x="54" y="298"/>
                  </a:cubicBezTo>
                  <a:cubicBezTo>
                    <a:pt x="85" y="390"/>
                    <a:pt x="173" y="449"/>
                    <a:pt x="266" y="449"/>
                  </a:cubicBezTo>
                  <a:cubicBezTo>
                    <a:pt x="290" y="449"/>
                    <a:pt x="314" y="445"/>
                    <a:pt x="338" y="437"/>
                  </a:cubicBezTo>
                  <a:cubicBezTo>
                    <a:pt x="526" y="373"/>
                    <a:pt x="544" y="113"/>
                    <a:pt x="365" y="24"/>
                  </a:cubicBezTo>
                  <a:cubicBezTo>
                    <a:pt x="332" y="8"/>
                    <a:pt x="298" y="1"/>
                    <a:pt x="2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1" name="Google Shape;10381;p15"/>
            <p:cNvSpPr/>
            <p:nvPr/>
          </p:nvSpPr>
          <p:spPr>
            <a:xfrm>
              <a:off x="3632925" y="4474625"/>
              <a:ext cx="27125" cy="22425"/>
            </a:xfrm>
            <a:custGeom>
              <a:avLst/>
              <a:gdLst/>
              <a:ahLst/>
              <a:cxnLst/>
              <a:rect l="l" t="t" r="r" b="b"/>
              <a:pathLst>
                <a:path w="1085" h="897" extrusionOk="0">
                  <a:moveTo>
                    <a:pt x="527" y="0"/>
                  </a:moveTo>
                  <a:cubicBezTo>
                    <a:pt x="241" y="0"/>
                    <a:pt x="0" y="286"/>
                    <a:pt x="104" y="593"/>
                  </a:cubicBezTo>
                  <a:cubicBezTo>
                    <a:pt x="168" y="780"/>
                    <a:pt x="343" y="897"/>
                    <a:pt x="530" y="897"/>
                  </a:cubicBezTo>
                  <a:cubicBezTo>
                    <a:pt x="577" y="897"/>
                    <a:pt x="625" y="889"/>
                    <a:pt x="673" y="874"/>
                  </a:cubicBezTo>
                  <a:cubicBezTo>
                    <a:pt x="1050" y="744"/>
                    <a:pt x="1084" y="224"/>
                    <a:pt x="727" y="48"/>
                  </a:cubicBezTo>
                  <a:cubicBezTo>
                    <a:pt x="660" y="15"/>
                    <a:pt x="592" y="0"/>
                    <a:pt x="5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2" name="Google Shape;10382;p15"/>
            <p:cNvSpPr/>
            <p:nvPr/>
          </p:nvSpPr>
          <p:spPr>
            <a:xfrm>
              <a:off x="3570975" y="4478425"/>
              <a:ext cx="13550" cy="11225"/>
            </a:xfrm>
            <a:custGeom>
              <a:avLst/>
              <a:gdLst/>
              <a:ahLst/>
              <a:cxnLst/>
              <a:rect l="l" t="t" r="r" b="b"/>
              <a:pathLst>
                <a:path w="542" h="449" extrusionOk="0">
                  <a:moveTo>
                    <a:pt x="262" y="0"/>
                  </a:moveTo>
                  <a:cubicBezTo>
                    <a:pt x="120" y="0"/>
                    <a:pt x="0" y="142"/>
                    <a:pt x="53" y="296"/>
                  </a:cubicBezTo>
                  <a:cubicBezTo>
                    <a:pt x="84" y="389"/>
                    <a:pt x="171" y="448"/>
                    <a:pt x="263" y="448"/>
                  </a:cubicBezTo>
                  <a:cubicBezTo>
                    <a:pt x="287" y="448"/>
                    <a:pt x="311" y="444"/>
                    <a:pt x="335" y="436"/>
                  </a:cubicBezTo>
                  <a:cubicBezTo>
                    <a:pt x="525" y="371"/>
                    <a:pt x="541" y="111"/>
                    <a:pt x="362" y="24"/>
                  </a:cubicBezTo>
                  <a:cubicBezTo>
                    <a:pt x="329" y="8"/>
                    <a:pt x="295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3" name="Google Shape;10383;p15"/>
            <p:cNvSpPr/>
            <p:nvPr/>
          </p:nvSpPr>
          <p:spPr>
            <a:xfrm>
              <a:off x="3562525" y="4321250"/>
              <a:ext cx="33975" cy="30850"/>
            </a:xfrm>
            <a:custGeom>
              <a:avLst/>
              <a:gdLst/>
              <a:ahLst/>
              <a:cxnLst/>
              <a:rect l="l" t="t" r="r" b="b"/>
              <a:pathLst>
                <a:path w="1359" h="1234" extrusionOk="0">
                  <a:moveTo>
                    <a:pt x="726" y="1"/>
                  </a:moveTo>
                  <a:cubicBezTo>
                    <a:pt x="333" y="1"/>
                    <a:pt x="1" y="394"/>
                    <a:pt x="144" y="816"/>
                  </a:cubicBezTo>
                  <a:cubicBezTo>
                    <a:pt x="232" y="1072"/>
                    <a:pt x="471" y="1234"/>
                    <a:pt x="728" y="1234"/>
                  </a:cubicBezTo>
                  <a:cubicBezTo>
                    <a:pt x="793" y="1234"/>
                    <a:pt x="860" y="1223"/>
                    <a:pt x="926" y="1201"/>
                  </a:cubicBezTo>
                  <a:cubicBezTo>
                    <a:pt x="1162" y="1121"/>
                    <a:pt x="1326" y="908"/>
                    <a:pt x="1342" y="658"/>
                  </a:cubicBezTo>
                  <a:cubicBezTo>
                    <a:pt x="1359" y="410"/>
                    <a:pt x="1223" y="177"/>
                    <a:pt x="999" y="66"/>
                  </a:cubicBezTo>
                  <a:cubicBezTo>
                    <a:pt x="908" y="21"/>
                    <a:pt x="816" y="1"/>
                    <a:pt x="72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4" name="Google Shape;10384;p15"/>
            <p:cNvSpPr/>
            <p:nvPr/>
          </p:nvSpPr>
          <p:spPr>
            <a:xfrm>
              <a:off x="2173275" y="4024225"/>
              <a:ext cx="16375" cy="14000"/>
            </a:xfrm>
            <a:custGeom>
              <a:avLst/>
              <a:gdLst/>
              <a:ahLst/>
              <a:cxnLst/>
              <a:rect l="l" t="t" r="r" b="b"/>
              <a:pathLst>
                <a:path w="655" h="560" extrusionOk="0">
                  <a:moveTo>
                    <a:pt x="282" y="0"/>
                  </a:moveTo>
                  <a:cubicBezTo>
                    <a:pt x="139" y="0"/>
                    <a:pt x="1" y="112"/>
                    <a:pt x="1" y="280"/>
                  </a:cubicBezTo>
                  <a:cubicBezTo>
                    <a:pt x="1" y="435"/>
                    <a:pt x="126" y="560"/>
                    <a:pt x="280" y="560"/>
                  </a:cubicBezTo>
                  <a:cubicBezTo>
                    <a:pt x="530" y="560"/>
                    <a:pt x="655" y="259"/>
                    <a:pt x="479" y="83"/>
                  </a:cubicBezTo>
                  <a:cubicBezTo>
                    <a:pt x="422" y="26"/>
                    <a:pt x="351" y="0"/>
                    <a:pt x="28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5" name="Google Shape;10385;p15"/>
            <p:cNvSpPr/>
            <p:nvPr/>
          </p:nvSpPr>
          <p:spPr>
            <a:xfrm>
              <a:off x="4690975" y="4411125"/>
              <a:ext cx="25075" cy="21650"/>
            </a:xfrm>
            <a:custGeom>
              <a:avLst/>
              <a:gdLst/>
              <a:ahLst/>
              <a:cxnLst/>
              <a:rect l="l" t="t" r="r" b="b"/>
              <a:pathLst>
                <a:path w="1003" h="866" extrusionOk="0">
                  <a:moveTo>
                    <a:pt x="508" y="1"/>
                  </a:moveTo>
                  <a:cubicBezTo>
                    <a:pt x="233" y="1"/>
                    <a:pt x="0" y="274"/>
                    <a:pt x="99" y="570"/>
                  </a:cubicBezTo>
                  <a:cubicBezTo>
                    <a:pt x="164" y="765"/>
                    <a:pt x="337" y="866"/>
                    <a:pt x="511" y="866"/>
                  </a:cubicBezTo>
                  <a:cubicBezTo>
                    <a:pt x="663" y="866"/>
                    <a:pt x="815" y="788"/>
                    <a:pt x="896" y="628"/>
                  </a:cubicBezTo>
                  <a:cubicBezTo>
                    <a:pt x="1002" y="414"/>
                    <a:pt x="917" y="155"/>
                    <a:pt x="703" y="48"/>
                  </a:cubicBezTo>
                  <a:cubicBezTo>
                    <a:pt x="638" y="16"/>
                    <a:pt x="572" y="1"/>
                    <a:pt x="5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6" name="Google Shape;10386;p15"/>
            <p:cNvSpPr/>
            <p:nvPr/>
          </p:nvSpPr>
          <p:spPr>
            <a:xfrm>
              <a:off x="5098500" y="4267625"/>
              <a:ext cx="51600" cy="46550"/>
            </a:xfrm>
            <a:custGeom>
              <a:avLst/>
              <a:gdLst/>
              <a:ahLst/>
              <a:cxnLst/>
              <a:rect l="l" t="t" r="r" b="b"/>
              <a:pathLst>
                <a:path w="2064" h="1862" extrusionOk="0">
                  <a:moveTo>
                    <a:pt x="1003" y="1"/>
                  </a:moveTo>
                  <a:cubicBezTo>
                    <a:pt x="783" y="1"/>
                    <a:pt x="566" y="79"/>
                    <a:pt x="393" y="229"/>
                  </a:cubicBezTo>
                  <a:cubicBezTo>
                    <a:pt x="108" y="475"/>
                    <a:pt x="1" y="867"/>
                    <a:pt x="120" y="1225"/>
                  </a:cubicBezTo>
                  <a:cubicBezTo>
                    <a:pt x="238" y="1581"/>
                    <a:pt x="560" y="1832"/>
                    <a:pt x="936" y="1859"/>
                  </a:cubicBezTo>
                  <a:cubicBezTo>
                    <a:pt x="957" y="1861"/>
                    <a:pt x="978" y="1861"/>
                    <a:pt x="1000" y="1861"/>
                  </a:cubicBezTo>
                  <a:cubicBezTo>
                    <a:pt x="1350" y="1861"/>
                    <a:pt x="1674" y="1664"/>
                    <a:pt x="1833" y="1347"/>
                  </a:cubicBezTo>
                  <a:cubicBezTo>
                    <a:pt x="2063" y="888"/>
                    <a:pt x="1877" y="329"/>
                    <a:pt x="1418" y="99"/>
                  </a:cubicBezTo>
                  <a:cubicBezTo>
                    <a:pt x="1286" y="33"/>
                    <a:pt x="1144" y="1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7" name="Google Shape;10387;p15"/>
            <p:cNvSpPr/>
            <p:nvPr/>
          </p:nvSpPr>
          <p:spPr>
            <a:xfrm>
              <a:off x="4844900" y="4360100"/>
              <a:ext cx="38900" cy="36800"/>
            </a:xfrm>
            <a:custGeom>
              <a:avLst/>
              <a:gdLst/>
              <a:ahLst/>
              <a:cxnLst/>
              <a:rect l="l" t="t" r="r" b="b"/>
              <a:pathLst>
                <a:path w="1556" h="1472" extrusionOk="0">
                  <a:moveTo>
                    <a:pt x="813" y="0"/>
                  </a:moveTo>
                  <a:cubicBezTo>
                    <a:pt x="615" y="0"/>
                    <a:pt x="422" y="79"/>
                    <a:pt x="280" y="229"/>
                  </a:cubicBezTo>
                  <a:cubicBezTo>
                    <a:pt x="1" y="522"/>
                    <a:pt x="11" y="988"/>
                    <a:pt x="305" y="1267"/>
                  </a:cubicBezTo>
                  <a:cubicBezTo>
                    <a:pt x="445" y="1401"/>
                    <a:pt x="628" y="1471"/>
                    <a:pt x="813" y="1471"/>
                  </a:cubicBezTo>
                  <a:cubicBezTo>
                    <a:pt x="914" y="1471"/>
                    <a:pt x="1015" y="1451"/>
                    <a:pt x="1110" y="1408"/>
                  </a:cubicBezTo>
                  <a:cubicBezTo>
                    <a:pt x="1382" y="1288"/>
                    <a:pt x="1555" y="1016"/>
                    <a:pt x="1548" y="718"/>
                  </a:cubicBezTo>
                  <a:cubicBezTo>
                    <a:pt x="1542" y="421"/>
                    <a:pt x="1357" y="156"/>
                    <a:pt x="1079" y="50"/>
                  </a:cubicBezTo>
                  <a:cubicBezTo>
                    <a:pt x="992" y="16"/>
                    <a:pt x="902" y="0"/>
                    <a:pt x="8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8" name="Google Shape;10388;p15"/>
            <p:cNvSpPr/>
            <p:nvPr/>
          </p:nvSpPr>
          <p:spPr>
            <a:xfrm>
              <a:off x="4735600" y="3931975"/>
              <a:ext cx="48600" cy="46000"/>
            </a:xfrm>
            <a:custGeom>
              <a:avLst/>
              <a:gdLst/>
              <a:ahLst/>
              <a:cxnLst/>
              <a:rect l="l" t="t" r="r" b="b"/>
              <a:pathLst>
                <a:path w="1944" h="1840" extrusionOk="0">
                  <a:moveTo>
                    <a:pt x="1018" y="1"/>
                  </a:moveTo>
                  <a:cubicBezTo>
                    <a:pt x="771" y="1"/>
                    <a:pt x="528" y="101"/>
                    <a:pt x="351" y="286"/>
                  </a:cubicBezTo>
                  <a:cubicBezTo>
                    <a:pt x="1" y="653"/>
                    <a:pt x="14" y="1235"/>
                    <a:pt x="381" y="1585"/>
                  </a:cubicBezTo>
                  <a:cubicBezTo>
                    <a:pt x="555" y="1752"/>
                    <a:pt x="784" y="1839"/>
                    <a:pt x="1016" y="1839"/>
                  </a:cubicBezTo>
                  <a:cubicBezTo>
                    <a:pt x="1141" y="1839"/>
                    <a:pt x="1268" y="1814"/>
                    <a:pt x="1388" y="1761"/>
                  </a:cubicBezTo>
                  <a:cubicBezTo>
                    <a:pt x="1728" y="1611"/>
                    <a:pt x="1944" y="1271"/>
                    <a:pt x="1935" y="898"/>
                  </a:cubicBezTo>
                  <a:cubicBezTo>
                    <a:pt x="1926" y="527"/>
                    <a:pt x="1694" y="198"/>
                    <a:pt x="1347" y="62"/>
                  </a:cubicBezTo>
                  <a:cubicBezTo>
                    <a:pt x="1240" y="21"/>
                    <a:pt x="1128" y="1"/>
                    <a:pt x="10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9" name="Google Shape;10389;p15"/>
            <p:cNvSpPr/>
            <p:nvPr/>
          </p:nvSpPr>
          <p:spPr>
            <a:xfrm>
              <a:off x="4690175" y="4155425"/>
              <a:ext cx="27875" cy="23875"/>
            </a:xfrm>
            <a:custGeom>
              <a:avLst/>
              <a:gdLst/>
              <a:ahLst/>
              <a:cxnLst/>
              <a:rect l="l" t="t" r="r" b="b"/>
              <a:pathLst>
                <a:path w="1115" h="955" extrusionOk="0">
                  <a:moveTo>
                    <a:pt x="481" y="1"/>
                  </a:moveTo>
                  <a:cubicBezTo>
                    <a:pt x="236" y="1"/>
                    <a:pt x="0" y="191"/>
                    <a:pt x="0" y="478"/>
                  </a:cubicBezTo>
                  <a:cubicBezTo>
                    <a:pt x="0" y="741"/>
                    <a:pt x="214" y="954"/>
                    <a:pt x="477" y="954"/>
                  </a:cubicBezTo>
                  <a:cubicBezTo>
                    <a:pt x="902" y="954"/>
                    <a:pt x="1114" y="442"/>
                    <a:pt x="813" y="141"/>
                  </a:cubicBezTo>
                  <a:cubicBezTo>
                    <a:pt x="717" y="44"/>
                    <a:pt x="598" y="1"/>
                    <a:pt x="48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0" name="Google Shape;10390;p15"/>
            <p:cNvSpPr/>
            <p:nvPr/>
          </p:nvSpPr>
          <p:spPr>
            <a:xfrm>
              <a:off x="4567100" y="4181250"/>
              <a:ext cx="9325" cy="7975"/>
            </a:xfrm>
            <a:custGeom>
              <a:avLst/>
              <a:gdLst/>
              <a:ahLst/>
              <a:cxnLst/>
              <a:rect l="l" t="t" r="r" b="b"/>
              <a:pathLst>
                <a:path w="373" h="319" extrusionOk="0">
                  <a:moveTo>
                    <a:pt x="160" y="0"/>
                  </a:moveTo>
                  <a:cubicBezTo>
                    <a:pt x="79" y="0"/>
                    <a:pt x="1" y="64"/>
                    <a:pt x="1" y="160"/>
                  </a:cubicBezTo>
                  <a:cubicBezTo>
                    <a:pt x="1" y="248"/>
                    <a:pt x="72" y="318"/>
                    <a:pt x="160" y="318"/>
                  </a:cubicBezTo>
                  <a:cubicBezTo>
                    <a:pt x="301" y="318"/>
                    <a:pt x="372" y="148"/>
                    <a:pt x="271" y="48"/>
                  </a:cubicBezTo>
                  <a:cubicBezTo>
                    <a:pt x="239" y="15"/>
                    <a:pt x="199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1" name="Google Shape;10391;p15"/>
            <p:cNvSpPr/>
            <p:nvPr/>
          </p:nvSpPr>
          <p:spPr>
            <a:xfrm>
              <a:off x="5130900" y="3956950"/>
              <a:ext cx="9275" cy="7975"/>
            </a:xfrm>
            <a:custGeom>
              <a:avLst/>
              <a:gdLst/>
              <a:ahLst/>
              <a:cxnLst/>
              <a:rect l="l" t="t" r="r" b="b"/>
              <a:pathLst>
                <a:path w="371" h="319" extrusionOk="0">
                  <a:moveTo>
                    <a:pt x="160" y="0"/>
                  </a:moveTo>
                  <a:cubicBezTo>
                    <a:pt x="79" y="0"/>
                    <a:pt x="1" y="63"/>
                    <a:pt x="1" y="159"/>
                  </a:cubicBezTo>
                  <a:cubicBezTo>
                    <a:pt x="1" y="246"/>
                    <a:pt x="71" y="319"/>
                    <a:pt x="158" y="319"/>
                  </a:cubicBezTo>
                  <a:cubicBezTo>
                    <a:pt x="300" y="319"/>
                    <a:pt x="370" y="147"/>
                    <a:pt x="271" y="46"/>
                  </a:cubicBezTo>
                  <a:cubicBezTo>
                    <a:pt x="239" y="14"/>
                    <a:pt x="199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2" name="Google Shape;10392;p15"/>
            <p:cNvSpPr/>
            <p:nvPr/>
          </p:nvSpPr>
          <p:spPr>
            <a:xfrm>
              <a:off x="5224175" y="4113750"/>
              <a:ext cx="18625" cy="15900"/>
            </a:xfrm>
            <a:custGeom>
              <a:avLst/>
              <a:gdLst/>
              <a:ahLst/>
              <a:cxnLst/>
              <a:rect l="l" t="t" r="r" b="b"/>
              <a:pathLst>
                <a:path w="745" h="636" extrusionOk="0">
                  <a:moveTo>
                    <a:pt x="321" y="0"/>
                  </a:moveTo>
                  <a:cubicBezTo>
                    <a:pt x="158" y="0"/>
                    <a:pt x="2" y="128"/>
                    <a:pt x="2" y="319"/>
                  </a:cubicBezTo>
                  <a:cubicBezTo>
                    <a:pt x="0" y="495"/>
                    <a:pt x="143" y="636"/>
                    <a:pt x="319" y="636"/>
                  </a:cubicBezTo>
                  <a:cubicBezTo>
                    <a:pt x="601" y="636"/>
                    <a:pt x="744" y="295"/>
                    <a:pt x="543" y="95"/>
                  </a:cubicBezTo>
                  <a:cubicBezTo>
                    <a:pt x="478" y="30"/>
                    <a:pt x="399" y="0"/>
                    <a:pt x="32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3" name="Google Shape;10393;p15"/>
            <p:cNvSpPr/>
            <p:nvPr/>
          </p:nvSpPr>
          <p:spPr>
            <a:xfrm>
              <a:off x="4938325" y="4119725"/>
              <a:ext cx="33025" cy="31775"/>
            </a:xfrm>
            <a:custGeom>
              <a:avLst/>
              <a:gdLst/>
              <a:ahLst/>
              <a:cxnLst/>
              <a:rect l="l" t="t" r="r" b="b"/>
              <a:pathLst>
                <a:path w="1321" h="1271" extrusionOk="0">
                  <a:moveTo>
                    <a:pt x="635" y="0"/>
                  </a:moveTo>
                  <a:cubicBezTo>
                    <a:pt x="554" y="0"/>
                    <a:pt x="471" y="16"/>
                    <a:pt x="393" y="48"/>
                  </a:cubicBezTo>
                  <a:cubicBezTo>
                    <a:pt x="155" y="146"/>
                    <a:pt x="0" y="379"/>
                    <a:pt x="0" y="636"/>
                  </a:cubicBezTo>
                  <a:cubicBezTo>
                    <a:pt x="0" y="986"/>
                    <a:pt x="285" y="1270"/>
                    <a:pt x="636" y="1270"/>
                  </a:cubicBezTo>
                  <a:cubicBezTo>
                    <a:pt x="893" y="1270"/>
                    <a:pt x="1125" y="1115"/>
                    <a:pt x="1222" y="878"/>
                  </a:cubicBezTo>
                  <a:cubicBezTo>
                    <a:pt x="1320" y="640"/>
                    <a:pt x="1266" y="368"/>
                    <a:pt x="1084" y="186"/>
                  </a:cubicBezTo>
                  <a:cubicBezTo>
                    <a:pt x="963" y="65"/>
                    <a:pt x="801" y="0"/>
                    <a:pt x="6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4" name="Google Shape;10394;p15"/>
            <p:cNvSpPr/>
            <p:nvPr/>
          </p:nvSpPr>
          <p:spPr>
            <a:xfrm>
              <a:off x="4854950" y="4093900"/>
              <a:ext cx="18575" cy="15925"/>
            </a:xfrm>
            <a:custGeom>
              <a:avLst/>
              <a:gdLst/>
              <a:ahLst/>
              <a:cxnLst/>
              <a:rect l="l" t="t" r="r" b="b"/>
              <a:pathLst>
                <a:path w="743" h="637" extrusionOk="0">
                  <a:moveTo>
                    <a:pt x="321" y="0"/>
                  </a:moveTo>
                  <a:cubicBezTo>
                    <a:pt x="157" y="0"/>
                    <a:pt x="0" y="127"/>
                    <a:pt x="0" y="319"/>
                  </a:cubicBezTo>
                  <a:cubicBezTo>
                    <a:pt x="0" y="493"/>
                    <a:pt x="143" y="636"/>
                    <a:pt x="319" y="636"/>
                  </a:cubicBezTo>
                  <a:cubicBezTo>
                    <a:pt x="601" y="636"/>
                    <a:pt x="743" y="294"/>
                    <a:pt x="543" y="94"/>
                  </a:cubicBezTo>
                  <a:cubicBezTo>
                    <a:pt x="478" y="29"/>
                    <a:pt x="399" y="0"/>
                    <a:pt x="32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5" name="Google Shape;10395;p15"/>
            <p:cNvSpPr/>
            <p:nvPr/>
          </p:nvSpPr>
          <p:spPr>
            <a:xfrm>
              <a:off x="4912500" y="3883500"/>
              <a:ext cx="45425" cy="43700"/>
            </a:xfrm>
            <a:custGeom>
              <a:avLst/>
              <a:gdLst/>
              <a:ahLst/>
              <a:cxnLst/>
              <a:rect l="l" t="t" r="r" b="b"/>
              <a:pathLst>
                <a:path w="1817" h="1748" extrusionOk="0">
                  <a:moveTo>
                    <a:pt x="874" y="1"/>
                  </a:moveTo>
                  <a:cubicBezTo>
                    <a:pt x="762" y="1"/>
                    <a:pt x="648" y="22"/>
                    <a:pt x="540" y="67"/>
                  </a:cubicBezTo>
                  <a:cubicBezTo>
                    <a:pt x="214" y="202"/>
                    <a:pt x="1" y="521"/>
                    <a:pt x="1" y="874"/>
                  </a:cubicBezTo>
                  <a:cubicBezTo>
                    <a:pt x="1" y="1357"/>
                    <a:pt x="392" y="1747"/>
                    <a:pt x="874" y="1747"/>
                  </a:cubicBezTo>
                  <a:cubicBezTo>
                    <a:pt x="1227" y="1747"/>
                    <a:pt x="1546" y="1534"/>
                    <a:pt x="1681" y="1208"/>
                  </a:cubicBezTo>
                  <a:cubicBezTo>
                    <a:pt x="1817" y="882"/>
                    <a:pt x="1741" y="506"/>
                    <a:pt x="1492" y="256"/>
                  </a:cubicBezTo>
                  <a:cubicBezTo>
                    <a:pt x="1325" y="89"/>
                    <a:pt x="1101" y="1"/>
                    <a:pt x="87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6" name="Google Shape;10396;p15"/>
            <p:cNvSpPr/>
            <p:nvPr/>
          </p:nvSpPr>
          <p:spPr>
            <a:xfrm>
              <a:off x="4989950" y="3740550"/>
              <a:ext cx="23225" cy="19875"/>
            </a:xfrm>
            <a:custGeom>
              <a:avLst/>
              <a:gdLst/>
              <a:ahLst/>
              <a:cxnLst/>
              <a:rect l="l" t="t" r="r" b="b"/>
              <a:pathLst>
                <a:path w="929" h="795" extrusionOk="0">
                  <a:moveTo>
                    <a:pt x="401" y="0"/>
                  </a:moveTo>
                  <a:cubicBezTo>
                    <a:pt x="196" y="0"/>
                    <a:pt x="1" y="159"/>
                    <a:pt x="1" y="398"/>
                  </a:cubicBezTo>
                  <a:cubicBezTo>
                    <a:pt x="1" y="618"/>
                    <a:pt x="178" y="795"/>
                    <a:pt x="397" y="795"/>
                  </a:cubicBezTo>
                  <a:cubicBezTo>
                    <a:pt x="751" y="795"/>
                    <a:pt x="928" y="368"/>
                    <a:pt x="679" y="117"/>
                  </a:cubicBezTo>
                  <a:cubicBezTo>
                    <a:pt x="597" y="36"/>
                    <a:pt x="498" y="0"/>
                    <a:pt x="40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7" name="Google Shape;10397;p15"/>
            <p:cNvSpPr/>
            <p:nvPr/>
          </p:nvSpPr>
          <p:spPr>
            <a:xfrm>
              <a:off x="4155475" y="4271450"/>
              <a:ext cx="22850" cy="22875"/>
            </a:xfrm>
            <a:custGeom>
              <a:avLst/>
              <a:gdLst/>
              <a:ahLst/>
              <a:cxnLst/>
              <a:rect l="l" t="t" r="r" b="b"/>
              <a:pathLst>
                <a:path w="914" h="915" extrusionOk="0">
                  <a:moveTo>
                    <a:pt x="457" y="0"/>
                  </a:moveTo>
                  <a:cubicBezTo>
                    <a:pt x="204" y="0"/>
                    <a:pt x="0" y="205"/>
                    <a:pt x="0" y="457"/>
                  </a:cubicBezTo>
                  <a:cubicBezTo>
                    <a:pt x="0" y="710"/>
                    <a:pt x="204" y="914"/>
                    <a:pt x="457" y="914"/>
                  </a:cubicBezTo>
                  <a:cubicBezTo>
                    <a:pt x="709" y="914"/>
                    <a:pt x="914" y="710"/>
                    <a:pt x="914" y="457"/>
                  </a:cubicBezTo>
                  <a:cubicBezTo>
                    <a:pt x="914" y="205"/>
                    <a:pt x="709" y="0"/>
                    <a:pt x="45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8" name="Google Shape;10398;p15"/>
            <p:cNvSpPr/>
            <p:nvPr/>
          </p:nvSpPr>
          <p:spPr>
            <a:xfrm>
              <a:off x="4313500" y="4063875"/>
              <a:ext cx="22275" cy="19075"/>
            </a:xfrm>
            <a:custGeom>
              <a:avLst/>
              <a:gdLst/>
              <a:ahLst/>
              <a:cxnLst/>
              <a:rect l="l" t="t" r="r" b="b"/>
              <a:pathLst>
                <a:path w="891" h="763" extrusionOk="0">
                  <a:moveTo>
                    <a:pt x="385" y="0"/>
                  </a:moveTo>
                  <a:cubicBezTo>
                    <a:pt x="189" y="0"/>
                    <a:pt x="1" y="152"/>
                    <a:pt x="1" y="382"/>
                  </a:cubicBezTo>
                  <a:cubicBezTo>
                    <a:pt x="1" y="593"/>
                    <a:pt x="172" y="763"/>
                    <a:pt x="383" y="763"/>
                  </a:cubicBezTo>
                  <a:cubicBezTo>
                    <a:pt x="721" y="763"/>
                    <a:pt x="891" y="352"/>
                    <a:pt x="652" y="112"/>
                  </a:cubicBezTo>
                  <a:cubicBezTo>
                    <a:pt x="574" y="35"/>
                    <a:pt x="479" y="0"/>
                    <a:pt x="38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9" name="Google Shape;10399;p15"/>
            <p:cNvSpPr/>
            <p:nvPr/>
          </p:nvSpPr>
          <p:spPr>
            <a:xfrm>
              <a:off x="3839400" y="4054375"/>
              <a:ext cx="8950" cy="7650"/>
            </a:xfrm>
            <a:custGeom>
              <a:avLst/>
              <a:gdLst/>
              <a:ahLst/>
              <a:cxnLst/>
              <a:rect l="l" t="t" r="r" b="b"/>
              <a:pathLst>
                <a:path w="358" h="306" extrusionOk="0">
                  <a:moveTo>
                    <a:pt x="154" y="0"/>
                  </a:moveTo>
                  <a:cubicBezTo>
                    <a:pt x="76" y="0"/>
                    <a:pt x="1" y="61"/>
                    <a:pt x="1" y="152"/>
                  </a:cubicBezTo>
                  <a:cubicBezTo>
                    <a:pt x="1" y="236"/>
                    <a:pt x="69" y="305"/>
                    <a:pt x="153" y="305"/>
                  </a:cubicBezTo>
                  <a:cubicBezTo>
                    <a:pt x="288" y="305"/>
                    <a:pt x="357" y="142"/>
                    <a:pt x="261" y="45"/>
                  </a:cubicBezTo>
                  <a:cubicBezTo>
                    <a:pt x="230" y="14"/>
                    <a:pt x="191" y="0"/>
                    <a:pt x="1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0" name="Google Shape;10400;p15"/>
            <p:cNvSpPr/>
            <p:nvPr/>
          </p:nvSpPr>
          <p:spPr>
            <a:xfrm>
              <a:off x="3900325" y="3837250"/>
              <a:ext cx="8925" cy="7650"/>
            </a:xfrm>
            <a:custGeom>
              <a:avLst/>
              <a:gdLst/>
              <a:ahLst/>
              <a:cxnLst/>
              <a:rect l="l" t="t" r="r" b="b"/>
              <a:pathLst>
                <a:path w="357" h="306" extrusionOk="0">
                  <a:moveTo>
                    <a:pt x="154" y="1"/>
                  </a:moveTo>
                  <a:cubicBezTo>
                    <a:pt x="76" y="1"/>
                    <a:pt x="0" y="62"/>
                    <a:pt x="0" y="154"/>
                  </a:cubicBezTo>
                  <a:cubicBezTo>
                    <a:pt x="0" y="238"/>
                    <a:pt x="68" y="306"/>
                    <a:pt x="154" y="306"/>
                  </a:cubicBezTo>
                  <a:cubicBezTo>
                    <a:pt x="289" y="306"/>
                    <a:pt x="357" y="142"/>
                    <a:pt x="260" y="46"/>
                  </a:cubicBezTo>
                  <a:cubicBezTo>
                    <a:pt x="229" y="15"/>
                    <a:pt x="191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1" name="Google Shape;10401;p15"/>
            <p:cNvSpPr/>
            <p:nvPr/>
          </p:nvSpPr>
          <p:spPr>
            <a:xfrm>
              <a:off x="3287200" y="4111475"/>
              <a:ext cx="22300" cy="19075"/>
            </a:xfrm>
            <a:custGeom>
              <a:avLst/>
              <a:gdLst/>
              <a:ahLst/>
              <a:cxnLst/>
              <a:rect l="l" t="t" r="r" b="b"/>
              <a:pathLst>
                <a:path w="892" h="763" extrusionOk="0">
                  <a:moveTo>
                    <a:pt x="384" y="1"/>
                  </a:moveTo>
                  <a:cubicBezTo>
                    <a:pt x="188" y="1"/>
                    <a:pt x="0" y="153"/>
                    <a:pt x="0" y="383"/>
                  </a:cubicBezTo>
                  <a:cubicBezTo>
                    <a:pt x="0" y="593"/>
                    <a:pt x="171" y="763"/>
                    <a:pt x="382" y="763"/>
                  </a:cubicBezTo>
                  <a:cubicBezTo>
                    <a:pt x="720" y="763"/>
                    <a:pt x="891" y="353"/>
                    <a:pt x="651" y="114"/>
                  </a:cubicBezTo>
                  <a:cubicBezTo>
                    <a:pt x="573" y="36"/>
                    <a:pt x="477" y="1"/>
                    <a:pt x="38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2" name="Google Shape;10402;p15"/>
            <p:cNvSpPr/>
            <p:nvPr/>
          </p:nvSpPr>
          <p:spPr>
            <a:xfrm>
              <a:off x="3447150" y="3961075"/>
              <a:ext cx="19075" cy="19075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1" y="0"/>
                  </a:moveTo>
                  <a:cubicBezTo>
                    <a:pt x="170" y="0"/>
                    <a:pt x="1" y="170"/>
                    <a:pt x="1" y="380"/>
                  </a:cubicBezTo>
                  <a:cubicBezTo>
                    <a:pt x="1" y="591"/>
                    <a:pt x="170" y="762"/>
                    <a:pt x="381" y="762"/>
                  </a:cubicBezTo>
                  <a:cubicBezTo>
                    <a:pt x="591" y="762"/>
                    <a:pt x="763" y="591"/>
                    <a:pt x="763" y="380"/>
                  </a:cubicBezTo>
                  <a:cubicBezTo>
                    <a:pt x="763" y="170"/>
                    <a:pt x="591" y="0"/>
                    <a:pt x="38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3" name="Google Shape;10403;p15"/>
            <p:cNvSpPr/>
            <p:nvPr/>
          </p:nvSpPr>
          <p:spPr>
            <a:xfrm>
              <a:off x="4109775" y="3945850"/>
              <a:ext cx="30500" cy="30450"/>
            </a:xfrm>
            <a:custGeom>
              <a:avLst/>
              <a:gdLst/>
              <a:ahLst/>
              <a:cxnLst/>
              <a:rect l="l" t="t" r="r" b="b"/>
              <a:pathLst>
                <a:path w="1220" h="1218" extrusionOk="0">
                  <a:moveTo>
                    <a:pt x="611" y="0"/>
                  </a:moveTo>
                  <a:cubicBezTo>
                    <a:pt x="274" y="0"/>
                    <a:pt x="0" y="273"/>
                    <a:pt x="0" y="609"/>
                  </a:cubicBezTo>
                  <a:cubicBezTo>
                    <a:pt x="0" y="946"/>
                    <a:pt x="274" y="1218"/>
                    <a:pt x="611" y="1218"/>
                  </a:cubicBezTo>
                  <a:cubicBezTo>
                    <a:pt x="946" y="1218"/>
                    <a:pt x="1219" y="946"/>
                    <a:pt x="1219" y="609"/>
                  </a:cubicBezTo>
                  <a:cubicBezTo>
                    <a:pt x="1219" y="273"/>
                    <a:pt x="946" y="0"/>
                    <a:pt x="61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4" name="Google Shape;10404;p15"/>
            <p:cNvSpPr/>
            <p:nvPr/>
          </p:nvSpPr>
          <p:spPr>
            <a:xfrm>
              <a:off x="4414425" y="3801100"/>
              <a:ext cx="27725" cy="26700"/>
            </a:xfrm>
            <a:custGeom>
              <a:avLst/>
              <a:gdLst/>
              <a:ahLst/>
              <a:cxnLst/>
              <a:rect l="l" t="t" r="r" b="b"/>
              <a:pathLst>
                <a:path w="1109" h="1068" extrusionOk="0">
                  <a:moveTo>
                    <a:pt x="538" y="0"/>
                  </a:moveTo>
                  <a:cubicBezTo>
                    <a:pt x="264" y="0"/>
                    <a:pt x="1" y="213"/>
                    <a:pt x="1" y="534"/>
                  </a:cubicBezTo>
                  <a:cubicBezTo>
                    <a:pt x="1" y="829"/>
                    <a:pt x="240" y="1068"/>
                    <a:pt x="535" y="1068"/>
                  </a:cubicBezTo>
                  <a:cubicBezTo>
                    <a:pt x="750" y="1068"/>
                    <a:pt x="943" y="937"/>
                    <a:pt x="1026" y="739"/>
                  </a:cubicBezTo>
                  <a:cubicBezTo>
                    <a:pt x="1109" y="539"/>
                    <a:pt x="1064" y="310"/>
                    <a:pt x="910" y="157"/>
                  </a:cubicBezTo>
                  <a:cubicBezTo>
                    <a:pt x="802" y="49"/>
                    <a:pt x="669" y="0"/>
                    <a:pt x="53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5" name="Google Shape;10405;p15"/>
            <p:cNvSpPr/>
            <p:nvPr/>
          </p:nvSpPr>
          <p:spPr>
            <a:xfrm>
              <a:off x="5545475" y="3934400"/>
              <a:ext cx="31700" cy="30475"/>
            </a:xfrm>
            <a:custGeom>
              <a:avLst/>
              <a:gdLst/>
              <a:ahLst/>
              <a:cxnLst/>
              <a:rect l="l" t="t" r="r" b="b"/>
              <a:pathLst>
                <a:path w="1268" h="1219" extrusionOk="0">
                  <a:moveTo>
                    <a:pt x="610" y="0"/>
                  </a:moveTo>
                  <a:cubicBezTo>
                    <a:pt x="531" y="0"/>
                    <a:pt x="452" y="15"/>
                    <a:pt x="376" y="47"/>
                  </a:cubicBezTo>
                  <a:cubicBezTo>
                    <a:pt x="148" y="141"/>
                    <a:pt x="1" y="364"/>
                    <a:pt x="1" y="610"/>
                  </a:cubicBezTo>
                  <a:cubicBezTo>
                    <a:pt x="1" y="947"/>
                    <a:pt x="273" y="1219"/>
                    <a:pt x="609" y="1219"/>
                  </a:cubicBezTo>
                  <a:cubicBezTo>
                    <a:pt x="856" y="1219"/>
                    <a:pt x="1078" y="1072"/>
                    <a:pt x="1173" y="843"/>
                  </a:cubicBezTo>
                  <a:cubicBezTo>
                    <a:pt x="1268" y="615"/>
                    <a:pt x="1215" y="353"/>
                    <a:pt x="1041" y="179"/>
                  </a:cubicBezTo>
                  <a:cubicBezTo>
                    <a:pt x="924" y="62"/>
                    <a:pt x="768" y="0"/>
                    <a:pt x="6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6" name="Google Shape;10406;p15"/>
            <p:cNvSpPr/>
            <p:nvPr/>
          </p:nvSpPr>
          <p:spPr>
            <a:xfrm>
              <a:off x="5741600" y="4275200"/>
              <a:ext cx="26725" cy="22925"/>
            </a:xfrm>
            <a:custGeom>
              <a:avLst/>
              <a:gdLst/>
              <a:ahLst/>
              <a:cxnLst/>
              <a:rect l="l" t="t" r="r" b="b"/>
              <a:pathLst>
                <a:path w="1069" h="917" extrusionOk="0">
                  <a:moveTo>
                    <a:pt x="461" y="1"/>
                  </a:moveTo>
                  <a:cubicBezTo>
                    <a:pt x="226" y="1"/>
                    <a:pt x="1" y="184"/>
                    <a:pt x="2" y="459"/>
                  </a:cubicBezTo>
                  <a:cubicBezTo>
                    <a:pt x="2" y="712"/>
                    <a:pt x="206" y="916"/>
                    <a:pt x="458" y="916"/>
                  </a:cubicBezTo>
                  <a:cubicBezTo>
                    <a:pt x="866" y="916"/>
                    <a:pt x="1069" y="425"/>
                    <a:pt x="782" y="136"/>
                  </a:cubicBezTo>
                  <a:cubicBezTo>
                    <a:pt x="688" y="43"/>
                    <a:pt x="574" y="1"/>
                    <a:pt x="4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7" name="Google Shape;10407;p15"/>
            <p:cNvSpPr/>
            <p:nvPr/>
          </p:nvSpPr>
          <p:spPr>
            <a:xfrm>
              <a:off x="6069100" y="3749700"/>
              <a:ext cx="15250" cy="15275"/>
            </a:xfrm>
            <a:custGeom>
              <a:avLst/>
              <a:gdLst/>
              <a:ahLst/>
              <a:cxnLst/>
              <a:rect l="l" t="t" r="r" b="b"/>
              <a:pathLst>
                <a:path w="610" h="611" extrusionOk="0">
                  <a:moveTo>
                    <a:pt x="306" y="1"/>
                  </a:moveTo>
                  <a:cubicBezTo>
                    <a:pt x="137" y="1"/>
                    <a:pt x="1" y="137"/>
                    <a:pt x="1" y="306"/>
                  </a:cubicBezTo>
                  <a:cubicBezTo>
                    <a:pt x="1" y="474"/>
                    <a:pt x="137" y="611"/>
                    <a:pt x="306" y="611"/>
                  </a:cubicBezTo>
                  <a:cubicBezTo>
                    <a:pt x="474" y="611"/>
                    <a:pt x="609" y="474"/>
                    <a:pt x="609" y="306"/>
                  </a:cubicBezTo>
                  <a:cubicBezTo>
                    <a:pt x="609" y="137"/>
                    <a:pt x="474" y="1"/>
                    <a:pt x="30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8" name="Google Shape;10408;p15"/>
            <p:cNvSpPr/>
            <p:nvPr/>
          </p:nvSpPr>
          <p:spPr>
            <a:xfrm>
              <a:off x="1136025" y="3876925"/>
              <a:ext cx="28175" cy="27125"/>
            </a:xfrm>
            <a:custGeom>
              <a:avLst/>
              <a:gdLst/>
              <a:ahLst/>
              <a:cxnLst/>
              <a:rect l="l" t="t" r="r" b="b"/>
              <a:pathLst>
                <a:path w="1127" h="1085" extrusionOk="0">
                  <a:moveTo>
                    <a:pt x="546" y="1"/>
                  </a:moveTo>
                  <a:cubicBezTo>
                    <a:pt x="268" y="1"/>
                    <a:pt x="1" y="217"/>
                    <a:pt x="1" y="543"/>
                  </a:cubicBezTo>
                  <a:cubicBezTo>
                    <a:pt x="1" y="843"/>
                    <a:pt x="244" y="1085"/>
                    <a:pt x="543" y="1085"/>
                  </a:cubicBezTo>
                  <a:cubicBezTo>
                    <a:pt x="761" y="1085"/>
                    <a:pt x="960" y="952"/>
                    <a:pt x="1044" y="751"/>
                  </a:cubicBezTo>
                  <a:cubicBezTo>
                    <a:pt x="1127" y="548"/>
                    <a:pt x="1080" y="315"/>
                    <a:pt x="925" y="160"/>
                  </a:cubicBezTo>
                  <a:cubicBezTo>
                    <a:pt x="815" y="50"/>
                    <a:pt x="679" y="1"/>
                    <a:pt x="54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9" name="Google Shape;10409;p15"/>
            <p:cNvSpPr/>
            <p:nvPr/>
          </p:nvSpPr>
          <p:spPr>
            <a:xfrm>
              <a:off x="1840100" y="3890475"/>
              <a:ext cx="42225" cy="40675"/>
            </a:xfrm>
            <a:custGeom>
              <a:avLst/>
              <a:gdLst/>
              <a:ahLst/>
              <a:cxnLst/>
              <a:rect l="l" t="t" r="r" b="b"/>
              <a:pathLst>
                <a:path w="1689" h="1627" extrusionOk="0">
                  <a:moveTo>
                    <a:pt x="813" y="1"/>
                  </a:moveTo>
                  <a:cubicBezTo>
                    <a:pt x="708" y="1"/>
                    <a:pt x="602" y="21"/>
                    <a:pt x="501" y="63"/>
                  </a:cubicBezTo>
                  <a:cubicBezTo>
                    <a:pt x="197" y="188"/>
                    <a:pt x="0" y="485"/>
                    <a:pt x="0" y="813"/>
                  </a:cubicBezTo>
                  <a:cubicBezTo>
                    <a:pt x="0" y="1263"/>
                    <a:pt x="364" y="1626"/>
                    <a:pt x="812" y="1626"/>
                  </a:cubicBezTo>
                  <a:cubicBezTo>
                    <a:pt x="1141" y="1626"/>
                    <a:pt x="1437" y="1428"/>
                    <a:pt x="1562" y="1124"/>
                  </a:cubicBezTo>
                  <a:cubicBezTo>
                    <a:pt x="1688" y="821"/>
                    <a:pt x="1619" y="472"/>
                    <a:pt x="1386" y="239"/>
                  </a:cubicBezTo>
                  <a:cubicBezTo>
                    <a:pt x="1232" y="83"/>
                    <a:pt x="1024" y="1"/>
                    <a:pt x="8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0" name="Google Shape;10410;p15"/>
            <p:cNvSpPr/>
            <p:nvPr/>
          </p:nvSpPr>
          <p:spPr>
            <a:xfrm>
              <a:off x="2679550" y="4281750"/>
              <a:ext cx="9050" cy="7700"/>
            </a:xfrm>
            <a:custGeom>
              <a:avLst/>
              <a:gdLst/>
              <a:ahLst/>
              <a:cxnLst/>
              <a:rect l="l" t="t" r="r" b="b"/>
              <a:pathLst>
                <a:path w="362" h="308" extrusionOk="0">
                  <a:moveTo>
                    <a:pt x="206" y="0"/>
                  </a:moveTo>
                  <a:cubicBezTo>
                    <a:pt x="70" y="0"/>
                    <a:pt x="0" y="166"/>
                    <a:pt x="98" y="262"/>
                  </a:cubicBezTo>
                  <a:cubicBezTo>
                    <a:pt x="129" y="293"/>
                    <a:pt x="168" y="308"/>
                    <a:pt x="205" y="308"/>
                  </a:cubicBezTo>
                  <a:cubicBezTo>
                    <a:pt x="284" y="308"/>
                    <a:pt x="360" y="246"/>
                    <a:pt x="361" y="154"/>
                  </a:cubicBezTo>
                  <a:cubicBezTo>
                    <a:pt x="361" y="69"/>
                    <a:pt x="292" y="0"/>
                    <a:pt x="20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1" name="Google Shape;10411;p15"/>
            <p:cNvSpPr/>
            <p:nvPr/>
          </p:nvSpPr>
          <p:spPr>
            <a:xfrm>
              <a:off x="2605600" y="4006650"/>
              <a:ext cx="32000" cy="30800"/>
            </a:xfrm>
            <a:custGeom>
              <a:avLst/>
              <a:gdLst/>
              <a:ahLst/>
              <a:cxnLst/>
              <a:rect l="l" t="t" r="r" b="b"/>
              <a:pathLst>
                <a:path w="1280" h="1232" extrusionOk="0">
                  <a:moveTo>
                    <a:pt x="663" y="0"/>
                  </a:moveTo>
                  <a:cubicBezTo>
                    <a:pt x="415" y="0"/>
                    <a:pt x="190" y="151"/>
                    <a:pt x="95" y="381"/>
                  </a:cubicBezTo>
                  <a:cubicBezTo>
                    <a:pt x="0" y="611"/>
                    <a:pt x="53" y="875"/>
                    <a:pt x="229" y="1051"/>
                  </a:cubicBezTo>
                  <a:cubicBezTo>
                    <a:pt x="347" y="1169"/>
                    <a:pt x="504" y="1231"/>
                    <a:pt x="664" y="1231"/>
                  </a:cubicBezTo>
                  <a:cubicBezTo>
                    <a:pt x="744" y="1231"/>
                    <a:pt x="823" y="1216"/>
                    <a:pt x="899" y="1185"/>
                  </a:cubicBezTo>
                  <a:cubicBezTo>
                    <a:pt x="1129" y="1090"/>
                    <a:pt x="1279" y="865"/>
                    <a:pt x="1279" y="617"/>
                  </a:cubicBezTo>
                  <a:cubicBezTo>
                    <a:pt x="1279" y="275"/>
                    <a:pt x="1004" y="0"/>
                    <a:pt x="66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2" name="Google Shape;10412;p15"/>
            <p:cNvSpPr/>
            <p:nvPr/>
          </p:nvSpPr>
          <p:spPr>
            <a:xfrm>
              <a:off x="2979975" y="4187475"/>
              <a:ext cx="13500" cy="11575"/>
            </a:xfrm>
            <a:custGeom>
              <a:avLst/>
              <a:gdLst/>
              <a:ahLst/>
              <a:cxnLst/>
              <a:rect l="l" t="t" r="r" b="b"/>
              <a:pathLst>
                <a:path w="540" h="463" extrusionOk="0">
                  <a:moveTo>
                    <a:pt x="308" y="0"/>
                  </a:moveTo>
                  <a:cubicBezTo>
                    <a:pt x="102" y="0"/>
                    <a:pt x="0" y="250"/>
                    <a:pt x="145" y="394"/>
                  </a:cubicBezTo>
                  <a:cubicBezTo>
                    <a:pt x="192" y="441"/>
                    <a:pt x="250" y="462"/>
                    <a:pt x="307" y="462"/>
                  </a:cubicBezTo>
                  <a:cubicBezTo>
                    <a:pt x="426" y="462"/>
                    <a:pt x="540" y="371"/>
                    <a:pt x="540" y="232"/>
                  </a:cubicBezTo>
                  <a:cubicBezTo>
                    <a:pt x="540" y="104"/>
                    <a:pt x="436" y="0"/>
                    <a:pt x="30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3" name="Google Shape;10413;p15"/>
            <p:cNvSpPr/>
            <p:nvPr/>
          </p:nvSpPr>
          <p:spPr>
            <a:xfrm>
              <a:off x="3079350" y="3975875"/>
              <a:ext cx="11300" cy="9650"/>
            </a:xfrm>
            <a:custGeom>
              <a:avLst/>
              <a:gdLst/>
              <a:ahLst/>
              <a:cxnLst/>
              <a:rect l="l" t="t" r="r" b="b"/>
              <a:pathLst>
                <a:path w="452" h="386" extrusionOk="0">
                  <a:moveTo>
                    <a:pt x="259" y="0"/>
                  </a:moveTo>
                  <a:cubicBezTo>
                    <a:pt x="86" y="0"/>
                    <a:pt x="1" y="208"/>
                    <a:pt x="123" y="330"/>
                  </a:cubicBezTo>
                  <a:cubicBezTo>
                    <a:pt x="162" y="368"/>
                    <a:pt x="210" y="386"/>
                    <a:pt x="257" y="386"/>
                  </a:cubicBezTo>
                  <a:cubicBezTo>
                    <a:pt x="356" y="386"/>
                    <a:pt x="452" y="309"/>
                    <a:pt x="452" y="193"/>
                  </a:cubicBezTo>
                  <a:cubicBezTo>
                    <a:pt x="450" y="86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4" name="Google Shape;10414;p15"/>
            <p:cNvSpPr/>
            <p:nvPr/>
          </p:nvSpPr>
          <p:spPr>
            <a:xfrm>
              <a:off x="2526275" y="3866225"/>
              <a:ext cx="18025" cy="15450"/>
            </a:xfrm>
            <a:custGeom>
              <a:avLst/>
              <a:gdLst/>
              <a:ahLst/>
              <a:cxnLst/>
              <a:rect l="l" t="t" r="r" b="b"/>
              <a:pathLst>
                <a:path w="721" h="618" extrusionOk="0">
                  <a:moveTo>
                    <a:pt x="412" y="1"/>
                  </a:moveTo>
                  <a:cubicBezTo>
                    <a:pt x="139" y="1"/>
                    <a:pt x="0" y="333"/>
                    <a:pt x="194" y="527"/>
                  </a:cubicBezTo>
                  <a:cubicBezTo>
                    <a:pt x="257" y="589"/>
                    <a:pt x="335" y="617"/>
                    <a:pt x="410" y="617"/>
                  </a:cubicBezTo>
                  <a:cubicBezTo>
                    <a:pt x="569" y="617"/>
                    <a:pt x="720" y="494"/>
                    <a:pt x="720" y="309"/>
                  </a:cubicBezTo>
                  <a:cubicBezTo>
                    <a:pt x="720" y="139"/>
                    <a:pt x="582" y="1"/>
                    <a:pt x="4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5" name="Google Shape;10415;p15"/>
            <p:cNvSpPr/>
            <p:nvPr/>
          </p:nvSpPr>
          <p:spPr>
            <a:xfrm>
              <a:off x="3144450" y="3755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6" name="Google Shape;10416;p15"/>
            <p:cNvSpPr/>
            <p:nvPr/>
          </p:nvSpPr>
          <p:spPr>
            <a:xfrm>
              <a:off x="3158825" y="4274975"/>
              <a:ext cx="13550" cy="11625"/>
            </a:xfrm>
            <a:custGeom>
              <a:avLst/>
              <a:gdLst/>
              <a:ahLst/>
              <a:cxnLst/>
              <a:rect l="l" t="t" r="r" b="b"/>
              <a:pathLst>
                <a:path w="542" h="465" extrusionOk="0">
                  <a:moveTo>
                    <a:pt x="310" y="1"/>
                  </a:moveTo>
                  <a:cubicBezTo>
                    <a:pt x="104" y="1"/>
                    <a:pt x="1" y="250"/>
                    <a:pt x="147" y="396"/>
                  </a:cubicBezTo>
                  <a:cubicBezTo>
                    <a:pt x="194" y="443"/>
                    <a:pt x="251" y="464"/>
                    <a:pt x="308" y="464"/>
                  </a:cubicBezTo>
                  <a:cubicBezTo>
                    <a:pt x="427" y="464"/>
                    <a:pt x="541" y="372"/>
                    <a:pt x="542" y="232"/>
                  </a:cubicBezTo>
                  <a:cubicBezTo>
                    <a:pt x="542" y="104"/>
                    <a:pt x="438" y="1"/>
                    <a:pt x="31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7" name="Google Shape;10417;p15"/>
            <p:cNvSpPr/>
            <p:nvPr/>
          </p:nvSpPr>
          <p:spPr>
            <a:xfrm>
              <a:off x="2737575" y="4140350"/>
              <a:ext cx="13500" cy="11575"/>
            </a:xfrm>
            <a:custGeom>
              <a:avLst/>
              <a:gdLst/>
              <a:ahLst/>
              <a:cxnLst/>
              <a:rect l="l" t="t" r="r" b="b"/>
              <a:pathLst>
                <a:path w="540" h="463" extrusionOk="0">
                  <a:moveTo>
                    <a:pt x="310" y="0"/>
                  </a:moveTo>
                  <a:cubicBezTo>
                    <a:pt x="104" y="0"/>
                    <a:pt x="0" y="248"/>
                    <a:pt x="146" y="394"/>
                  </a:cubicBezTo>
                  <a:cubicBezTo>
                    <a:pt x="193" y="441"/>
                    <a:pt x="251" y="463"/>
                    <a:pt x="308" y="463"/>
                  </a:cubicBezTo>
                  <a:cubicBezTo>
                    <a:pt x="427" y="463"/>
                    <a:pt x="540" y="371"/>
                    <a:pt x="540" y="232"/>
                  </a:cubicBezTo>
                  <a:cubicBezTo>
                    <a:pt x="540" y="104"/>
                    <a:pt x="437" y="0"/>
                    <a:pt x="3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8" name="Google Shape;10418;p15"/>
            <p:cNvSpPr/>
            <p:nvPr/>
          </p:nvSpPr>
          <p:spPr>
            <a:xfrm>
              <a:off x="2669700" y="4472550"/>
              <a:ext cx="13925" cy="11950"/>
            </a:xfrm>
            <a:custGeom>
              <a:avLst/>
              <a:gdLst/>
              <a:ahLst/>
              <a:cxnLst/>
              <a:rect l="l" t="t" r="r" b="b"/>
              <a:pathLst>
                <a:path w="557" h="478" extrusionOk="0">
                  <a:moveTo>
                    <a:pt x="319" y="1"/>
                  </a:moveTo>
                  <a:cubicBezTo>
                    <a:pt x="107" y="1"/>
                    <a:pt x="1" y="258"/>
                    <a:pt x="151" y="408"/>
                  </a:cubicBezTo>
                  <a:cubicBezTo>
                    <a:pt x="199" y="456"/>
                    <a:pt x="259" y="478"/>
                    <a:pt x="317" y="478"/>
                  </a:cubicBezTo>
                  <a:cubicBezTo>
                    <a:pt x="440" y="478"/>
                    <a:pt x="557" y="383"/>
                    <a:pt x="557" y="238"/>
                  </a:cubicBezTo>
                  <a:cubicBezTo>
                    <a:pt x="557" y="107"/>
                    <a:pt x="450" y="1"/>
                    <a:pt x="3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9" name="Google Shape;10419;p15"/>
            <p:cNvSpPr/>
            <p:nvPr/>
          </p:nvSpPr>
          <p:spPr>
            <a:xfrm>
              <a:off x="3038850" y="4551425"/>
              <a:ext cx="9275" cy="7900"/>
            </a:xfrm>
            <a:custGeom>
              <a:avLst/>
              <a:gdLst/>
              <a:ahLst/>
              <a:cxnLst/>
              <a:rect l="l" t="t" r="r" b="b"/>
              <a:pathLst>
                <a:path w="371" h="316" extrusionOk="0">
                  <a:moveTo>
                    <a:pt x="212" y="1"/>
                  </a:moveTo>
                  <a:cubicBezTo>
                    <a:pt x="71" y="1"/>
                    <a:pt x="1" y="170"/>
                    <a:pt x="101" y="270"/>
                  </a:cubicBezTo>
                  <a:cubicBezTo>
                    <a:pt x="133" y="302"/>
                    <a:pt x="173" y="316"/>
                    <a:pt x="211" y="316"/>
                  </a:cubicBezTo>
                  <a:cubicBezTo>
                    <a:pt x="292" y="316"/>
                    <a:pt x="370" y="253"/>
                    <a:pt x="370" y="158"/>
                  </a:cubicBezTo>
                  <a:cubicBezTo>
                    <a:pt x="370" y="71"/>
                    <a:pt x="300" y="1"/>
                    <a:pt x="2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0" name="Google Shape;10420;p15"/>
            <p:cNvSpPr/>
            <p:nvPr/>
          </p:nvSpPr>
          <p:spPr>
            <a:xfrm>
              <a:off x="3392325" y="4244950"/>
              <a:ext cx="11525" cy="9900"/>
            </a:xfrm>
            <a:custGeom>
              <a:avLst/>
              <a:gdLst/>
              <a:ahLst/>
              <a:cxnLst/>
              <a:rect l="l" t="t" r="r" b="b"/>
              <a:pathLst>
                <a:path w="461" h="396" extrusionOk="0">
                  <a:moveTo>
                    <a:pt x="264" y="1"/>
                  </a:moveTo>
                  <a:cubicBezTo>
                    <a:pt x="88" y="1"/>
                    <a:pt x="1" y="213"/>
                    <a:pt x="124" y="337"/>
                  </a:cubicBezTo>
                  <a:cubicBezTo>
                    <a:pt x="164" y="377"/>
                    <a:pt x="214" y="395"/>
                    <a:pt x="262" y="395"/>
                  </a:cubicBezTo>
                  <a:cubicBezTo>
                    <a:pt x="363" y="395"/>
                    <a:pt x="461" y="317"/>
                    <a:pt x="461" y="198"/>
                  </a:cubicBezTo>
                  <a:cubicBezTo>
                    <a:pt x="461" y="89"/>
                    <a:pt x="372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1" name="Google Shape;10421;p15"/>
            <p:cNvSpPr/>
            <p:nvPr/>
          </p:nvSpPr>
          <p:spPr>
            <a:xfrm>
              <a:off x="3641950" y="4021275"/>
              <a:ext cx="9275" cy="7900"/>
            </a:xfrm>
            <a:custGeom>
              <a:avLst/>
              <a:gdLst/>
              <a:ahLst/>
              <a:cxnLst/>
              <a:rect l="l" t="t" r="r" b="b"/>
              <a:pathLst>
                <a:path w="371" h="316" extrusionOk="0">
                  <a:moveTo>
                    <a:pt x="212" y="0"/>
                  </a:moveTo>
                  <a:cubicBezTo>
                    <a:pt x="71" y="0"/>
                    <a:pt x="0" y="170"/>
                    <a:pt x="100" y="269"/>
                  </a:cubicBezTo>
                  <a:cubicBezTo>
                    <a:pt x="132" y="301"/>
                    <a:pt x="172" y="315"/>
                    <a:pt x="211" y="315"/>
                  </a:cubicBezTo>
                  <a:cubicBezTo>
                    <a:pt x="292" y="315"/>
                    <a:pt x="370" y="253"/>
                    <a:pt x="370" y="158"/>
                  </a:cubicBezTo>
                  <a:cubicBezTo>
                    <a:pt x="370" y="71"/>
                    <a:pt x="299" y="0"/>
                    <a:pt x="21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2" name="Google Shape;10422;p15"/>
            <p:cNvSpPr/>
            <p:nvPr/>
          </p:nvSpPr>
          <p:spPr>
            <a:xfrm>
              <a:off x="4192475" y="4411500"/>
              <a:ext cx="11550" cy="9875"/>
            </a:xfrm>
            <a:custGeom>
              <a:avLst/>
              <a:gdLst/>
              <a:ahLst/>
              <a:cxnLst/>
              <a:rect l="l" t="t" r="r" b="b"/>
              <a:pathLst>
                <a:path w="462" h="395" extrusionOk="0">
                  <a:moveTo>
                    <a:pt x="265" y="0"/>
                  </a:moveTo>
                  <a:cubicBezTo>
                    <a:pt x="89" y="0"/>
                    <a:pt x="1" y="212"/>
                    <a:pt x="125" y="337"/>
                  </a:cubicBezTo>
                  <a:cubicBezTo>
                    <a:pt x="166" y="377"/>
                    <a:pt x="215" y="395"/>
                    <a:pt x="263" y="395"/>
                  </a:cubicBezTo>
                  <a:cubicBezTo>
                    <a:pt x="365" y="395"/>
                    <a:pt x="462" y="316"/>
                    <a:pt x="462" y="197"/>
                  </a:cubicBezTo>
                  <a:cubicBezTo>
                    <a:pt x="462" y="89"/>
                    <a:pt x="373" y="0"/>
                    <a:pt x="26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3" name="Google Shape;10423;p15"/>
            <p:cNvSpPr/>
            <p:nvPr/>
          </p:nvSpPr>
          <p:spPr>
            <a:xfrm>
              <a:off x="4365300" y="4206525"/>
              <a:ext cx="9225" cy="7900"/>
            </a:xfrm>
            <a:custGeom>
              <a:avLst/>
              <a:gdLst/>
              <a:ahLst/>
              <a:cxnLst/>
              <a:rect l="l" t="t" r="r" b="b"/>
              <a:pathLst>
                <a:path w="369" h="316" extrusionOk="0">
                  <a:moveTo>
                    <a:pt x="210" y="0"/>
                  </a:moveTo>
                  <a:cubicBezTo>
                    <a:pt x="71" y="0"/>
                    <a:pt x="0" y="170"/>
                    <a:pt x="99" y="269"/>
                  </a:cubicBezTo>
                  <a:cubicBezTo>
                    <a:pt x="131" y="301"/>
                    <a:pt x="171" y="316"/>
                    <a:pt x="209" y="316"/>
                  </a:cubicBezTo>
                  <a:cubicBezTo>
                    <a:pt x="290" y="316"/>
                    <a:pt x="368" y="253"/>
                    <a:pt x="368" y="158"/>
                  </a:cubicBezTo>
                  <a:cubicBezTo>
                    <a:pt x="368" y="71"/>
                    <a:pt x="298" y="0"/>
                    <a:pt x="2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4" name="Google Shape;10424;p15"/>
            <p:cNvSpPr/>
            <p:nvPr/>
          </p:nvSpPr>
          <p:spPr>
            <a:xfrm>
              <a:off x="4526225" y="3984825"/>
              <a:ext cx="27650" cy="27600"/>
            </a:xfrm>
            <a:custGeom>
              <a:avLst/>
              <a:gdLst/>
              <a:ahLst/>
              <a:cxnLst/>
              <a:rect l="l" t="t" r="r" b="b"/>
              <a:pathLst>
                <a:path w="1106" h="1104" extrusionOk="0">
                  <a:moveTo>
                    <a:pt x="554" y="0"/>
                  </a:moveTo>
                  <a:cubicBezTo>
                    <a:pt x="249" y="0"/>
                    <a:pt x="1" y="247"/>
                    <a:pt x="1" y="552"/>
                  </a:cubicBezTo>
                  <a:cubicBezTo>
                    <a:pt x="1" y="855"/>
                    <a:pt x="249" y="1103"/>
                    <a:pt x="554" y="1103"/>
                  </a:cubicBezTo>
                  <a:cubicBezTo>
                    <a:pt x="857" y="1103"/>
                    <a:pt x="1105" y="855"/>
                    <a:pt x="1105" y="552"/>
                  </a:cubicBezTo>
                  <a:cubicBezTo>
                    <a:pt x="1105" y="247"/>
                    <a:pt x="857" y="0"/>
                    <a:pt x="5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5" name="Google Shape;10425;p15"/>
            <p:cNvSpPr/>
            <p:nvPr/>
          </p:nvSpPr>
          <p:spPr>
            <a:xfrm>
              <a:off x="3987200" y="4120800"/>
              <a:ext cx="6925" cy="5950"/>
            </a:xfrm>
            <a:custGeom>
              <a:avLst/>
              <a:gdLst/>
              <a:ahLst/>
              <a:cxnLst/>
              <a:rect l="l" t="t" r="r" b="b"/>
              <a:pathLst>
                <a:path w="277" h="238" extrusionOk="0">
                  <a:moveTo>
                    <a:pt x="156" y="1"/>
                  </a:moveTo>
                  <a:cubicBezTo>
                    <a:pt x="52" y="1"/>
                    <a:pt x="1" y="127"/>
                    <a:pt x="74" y="202"/>
                  </a:cubicBezTo>
                  <a:cubicBezTo>
                    <a:pt x="98" y="226"/>
                    <a:pt x="128" y="237"/>
                    <a:pt x="157" y="237"/>
                  </a:cubicBezTo>
                  <a:cubicBezTo>
                    <a:pt x="218" y="237"/>
                    <a:pt x="277" y="189"/>
                    <a:pt x="277" y="118"/>
                  </a:cubicBezTo>
                  <a:cubicBezTo>
                    <a:pt x="277" y="53"/>
                    <a:pt x="224" y="1"/>
                    <a:pt x="158" y="1"/>
                  </a:cubicBezTo>
                  <a:cubicBezTo>
                    <a:pt x="158" y="1"/>
                    <a:pt x="157" y="1"/>
                    <a:pt x="15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6" name="Google Shape;10426;p15"/>
            <p:cNvSpPr/>
            <p:nvPr/>
          </p:nvSpPr>
          <p:spPr>
            <a:xfrm>
              <a:off x="4903275" y="4700950"/>
              <a:ext cx="13550" cy="11575"/>
            </a:xfrm>
            <a:custGeom>
              <a:avLst/>
              <a:gdLst/>
              <a:ahLst/>
              <a:cxnLst/>
              <a:rect l="l" t="t" r="r" b="b"/>
              <a:pathLst>
                <a:path w="542" h="463" extrusionOk="0">
                  <a:moveTo>
                    <a:pt x="310" y="0"/>
                  </a:moveTo>
                  <a:cubicBezTo>
                    <a:pt x="104" y="0"/>
                    <a:pt x="0" y="250"/>
                    <a:pt x="146" y="394"/>
                  </a:cubicBezTo>
                  <a:cubicBezTo>
                    <a:pt x="193" y="441"/>
                    <a:pt x="251" y="462"/>
                    <a:pt x="309" y="462"/>
                  </a:cubicBezTo>
                  <a:cubicBezTo>
                    <a:pt x="427" y="462"/>
                    <a:pt x="541" y="371"/>
                    <a:pt x="541" y="232"/>
                  </a:cubicBezTo>
                  <a:cubicBezTo>
                    <a:pt x="541" y="104"/>
                    <a:pt x="438" y="0"/>
                    <a:pt x="3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7" name="Google Shape;10427;p15"/>
            <p:cNvSpPr/>
            <p:nvPr/>
          </p:nvSpPr>
          <p:spPr>
            <a:xfrm>
              <a:off x="5112075" y="4527575"/>
              <a:ext cx="16225" cy="13925"/>
            </a:xfrm>
            <a:custGeom>
              <a:avLst/>
              <a:gdLst/>
              <a:ahLst/>
              <a:cxnLst/>
              <a:rect l="l" t="t" r="r" b="b"/>
              <a:pathLst>
                <a:path w="649" h="557" extrusionOk="0">
                  <a:moveTo>
                    <a:pt x="372" y="0"/>
                  </a:moveTo>
                  <a:cubicBezTo>
                    <a:pt x="124" y="0"/>
                    <a:pt x="1" y="299"/>
                    <a:pt x="175" y="475"/>
                  </a:cubicBezTo>
                  <a:cubicBezTo>
                    <a:pt x="231" y="531"/>
                    <a:pt x="300" y="556"/>
                    <a:pt x="368" y="556"/>
                  </a:cubicBezTo>
                  <a:cubicBezTo>
                    <a:pt x="511" y="556"/>
                    <a:pt x="648" y="445"/>
                    <a:pt x="648" y="278"/>
                  </a:cubicBezTo>
                  <a:cubicBezTo>
                    <a:pt x="648" y="125"/>
                    <a:pt x="525" y="0"/>
                    <a:pt x="3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8" name="Google Shape;10428;p15"/>
            <p:cNvSpPr/>
            <p:nvPr/>
          </p:nvSpPr>
          <p:spPr>
            <a:xfrm>
              <a:off x="5325925" y="3880350"/>
              <a:ext cx="16175" cy="16225"/>
            </a:xfrm>
            <a:custGeom>
              <a:avLst/>
              <a:gdLst/>
              <a:ahLst/>
              <a:cxnLst/>
              <a:rect l="l" t="t" r="r" b="b"/>
              <a:pathLst>
                <a:path w="647" h="649" extrusionOk="0">
                  <a:moveTo>
                    <a:pt x="324" y="1"/>
                  </a:moveTo>
                  <a:cubicBezTo>
                    <a:pt x="145" y="1"/>
                    <a:pt x="0" y="146"/>
                    <a:pt x="0" y="324"/>
                  </a:cubicBezTo>
                  <a:cubicBezTo>
                    <a:pt x="0" y="503"/>
                    <a:pt x="145" y="648"/>
                    <a:pt x="324" y="648"/>
                  </a:cubicBezTo>
                  <a:cubicBezTo>
                    <a:pt x="502" y="648"/>
                    <a:pt x="647" y="503"/>
                    <a:pt x="647" y="324"/>
                  </a:cubicBezTo>
                  <a:cubicBezTo>
                    <a:pt x="647" y="146"/>
                    <a:pt x="502" y="1"/>
                    <a:pt x="32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9" name="Google Shape;10429;p15"/>
            <p:cNvSpPr/>
            <p:nvPr/>
          </p:nvSpPr>
          <p:spPr>
            <a:xfrm>
              <a:off x="3048275" y="2974200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cubicBezTo>
                    <a:pt x="110" y="1"/>
                    <a:pt x="1" y="112"/>
                    <a:pt x="1" y="247"/>
                  </a:cubicBezTo>
                  <a:cubicBezTo>
                    <a:pt x="1" y="384"/>
                    <a:pt x="110" y="494"/>
                    <a:pt x="247" y="494"/>
                  </a:cubicBezTo>
                  <a:cubicBezTo>
                    <a:pt x="384" y="494"/>
                    <a:pt x="494" y="384"/>
                    <a:pt x="494" y="247"/>
                  </a:cubicBezTo>
                  <a:cubicBezTo>
                    <a:pt x="494" y="112"/>
                    <a:pt x="384" y="1"/>
                    <a:pt x="2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0" name="Google Shape;10430;p15"/>
            <p:cNvSpPr/>
            <p:nvPr/>
          </p:nvSpPr>
          <p:spPr>
            <a:xfrm>
              <a:off x="2222925" y="2651550"/>
              <a:ext cx="17800" cy="17775"/>
            </a:xfrm>
            <a:custGeom>
              <a:avLst/>
              <a:gdLst/>
              <a:ahLst/>
              <a:cxnLst/>
              <a:rect l="l" t="t" r="r" b="b"/>
              <a:pathLst>
                <a:path w="712" h="711" extrusionOk="0">
                  <a:moveTo>
                    <a:pt x="355" y="0"/>
                  </a:moveTo>
                  <a:cubicBezTo>
                    <a:pt x="160" y="0"/>
                    <a:pt x="0" y="159"/>
                    <a:pt x="0" y="355"/>
                  </a:cubicBezTo>
                  <a:cubicBezTo>
                    <a:pt x="0" y="552"/>
                    <a:pt x="160" y="711"/>
                    <a:pt x="355" y="711"/>
                  </a:cubicBezTo>
                  <a:cubicBezTo>
                    <a:pt x="552" y="711"/>
                    <a:pt x="711" y="552"/>
                    <a:pt x="711" y="355"/>
                  </a:cubicBezTo>
                  <a:cubicBezTo>
                    <a:pt x="711" y="159"/>
                    <a:pt x="552" y="0"/>
                    <a:pt x="35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1" name="Google Shape;10431;p15"/>
            <p:cNvSpPr/>
            <p:nvPr/>
          </p:nvSpPr>
          <p:spPr>
            <a:xfrm>
              <a:off x="2134100" y="2230525"/>
              <a:ext cx="21350" cy="21375"/>
            </a:xfrm>
            <a:custGeom>
              <a:avLst/>
              <a:gdLst/>
              <a:ahLst/>
              <a:cxnLst/>
              <a:rect l="l" t="t" r="r" b="b"/>
              <a:pathLst>
                <a:path w="854" h="855" extrusionOk="0">
                  <a:moveTo>
                    <a:pt x="427" y="1"/>
                  </a:moveTo>
                  <a:cubicBezTo>
                    <a:pt x="191" y="1"/>
                    <a:pt x="0" y="192"/>
                    <a:pt x="0" y="428"/>
                  </a:cubicBezTo>
                  <a:cubicBezTo>
                    <a:pt x="0" y="664"/>
                    <a:pt x="191" y="855"/>
                    <a:pt x="427" y="855"/>
                  </a:cubicBezTo>
                  <a:cubicBezTo>
                    <a:pt x="663" y="855"/>
                    <a:pt x="854" y="664"/>
                    <a:pt x="854" y="428"/>
                  </a:cubicBezTo>
                  <a:cubicBezTo>
                    <a:pt x="854" y="192"/>
                    <a:pt x="663" y="1"/>
                    <a:pt x="42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2" name="Google Shape;10432;p15"/>
            <p:cNvSpPr/>
            <p:nvPr/>
          </p:nvSpPr>
          <p:spPr>
            <a:xfrm>
              <a:off x="1537350" y="3038750"/>
              <a:ext cx="44350" cy="42675"/>
            </a:xfrm>
            <a:custGeom>
              <a:avLst/>
              <a:gdLst/>
              <a:ahLst/>
              <a:cxnLst/>
              <a:rect l="l" t="t" r="r" b="b"/>
              <a:pathLst>
                <a:path w="1774" h="1707" extrusionOk="0">
                  <a:moveTo>
                    <a:pt x="920" y="1"/>
                  </a:moveTo>
                  <a:cubicBezTo>
                    <a:pt x="576" y="1"/>
                    <a:pt x="265" y="210"/>
                    <a:pt x="133" y="529"/>
                  </a:cubicBezTo>
                  <a:cubicBezTo>
                    <a:pt x="0" y="847"/>
                    <a:pt x="74" y="1212"/>
                    <a:pt x="317" y="1457"/>
                  </a:cubicBezTo>
                  <a:cubicBezTo>
                    <a:pt x="480" y="1620"/>
                    <a:pt x="699" y="1707"/>
                    <a:pt x="921" y="1707"/>
                  </a:cubicBezTo>
                  <a:cubicBezTo>
                    <a:pt x="1030" y="1707"/>
                    <a:pt x="1141" y="1686"/>
                    <a:pt x="1246" y="1642"/>
                  </a:cubicBezTo>
                  <a:cubicBezTo>
                    <a:pt x="1565" y="1510"/>
                    <a:pt x="1772" y="1199"/>
                    <a:pt x="1774" y="855"/>
                  </a:cubicBezTo>
                  <a:cubicBezTo>
                    <a:pt x="1774" y="383"/>
                    <a:pt x="1392" y="1"/>
                    <a:pt x="92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3" name="Google Shape;10433;p15"/>
            <p:cNvSpPr/>
            <p:nvPr/>
          </p:nvSpPr>
          <p:spPr>
            <a:xfrm>
              <a:off x="1115075" y="2704825"/>
              <a:ext cx="8325" cy="7125"/>
            </a:xfrm>
            <a:custGeom>
              <a:avLst/>
              <a:gdLst/>
              <a:ahLst/>
              <a:cxnLst/>
              <a:rect l="l" t="t" r="r" b="b"/>
              <a:pathLst>
                <a:path w="333" h="285" extrusionOk="0">
                  <a:moveTo>
                    <a:pt x="191" y="0"/>
                  </a:moveTo>
                  <a:cubicBezTo>
                    <a:pt x="63" y="0"/>
                    <a:pt x="0" y="154"/>
                    <a:pt x="90" y="242"/>
                  </a:cubicBezTo>
                  <a:cubicBezTo>
                    <a:pt x="119" y="272"/>
                    <a:pt x="155" y="285"/>
                    <a:pt x="190" y="285"/>
                  </a:cubicBezTo>
                  <a:cubicBezTo>
                    <a:pt x="262" y="285"/>
                    <a:pt x="332" y="228"/>
                    <a:pt x="332" y="143"/>
                  </a:cubicBezTo>
                  <a:cubicBezTo>
                    <a:pt x="332" y="64"/>
                    <a:pt x="269" y="0"/>
                    <a:pt x="1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4" name="Google Shape;10434;p15"/>
            <p:cNvSpPr/>
            <p:nvPr/>
          </p:nvSpPr>
          <p:spPr>
            <a:xfrm>
              <a:off x="3462775" y="2326475"/>
              <a:ext cx="17800" cy="17800"/>
            </a:xfrm>
            <a:custGeom>
              <a:avLst/>
              <a:gdLst/>
              <a:ahLst/>
              <a:cxnLst/>
              <a:rect l="l" t="t" r="r" b="b"/>
              <a:pathLst>
                <a:path w="712" h="712" extrusionOk="0">
                  <a:moveTo>
                    <a:pt x="357" y="0"/>
                  </a:moveTo>
                  <a:cubicBezTo>
                    <a:pt x="160" y="0"/>
                    <a:pt x="1" y="160"/>
                    <a:pt x="1" y="355"/>
                  </a:cubicBezTo>
                  <a:cubicBezTo>
                    <a:pt x="1" y="552"/>
                    <a:pt x="160" y="711"/>
                    <a:pt x="357" y="711"/>
                  </a:cubicBezTo>
                  <a:cubicBezTo>
                    <a:pt x="552" y="711"/>
                    <a:pt x="712" y="552"/>
                    <a:pt x="712" y="355"/>
                  </a:cubicBezTo>
                  <a:cubicBezTo>
                    <a:pt x="712" y="160"/>
                    <a:pt x="552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5" name="Google Shape;10435;p15"/>
            <p:cNvSpPr/>
            <p:nvPr/>
          </p:nvSpPr>
          <p:spPr>
            <a:xfrm>
              <a:off x="4942450" y="2898450"/>
              <a:ext cx="12500" cy="10675"/>
            </a:xfrm>
            <a:custGeom>
              <a:avLst/>
              <a:gdLst/>
              <a:ahLst/>
              <a:cxnLst/>
              <a:rect l="l" t="t" r="r" b="b"/>
              <a:pathLst>
                <a:path w="500" h="427" extrusionOk="0">
                  <a:moveTo>
                    <a:pt x="286" y="1"/>
                  </a:moveTo>
                  <a:cubicBezTo>
                    <a:pt x="95" y="1"/>
                    <a:pt x="1" y="231"/>
                    <a:pt x="135" y="364"/>
                  </a:cubicBezTo>
                  <a:cubicBezTo>
                    <a:pt x="178" y="408"/>
                    <a:pt x="232" y="427"/>
                    <a:pt x="285" y="427"/>
                  </a:cubicBezTo>
                  <a:cubicBezTo>
                    <a:pt x="395" y="427"/>
                    <a:pt x="500" y="342"/>
                    <a:pt x="500" y="214"/>
                  </a:cubicBezTo>
                  <a:cubicBezTo>
                    <a:pt x="500" y="95"/>
                    <a:pt x="404" y="1"/>
                    <a:pt x="28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6" name="Google Shape;10436;p15"/>
            <p:cNvSpPr/>
            <p:nvPr/>
          </p:nvSpPr>
          <p:spPr>
            <a:xfrm>
              <a:off x="4086250" y="3019250"/>
              <a:ext cx="24925" cy="21375"/>
            </a:xfrm>
            <a:custGeom>
              <a:avLst/>
              <a:gdLst/>
              <a:ahLst/>
              <a:cxnLst/>
              <a:rect l="l" t="t" r="r" b="b"/>
              <a:pathLst>
                <a:path w="997" h="855" extrusionOk="0">
                  <a:moveTo>
                    <a:pt x="570" y="1"/>
                  </a:moveTo>
                  <a:cubicBezTo>
                    <a:pt x="191" y="1"/>
                    <a:pt x="0" y="459"/>
                    <a:pt x="269" y="728"/>
                  </a:cubicBezTo>
                  <a:cubicBezTo>
                    <a:pt x="356" y="815"/>
                    <a:pt x="463" y="854"/>
                    <a:pt x="567" y="854"/>
                  </a:cubicBezTo>
                  <a:cubicBezTo>
                    <a:pt x="786" y="854"/>
                    <a:pt x="997" y="684"/>
                    <a:pt x="997" y="428"/>
                  </a:cubicBezTo>
                  <a:cubicBezTo>
                    <a:pt x="997" y="192"/>
                    <a:pt x="806" y="1"/>
                    <a:pt x="57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7" name="Google Shape;10437;p15"/>
          <p:cNvGrpSpPr/>
          <p:nvPr/>
        </p:nvGrpSpPr>
        <p:grpSpPr>
          <a:xfrm rot="10800000">
            <a:off x="-79144" y="-541921"/>
            <a:ext cx="9357872" cy="6281452"/>
            <a:chOff x="235375" y="458950"/>
            <a:chExt cx="7145050" cy="4796100"/>
          </a:xfrm>
        </p:grpSpPr>
        <p:sp>
          <p:nvSpPr>
            <p:cNvPr id="10438" name="Google Shape;10438;p15"/>
            <p:cNvSpPr/>
            <p:nvPr/>
          </p:nvSpPr>
          <p:spPr>
            <a:xfrm>
              <a:off x="5384200" y="3239925"/>
              <a:ext cx="62500" cy="60125"/>
            </a:xfrm>
            <a:custGeom>
              <a:avLst/>
              <a:gdLst/>
              <a:ahLst/>
              <a:cxnLst/>
              <a:rect l="l" t="t" r="r" b="b"/>
              <a:pathLst>
                <a:path w="2500" h="2405" extrusionOk="0">
                  <a:moveTo>
                    <a:pt x="1298" y="1"/>
                  </a:moveTo>
                  <a:cubicBezTo>
                    <a:pt x="812" y="1"/>
                    <a:pt x="373" y="294"/>
                    <a:pt x="187" y="742"/>
                  </a:cubicBezTo>
                  <a:cubicBezTo>
                    <a:pt x="0" y="1192"/>
                    <a:pt x="103" y="1708"/>
                    <a:pt x="447" y="2052"/>
                  </a:cubicBezTo>
                  <a:cubicBezTo>
                    <a:pt x="678" y="2282"/>
                    <a:pt x="986" y="2404"/>
                    <a:pt x="1299" y="2404"/>
                  </a:cubicBezTo>
                  <a:cubicBezTo>
                    <a:pt x="1453" y="2404"/>
                    <a:pt x="1609" y="2375"/>
                    <a:pt x="1757" y="2314"/>
                  </a:cubicBezTo>
                  <a:cubicBezTo>
                    <a:pt x="2207" y="2127"/>
                    <a:pt x="2500" y="1689"/>
                    <a:pt x="2500" y="1203"/>
                  </a:cubicBezTo>
                  <a:cubicBezTo>
                    <a:pt x="2500" y="539"/>
                    <a:pt x="1962" y="1"/>
                    <a:pt x="1298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9" name="Google Shape;10439;p15"/>
            <p:cNvSpPr/>
            <p:nvPr/>
          </p:nvSpPr>
          <p:spPr>
            <a:xfrm>
              <a:off x="5904750" y="3502875"/>
              <a:ext cx="15150" cy="12975"/>
            </a:xfrm>
            <a:custGeom>
              <a:avLst/>
              <a:gdLst/>
              <a:ahLst/>
              <a:cxnLst/>
              <a:rect l="l" t="t" r="r" b="b"/>
              <a:pathLst>
                <a:path w="606" h="519" extrusionOk="0">
                  <a:moveTo>
                    <a:pt x="350" y="1"/>
                  </a:moveTo>
                  <a:cubicBezTo>
                    <a:pt x="349" y="1"/>
                    <a:pt x="348" y="1"/>
                    <a:pt x="347" y="1"/>
                  </a:cubicBezTo>
                  <a:cubicBezTo>
                    <a:pt x="347" y="1"/>
                    <a:pt x="346" y="1"/>
                    <a:pt x="345" y="1"/>
                  </a:cubicBezTo>
                  <a:cubicBezTo>
                    <a:pt x="116" y="1"/>
                    <a:pt x="1" y="279"/>
                    <a:pt x="163" y="442"/>
                  </a:cubicBezTo>
                  <a:cubicBezTo>
                    <a:pt x="216" y="495"/>
                    <a:pt x="281" y="518"/>
                    <a:pt x="345" y="518"/>
                  </a:cubicBezTo>
                  <a:cubicBezTo>
                    <a:pt x="478" y="518"/>
                    <a:pt x="606" y="415"/>
                    <a:pt x="606" y="259"/>
                  </a:cubicBezTo>
                  <a:cubicBezTo>
                    <a:pt x="606" y="117"/>
                    <a:pt x="492" y="1"/>
                    <a:pt x="350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0" name="Google Shape;10440;p15"/>
            <p:cNvSpPr/>
            <p:nvPr/>
          </p:nvSpPr>
          <p:spPr>
            <a:xfrm>
              <a:off x="6050000" y="2816825"/>
              <a:ext cx="25250" cy="21600"/>
            </a:xfrm>
            <a:custGeom>
              <a:avLst/>
              <a:gdLst/>
              <a:ahLst/>
              <a:cxnLst/>
              <a:rect l="l" t="t" r="r" b="b"/>
              <a:pathLst>
                <a:path w="1010" h="864" extrusionOk="0">
                  <a:moveTo>
                    <a:pt x="578" y="0"/>
                  </a:moveTo>
                  <a:cubicBezTo>
                    <a:pt x="194" y="0"/>
                    <a:pt x="1" y="465"/>
                    <a:pt x="273" y="737"/>
                  </a:cubicBezTo>
                  <a:cubicBezTo>
                    <a:pt x="361" y="824"/>
                    <a:pt x="469" y="864"/>
                    <a:pt x="575" y="864"/>
                  </a:cubicBezTo>
                  <a:cubicBezTo>
                    <a:pt x="797" y="864"/>
                    <a:pt x="1010" y="692"/>
                    <a:pt x="1010" y="431"/>
                  </a:cubicBezTo>
                  <a:cubicBezTo>
                    <a:pt x="1010" y="193"/>
                    <a:pt x="816" y="0"/>
                    <a:pt x="578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1" name="Google Shape;10441;p15"/>
            <p:cNvSpPr/>
            <p:nvPr/>
          </p:nvSpPr>
          <p:spPr>
            <a:xfrm>
              <a:off x="6132000" y="2538500"/>
              <a:ext cx="25225" cy="21625"/>
            </a:xfrm>
            <a:custGeom>
              <a:avLst/>
              <a:gdLst/>
              <a:ahLst/>
              <a:cxnLst/>
              <a:rect l="l" t="t" r="r" b="b"/>
              <a:pathLst>
                <a:path w="1009" h="865" extrusionOk="0">
                  <a:moveTo>
                    <a:pt x="578" y="1"/>
                  </a:moveTo>
                  <a:cubicBezTo>
                    <a:pt x="192" y="1"/>
                    <a:pt x="1" y="466"/>
                    <a:pt x="273" y="738"/>
                  </a:cubicBezTo>
                  <a:cubicBezTo>
                    <a:pt x="360" y="825"/>
                    <a:pt x="468" y="864"/>
                    <a:pt x="574" y="864"/>
                  </a:cubicBezTo>
                  <a:cubicBezTo>
                    <a:pt x="795" y="864"/>
                    <a:pt x="1008" y="693"/>
                    <a:pt x="1008" y="433"/>
                  </a:cubicBezTo>
                  <a:cubicBezTo>
                    <a:pt x="1008" y="194"/>
                    <a:pt x="815" y="1"/>
                    <a:pt x="578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2" name="Google Shape;10442;p15"/>
            <p:cNvSpPr/>
            <p:nvPr/>
          </p:nvSpPr>
          <p:spPr>
            <a:xfrm>
              <a:off x="5738675" y="2286100"/>
              <a:ext cx="21575" cy="21600"/>
            </a:xfrm>
            <a:custGeom>
              <a:avLst/>
              <a:gdLst/>
              <a:ahLst/>
              <a:cxnLst/>
              <a:rect l="l" t="t" r="r" b="b"/>
              <a:pathLst>
                <a:path w="863" h="864" extrusionOk="0">
                  <a:moveTo>
                    <a:pt x="432" y="0"/>
                  </a:moveTo>
                  <a:cubicBezTo>
                    <a:pt x="193" y="0"/>
                    <a:pt x="0" y="193"/>
                    <a:pt x="0" y="431"/>
                  </a:cubicBezTo>
                  <a:cubicBezTo>
                    <a:pt x="0" y="670"/>
                    <a:pt x="193" y="863"/>
                    <a:pt x="432" y="863"/>
                  </a:cubicBezTo>
                  <a:cubicBezTo>
                    <a:pt x="670" y="863"/>
                    <a:pt x="863" y="670"/>
                    <a:pt x="863" y="431"/>
                  </a:cubicBezTo>
                  <a:cubicBezTo>
                    <a:pt x="863" y="193"/>
                    <a:pt x="670" y="0"/>
                    <a:pt x="432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3" name="Google Shape;10443;p15"/>
            <p:cNvSpPr/>
            <p:nvPr/>
          </p:nvSpPr>
          <p:spPr>
            <a:xfrm>
              <a:off x="6554150" y="2214875"/>
              <a:ext cx="15175" cy="13000"/>
            </a:xfrm>
            <a:custGeom>
              <a:avLst/>
              <a:gdLst/>
              <a:ahLst/>
              <a:cxnLst/>
              <a:rect l="l" t="t" r="r" b="b"/>
              <a:pathLst>
                <a:path w="607" h="520" extrusionOk="0">
                  <a:moveTo>
                    <a:pt x="346" y="0"/>
                  </a:moveTo>
                  <a:cubicBezTo>
                    <a:pt x="116" y="0"/>
                    <a:pt x="1" y="280"/>
                    <a:pt x="164" y="443"/>
                  </a:cubicBezTo>
                  <a:cubicBezTo>
                    <a:pt x="216" y="496"/>
                    <a:pt x="281" y="519"/>
                    <a:pt x="345" y="519"/>
                  </a:cubicBezTo>
                  <a:cubicBezTo>
                    <a:pt x="478" y="519"/>
                    <a:pt x="606" y="416"/>
                    <a:pt x="606" y="260"/>
                  </a:cubicBezTo>
                  <a:cubicBezTo>
                    <a:pt x="606" y="117"/>
                    <a:pt x="490" y="0"/>
                    <a:pt x="346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4" name="Google Shape;10444;p15"/>
            <p:cNvSpPr/>
            <p:nvPr/>
          </p:nvSpPr>
          <p:spPr>
            <a:xfrm>
              <a:off x="6904675" y="2633425"/>
              <a:ext cx="31400" cy="30225"/>
            </a:xfrm>
            <a:custGeom>
              <a:avLst/>
              <a:gdLst/>
              <a:ahLst/>
              <a:cxnLst/>
              <a:rect l="l" t="t" r="r" b="b"/>
              <a:pathLst>
                <a:path w="1256" h="1209" extrusionOk="0">
                  <a:moveTo>
                    <a:pt x="652" y="1"/>
                  </a:moveTo>
                  <a:cubicBezTo>
                    <a:pt x="407" y="1"/>
                    <a:pt x="187" y="147"/>
                    <a:pt x="94" y="373"/>
                  </a:cubicBezTo>
                  <a:cubicBezTo>
                    <a:pt x="0" y="599"/>
                    <a:pt x="52" y="859"/>
                    <a:pt x="224" y="1032"/>
                  </a:cubicBezTo>
                  <a:cubicBezTo>
                    <a:pt x="340" y="1147"/>
                    <a:pt x="495" y="1209"/>
                    <a:pt x="652" y="1209"/>
                  </a:cubicBezTo>
                  <a:cubicBezTo>
                    <a:pt x="730" y="1209"/>
                    <a:pt x="809" y="1194"/>
                    <a:pt x="884" y="1162"/>
                  </a:cubicBezTo>
                  <a:cubicBezTo>
                    <a:pt x="1109" y="1070"/>
                    <a:pt x="1256" y="848"/>
                    <a:pt x="1256" y="605"/>
                  </a:cubicBezTo>
                  <a:cubicBezTo>
                    <a:pt x="1256" y="271"/>
                    <a:pt x="985" y="1"/>
                    <a:pt x="652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5" name="Google Shape;10445;p15"/>
            <p:cNvSpPr/>
            <p:nvPr/>
          </p:nvSpPr>
          <p:spPr>
            <a:xfrm>
              <a:off x="7056950" y="3198675"/>
              <a:ext cx="53850" cy="51800"/>
            </a:xfrm>
            <a:custGeom>
              <a:avLst/>
              <a:gdLst/>
              <a:ahLst/>
              <a:cxnLst/>
              <a:rect l="l" t="t" r="r" b="b"/>
              <a:pathLst>
                <a:path w="2154" h="2072" extrusionOk="0">
                  <a:moveTo>
                    <a:pt x="1117" y="1"/>
                  </a:moveTo>
                  <a:cubicBezTo>
                    <a:pt x="699" y="1"/>
                    <a:pt x="321" y="253"/>
                    <a:pt x="161" y="639"/>
                  </a:cubicBezTo>
                  <a:cubicBezTo>
                    <a:pt x="1" y="1026"/>
                    <a:pt x="89" y="1472"/>
                    <a:pt x="385" y="1768"/>
                  </a:cubicBezTo>
                  <a:cubicBezTo>
                    <a:pt x="584" y="1966"/>
                    <a:pt x="850" y="2072"/>
                    <a:pt x="1120" y="2072"/>
                  </a:cubicBezTo>
                  <a:cubicBezTo>
                    <a:pt x="1253" y="2072"/>
                    <a:pt x="1386" y="2046"/>
                    <a:pt x="1513" y="1993"/>
                  </a:cubicBezTo>
                  <a:cubicBezTo>
                    <a:pt x="1901" y="1832"/>
                    <a:pt x="2153" y="1455"/>
                    <a:pt x="2153" y="1037"/>
                  </a:cubicBezTo>
                  <a:cubicBezTo>
                    <a:pt x="2153" y="464"/>
                    <a:pt x="1690" y="1"/>
                    <a:pt x="1117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6" name="Google Shape;10446;p15"/>
            <p:cNvSpPr/>
            <p:nvPr/>
          </p:nvSpPr>
          <p:spPr>
            <a:xfrm>
              <a:off x="6537700" y="3064925"/>
              <a:ext cx="35900" cy="34525"/>
            </a:xfrm>
            <a:custGeom>
              <a:avLst/>
              <a:gdLst/>
              <a:ahLst/>
              <a:cxnLst/>
              <a:rect l="l" t="t" r="r" b="b"/>
              <a:pathLst>
                <a:path w="1436" h="1381" extrusionOk="0">
                  <a:moveTo>
                    <a:pt x="745" y="1"/>
                  </a:moveTo>
                  <a:cubicBezTo>
                    <a:pt x="466" y="1"/>
                    <a:pt x="215" y="168"/>
                    <a:pt x="107" y="427"/>
                  </a:cubicBezTo>
                  <a:cubicBezTo>
                    <a:pt x="1" y="684"/>
                    <a:pt x="59" y="981"/>
                    <a:pt x="257" y="1178"/>
                  </a:cubicBezTo>
                  <a:cubicBezTo>
                    <a:pt x="390" y="1310"/>
                    <a:pt x="566" y="1381"/>
                    <a:pt x="746" y="1381"/>
                  </a:cubicBezTo>
                  <a:cubicBezTo>
                    <a:pt x="835" y="1381"/>
                    <a:pt x="924" y="1364"/>
                    <a:pt x="1010" y="1328"/>
                  </a:cubicBezTo>
                  <a:cubicBezTo>
                    <a:pt x="1267" y="1222"/>
                    <a:pt x="1436" y="969"/>
                    <a:pt x="1436" y="690"/>
                  </a:cubicBezTo>
                  <a:cubicBezTo>
                    <a:pt x="1436" y="308"/>
                    <a:pt x="1127" y="1"/>
                    <a:pt x="745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7" name="Google Shape;10447;p15"/>
            <p:cNvSpPr/>
            <p:nvPr/>
          </p:nvSpPr>
          <p:spPr>
            <a:xfrm>
              <a:off x="7198475" y="2260200"/>
              <a:ext cx="20200" cy="17275"/>
            </a:xfrm>
            <a:custGeom>
              <a:avLst/>
              <a:gdLst/>
              <a:ahLst/>
              <a:cxnLst/>
              <a:rect l="l" t="t" r="r" b="b"/>
              <a:pathLst>
                <a:path w="808" h="691" extrusionOk="0">
                  <a:moveTo>
                    <a:pt x="463" y="1"/>
                  </a:moveTo>
                  <a:cubicBezTo>
                    <a:pt x="155" y="1"/>
                    <a:pt x="1" y="373"/>
                    <a:pt x="219" y="590"/>
                  </a:cubicBezTo>
                  <a:cubicBezTo>
                    <a:pt x="289" y="660"/>
                    <a:pt x="375" y="691"/>
                    <a:pt x="460" y="691"/>
                  </a:cubicBezTo>
                  <a:cubicBezTo>
                    <a:pt x="637" y="691"/>
                    <a:pt x="808" y="553"/>
                    <a:pt x="808" y="346"/>
                  </a:cubicBezTo>
                  <a:cubicBezTo>
                    <a:pt x="808" y="155"/>
                    <a:pt x="652" y="1"/>
                    <a:pt x="463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8" name="Google Shape;10448;p15"/>
            <p:cNvSpPr/>
            <p:nvPr/>
          </p:nvSpPr>
          <p:spPr>
            <a:xfrm>
              <a:off x="6321625" y="1971100"/>
              <a:ext cx="44875" cy="43175"/>
            </a:xfrm>
            <a:custGeom>
              <a:avLst/>
              <a:gdLst/>
              <a:ahLst/>
              <a:cxnLst/>
              <a:rect l="l" t="t" r="r" b="b"/>
              <a:pathLst>
                <a:path w="1795" h="1727" extrusionOk="0">
                  <a:moveTo>
                    <a:pt x="932" y="0"/>
                  </a:moveTo>
                  <a:cubicBezTo>
                    <a:pt x="582" y="0"/>
                    <a:pt x="268" y="211"/>
                    <a:pt x="134" y="534"/>
                  </a:cubicBezTo>
                  <a:cubicBezTo>
                    <a:pt x="1" y="855"/>
                    <a:pt x="74" y="1228"/>
                    <a:pt x="321" y="1474"/>
                  </a:cubicBezTo>
                  <a:cubicBezTo>
                    <a:pt x="486" y="1639"/>
                    <a:pt x="707" y="1727"/>
                    <a:pt x="932" y="1727"/>
                  </a:cubicBezTo>
                  <a:cubicBezTo>
                    <a:pt x="1043" y="1727"/>
                    <a:pt x="1155" y="1705"/>
                    <a:pt x="1262" y="1661"/>
                  </a:cubicBezTo>
                  <a:cubicBezTo>
                    <a:pt x="1584" y="1528"/>
                    <a:pt x="1794" y="1213"/>
                    <a:pt x="1794" y="864"/>
                  </a:cubicBezTo>
                  <a:cubicBezTo>
                    <a:pt x="1794" y="387"/>
                    <a:pt x="1409" y="0"/>
                    <a:pt x="932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9" name="Google Shape;10449;p15"/>
            <p:cNvSpPr/>
            <p:nvPr/>
          </p:nvSpPr>
          <p:spPr>
            <a:xfrm>
              <a:off x="6606925" y="1576300"/>
              <a:ext cx="31425" cy="30225"/>
            </a:xfrm>
            <a:custGeom>
              <a:avLst/>
              <a:gdLst/>
              <a:ahLst/>
              <a:cxnLst/>
              <a:rect l="l" t="t" r="r" b="b"/>
              <a:pathLst>
                <a:path w="1257" h="1209" extrusionOk="0">
                  <a:moveTo>
                    <a:pt x="652" y="1"/>
                  </a:moveTo>
                  <a:cubicBezTo>
                    <a:pt x="407" y="1"/>
                    <a:pt x="187" y="147"/>
                    <a:pt x="93" y="373"/>
                  </a:cubicBezTo>
                  <a:cubicBezTo>
                    <a:pt x="0" y="598"/>
                    <a:pt x="51" y="859"/>
                    <a:pt x="225" y="1032"/>
                  </a:cubicBezTo>
                  <a:cubicBezTo>
                    <a:pt x="340" y="1147"/>
                    <a:pt x="494" y="1208"/>
                    <a:pt x="651" y="1208"/>
                  </a:cubicBezTo>
                  <a:cubicBezTo>
                    <a:pt x="729" y="1208"/>
                    <a:pt x="808" y="1193"/>
                    <a:pt x="882" y="1162"/>
                  </a:cubicBezTo>
                  <a:cubicBezTo>
                    <a:pt x="1108" y="1069"/>
                    <a:pt x="1256" y="848"/>
                    <a:pt x="1256" y="604"/>
                  </a:cubicBezTo>
                  <a:cubicBezTo>
                    <a:pt x="1256" y="271"/>
                    <a:pt x="986" y="1"/>
                    <a:pt x="652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0" name="Google Shape;10450;p15"/>
            <p:cNvSpPr/>
            <p:nvPr/>
          </p:nvSpPr>
          <p:spPr>
            <a:xfrm>
              <a:off x="5795425" y="1742425"/>
              <a:ext cx="25250" cy="21625"/>
            </a:xfrm>
            <a:custGeom>
              <a:avLst/>
              <a:gdLst/>
              <a:ahLst/>
              <a:cxnLst/>
              <a:rect l="l" t="t" r="r" b="b"/>
              <a:pathLst>
                <a:path w="1010" h="865" extrusionOk="0">
                  <a:moveTo>
                    <a:pt x="578" y="0"/>
                  </a:moveTo>
                  <a:cubicBezTo>
                    <a:pt x="194" y="0"/>
                    <a:pt x="1" y="465"/>
                    <a:pt x="273" y="737"/>
                  </a:cubicBezTo>
                  <a:cubicBezTo>
                    <a:pt x="361" y="825"/>
                    <a:pt x="469" y="864"/>
                    <a:pt x="575" y="864"/>
                  </a:cubicBezTo>
                  <a:cubicBezTo>
                    <a:pt x="797" y="864"/>
                    <a:pt x="1010" y="692"/>
                    <a:pt x="1010" y="432"/>
                  </a:cubicBezTo>
                  <a:cubicBezTo>
                    <a:pt x="1010" y="193"/>
                    <a:pt x="816" y="0"/>
                    <a:pt x="578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1" name="Google Shape;10451;p15"/>
            <p:cNvSpPr/>
            <p:nvPr/>
          </p:nvSpPr>
          <p:spPr>
            <a:xfrm>
              <a:off x="5348125" y="1789875"/>
              <a:ext cx="15175" cy="13000"/>
            </a:xfrm>
            <a:custGeom>
              <a:avLst/>
              <a:gdLst/>
              <a:ahLst/>
              <a:cxnLst/>
              <a:rect l="l" t="t" r="r" b="b"/>
              <a:pathLst>
                <a:path w="607" h="520" extrusionOk="0">
                  <a:moveTo>
                    <a:pt x="348" y="1"/>
                  </a:moveTo>
                  <a:cubicBezTo>
                    <a:pt x="117" y="1"/>
                    <a:pt x="1" y="280"/>
                    <a:pt x="164" y="443"/>
                  </a:cubicBezTo>
                  <a:cubicBezTo>
                    <a:pt x="217" y="496"/>
                    <a:pt x="282" y="519"/>
                    <a:pt x="346" y="519"/>
                  </a:cubicBezTo>
                  <a:cubicBezTo>
                    <a:pt x="479" y="519"/>
                    <a:pt x="606" y="416"/>
                    <a:pt x="606" y="259"/>
                  </a:cubicBezTo>
                  <a:cubicBezTo>
                    <a:pt x="606" y="117"/>
                    <a:pt x="491" y="1"/>
                    <a:pt x="348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2" name="Google Shape;10452;p15"/>
            <p:cNvSpPr/>
            <p:nvPr/>
          </p:nvSpPr>
          <p:spPr>
            <a:xfrm>
              <a:off x="6226225" y="1205225"/>
              <a:ext cx="15150" cy="12975"/>
            </a:xfrm>
            <a:custGeom>
              <a:avLst/>
              <a:gdLst/>
              <a:ahLst/>
              <a:cxnLst/>
              <a:rect l="l" t="t" r="r" b="b"/>
              <a:pathLst>
                <a:path w="606" h="519" extrusionOk="0">
                  <a:moveTo>
                    <a:pt x="345" y="1"/>
                  </a:moveTo>
                  <a:cubicBezTo>
                    <a:pt x="115" y="1"/>
                    <a:pt x="1" y="279"/>
                    <a:pt x="163" y="442"/>
                  </a:cubicBezTo>
                  <a:cubicBezTo>
                    <a:pt x="216" y="495"/>
                    <a:pt x="281" y="518"/>
                    <a:pt x="345" y="518"/>
                  </a:cubicBezTo>
                  <a:cubicBezTo>
                    <a:pt x="478" y="518"/>
                    <a:pt x="606" y="415"/>
                    <a:pt x="606" y="260"/>
                  </a:cubicBezTo>
                  <a:cubicBezTo>
                    <a:pt x="606" y="116"/>
                    <a:pt x="489" y="1"/>
                    <a:pt x="347" y="1"/>
                  </a:cubicBezTo>
                  <a:cubicBezTo>
                    <a:pt x="346" y="1"/>
                    <a:pt x="346" y="1"/>
                    <a:pt x="345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3" name="Google Shape;10453;p15"/>
            <p:cNvSpPr/>
            <p:nvPr/>
          </p:nvSpPr>
          <p:spPr>
            <a:xfrm>
              <a:off x="6473175" y="883775"/>
              <a:ext cx="31400" cy="30200"/>
            </a:xfrm>
            <a:custGeom>
              <a:avLst/>
              <a:gdLst/>
              <a:ahLst/>
              <a:cxnLst/>
              <a:rect l="l" t="t" r="r" b="b"/>
              <a:pathLst>
                <a:path w="1256" h="1208" extrusionOk="0">
                  <a:moveTo>
                    <a:pt x="652" y="0"/>
                  </a:moveTo>
                  <a:cubicBezTo>
                    <a:pt x="407" y="0"/>
                    <a:pt x="187" y="147"/>
                    <a:pt x="93" y="372"/>
                  </a:cubicBezTo>
                  <a:cubicBezTo>
                    <a:pt x="0" y="598"/>
                    <a:pt x="51" y="858"/>
                    <a:pt x="225" y="1032"/>
                  </a:cubicBezTo>
                  <a:cubicBezTo>
                    <a:pt x="339" y="1147"/>
                    <a:pt x="494" y="1208"/>
                    <a:pt x="651" y="1208"/>
                  </a:cubicBezTo>
                  <a:cubicBezTo>
                    <a:pt x="729" y="1208"/>
                    <a:pt x="807" y="1193"/>
                    <a:pt x="882" y="1162"/>
                  </a:cubicBezTo>
                  <a:cubicBezTo>
                    <a:pt x="1108" y="1069"/>
                    <a:pt x="1256" y="849"/>
                    <a:pt x="1256" y="604"/>
                  </a:cubicBezTo>
                  <a:cubicBezTo>
                    <a:pt x="1256" y="271"/>
                    <a:pt x="985" y="0"/>
                    <a:pt x="652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4" name="Google Shape;10454;p15"/>
            <p:cNvSpPr/>
            <p:nvPr/>
          </p:nvSpPr>
          <p:spPr>
            <a:xfrm>
              <a:off x="5013025" y="648625"/>
              <a:ext cx="20200" cy="17275"/>
            </a:xfrm>
            <a:custGeom>
              <a:avLst/>
              <a:gdLst/>
              <a:ahLst/>
              <a:cxnLst/>
              <a:rect l="l" t="t" r="r" b="b"/>
              <a:pathLst>
                <a:path w="808" h="691" extrusionOk="0">
                  <a:moveTo>
                    <a:pt x="465" y="0"/>
                  </a:moveTo>
                  <a:cubicBezTo>
                    <a:pt x="464" y="0"/>
                    <a:pt x="463" y="0"/>
                    <a:pt x="462" y="0"/>
                  </a:cubicBezTo>
                  <a:cubicBezTo>
                    <a:pt x="154" y="0"/>
                    <a:pt x="0" y="371"/>
                    <a:pt x="217" y="589"/>
                  </a:cubicBezTo>
                  <a:cubicBezTo>
                    <a:pt x="288" y="659"/>
                    <a:pt x="374" y="691"/>
                    <a:pt x="459" y="691"/>
                  </a:cubicBezTo>
                  <a:cubicBezTo>
                    <a:pt x="637" y="691"/>
                    <a:pt x="808" y="553"/>
                    <a:pt x="808" y="346"/>
                  </a:cubicBezTo>
                  <a:cubicBezTo>
                    <a:pt x="808" y="155"/>
                    <a:pt x="654" y="0"/>
                    <a:pt x="465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5" name="Google Shape;10455;p15"/>
            <p:cNvSpPr/>
            <p:nvPr/>
          </p:nvSpPr>
          <p:spPr>
            <a:xfrm>
              <a:off x="4640500" y="952800"/>
              <a:ext cx="30250" cy="25925"/>
            </a:xfrm>
            <a:custGeom>
              <a:avLst/>
              <a:gdLst/>
              <a:ahLst/>
              <a:cxnLst/>
              <a:rect l="l" t="t" r="r" b="b"/>
              <a:pathLst>
                <a:path w="1210" h="1037" extrusionOk="0">
                  <a:moveTo>
                    <a:pt x="693" y="0"/>
                  </a:moveTo>
                  <a:cubicBezTo>
                    <a:pt x="231" y="0"/>
                    <a:pt x="0" y="558"/>
                    <a:pt x="326" y="885"/>
                  </a:cubicBezTo>
                  <a:cubicBezTo>
                    <a:pt x="425" y="984"/>
                    <a:pt x="558" y="1036"/>
                    <a:pt x="692" y="1036"/>
                  </a:cubicBezTo>
                  <a:cubicBezTo>
                    <a:pt x="759" y="1036"/>
                    <a:pt x="826" y="1023"/>
                    <a:pt x="890" y="997"/>
                  </a:cubicBezTo>
                  <a:cubicBezTo>
                    <a:pt x="1084" y="917"/>
                    <a:pt x="1210" y="728"/>
                    <a:pt x="1210" y="519"/>
                  </a:cubicBezTo>
                  <a:cubicBezTo>
                    <a:pt x="1210" y="232"/>
                    <a:pt x="978" y="0"/>
                    <a:pt x="693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6" name="Google Shape;10456;p15"/>
            <p:cNvSpPr/>
            <p:nvPr/>
          </p:nvSpPr>
          <p:spPr>
            <a:xfrm>
              <a:off x="4626850" y="493275"/>
              <a:ext cx="20175" cy="17300"/>
            </a:xfrm>
            <a:custGeom>
              <a:avLst/>
              <a:gdLst/>
              <a:ahLst/>
              <a:cxnLst/>
              <a:rect l="l" t="t" r="r" b="b"/>
              <a:pathLst>
                <a:path w="807" h="692" extrusionOk="0">
                  <a:moveTo>
                    <a:pt x="461" y="0"/>
                  </a:moveTo>
                  <a:cubicBezTo>
                    <a:pt x="155" y="0"/>
                    <a:pt x="1" y="373"/>
                    <a:pt x="218" y="589"/>
                  </a:cubicBezTo>
                  <a:cubicBezTo>
                    <a:pt x="288" y="660"/>
                    <a:pt x="375" y="692"/>
                    <a:pt x="460" y="692"/>
                  </a:cubicBezTo>
                  <a:cubicBezTo>
                    <a:pt x="637" y="692"/>
                    <a:pt x="807" y="554"/>
                    <a:pt x="807" y="346"/>
                  </a:cubicBezTo>
                  <a:cubicBezTo>
                    <a:pt x="807" y="154"/>
                    <a:pt x="653" y="0"/>
                    <a:pt x="461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7" name="Google Shape;10457;p15"/>
            <p:cNvSpPr/>
            <p:nvPr/>
          </p:nvSpPr>
          <p:spPr>
            <a:xfrm>
              <a:off x="4328400" y="1084425"/>
              <a:ext cx="25225" cy="21625"/>
            </a:xfrm>
            <a:custGeom>
              <a:avLst/>
              <a:gdLst/>
              <a:ahLst/>
              <a:cxnLst/>
              <a:rect l="l" t="t" r="r" b="b"/>
              <a:pathLst>
                <a:path w="1009" h="865" extrusionOk="0">
                  <a:moveTo>
                    <a:pt x="578" y="0"/>
                  </a:moveTo>
                  <a:cubicBezTo>
                    <a:pt x="192" y="0"/>
                    <a:pt x="1" y="465"/>
                    <a:pt x="271" y="737"/>
                  </a:cubicBezTo>
                  <a:cubicBezTo>
                    <a:pt x="359" y="825"/>
                    <a:pt x="468" y="864"/>
                    <a:pt x="574" y="864"/>
                  </a:cubicBezTo>
                  <a:cubicBezTo>
                    <a:pt x="796" y="864"/>
                    <a:pt x="1008" y="692"/>
                    <a:pt x="1008" y="432"/>
                  </a:cubicBezTo>
                  <a:cubicBezTo>
                    <a:pt x="1008" y="194"/>
                    <a:pt x="816" y="0"/>
                    <a:pt x="578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8" name="Google Shape;10458;p15"/>
            <p:cNvSpPr/>
            <p:nvPr/>
          </p:nvSpPr>
          <p:spPr>
            <a:xfrm>
              <a:off x="4862850" y="1464100"/>
              <a:ext cx="53850" cy="51825"/>
            </a:xfrm>
            <a:custGeom>
              <a:avLst/>
              <a:gdLst/>
              <a:ahLst/>
              <a:cxnLst/>
              <a:rect l="l" t="t" r="r" b="b"/>
              <a:pathLst>
                <a:path w="2154" h="2073" extrusionOk="0">
                  <a:moveTo>
                    <a:pt x="1119" y="1"/>
                  </a:moveTo>
                  <a:cubicBezTo>
                    <a:pt x="699" y="1"/>
                    <a:pt x="322" y="254"/>
                    <a:pt x="162" y="641"/>
                  </a:cubicBezTo>
                  <a:cubicBezTo>
                    <a:pt x="1" y="1026"/>
                    <a:pt x="91" y="1472"/>
                    <a:pt x="387" y="1769"/>
                  </a:cubicBezTo>
                  <a:cubicBezTo>
                    <a:pt x="585" y="1967"/>
                    <a:pt x="849" y="2072"/>
                    <a:pt x="1119" y="2072"/>
                  </a:cubicBezTo>
                  <a:cubicBezTo>
                    <a:pt x="1252" y="2072"/>
                    <a:pt x="1387" y="2047"/>
                    <a:pt x="1515" y="1994"/>
                  </a:cubicBezTo>
                  <a:cubicBezTo>
                    <a:pt x="1902" y="1834"/>
                    <a:pt x="2154" y="1455"/>
                    <a:pt x="2154" y="1037"/>
                  </a:cubicBezTo>
                  <a:cubicBezTo>
                    <a:pt x="2154" y="464"/>
                    <a:pt x="1690" y="1"/>
                    <a:pt x="1119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9" name="Google Shape;10459;p15"/>
            <p:cNvSpPr/>
            <p:nvPr/>
          </p:nvSpPr>
          <p:spPr>
            <a:xfrm>
              <a:off x="4354975" y="2022900"/>
              <a:ext cx="20200" cy="17275"/>
            </a:xfrm>
            <a:custGeom>
              <a:avLst/>
              <a:gdLst/>
              <a:ahLst/>
              <a:cxnLst/>
              <a:rect l="l" t="t" r="r" b="b"/>
              <a:pathLst>
                <a:path w="808" h="691" extrusionOk="0">
                  <a:moveTo>
                    <a:pt x="463" y="0"/>
                  </a:moveTo>
                  <a:cubicBezTo>
                    <a:pt x="155" y="0"/>
                    <a:pt x="1" y="371"/>
                    <a:pt x="219" y="589"/>
                  </a:cubicBezTo>
                  <a:cubicBezTo>
                    <a:pt x="289" y="659"/>
                    <a:pt x="375" y="690"/>
                    <a:pt x="460" y="690"/>
                  </a:cubicBezTo>
                  <a:cubicBezTo>
                    <a:pt x="637" y="690"/>
                    <a:pt x="808" y="553"/>
                    <a:pt x="808" y="345"/>
                  </a:cubicBezTo>
                  <a:cubicBezTo>
                    <a:pt x="808" y="154"/>
                    <a:pt x="654" y="0"/>
                    <a:pt x="463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0" name="Google Shape;10460;p15"/>
            <p:cNvSpPr/>
            <p:nvPr/>
          </p:nvSpPr>
          <p:spPr>
            <a:xfrm>
              <a:off x="3940075" y="1638850"/>
              <a:ext cx="10125" cy="8675"/>
            </a:xfrm>
            <a:custGeom>
              <a:avLst/>
              <a:gdLst/>
              <a:ahLst/>
              <a:cxnLst/>
              <a:rect l="l" t="t" r="r" b="b"/>
              <a:pathLst>
                <a:path w="405" h="347" extrusionOk="0">
                  <a:moveTo>
                    <a:pt x="232" y="1"/>
                  </a:moveTo>
                  <a:cubicBezTo>
                    <a:pt x="78" y="1"/>
                    <a:pt x="1" y="186"/>
                    <a:pt x="110" y="295"/>
                  </a:cubicBezTo>
                  <a:cubicBezTo>
                    <a:pt x="145" y="331"/>
                    <a:pt x="188" y="346"/>
                    <a:pt x="231" y="346"/>
                  </a:cubicBezTo>
                  <a:cubicBezTo>
                    <a:pt x="319" y="346"/>
                    <a:pt x="404" y="277"/>
                    <a:pt x="404" y="174"/>
                  </a:cubicBezTo>
                  <a:cubicBezTo>
                    <a:pt x="404" y="79"/>
                    <a:pt x="327" y="1"/>
                    <a:pt x="232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1" name="Google Shape;10461;p15"/>
            <p:cNvSpPr/>
            <p:nvPr/>
          </p:nvSpPr>
          <p:spPr>
            <a:xfrm>
              <a:off x="3146875" y="2059550"/>
              <a:ext cx="20150" cy="17300"/>
            </a:xfrm>
            <a:custGeom>
              <a:avLst/>
              <a:gdLst/>
              <a:ahLst/>
              <a:cxnLst/>
              <a:rect l="l" t="t" r="r" b="b"/>
              <a:pathLst>
                <a:path w="806" h="692" extrusionOk="0">
                  <a:moveTo>
                    <a:pt x="462" y="1"/>
                  </a:moveTo>
                  <a:cubicBezTo>
                    <a:pt x="154" y="1"/>
                    <a:pt x="0" y="373"/>
                    <a:pt x="217" y="590"/>
                  </a:cubicBezTo>
                  <a:cubicBezTo>
                    <a:pt x="288" y="660"/>
                    <a:pt x="374" y="692"/>
                    <a:pt x="459" y="692"/>
                  </a:cubicBezTo>
                  <a:cubicBezTo>
                    <a:pt x="636" y="692"/>
                    <a:pt x="806" y="554"/>
                    <a:pt x="806" y="346"/>
                  </a:cubicBezTo>
                  <a:cubicBezTo>
                    <a:pt x="806" y="155"/>
                    <a:pt x="652" y="1"/>
                    <a:pt x="462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2" name="Google Shape;10462;p15"/>
            <p:cNvSpPr/>
            <p:nvPr/>
          </p:nvSpPr>
          <p:spPr>
            <a:xfrm>
              <a:off x="3446725" y="2821100"/>
              <a:ext cx="20225" cy="17325"/>
            </a:xfrm>
            <a:custGeom>
              <a:avLst/>
              <a:gdLst/>
              <a:ahLst/>
              <a:cxnLst/>
              <a:rect l="l" t="t" r="r" b="b"/>
              <a:pathLst>
                <a:path w="809" h="693" extrusionOk="0">
                  <a:moveTo>
                    <a:pt x="463" y="1"/>
                  </a:moveTo>
                  <a:cubicBezTo>
                    <a:pt x="155" y="1"/>
                    <a:pt x="1" y="373"/>
                    <a:pt x="218" y="591"/>
                  </a:cubicBezTo>
                  <a:cubicBezTo>
                    <a:pt x="288" y="661"/>
                    <a:pt x="375" y="693"/>
                    <a:pt x="459" y="693"/>
                  </a:cubicBezTo>
                  <a:cubicBezTo>
                    <a:pt x="637" y="693"/>
                    <a:pt x="808" y="555"/>
                    <a:pt x="808" y="346"/>
                  </a:cubicBezTo>
                  <a:cubicBezTo>
                    <a:pt x="808" y="156"/>
                    <a:pt x="653" y="1"/>
                    <a:pt x="463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3" name="Google Shape;10463;p15"/>
            <p:cNvSpPr/>
            <p:nvPr/>
          </p:nvSpPr>
          <p:spPr>
            <a:xfrm>
              <a:off x="2694550" y="2510450"/>
              <a:ext cx="51800" cy="51825"/>
            </a:xfrm>
            <a:custGeom>
              <a:avLst/>
              <a:gdLst/>
              <a:ahLst/>
              <a:cxnLst/>
              <a:rect l="l" t="t" r="r" b="b"/>
              <a:pathLst>
                <a:path w="2072" h="2073" extrusionOk="0">
                  <a:moveTo>
                    <a:pt x="1037" y="0"/>
                  </a:moveTo>
                  <a:cubicBezTo>
                    <a:pt x="464" y="0"/>
                    <a:pt x="1" y="465"/>
                    <a:pt x="1" y="1036"/>
                  </a:cubicBezTo>
                  <a:cubicBezTo>
                    <a:pt x="1" y="1609"/>
                    <a:pt x="464" y="2072"/>
                    <a:pt x="1037" y="2072"/>
                  </a:cubicBezTo>
                  <a:cubicBezTo>
                    <a:pt x="1608" y="2072"/>
                    <a:pt x="2071" y="1609"/>
                    <a:pt x="2071" y="1036"/>
                  </a:cubicBezTo>
                  <a:cubicBezTo>
                    <a:pt x="2071" y="465"/>
                    <a:pt x="1608" y="0"/>
                    <a:pt x="1037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4" name="Google Shape;10464;p15"/>
            <p:cNvSpPr/>
            <p:nvPr/>
          </p:nvSpPr>
          <p:spPr>
            <a:xfrm>
              <a:off x="4996775" y="2693300"/>
              <a:ext cx="17650" cy="17625"/>
            </a:xfrm>
            <a:custGeom>
              <a:avLst/>
              <a:gdLst/>
              <a:ahLst/>
              <a:cxnLst/>
              <a:rect l="l" t="t" r="r" b="b"/>
              <a:pathLst>
                <a:path w="706" h="705" extrusionOk="0">
                  <a:moveTo>
                    <a:pt x="353" y="1"/>
                  </a:moveTo>
                  <a:cubicBezTo>
                    <a:pt x="158" y="1"/>
                    <a:pt x="0" y="158"/>
                    <a:pt x="0" y="353"/>
                  </a:cubicBezTo>
                  <a:cubicBezTo>
                    <a:pt x="0" y="548"/>
                    <a:pt x="158" y="705"/>
                    <a:pt x="353" y="705"/>
                  </a:cubicBezTo>
                  <a:cubicBezTo>
                    <a:pt x="547" y="705"/>
                    <a:pt x="706" y="548"/>
                    <a:pt x="706" y="353"/>
                  </a:cubicBezTo>
                  <a:cubicBezTo>
                    <a:pt x="706" y="158"/>
                    <a:pt x="547" y="1"/>
                    <a:pt x="353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5" name="Google Shape;10465;p15"/>
            <p:cNvSpPr/>
            <p:nvPr/>
          </p:nvSpPr>
          <p:spPr>
            <a:xfrm>
              <a:off x="3748875" y="2038450"/>
              <a:ext cx="23275" cy="19950"/>
            </a:xfrm>
            <a:custGeom>
              <a:avLst/>
              <a:gdLst/>
              <a:ahLst/>
              <a:cxnLst/>
              <a:rect l="l" t="t" r="r" b="b"/>
              <a:pathLst>
                <a:path w="931" h="798" extrusionOk="0">
                  <a:moveTo>
                    <a:pt x="533" y="0"/>
                  </a:moveTo>
                  <a:cubicBezTo>
                    <a:pt x="179" y="0"/>
                    <a:pt x="1" y="429"/>
                    <a:pt x="252" y="680"/>
                  </a:cubicBezTo>
                  <a:cubicBezTo>
                    <a:pt x="333" y="761"/>
                    <a:pt x="432" y="797"/>
                    <a:pt x="530" y="797"/>
                  </a:cubicBezTo>
                  <a:cubicBezTo>
                    <a:pt x="734" y="797"/>
                    <a:pt x="931" y="639"/>
                    <a:pt x="931" y="399"/>
                  </a:cubicBezTo>
                  <a:cubicBezTo>
                    <a:pt x="931" y="179"/>
                    <a:pt x="753" y="0"/>
                    <a:pt x="533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6" name="Google Shape;10466;p15"/>
            <p:cNvSpPr/>
            <p:nvPr/>
          </p:nvSpPr>
          <p:spPr>
            <a:xfrm>
              <a:off x="3556600" y="1237750"/>
              <a:ext cx="11650" cy="9975"/>
            </a:xfrm>
            <a:custGeom>
              <a:avLst/>
              <a:gdLst/>
              <a:ahLst/>
              <a:cxnLst/>
              <a:rect l="l" t="t" r="r" b="b"/>
              <a:pathLst>
                <a:path w="466" h="399" extrusionOk="0">
                  <a:moveTo>
                    <a:pt x="267" y="1"/>
                  </a:moveTo>
                  <a:cubicBezTo>
                    <a:pt x="89" y="1"/>
                    <a:pt x="1" y="214"/>
                    <a:pt x="125" y="340"/>
                  </a:cubicBezTo>
                  <a:cubicBezTo>
                    <a:pt x="165" y="380"/>
                    <a:pt x="215" y="398"/>
                    <a:pt x="264" y="398"/>
                  </a:cubicBezTo>
                  <a:cubicBezTo>
                    <a:pt x="367" y="398"/>
                    <a:pt x="466" y="319"/>
                    <a:pt x="466" y="199"/>
                  </a:cubicBezTo>
                  <a:cubicBezTo>
                    <a:pt x="466" y="89"/>
                    <a:pt x="376" y="1"/>
                    <a:pt x="267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7" name="Google Shape;10467;p15"/>
            <p:cNvSpPr/>
            <p:nvPr/>
          </p:nvSpPr>
          <p:spPr>
            <a:xfrm>
              <a:off x="3670175" y="817475"/>
              <a:ext cx="44800" cy="44800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896" y="0"/>
                  </a:moveTo>
                  <a:cubicBezTo>
                    <a:pt x="401" y="0"/>
                    <a:pt x="1" y="402"/>
                    <a:pt x="1" y="896"/>
                  </a:cubicBezTo>
                  <a:cubicBezTo>
                    <a:pt x="1" y="1390"/>
                    <a:pt x="401" y="1791"/>
                    <a:pt x="896" y="1791"/>
                  </a:cubicBezTo>
                  <a:cubicBezTo>
                    <a:pt x="1389" y="1791"/>
                    <a:pt x="1792" y="1390"/>
                    <a:pt x="1792" y="896"/>
                  </a:cubicBezTo>
                  <a:cubicBezTo>
                    <a:pt x="1792" y="402"/>
                    <a:pt x="1389" y="0"/>
                    <a:pt x="896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8" name="Google Shape;10468;p15"/>
            <p:cNvSpPr/>
            <p:nvPr/>
          </p:nvSpPr>
          <p:spPr>
            <a:xfrm>
              <a:off x="3305425" y="718025"/>
              <a:ext cx="11700" cy="9975"/>
            </a:xfrm>
            <a:custGeom>
              <a:avLst/>
              <a:gdLst/>
              <a:ahLst/>
              <a:cxnLst/>
              <a:rect l="l" t="t" r="r" b="b"/>
              <a:pathLst>
                <a:path w="468" h="399" extrusionOk="0">
                  <a:moveTo>
                    <a:pt x="268" y="0"/>
                  </a:moveTo>
                  <a:cubicBezTo>
                    <a:pt x="90" y="0"/>
                    <a:pt x="1" y="214"/>
                    <a:pt x="126" y="340"/>
                  </a:cubicBezTo>
                  <a:cubicBezTo>
                    <a:pt x="167" y="380"/>
                    <a:pt x="217" y="399"/>
                    <a:pt x="266" y="399"/>
                  </a:cubicBezTo>
                  <a:cubicBezTo>
                    <a:pt x="369" y="399"/>
                    <a:pt x="467" y="319"/>
                    <a:pt x="467" y="199"/>
                  </a:cubicBezTo>
                  <a:cubicBezTo>
                    <a:pt x="467" y="89"/>
                    <a:pt x="378" y="0"/>
                    <a:pt x="268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9" name="Google Shape;10469;p15"/>
            <p:cNvSpPr/>
            <p:nvPr/>
          </p:nvSpPr>
          <p:spPr>
            <a:xfrm>
              <a:off x="3719925" y="558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0" name="Google Shape;10470;p15"/>
            <p:cNvSpPr/>
            <p:nvPr/>
          </p:nvSpPr>
          <p:spPr>
            <a:xfrm>
              <a:off x="2934100" y="1347125"/>
              <a:ext cx="29900" cy="29900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9" y="1"/>
                  </a:moveTo>
                  <a:cubicBezTo>
                    <a:pt x="268" y="1"/>
                    <a:pt x="1" y="269"/>
                    <a:pt x="1" y="599"/>
                  </a:cubicBezTo>
                  <a:cubicBezTo>
                    <a:pt x="1" y="928"/>
                    <a:pt x="268" y="1195"/>
                    <a:pt x="599" y="1195"/>
                  </a:cubicBezTo>
                  <a:cubicBezTo>
                    <a:pt x="928" y="1195"/>
                    <a:pt x="1195" y="928"/>
                    <a:pt x="1195" y="599"/>
                  </a:cubicBezTo>
                  <a:cubicBezTo>
                    <a:pt x="1195" y="269"/>
                    <a:pt x="928" y="1"/>
                    <a:pt x="599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1" name="Google Shape;10471;p15"/>
            <p:cNvSpPr/>
            <p:nvPr/>
          </p:nvSpPr>
          <p:spPr>
            <a:xfrm>
              <a:off x="2790675" y="1896725"/>
              <a:ext cx="29050" cy="24875"/>
            </a:xfrm>
            <a:custGeom>
              <a:avLst/>
              <a:gdLst/>
              <a:ahLst/>
              <a:cxnLst/>
              <a:rect l="l" t="t" r="r" b="b"/>
              <a:pathLst>
                <a:path w="1162" h="995" extrusionOk="0">
                  <a:moveTo>
                    <a:pt x="666" y="0"/>
                  </a:moveTo>
                  <a:cubicBezTo>
                    <a:pt x="222" y="0"/>
                    <a:pt x="0" y="536"/>
                    <a:pt x="313" y="850"/>
                  </a:cubicBezTo>
                  <a:cubicBezTo>
                    <a:pt x="409" y="945"/>
                    <a:pt x="536" y="995"/>
                    <a:pt x="666" y="995"/>
                  </a:cubicBezTo>
                  <a:cubicBezTo>
                    <a:pt x="730" y="995"/>
                    <a:pt x="794" y="982"/>
                    <a:pt x="856" y="957"/>
                  </a:cubicBezTo>
                  <a:cubicBezTo>
                    <a:pt x="1041" y="879"/>
                    <a:pt x="1162" y="699"/>
                    <a:pt x="1162" y="497"/>
                  </a:cubicBezTo>
                  <a:cubicBezTo>
                    <a:pt x="1162" y="223"/>
                    <a:pt x="939" y="0"/>
                    <a:pt x="666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2" name="Google Shape;10472;p15"/>
            <p:cNvSpPr/>
            <p:nvPr/>
          </p:nvSpPr>
          <p:spPr>
            <a:xfrm>
              <a:off x="2849575" y="824950"/>
              <a:ext cx="9975" cy="9950"/>
            </a:xfrm>
            <a:custGeom>
              <a:avLst/>
              <a:gdLst/>
              <a:ahLst/>
              <a:cxnLst/>
              <a:rect l="l" t="t" r="r" b="b"/>
              <a:pathLst>
                <a:path w="399" h="398" extrusionOk="0">
                  <a:moveTo>
                    <a:pt x="199" y="0"/>
                  </a:moveTo>
                  <a:cubicBezTo>
                    <a:pt x="89" y="0"/>
                    <a:pt x="0" y="90"/>
                    <a:pt x="0" y="199"/>
                  </a:cubicBezTo>
                  <a:cubicBezTo>
                    <a:pt x="0" y="310"/>
                    <a:pt x="89" y="398"/>
                    <a:pt x="199" y="398"/>
                  </a:cubicBezTo>
                  <a:cubicBezTo>
                    <a:pt x="310" y="398"/>
                    <a:pt x="398" y="310"/>
                    <a:pt x="398" y="199"/>
                  </a:cubicBezTo>
                  <a:cubicBezTo>
                    <a:pt x="398" y="90"/>
                    <a:pt x="310" y="0"/>
                    <a:pt x="199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3" name="Google Shape;10473;p15"/>
            <p:cNvSpPr/>
            <p:nvPr/>
          </p:nvSpPr>
          <p:spPr>
            <a:xfrm>
              <a:off x="2483100" y="1029400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5" y="1"/>
                  </a:moveTo>
                  <a:cubicBezTo>
                    <a:pt x="116" y="1"/>
                    <a:pt x="1" y="277"/>
                    <a:pt x="164" y="439"/>
                  </a:cubicBezTo>
                  <a:cubicBezTo>
                    <a:pt x="216" y="491"/>
                    <a:pt x="280" y="515"/>
                    <a:pt x="344" y="515"/>
                  </a:cubicBezTo>
                  <a:cubicBezTo>
                    <a:pt x="475" y="515"/>
                    <a:pt x="602" y="412"/>
                    <a:pt x="602" y="258"/>
                  </a:cubicBezTo>
                  <a:cubicBezTo>
                    <a:pt x="602" y="116"/>
                    <a:pt x="487" y="1"/>
                    <a:pt x="345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4" name="Google Shape;10474;p15"/>
            <p:cNvSpPr/>
            <p:nvPr/>
          </p:nvSpPr>
          <p:spPr>
            <a:xfrm>
              <a:off x="2228725" y="735325"/>
              <a:ext cx="7525" cy="6475"/>
            </a:xfrm>
            <a:custGeom>
              <a:avLst/>
              <a:gdLst/>
              <a:ahLst/>
              <a:cxnLst/>
              <a:rect l="l" t="t" r="r" b="b"/>
              <a:pathLst>
                <a:path w="301" h="259" extrusionOk="0">
                  <a:moveTo>
                    <a:pt x="172" y="1"/>
                  </a:moveTo>
                  <a:cubicBezTo>
                    <a:pt x="57" y="1"/>
                    <a:pt x="0" y="140"/>
                    <a:pt x="81" y="220"/>
                  </a:cubicBezTo>
                  <a:cubicBezTo>
                    <a:pt x="107" y="246"/>
                    <a:pt x="139" y="258"/>
                    <a:pt x="171" y="258"/>
                  </a:cubicBezTo>
                  <a:cubicBezTo>
                    <a:pt x="237" y="258"/>
                    <a:pt x="301" y="207"/>
                    <a:pt x="301" y="129"/>
                  </a:cubicBezTo>
                  <a:cubicBezTo>
                    <a:pt x="301" y="59"/>
                    <a:pt x="242" y="1"/>
                    <a:pt x="172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5" name="Google Shape;10475;p15"/>
            <p:cNvSpPr/>
            <p:nvPr/>
          </p:nvSpPr>
          <p:spPr>
            <a:xfrm>
              <a:off x="2298875" y="507175"/>
              <a:ext cx="25725" cy="25725"/>
            </a:xfrm>
            <a:custGeom>
              <a:avLst/>
              <a:gdLst/>
              <a:ahLst/>
              <a:cxnLst/>
              <a:rect l="l" t="t" r="r" b="b"/>
              <a:pathLst>
                <a:path w="1029" h="1029" extrusionOk="0">
                  <a:moveTo>
                    <a:pt x="514" y="0"/>
                  </a:moveTo>
                  <a:cubicBezTo>
                    <a:pt x="232" y="0"/>
                    <a:pt x="0" y="231"/>
                    <a:pt x="0" y="515"/>
                  </a:cubicBezTo>
                  <a:cubicBezTo>
                    <a:pt x="0" y="799"/>
                    <a:pt x="232" y="1029"/>
                    <a:pt x="514" y="1029"/>
                  </a:cubicBezTo>
                  <a:cubicBezTo>
                    <a:pt x="798" y="1029"/>
                    <a:pt x="1028" y="799"/>
                    <a:pt x="1028" y="515"/>
                  </a:cubicBezTo>
                  <a:cubicBezTo>
                    <a:pt x="1028" y="231"/>
                    <a:pt x="798" y="0"/>
                    <a:pt x="514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6" name="Google Shape;10476;p15"/>
            <p:cNvSpPr/>
            <p:nvPr/>
          </p:nvSpPr>
          <p:spPr>
            <a:xfrm>
              <a:off x="1734850" y="762650"/>
              <a:ext cx="43450" cy="41800"/>
            </a:xfrm>
            <a:custGeom>
              <a:avLst/>
              <a:gdLst/>
              <a:ahLst/>
              <a:cxnLst/>
              <a:rect l="l" t="t" r="r" b="b"/>
              <a:pathLst>
                <a:path w="1738" h="1672" extrusionOk="0">
                  <a:moveTo>
                    <a:pt x="902" y="0"/>
                  </a:moveTo>
                  <a:cubicBezTo>
                    <a:pt x="564" y="0"/>
                    <a:pt x="259" y="205"/>
                    <a:pt x="129" y="516"/>
                  </a:cubicBezTo>
                  <a:cubicBezTo>
                    <a:pt x="0" y="828"/>
                    <a:pt x="72" y="1189"/>
                    <a:pt x="310" y="1428"/>
                  </a:cubicBezTo>
                  <a:cubicBezTo>
                    <a:pt x="470" y="1587"/>
                    <a:pt x="685" y="1672"/>
                    <a:pt x="903" y="1672"/>
                  </a:cubicBezTo>
                  <a:cubicBezTo>
                    <a:pt x="1010" y="1672"/>
                    <a:pt x="1119" y="1651"/>
                    <a:pt x="1222" y="1609"/>
                  </a:cubicBezTo>
                  <a:cubicBezTo>
                    <a:pt x="1533" y="1479"/>
                    <a:pt x="1738" y="1174"/>
                    <a:pt x="1738" y="836"/>
                  </a:cubicBezTo>
                  <a:cubicBezTo>
                    <a:pt x="1738" y="375"/>
                    <a:pt x="1362" y="0"/>
                    <a:pt x="902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7" name="Google Shape;10477;p15"/>
            <p:cNvSpPr/>
            <p:nvPr/>
          </p:nvSpPr>
          <p:spPr>
            <a:xfrm>
              <a:off x="1896025" y="1100100"/>
              <a:ext cx="30075" cy="25750"/>
            </a:xfrm>
            <a:custGeom>
              <a:avLst/>
              <a:gdLst/>
              <a:ahLst/>
              <a:cxnLst/>
              <a:rect l="l" t="t" r="r" b="b"/>
              <a:pathLst>
                <a:path w="1203" h="1030" extrusionOk="0">
                  <a:moveTo>
                    <a:pt x="688" y="1"/>
                  </a:moveTo>
                  <a:cubicBezTo>
                    <a:pt x="231" y="1"/>
                    <a:pt x="1" y="556"/>
                    <a:pt x="325" y="878"/>
                  </a:cubicBezTo>
                  <a:cubicBezTo>
                    <a:pt x="424" y="977"/>
                    <a:pt x="555" y="1030"/>
                    <a:pt x="689" y="1030"/>
                  </a:cubicBezTo>
                  <a:cubicBezTo>
                    <a:pt x="755" y="1030"/>
                    <a:pt x="822" y="1017"/>
                    <a:pt x="886" y="991"/>
                  </a:cubicBezTo>
                  <a:cubicBezTo>
                    <a:pt x="1079" y="911"/>
                    <a:pt x="1203" y="723"/>
                    <a:pt x="1203" y="515"/>
                  </a:cubicBezTo>
                  <a:cubicBezTo>
                    <a:pt x="1203" y="231"/>
                    <a:pt x="972" y="1"/>
                    <a:pt x="688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8" name="Google Shape;10478;p15"/>
            <p:cNvSpPr/>
            <p:nvPr/>
          </p:nvSpPr>
          <p:spPr>
            <a:xfrm>
              <a:off x="2136075" y="831750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3" y="0"/>
                  </a:moveTo>
                  <a:cubicBezTo>
                    <a:pt x="114" y="2"/>
                    <a:pt x="0" y="278"/>
                    <a:pt x="162" y="440"/>
                  </a:cubicBezTo>
                  <a:cubicBezTo>
                    <a:pt x="214" y="492"/>
                    <a:pt x="278" y="515"/>
                    <a:pt x="341" y="515"/>
                  </a:cubicBezTo>
                  <a:cubicBezTo>
                    <a:pt x="473" y="515"/>
                    <a:pt x="600" y="412"/>
                    <a:pt x="601" y="257"/>
                  </a:cubicBezTo>
                  <a:cubicBezTo>
                    <a:pt x="601" y="115"/>
                    <a:pt x="485" y="0"/>
                    <a:pt x="343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9" name="Google Shape;10479;p15"/>
            <p:cNvSpPr/>
            <p:nvPr/>
          </p:nvSpPr>
          <p:spPr>
            <a:xfrm>
              <a:off x="1499100" y="1175600"/>
              <a:ext cx="30125" cy="28975"/>
            </a:xfrm>
            <a:custGeom>
              <a:avLst/>
              <a:gdLst/>
              <a:ahLst/>
              <a:cxnLst/>
              <a:rect l="l" t="t" r="r" b="b"/>
              <a:pathLst>
                <a:path w="1205" h="1159" extrusionOk="0">
                  <a:moveTo>
                    <a:pt x="626" y="1"/>
                  </a:moveTo>
                  <a:cubicBezTo>
                    <a:pt x="391" y="1"/>
                    <a:pt x="180" y="141"/>
                    <a:pt x="91" y="358"/>
                  </a:cubicBezTo>
                  <a:cubicBezTo>
                    <a:pt x="1" y="575"/>
                    <a:pt x="50" y="823"/>
                    <a:pt x="215" y="989"/>
                  </a:cubicBezTo>
                  <a:cubicBezTo>
                    <a:pt x="326" y="1100"/>
                    <a:pt x="475" y="1159"/>
                    <a:pt x="627" y="1159"/>
                  </a:cubicBezTo>
                  <a:cubicBezTo>
                    <a:pt x="701" y="1159"/>
                    <a:pt x="776" y="1145"/>
                    <a:pt x="847" y="1116"/>
                  </a:cubicBezTo>
                  <a:cubicBezTo>
                    <a:pt x="1064" y="1026"/>
                    <a:pt x="1204" y="814"/>
                    <a:pt x="1204" y="581"/>
                  </a:cubicBezTo>
                  <a:cubicBezTo>
                    <a:pt x="1204" y="261"/>
                    <a:pt x="946" y="1"/>
                    <a:pt x="626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0" name="Google Shape;10480;p15"/>
            <p:cNvSpPr/>
            <p:nvPr/>
          </p:nvSpPr>
          <p:spPr>
            <a:xfrm>
              <a:off x="1381800" y="1570875"/>
              <a:ext cx="30100" cy="29000"/>
            </a:xfrm>
            <a:custGeom>
              <a:avLst/>
              <a:gdLst/>
              <a:ahLst/>
              <a:cxnLst/>
              <a:rect l="l" t="t" r="r" b="b"/>
              <a:pathLst>
                <a:path w="1204" h="1160" extrusionOk="0">
                  <a:moveTo>
                    <a:pt x="625" y="1"/>
                  </a:moveTo>
                  <a:cubicBezTo>
                    <a:pt x="391" y="1"/>
                    <a:pt x="180" y="143"/>
                    <a:pt x="90" y="358"/>
                  </a:cubicBezTo>
                  <a:cubicBezTo>
                    <a:pt x="0" y="575"/>
                    <a:pt x="50" y="824"/>
                    <a:pt x="216" y="990"/>
                  </a:cubicBezTo>
                  <a:cubicBezTo>
                    <a:pt x="327" y="1101"/>
                    <a:pt x="475" y="1160"/>
                    <a:pt x="626" y="1160"/>
                  </a:cubicBezTo>
                  <a:cubicBezTo>
                    <a:pt x="700" y="1160"/>
                    <a:pt x="775" y="1145"/>
                    <a:pt x="847" y="1116"/>
                  </a:cubicBezTo>
                  <a:cubicBezTo>
                    <a:pt x="1063" y="1026"/>
                    <a:pt x="1204" y="814"/>
                    <a:pt x="1204" y="581"/>
                  </a:cubicBezTo>
                  <a:cubicBezTo>
                    <a:pt x="1204" y="261"/>
                    <a:pt x="945" y="1"/>
                    <a:pt x="625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1" name="Google Shape;10481;p15"/>
            <p:cNvSpPr/>
            <p:nvPr/>
          </p:nvSpPr>
          <p:spPr>
            <a:xfrm>
              <a:off x="2023800" y="1768575"/>
              <a:ext cx="50150" cy="48200"/>
            </a:xfrm>
            <a:custGeom>
              <a:avLst/>
              <a:gdLst/>
              <a:ahLst/>
              <a:cxnLst/>
              <a:rect l="l" t="t" r="r" b="b"/>
              <a:pathLst>
                <a:path w="2006" h="1928" extrusionOk="0">
                  <a:moveTo>
                    <a:pt x="1041" y="1"/>
                  </a:moveTo>
                  <a:cubicBezTo>
                    <a:pt x="651" y="1"/>
                    <a:pt x="300" y="235"/>
                    <a:pt x="150" y="596"/>
                  </a:cubicBezTo>
                  <a:cubicBezTo>
                    <a:pt x="1" y="956"/>
                    <a:pt x="83" y="1370"/>
                    <a:pt x="360" y="1646"/>
                  </a:cubicBezTo>
                  <a:cubicBezTo>
                    <a:pt x="543" y="1830"/>
                    <a:pt x="790" y="1928"/>
                    <a:pt x="1041" y="1928"/>
                  </a:cubicBezTo>
                  <a:cubicBezTo>
                    <a:pt x="1165" y="1928"/>
                    <a:pt x="1291" y="1904"/>
                    <a:pt x="1410" y="1854"/>
                  </a:cubicBezTo>
                  <a:cubicBezTo>
                    <a:pt x="1771" y="1706"/>
                    <a:pt x="2005" y="1353"/>
                    <a:pt x="2005" y="965"/>
                  </a:cubicBezTo>
                  <a:cubicBezTo>
                    <a:pt x="2005" y="431"/>
                    <a:pt x="1573" y="1"/>
                    <a:pt x="1041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2" name="Google Shape;10482;p15"/>
            <p:cNvSpPr/>
            <p:nvPr/>
          </p:nvSpPr>
          <p:spPr>
            <a:xfrm>
              <a:off x="2256550" y="1542000"/>
              <a:ext cx="15050" cy="12875"/>
            </a:xfrm>
            <a:custGeom>
              <a:avLst/>
              <a:gdLst/>
              <a:ahLst/>
              <a:cxnLst/>
              <a:rect l="l" t="t" r="r" b="b"/>
              <a:pathLst>
                <a:path w="602" h="515" extrusionOk="0">
                  <a:moveTo>
                    <a:pt x="345" y="0"/>
                  </a:moveTo>
                  <a:cubicBezTo>
                    <a:pt x="114" y="0"/>
                    <a:pt x="1" y="277"/>
                    <a:pt x="162" y="438"/>
                  </a:cubicBezTo>
                  <a:cubicBezTo>
                    <a:pt x="215" y="491"/>
                    <a:pt x="279" y="515"/>
                    <a:pt x="343" y="515"/>
                  </a:cubicBezTo>
                  <a:cubicBezTo>
                    <a:pt x="475" y="515"/>
                    <a:pt x="602" y="412"/>
                    <a:pt x="602" y="257"/>
                  </a:cubicBezTo>
                  <a:cubicBezTo>
                    <a:pt x="602" y="115"/>
                    <a:pt x="487" y="0"/>
                    <a:pt x="345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3" name="Google Shape;10483;p15"/>
            <p:cNvSpPr/>
            <p:nvPr/>
          </p:nvSpPr>
          <p:spPr>
            <a:xfrm>
              <a:off x="2414000" y="2012800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5" y="1"/>
                  </a:moveTo>
                  <a:cubicBezTo>
                    <a:pt x="116" y="1"/>
                    <a:pt x="1" y="277"/>
                    <a:pt x="162" y="440"/>
                  </a:cubicBezTo>
                  <a:cubicBezTo>
                    <a:pt x="215" y="492"/>
                    <a:pt x="279" y="515"/>
                    <a:pt x="342" y="515"/>
                  </a:cubicBezTo>
                  <a:cubicBezTo>
                    <a:pt x="475" y="515"/>
                    <a:pt x="602" y="413"/>
                    <a:pt x="602" y="258"/>
                  </a:cubicBezTo>
                  <a:cubicBezTo>
                    <a:pt x="602" y="116"/>
                    <a:pt x="487" y="1"/>
                    <a:pt x="345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4" name="Google Shape;10484;p15"/>
            <p:cNvSpPr/>
            <p:nvPr/>
          </p:nvSpPr>
          <p:spPr>
            <a:xfrm>
              <a:off x="1959825" y="2199175"/>
              <a:ext cx="25750" cy="25725"/>
            </a:xfrm>
            <a:custGeom>
              <a:avLst/>
              <a:gdLst/>
              <a:ahLst/>
              <a:cxnLst/>
              <a:rect l="l" t="t" r="r" b="b"/>
              <a:pathLst>
                <a:path w="1030" h="1029" extrusionOk="0">
                  <a:moveTo>
                    <a:pt x="515" y="0"/>
                  </a:moveTo>
                  <a:cubicBezTo>
                    <a:pt x="231" y="0"/>
                    <a:pt x="1" y="231"/>
                    <a:pt x="1" y="515"/>
                  </a:cubicBezTo>
                  <a:cubicBezTo>
                    <a:pt x="1" y="799"/>
                    <a:pt x="231" y="1029"/>
                    <a:pt x="515" y="1029"/>
                  </a:cubicBezTo>
                  <a:cubicBezTo>
                    <a:pt x="799" y="1029"/>
                    <a:pt x="1029" y="799"/>
                    <a:pt x="1029" y="515"/>
                  </a:cubicBezTo>
                  <a:cubicBezTo>
                    <a:pt x="1029" y="231"/>
                    <a:pt x="799" y="0"/>
                    <a:pt x="515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" name="Google Shape;10485;p15"/>
            <p:cNvSpPr/>
            <p:nvPr/>
          </p:nvSpPr>
          <p:spPr>
            <a:xfrm>
              <a:off x="1470775" y="2351825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5" y="1"/>
                  </a:moveTo>
                  <a:cubicBezTo>
                    <a:pt x="116" y="1"/>
                    <a:pt x="1" y="278"/>
                    <a:pt x="164" y="440"/>
                  </a:cubicBezTo>
                  <a:cubicBezTo>
                    <a:pt x="216" y="493"/>
                    <a:pt x="280" y="516"/>
                    <a:pt x="343" y="516"/>
                  </a:cubicBezTo>
                  <a:cubicBezTo>
                    <a:pt x="475" y="516"/>
                    <a:pt x="602" y="413"/>
                    <a:pt x="602" y="258"/>
                  </a:cubicBezTo>
                  <a:cubicBezTo>
                    <a:pt x="602" y="116"/>
                    <a:pt x="487" y="1"/>
                    <a:pt x="345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" name="Google Shape;10486;p15"/>
            <p:cNvSpPr/>
            <p:nvPr/>
          </p:nvSpPr>
          <p:spPr>
            <a:xfrm>
              <a:off x="978475" y="2015975"/>
              <a:ext cx="30125" cy="29000"/>
            </a:xfrm>
            <a:custGeom>
              <a:avLst/>
              <a:gdLst/>
              <a:ahLst/>
              <a:cxnLst/>
              <a:rect l="l" t="t" r="r" b="b"/>
              <a:pathLst>
                <a:path w="1205" h="1160" extrusionOk="0">
                  <a:moveTo>
                    <a:pt x="626" y="1"/>
                  </a:moveTo>
                  <a:cubicBezTo>
                    <a:pt x="391" y="1"/>
                    <a:pt x="180" y="143"/>
                    <a:pt x="91" y="358"/>
                  </a:cubicBezTo>
                  <a:cubicBezTo>
                    <a:pt x="1" y="575"/>
                    <a:pt x="50" y="824"/>
                    <a:pt x="216" y="990"/>
                  </a:cubicBezTo>
                  <a:cubicBezTo>
                    <a:pt x="327" y="1100"/>
                    <a:pt x="476" y="1160"/>
                    <a:pt x="626" y="1160"/>
                  </a:cubicBezTo>
                  <a:cubicBezTo>
                    <a:pt x="701" y="1160"/>
                    <a:pt x="775" y="1145"/>
                    <a:pt x="847" y="1116"/>
                  </a:cubicBezTo>
                  <a:cubicBezTo>
                    <a:pt x="1064" y="1026"/>
                    <a:pt x="1204" y="814"/>
                    <a:pt x="1204" y="581"/>
                  </a:cubicBezTo>
                  <a:cubicBezTo>
                    <a:pt x="1204" y="261"/>
                    <a:pt x="946" y="1"/>
                    <a:pt x="626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" name="Google Shape;10487;p15"/>
            <p:cNvSpPr/>
            <p:nvPr/>
          </p:nvSpPr>
          <p:spPr>
            <a:xfrm>
              <a:off x="566650" y="2208825"/>
              <a:ext cx="22550" cy="19325"/>
            </a:xfrm>
            <a:custGeom>
              <a:avLst/>
              <a:gdLst/>
              <a:ahLst/>
              <a:cxnLst/>
              <a:rect l="l" t="t" r="r" b="b"/>
              <a:pathLst>
                <a:path w="902" h="773" extrusionOk="0">
                  <a:moveTo>
                    <a:pt x="516" y="0"/>
                  </a:moveTo>
                  <a:cubicBezTo>
                    <a:pt x="172" y="0"/>
                    <a:pt x="0" y="416"/>
                    <a:pt x="244" y="659"/>
                  </a:cubicBezTo>
                  <a:cubicBezTo>
                    <a:pt x="322" y="738"/>
                    <a:pt x="419" y="773"/>
                    <a:pt x="513" y="773"/>
                  </a:cubicBezTo>
                  <a:cubicBezTo>
                    <a:pt x="711" y="773"/>
                    <a:pt x="902" y="619"/>
                    <a:pt x="902" y="386"/>
                  </a:cubicBezTo>
                  <a:cubicBezTo>
                    <a:pt x="902" y="174"/>
                    <a:pt x="730" y="0"/>
                    <a:pt x="516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" name="Google Shape;10488;p15"/>
            <p:cNvSpPr/>
            <p:nvPr/>
          </p:nvSpPr>
          <p:spPr>
            <a:xfrm>
              <a:off x="275850" y="2425750"/>
              <a:ext cx="22525" cy="22525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1" y="1"/>
                  </a:moveTo>
                  <a:cubicBezTo>
                    <a:pt x="203" y="1"/>
                    <a:pt x="1" y="203"/>
                    <a:pt x="1" y="451"/>
                  </a:cubicBezTo>
                  <a:cubicBezTo>
                    <a:pt x="1" y="699"/>
                    <a:pt x="203" y="901"/>
                    <a:pt x="451" y="901"/>
                  </a:cubicBezTo>
                  <a:cubicBezTo>
                    <a:pt x="699" y="901"/>
                    <a:pt x="901" y="699"/>
                    <a:pt x="901" y="451"/>
                  </a:cubicBezTo>
                  <a:cubicBezTo>
                    <a:pt x="901" y="203"/>
                    <a:pt x="699" y="1"/>
                    <a:pt x="451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" name="Google Shape;10489;p15"/>
            <p:cNvSpPr/>
            <p:nvPr/>
          </p:nvSpPr>
          <p:spPr>
            <a:xfrm>
              <a:off x="388300" y="1696225"/>
              <a:ext cx="22575" cy="19325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7" y="1"/>
                  </a:moveTo>
                  <a:cubicBezTo>
                    <a:pt x="173" y="1"/>
                    <a:pt x="1" y="416"/>
                    <a:pt x="243" y="660"/>
                  </a:cubicBezTo>
                  <a:cubicBezTo>
                    <a:pt x="322" y="738"/>
                    <a:pt x="418" y="773"/>
                    <a:pt x="513" y="773"/>
                  </a:cubicBezTo>
                  <a:cubicBezTo>
                    <a:pt x="712" y="773"/>
                    <a:pt x="902" y="619"/>
                    <a:pt x="902" y="386"/>
                  </a:cubicBezTo>
                  <a:cubicBezTo>
                    <a:pt x="902" y="174"/>
                    <a:pt x="729" y="1"/>
                    <a:pt x="517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" name="Google Shape;10490;p15"/>
            <p:cNvSpPr/>
            <p:nvPr/>
          </p:nvSpPr>
          <p:spPr>
            <a:xfrm>
              <a:off x="762700" y="1699450"/>
              <a:ext cx="11300" cy="9675"/>
            </a:xfrm>
            <a:custGeom>
              <a:avLst/>
              <a:gdLst/>
              <a:ahLst/>
              <a:cxnLst/>
              <a:rect l="l" t="t" r="r" b="b"/>
              <a:pathLst>
                <a:path w="452" h="387" extrusionOk="0">
                  <a:moveTo>
                    <a:pt x="259" y="0"/>
                  </a:moveTo>
                  <a:cubicBezTo>
                    <a:pt x="87" y="0"/>
                    <a:pt x="0" y="208"/>
                    <a:pt x="123" y="330"/>
                  </a:cubicBezTo>
                  <a:cubicBezTo>
                    <a:pt x="162" y="369"/>
                    <a:pt x="210" y="387"/>
                    <a:pt x="257" y="387"/>
                  </a:cubicBezTo>
                  <a:cubicBezTo>
                    <a:pt x="356" y="387"/>
                    <a:pt x="452" y="309"/>
                    <a:pt x="452" y="193"/>
                  </a:cubicBezTo>
                  <a:cubicBezTo>
                    <a:pt x="452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" name="Google Shape;10491;p15"/>
            <p:cNvSpPr/>
            <p:nvPr/>
          </p:nvSpPr>
          <p:spPr>
            <a:xfrm>
              <a:off x="445075" y="1320225"/>
              <a:ext cx="18825" cy="16125"/>
            </a:xfrm>
            <a:custGeom>
              <a:avLst/>
              <a:gdLst/>
              <a:ahLst/>
              <a:cxnLst/>
              <a:rect l="l" t="t" r="r" b="b"/>
              <a:pathLst>
                <a:path w="753" h="645" extrusionOk="0">
                  <a:moveTo>
                    <a:pt x="431" y="1"/>
                  </a:moveTo>
                  <a:cubicBezTo>
                    <a:pt x="144" y="1"/>
                    <a:pt x="1" y="347"/>
                    <a:pt x="202" y="549"/>
                  </a:cubicBezTo>
                  <a:cubicBezTo>
                    <a:pt x="268" y="615"/>
                    <a:pt x="349" y="645"/>
                    <a:pt x="428" y="645"/>
                  </a:cubicBezTo>
                  <a:cubicBezTo>
                    <a:pt x="593" y="645"/>
                    <a:pt x="751" y="516"/>
                    <a:pt x="752" y="322"/>
                  </a:cubicBezTo>
                  <a:cubicBezTo>
                    <a:pt x="751" y="144"/>
                    <a:pt x="607" y="1"/>
                    <a:pt x="431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2" name="Google Shape;10492;p15"/>
            <p:cNvSpPr/>
            <p:nvPr/>
          </p:nvSpPr>
          <p:spPr>
            <a:xfrm>
              <a:off x="385650" y="1104925"/>
              <a:ext cx="18800" cy="16125"/>
            </a:xfrm>
            <a:custGeom>
              <a:avLst/>
              <a:gdLst/>
              <a:ahLst/>
              <a:cxnLst/>
              <a:rect l="l" t="t" r="r" b="b"/>
              <a:pathLst>
                <a:path w="752" h="645" extrusionOk="0">
                  <a:moveTo>
                    <a:pt x="430" y="1"/>
                  </a:moveTo>
                  <a:cubicBezTo>
                    <a:pt x="144" y="1"/>
                    <a:pt x="1" y="346"/>
                    <a:pt x="203" y="549"/>
                  </a:cubicBezTo>
                  <a:cubicBezTo>
                    <a:pt x="268" y="615"/>
                    <a:pt x="348" y="644"/>
                    <a:pt x="427" y="644"/>
                  </a:cubicBezTo>
                  <a:cubicBezTo>
                    <a:pt x="593" y="644"/>
                    <a:pt x="751" y="516"/>
                    <a:pt x="751" y="322"/>
                  </a:cubicBezTo>
                  <a:cubicBezTo>
                    <a:pt x="751" y="144"/>
                    <a:pt x="608" y="1"/>
                    <a:pt x="430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3" name="Google Shape;10493;p15"/>
            <p:cNvSpPr/>
            <p:nvPr/>
          </p:nvSpPr>
          <p:spPr>
            <a:xfrm>
              <a:off x="287100" y="704800"/>
              <a:ext cx="16100" cy="16100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22" y="0"/>
                  </a:moveTo>
                  <a:cubicBezTo>
                    <a:pt x="144" y="0"/>
                    <a:pt x="1" y="145"/>
                    <a:pt x="1" y="322"/>
                  </a:cubicBezTo>
                  <a:cubicBezTo>
                    <a:pt x="1" y="500"/>
                    <a:pt x="144" y="643"/>
                    <a:pt x="322" y="643"/>
                  </a:cubicBezTo>
                  <a:cubicBezTo>
                    <a:pt x="499" y="643"/>
                    <a:pt x="644" y="500"/>
                    <a:pt x="644" y="322"/>
                  </a:cubicBezTo>
                  <a:cubicBezTo>
                    <a:pt x="644" y="145"/>
                    <a:pt x="499" y="0"/>
                    <a:pt x="322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4" name="Google Shape;10494;p15"/>
            <p:cNvSpPr/>
            <p:nvPr/>
          </p:nvSpPr>
          <p:spPr>
            <a:xfrm>
              <a:off x="757925" y="984400"/>
              <a:ext cx="25725" cy="25750"/>
            </a:xfrm>
            <a:custGeom>
              <a:avLst/>
              <a:gdLst/>
              <a:ahLst/>
              <a:cxnLst/>
              <a:rect l="l" t="t" r="r" b="b"/>
              <a:pathLst>
                <a:path w="1029" h="1030" extrusionOk="0">
                  <a:moveTo>
                    <a:pt x="514" y="1"/>
                  </a:moveTo>
                  <a:cubicBezTo>
                    <a:pt x="230" y="1"/>
                    <a:pt x="0" y="231"/>
                    <a:pt x="0" y="515"/>
                  </a:cubicBezTo>
                  <a:cubicBezTo>
                    <a:pt x="0" y="799"/>
                    <a:pt x="230" y="1029"/>
                    <a:pt x="514" y="1029"/>
                  </a:cubicBezTo>
                  <a:cubicBezTo>
                    <a:pt x="798" y="1029"/>
                    <a:pt x="1029" y="799"/>
                    <a:pt x="1029" y="515"/>
                  </a:cubicBezTo>
                  <a:cubicBezTo>
                    <a:pt x="1029" y="231"/>
                    <a:pt x="798" y="1"/>
                    <a:pt x="514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5" name="Google Shape;10495;p15"/>
            <p:cNvSpPr/>
            <p:nvPr/>
          </p:nvSpPr>
          <p:spPr>
            <a:xfrm>
              <a:off x="864175" y="709650"/>
              <a:ext cx="36775" cy="35350"/>
            </a:xfrm>
            <a:custGeom>
              <a:avLst/>
              <a:gdLst/>
              <a:ahLst/>
              <a:cxnLst/>
              <a:rect l="l" t="t" r="r" b="b"/>
              <a:pathLst>
                <a:path w="1471" h="1414" extrusionOk="0">
                  <a:moveTo>
                    <a:pt x="767" y="1"/>
                  </a:moveTo>
                  <a:cubicBezTo>
                    <a:pt x="766" y="1"/>
                    <a:pt x="765" y="1"/>
                    <a:pt x="764" y="1"/>
                  </a:cubicBezTo>
                  <a:cubicBezTo>
                    <a:pt x="477" y="1"/>
                    <a:pt x="220" y="172"/>
                    <a:pt x="109" y="437"/>
                  </a:cubicBezTo>
                  <a:cubicBezTo>
                    <a:pt x="0" y="700"/>
                    <a:pt x="61" y="1005"/>
                    <a:pt x="263" y="1207"/>
                  </a:cubicBezTo>
                  <a:cubicBezTo>
                    <a:pt x="398" y="1342"/>
                    <a:pt x="579" y="1414"/>
                    <a:pt x="763" y="1414"/>
                  </a:cubicBezTo>
                  <a:cubicBezTo>
                    <a:pt x="854" y="1414"/>
                    <a:pt x="947" y="1396"/>
                    <a:pt x="1034" y="1359"/>
                  </a:cubicBezTo>
                  <a:cubicBezTo>
                    <a:pt x="1298" y="1250"/>
                    <a:pt x="1471" y="993"/>
                    <a:pt x="1471" y="706"/>
                  </a:cubicBezTo>
                  <a:cubicBezTo>
                    <a:pt x="1469" y="317"/>
                    <a:pt x="1156" y="1"/>
                    <a:pt x="767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6" name="Google Shape;10496;p15"/>
            <p:cNvSpPr/>
            <p:nvPr/>
          </p:nvSpPr>
          <p:spPr>
            <a:xfrm>
              <a:off x="421825" y="458950"/>
              <a:ext cx="19775" cy="19325"/>
            </a:xfrm>
            <a:custGeom>
              <a:avLst/>
              <a:gdLst/>
              <a:ahLst/>
              <a:cxnLst/>
              <a:rect l="l" t="t" r="r" b="b"/>
              <a:pathLst>
                <a:path w="791" h="773" extrusionOk="0">
                  <a:moveTo>
                    <a:pt x="397" y="1"/>
                  </a:moveTo>
                  <a:cubicBezTo>
                    <a:pt x="190" y="1"/>
                    <a:pt x="20" y="162"/>
                    <a:pt x="10" y="369"/>
                  </a:cubicBezTo>
                  <a:cubicBezTo>
                    <a:pt x="1" y="583"/>
                    <a:pt x="165" y="762"/>
                    <a:pt x="377" y="772"/>
                  </a:cubicBezTo>
                  <a:cubicBezTo>
                    <a:pt x="383" y="773"/>
                    <a:pt x="389" y="773"/>
                    <a:pt x="394" y="773"/>
                  </a:cubicBezTo>
                  <a:cubicBezTo>
                    <a:pt x="600" y="773"/>
                    <a:pt x="771" y="611"/>
                    <a:pt x="781" y="405"/>
                  </a:cubicBezTo>
                  <a:cubicBezTo>
                    <a:pt x="790" y="191"/>
                    <a:pt x="626" y="11"/>
                    <a:pt x="413" y="1"/>
                  </a:cubicBezTo>
                  <a:cubicBezTo>
                    <a:pt x="408" y="1"/>
                    <a:pt x="402" y="1"/>
                    <a:pt x="397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7" name="Google Shape;10497;p15"/>
            <p:cNvSpPr/>
            <p:nvPr/>
          </p:nvSpPr>
          <p:spPr>
            <a:xfrm>
              <a:off x="1335825" y="646975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5" y="1"/>
                  </a:moveTo>
                  <a:cubicBezTo>
                    <a:pt x="116" y="1"/>
                    <a:pt x="1" y="277"/>
                    <a:pt x="162" y="439"/>
                  </a:cubicBezTo>
                  <a:cubicBezTo>
                    <a:pt x="215" y="491"/>
                    <a:pt x="280" y="515"/>
                    <a:pt x="343" y="515"/>
                  </a:cubicBezTo>
                  <a:cubicBezTo>
                    <a:pt x="475" y="515"/>
                    <a:pt x="602" y="412"/>
                    <a:pt x="602" y="258"/>
                  </a:cubicBezTo>
                  <a:cubicBezTo>
                    <a:pt x="602" y="116"/>
                    <a:pt x="487" y="1"/>
                    <a:pt x="345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8" name="Google Shape;10498;p15"/>
            <p:cNvSpPr/>
            <p:nvPr/>
          </p:nvSpPr>
          <p:spPr>
            <a:xfrm>
              <a:off x="1087650" y="1081175"/>
              <a:ext cx="22775" cy="19525"/>
            </a:xfrm>
            <a:custGeom>
              <a:avLst/>
              <a:gdLst/>
              <a:ahLst/>
              <a:cxnLst/>
              <a:rect l="l" t="t" r="r" b="b"/>
              <a:pathLst>
                <a:path w="911" h="781" extrusionOk="0">
                  <a:moveTo>
                    <a:pt x="521" y="0"/>
                  </a:moveTo>
                  <a:cubicBezTo>
                    <a:pt x="174" y="0"/>
                    <a:pt x="0" y="420"/>
                    <a:pt x="245" y="665"/>
                  </a:cubicBezTo>
                  <a:cubicBezTo>
                    <a:pt x="325" y="745"/>
                    <a:pt x="422" y="781"/>
                    <a:pt x="518" y="781"/>
                  </a:cubicBezTo>
                  <a:cubicBezTo>
                    <a:pt x="719" y="781"/>
                    <a:pt x="911" y="625"/>
                    <a:pt x="911" y="390"/>
                  </a:cubicBezTo>
                  <a:cubicBezTo>
                    <a:pt x="911" y="175"/>
                    <a:pt x="736" y="0"/>
                    <a:pt x="521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9" name="Google Shape;10499;p15"/>
            <p:cNvSpPr/>
            <p:nvPr/>
          </p:nvSpPr>
          <p:spPr>
            <a:xfrm>
              <a:off x="934200" y="1486675"/>
              <a:ext cx="31300" cy="26825"/>
            </a:xfrm>
            <a:custGeom>
              <a:avLst/>
              <a:gdLst/>
              <a:ahLst/>
              <a:cxnLst/>
              <a:rect l="l" t="t" r="r" b="b"/>
              <a:pathLst>
                <a:path w="1252" h="1073" extrusionOk="0">
                  <a:moveTo>
                    <a:pt x="716" y="1"/>
                  </a:moveTo>
                  <a:cubicBezTo>
                    <a:pt x="240" y="1"/>
                    <a:pt x="0" y="578"/>
                    <a:pt x="337" y="916"/>
                  </a:cubicBezTo>
                  <a:cubicBezTo>
                    <a:pt x="440" y="1018"/>
                    <a:pt x="578" y="1072"/>
                    <a:pt x="717" y="1072"/>
                  </a:cubicBezTo>
                  <a:cubicBezTo>
                    <a:pt x="786" y="1072"/>
                    <a:pt x="855" y="1059"/>
                    <a:pt x="921" y="1032"/>
                  </a:cubicBezTo>
                  <a:cubicBezTo>
                    <a:pt x="1122" y="949"/>
                    <a:pt x="1252" y="754"/>
                    <a:pt x="1252" y="537"/>
                  </a:cubicBezTo>
                  <a:cubicBezTo>
                    <a:pt x="1252" y="241"/>
                    <a:pt x="1012" y="1"/>
                    <a:pt x="716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0" name="Google Shape;10500;p15"/>
            <p:cNvSpPr/>
            <p:nvPr/>
          </p:nvSpPr>
          <p:spPr>
            <a:xfrm>
              <a:off x="1678000" y="2882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" name="Google Shape;10501;p15"/>
            <p:cNvSpPr/>
            <p:nvPr/>
          </p:nvSpPr>
          <p:spPr>
            <a:xfrm>
              <a:off x="1618800" y="3163775"/>
              <a:ext cx="36775" cy="36750"/>
            </a:xfrm>
            <a:custGeom>
              <a:avLst/>
              <a:gdLst/>
              <a:ahLst/>
              <a:cxnLst/>
              <a:rect l="l" t="t" r="r" b="b"/>
              <a:pathLst>
                <a:path w="1471" h="1470" extrusionOk="0">
                  <a:moveTo>
                    <a:pt x="735" y="0"/>
                  </a:moveTo>
                  <a:cubicBezTo>
                    <a:pt x="330" y="0"/>
                    <a:pt x="1" y="329"/>
                    <a:pt x="1" y="734"/>
                  </a:cubicBezTo>
                  <a:cubicBezTo>
                    <a:pt x="1" y="1141"/>
                    <a:pt x="330" y="1470"/>
                    <a:pt x="735" y="1470"/>
                  </a:cubicBezTo>
                  <a:cubicBezTo>
                    <a:pt x="1141" y="1470"/>
                    <a:pt x="1470" y="1141"/>
                    <a:pt x="1470" y="734"/>
                  </a:cubicBezTo>
                  <a:cubicBezTo>
                    <a:pt x="1470" y="329"/>
                    <a:pt x="1141" y="0"/>
                    <a:pt x="735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2" name="Google Shape;10502;p15"/>
            <p:cNvSpPr/>
            <p:nvPr/>
          </p:nvSpPr>
          <p:spPr>
            <a:xfrm>
              <a:off x="1289500" y="2859650"/>
              <a:ext cx="19075" cy="16375"/>
            </a:xfrm>
            <a:custGeom>
              <a:avLst/>
              <a:gdLst/>
              <a:ahLst/>
              <a:cxnLst/>
              <a:rect l="l" t="t" r="r" b="b"/>
              <a:pathLst>
                <a:path w="763" h="655" extrusionOk="0">
                  <a:moveTo>
                    <a:pt x="437" y="0"/>
                  </a:moveTo>
                  <a:cubicBezTo>
                    <a:pt x="145" y="0"/>
                    <a:pt x="0" y="353"/>
                    <a:pt x="205" y="558"/>
                  </a:cubicBezTo>
                  <a:cubicBezTo>
                    <a:pt x="272" y="625"/>
                    <a:pt x="354" y="654"/>
                    <a:pt x="434" y="654"/>
                  </a:cubicBezTo>
                  <a:cubicBezTo>
                    <a:pt x="602" y="654"/>
                    <a:pt x="763" y="524"/>
                    <a:pt x="763" y="328"/>
                  </a:cubicBezTo>
                  <a:cubicBezTo>
                    <a:pt x="763" y="147"/>
                    <a:pt x="616" y="0"/>
                    <a:pt x="437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3" name="Google Shape;10503;p15"/>
            <p:cNvSpPr/>
            <p:nvPr/>
          </p:nvSpPr>
          <p:spPr>
            <a:xfrm>
              <a:off x="689850" y="2728250"/>
              <a:ext cx="17725" cy="15200"/>
            </a:xfrm>
            <a:custGeom>
              <a:avLst/>
              <a:gdLst/>
              <a:ahLst/>
              <a:cxnLst/>
              <a:rect l="l" t="t" r="r" b="b"/>
              <a:pathLst>
                <a:path w="709" h="608" extrusionOk="0">
                  <a:moveTo>
                    <a:pt x="406" y="0"/>
                  </a:moveTo>
                  <a:cubicBezTo>
                    <a:pt x="136" y="0"/>
                    <a:pt x="1" y="328"/>
                    <a:pt x="191" y="517"/>
                  </a:cubicBezTo>
                  <a:cubicBezTo>
                    <a:pt x="253" y="580"/>
                    <a:pt x="329" y="607"/>
                    <a:pt x="404" y="607"/>
                  </a:cubicBezTo>
                  <a:cubicBezTo>
                    <a:pt x="559" y="607"/>
                    <a:pt x="708" y="487"/>
                    <a:pt x="708" y="304"/>
                  </a:cubicBezTo>
                  <a:cubicBezTo>
                    <a:pt x="708" y="136"/>
                    <a:pt x="573" y="0"/>
                    <a:pt x="406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4" name="Google Shape;10504;p15"/>
            <p:cNvSpPr/>
            <p:nvPr/>
          </p:nvSpPr>
          <p:spPr>
            <a:xfrm>
              <a:off x="330800" y="2772200"/>
              <a:ext cx="17725" cy="15175"/>
            </a:xfrm>
            <a:custGeom>
              <a:avLst/>
              <a:gdLst/>
              <a:ahLst/>
              <a:cxnLst/>
              <a:rect l="l" t="t" r="r" b="b"/>
              <a:pathLst>
                <a:path w="709" h="607" extrusionOk="0">
                  <a:moveTo>
                    <a:pt x="405" y="0"/>
                  </a:moveTo>
                  <a:cubicBezTo>
                    <a:pt x="135" y="0"/>
                    <a:pt x="0" y="326"/>
                    <a:pt x="192" y="517"/>
                  </a:cubicBezTo>
                  <a:cubicBezTo>
                    <a:pt x="253" y="579"/>
                    <a:pt x="329" y="607"/>
                    <a:pt x="403" y="607"/>
                  </a:cubicBezTo>
                  <a:cubicBezTo>
                    <a:pt x="559" y="607"/>
                    <a:pt x="709" y="486"/>
                    <a:pt x="709" y="304"/>
                  </a:cubicBezTo>
                  <a:cubicBezTo>
                    <a:pt x="709" y="136"/>
                    <a:pt x="573" y="0"/>
                    <a:pt x="405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5" name="Google Shape;10505;p15"/>
            <p:cNvSpPr/>
            <p:nvPr/>
          </p:nvSpPr>
          <p:spPr>
            <a:xfrm>
              <a:off x="506250" y="3244875"/>
              <a:ext cx="34675" cy="33350"/>
            </a:xfrm>
            <a:custGeom>
              <a:avLst/>
              <a:gdLst/>
              <a:ahLst/>
              <a:cxnLst/>
              <a:rect l="l" t="t" r="r" b="b"/>
              <a:pathLst>
                <a:path w="1387" h="1334" extrusionOk="0">
                  <a:moveTo>
                    <a:pt x="720" y="0"/>
                  </a:moveTo>
                  <a:cubicBezTo>
                    <a:pt x="451" y="0"/>
                    <a:pt x="207" y="163"/>
                    <a:pt x="104" y="413"/>
                  </a:cubicBezTo>
                  <a:cubicBezTo>
                    <a:pt x="1" y="661"/>
                    <a:pt x="57" y="948"/>
                    <a:pt x="249" y="1139"/>
                  </a:cubicBezTo>
                  <a:cubicBezTo>
                    <a:pt x="376" y="1266"/>
                    <a:pt x="546" y="1334"/>
                    <a:pt x="720" y="1334"/>
                  </a:cubicBezTo>
                  <a:cubicBezTo>
                    <a:pt x="806" y="1334"/>
                    <a:pt x="893" y="1317"/>
                    <a:pt x="975" y="1283"/>
                  </a:cubicBezTo>
                  <a:cubicBezTo>
                    <a:pt x="1225" y="1180"/>
                    <a:pt x="1386" y="938"/>
                    <a:pt x="1386" y="667"/>
                  </a:cubicBezTo>
                  <a:cubicBezTo>
                    <a:pt x="1386" y="299"/>
                    <a:pt x="1087" y="0"/>
                    <a:pt x="720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6" name="Google Shape;10506;p15"/>
            <p:cNvSpPr/>
            <p:nvPr/>
          </p:nvSpPr>
          <p:spPr>
            <a:xfrm>
              <a:off x="918625" y="2935800"/>
              <a:ext cx="17725" cy="15200"/>
            </a:xfrm>
            <a:custGeom>
              <a:avLst/>
              <a:gdLst/>
              <a:ahLst/>
              <a:cxnLst/>
              <a:rect l="l" t="t" r="r" b="b"/>
              <a:pathLst>
                <a:path w="709" h="608" extrusionOk="0">
                  <a:moveTo>
                    <a:pt x="405" y="1"/>
                  </a:moveTo>
                  <a:cubicBezTo>
                    <a:pt x="135" y="1"/>
                    <a:pt x="0" y="328"/>
                    <a:pt x="191" y="518"/>
                  </a:cubicBezTo>
                  <a:cubicBezTo>
                    <a:pt x="253" y="580"/>
                    <a:pt x="329" y="608"/>
                    <a:pt x="404" y="608"/>
                  </a:cubicBezTo>
                  <a:cubicBezTo>
                    <a:pt x="559" y="608"/>
                    <a:pt x="709" y="487"/>
                    <a:pt x="709" y="304"/>
                  </a:cubicBezTo>
                  <a:cubicBezTo>
                    <a:pt x="709" y="137"/>
                    <a:pt x="573" y="1"/>
                    <a:pt x="405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7" name="Google Shape;10507;p15"/>
            <p:cNvSpPr/>
            <p:nvPr/>
          </p:nvSpPr>
          <p:spPr>
            <a:xfrm>
              <a:off x="1306450" y="3403950"/>
              <a:ext cx="28350" cy="24300"/>
            </a:xfrm>
            <a:custGeom>
              <a:avLst/>
              <a:gdLst/>
              <a:ahLst/>
              <a:cxnLst/>
              <a:rect l="l" t="t" r="r" b="b"/>
              <a:pathLst>
                <a:path w="1134" h="972" extrusionOk="0">
                  <a:moveTo>
                    <a:pt x="648" y="1"/>
                  </a:moveTo>
                  <a:cubicBezTo>
                    <a:pt x="216" y="1"/>
                    <a:pt x="1" y="523"/>
                    <a:pt x="306" y="829"/>
                  </a:cubicBezTo>
                  <a:cubicBezTo>
                    <a:pt x="404" y="928"/>
                    <a:pt x="525" y="972"/>
                    <a:pt x="644" y="972"/>
                  </a:cubicBezTo>
                  <a:cubicBezTo>
                    <a:pt x="894" y="972"/>
                    <a:pt x="1134" y="778"/>
                    <a:pt x="1134" y="485"/>
                  </a:cubicBezTo>
                  <a:cubicBezTo>
                    <a:pt x="1132" y="218"/>
                    <a:pt x="916" y="1"/>
                    <a:pt x="648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8" name="Google Shape;10508;p15"/>
            <p:cNvSpPr/>
            <p:nvPr/>
          </p:nvSpPr>
          <p:spPr>
            <a:xfrm>
              <a:off x="1115575" y="3525150"/>
              <a:ext cx="17725" cy="15200"/>
            </a:xfrm>
            <a:custGeom>
              <a:avLst/>
              <a:gdLst/>
              <a:ahLst/>
              <a:cxnLst/>
              <a:rect l="l" t="t" r="r" b="b"/>
              <a:pathLst>
                <a:path w="709" h="608" extrusionOk="0">
                  <a:moveTo>
                    <a:pt x="405" y="1"/>
                  </a:moveTo>
                  <a:cubicBezTo>
                    <a:pt x="136" y="1"/>
                    <a:pt x="0" y="328"/>
                    <a:pt x="191" y="518"/>
                  </a:cubicBezTo>
                  <a:cubicBezTo>
                    <a:pt x="253" y="580"/>
                    <a:pt x="330" y="608"/>
                    <a:pt x="404" y="608"/>
                  </a:cubicBezTo>
                  <a:cubicBezTo>
                    <a:pt x="560" y="608"/>
                    <a:pt x="709" y="487"/>
                    <a:pt x="709" y="304"/>
                  </a:cubicBezTo>
                  <a:cubicBezTo>
                    <a:pt x="709" y="137"/>
                    <a:pt x="573" y="1"/>
                    <a:pt x="405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9" name="Google Shape;10509;p15"/>
            <p:cNvSpPr/>
            <p:nvPr/>
          </p:nvSpPr>
          <p:spPr>
            <a:xfrm>
              <a:off x="1168600" y="3809975"/>
              <a:ext cx="28350" cy="24275"/>
            </a:xfrm>
            <a:custGeom>
              <a:avLst/>
              <a:gdLst/>
              <a:ahLst/>
              <a:cxnLst/>
              <a:rect l="l" t="t" r="r" b="b"/>
              <a:pathLst>
                <a:path w="1134" h="971" extrusionOk="0">
                  <a:moveTo>
                    <a:pt x="648" y="0"/>
                  </a:moveTo>
                  <a:cubicBezTo>
                    <a:pt x="215" y="0"/>
                    <a:pt x="0" y="522"/>
                    <a:pt x="305" y="827"/>
                  </a:cubicBezTo>
                  <a:cubicBezTo>
                    <a:pt x="404" y="926"/>
                    <a:pt x="526" y="971"/>
                    <a:pt x="645" y="971"/>
                  </a:cubicBezTo>
                  <a:cubicBezTo>
                    <a:pt x="894" y="971"/>
                    <a:pt x="1132" y="778"/>
                    <a:pt x="1133" y="486"/>
                  </a:cubicBezTo>
                  <a:cubicBezTo>
                    <a:pt x="1133" y="218"/>
                    <a:pt x="917" y="0"/>
                    <a:pt x="648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0" name="Google Shape;10510;p15"/>
            <p:cNvSpPr/>
            <p:nvPr/>
          </p:nvSpPr>
          <p:spPr>
            <a:xfrm>
              <a:off x="1609950" y="3531200"/>
              <a:ext cx="14225" cy="12200"/>
            </a:xfrm>
            <a:custGeom>
              <a:avLst/>
              <a:gdLst/>
              <a:ahLst/>
              <a:cxnLst/>
              <a:rect l="l" t="t" r="r" b="b"/>
              <a:pathLst>
                <a:path w="569" h="488" extrusionOk="0">
                  <a:moveTo>
                    <a:pt x="325" y="1"/>
                  </a:moveTo>
                  <a:cubicBezTo>
                    <a:pt x="108" y="1"/>
                    <a:pt x="1" y="263"/>
                    <a:pt x="153" y="415"/>
                  </a:cubicBezTo>
                  <a:cubicBezTo>
                    <a:pt x="202" y="465"/>
                    <a:pt x="263" y="487"/>
                    <a:pt x="323" y="487"/>
                  </a:cubicBezTo>
                  <a:cubicBezTo>
                    <a:pt x="448" y="487"/>
                    <a:pt x="569" y="390"/>
                    <a:pt x="569" y="243"/>
                  </a:cubicBezTo>
                  <a:cubicBezTo>
                    <a:pt x="569" y="110"/>
                    <a:pt x="460" y="1"/>
                    <a:pt x="325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1" name="Google Shape;10511;p15"/>
            <p:cNvSpPr/>
            <p:nvPr/>
          </p:nvSpPr>
          <p:spPr>
            <a:xfrm>
              <a:off x="1412025" y="396452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1"/>
                  </a:moveTo>
                  <a:cubicBezTo>
                    <a:pt x="83" y="1"/>
                    <a:pt x="1" y="82"/>
                    <a:pt x="1" y="182"/>
                  </a:cubicBezTo>
                  <a:cubicBezTo>
                    <a:pt x="1" y="282"/>
                    <a:pt x="83" y="364"/>
                    <a:pt x="183" y="364"/>
                  </a:cubicBezTo>
                  <a:cubicBezTo>
                    <a:pt x="283" y="364"/>
                    <a:pt x="364" y="282"/>
                    <a:pt x="364" y="182"/>
                  </a:cubicBezTo>
                  <a:cubicBezTo>
                    <a:pt x="364" y="82"/>
                    <a:pt x="283" y="1"/>
                    <a:pt x="183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2" name="Google Shape;10512;p15"/>
            <p:cNvSpPr/>
            <p:nvPr/>
          </p:nvSpPr>
          <p:spPr>
            <a:xfrm>
              <a:off x="1274175" y="4335700"/>
              <a:ext cx="24275" cy="24250"/>
            </a:xfrm>
            <a:custGeom>
              <a:avLst/>
              <a:gdLst/>
              <a:ahLst/>
              <a:cxnLst/>
              <a:rect l="l" t="t" r="r" b="b"/>
              <a:pathLst>
                <a:path w="971" h="970" extrusionOk="0">
                  <a:moveTo>
                    <a:pt x="486" y="1"/>
                  </a:moveTo>
                  <a:cubicBezTo>
                    <a:pt x="217" y="1"/>
                    <a:pt x="0" y="218"/>
                    <a:pt x="0" y="485"/>
                  </a:cubicBezTo>
                  <a:cubicBezTo>
                    <a:pt x="0" y="753"/>
                    <a:pt x="217" y="970"/>
                    <a:pt x="486" y="970"/>
                  </a:cubicBezTo>
                  <a:cubicBezTo>
                    <a:pt x="754" y="970"/>
                    <a:pt x="970" y="753"/>
                    <a:pt x="970" y="485"/>
                  </a:cubicBezTo>
                  <a:cubicBezTo>
                    <a:pt x="970" y="218"/>
                    <a:pt x="754" y="1"/>
                    <a:pt x="486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3" name="Google Shape;10513;p15"/>
            <p:cNvSpPr/>
            <p:nvPr/>
          </p:nvSpPr>
          <p:spPr>
            <a:xfrm>
              <a:off x="723650" y="4026600"/>
              <a:ext cx="14225" cy="12200"/>
            </a:xfrm>
            <a:custGeom>
              <a:avLst/>
              <a:gdLst/>
              <a:ahLst/>
              <a:cxnLst/>
              <a:rect l="l" t="t" r="r" b="b"/>
              <a:pathLst>
                <a:path w="569" h="488" extrusionOk="0">
                  <a:moveTo>
                    <a:pt x="326" y="1"/>
                  </a:moveTo>
                  <a:cubicBezTo>
                    <a:pt x="109" y="1"/>
                    <a:pt x="0" y="262"/>
                    <a:pt x="154" y="416"/>
                  </a:cubicBezTo>
                  <a:cubicBezTo>
                    <a:pt x="204" y="466"/>
                    <a:pt x="264" y="488"/>
                    <a:pt x="324" y="488"/>
                  </a:cubicBezTo>
                  <a:cubicBezTo>
                    <a:pt x="449" y="488"/>
                    <a:pt x="568" y="391"/>
                    <a:pt x="568" y="245"/>
                  </a:cubicBezTo>
                  <a:cubicBezTo>
                    <a:pt x="568" y="110"/>
                    <a:pt x="459" y="1"/>
                    <a:pt x="326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4" name="Google Shape;10514;p15"/>
            <p:cNvSpPr/>
            <p:nvPr/>
          </p:nvSpPr>
          <p:spPr>
            <a:xfrm>
              <a:off x="454500" y="4240275"/>
              <a:ext cx="21275" cy="18200"/>
            </a:xfrm>
            <a:custGeom>
              <a:avLst/>
              <a:gdLst/>
              <a:ahLst/>
              <a:cxnLst/>
              <a:rect l="l" t="t" r="r" b="b"/>
              <a:pathLst>
                <a:path w="851" h="728" extrusionOk="0">
                  <a:moveTo>
                    <a:pt x="488" y="0"/>
                  </a:moveTo>
                  <a:cubicBezTo>
                    <a:pt x="163" y="0"/>
                    <a:pt x="0" y="392"/>
                    <a:pt x="230" y="620"/>
                  </a:cubicBezTo>
                  <a:cubicBezTo>
                    <a:pt x="305" y="694"/>
                    <a:pt x="396" y="728"/>
                    <a:pt x="485" y="728"/>
                  </a:cubicBezTo>
                  <a:cubicBezTo>
                    <a:pt x="672" y="728"/>
                    <a:pt x="851" y="583"/>
                    <a:pt x="851" y="363"/>
                  </a:cubicBezTo>
                  <a:cubicBezTo>
                    <a:pt x="851" y="163"/>
                    <a:pt x="688" y="0"/>
                    <a:pt x="488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5" name="Google Shape;10515;p15"/>
            <p:cNvSpPr/>
            <p:nvPr/>
          </p:nvSpPr>
          <p:spPr>
            <a:xfrm>
              <a:off x="236850" y="4090250"/>
              <a:ext cx="28350" cy="24300"/>
            </a:xfrm>
            <a:custGeom>
              <a:avLst/>
              <a:gdLst/>
              <a:ahLst/>
              <a:cxnLst/>
              <a:rect l="l" t="t" r="r" b="b"/>
              <a:pathLst>
                <a:path w="1134" h="972" extrusionOk="0">
                  <a:moveTo>
                    <a:pt x="649" y="1"/>
                  </a:moveTo>
                  <a:cubicBezTo>
                    <a:pt x="217" y="1"/>
                    <a:pt x="0" y="522"/>
                    <a:pt x="305" y="829"/>
                  </a:cubicBezTo>
                  <a:cubicBezTo>
                    <a:pt x="398" y="922"/>
                    <a:pt x="521" y="971"/>
                    <a:pt x="647" y="971"/>
                  </a:cubicBezTo>
                  <a:cubicBezTo>
                    <a:pt x="710" y="971"/>
                    <a:pt x="774" y="959"/>
                    <a:pt x="834" y="933"/>
                  </a:cubicBezTo>
                  <a:cubicBezTo>
                    <a:pt x="1015" y="859"/>
                    <a:pt x="1133" y="682"/>
                    <a:pt x="1133" y="486"/>
                  </a:cubicBezTo>
                  <a:cubicBezTo>
                    <a:pt x="1133" y="219"/>
                    <a:pt x="917" y="2"/>
                    <a:pt x="649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6" name="Google Shape;10516;p15"/>
            <p:cNvSpPr/>
            <p:nvPr/>
          </p:nvSpPr>
          <p:spPr>
            <a:xfrm>
              <a:off x="536350" y="4519025"/>
              <a:ext cx="10625" cy="9125"/>
            </a:xfrm>
            <a:custGeom>
              <a:avLst/>
              <a:gdLst/>
              <a:ahLst/>
              <a:cxnLst/>
              <a:rect l="l" t="t" r="r" b="b"/>
              <a:pathLst>
                <a:path w="425" h="365" extrusionOk="0">
                  <a:moveTo>
                    <a:pt x="244" y="0"/>
                  </a:moveTo>
                  <a:cubicBezTo>
                    <a:pt x="81" y="0"/>
                    <a:pt x="0" y="196"/>
                    <a:pt x="115" y="311"/>
                  </a:cubicBezTo>
                  <a:cubicBezTo>
                    <a:pt x="152" y="348"/>
                    <a:pt x="197" y="364"/>
                    <a:pt x="242" y="364"/>
                  </a:cubicBezTo>
                  <a:cubicBezTo>
                    <a:pt x="335" y="364"/>
                    <a:pt x="425" y="292"/>
                    <a:pt x="425" y="183"/>
                  </a:cubicBezTo>
                  <a:cubicBezTo>
                    <a:pt x="425" y="81"/>
                    <a:pt x="344" y="0"/>
                    <a:pt x="244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7" name="Google Shape;10517;p15"/>
            <p:cNvSpPr/>
            <p:nvPr/>
          </p:nvSpPr>
          <p:spPr>
            <a:xfrm>
              <a:off x="245425" y="4572050"/>
              <a:ext cx="10700" cy="9125"/>
            </a:xfrm>
            <a:custGeom>
              <a:avLst/>
              <a:gdLst/>
              <a:ahLst/>
              <a:cxnLst/>
              <a:rect l="l" t="t" r="r" b="b"/>
              <a:pathLst>
                <a:path w="428" h="365" extrusionOk="0">
                  <a:moveTo>
                    <a:pt x="245" y="0"/>
                  </a:moveTo>
                  <a:cubicBezTo>
                    <a:pt x="83" y="0"/>
                    <a:pt x="1" y="196"/>
                    <a:pt x="116" y="310"/>
                  </a:cubicBezTo>
                  <a:cubicBezTo>
                    <a:pt x="153" y="347"/>
                    <a:pt x="199" y="364"/>
                    <a:pt x="244" y="364"/>
                  </a:cubicBezTo>
                  <a:cubicBezTo>
                    <a:pt x="338" y="364"/>
                    <a:pt x="427" y="292"/>
                    <a:pt x="427" y="183"/>
                  </a:cubicBezTo>
                  <a:cubicBezTo>
                    <a:pt x="427" y="81"/>
                    <a:pt x="345" y="0"/>
                    <a:pt x="245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8" name="Google Shape;10518;p15"/>
            <p:cNvSpPr/>
            <p:nvPr/>
          </p:nvSpPr>
          <p:spPr>
            <a:xfrm>
              <a:off x="235375" y="4881600"/>
              <a:ext cx="19025" cy="16275"/>
            </a:xfrm>
            <a:custGeom>
              <a:avLst/>
              <a:gdLst/>
              <a:ahLst/>
              <a:cxnLst/>
              <a:rect l="l" t="t" r="r" b="b"/>
              <a:pathLst>
                <a:path w="761" h="651" extrusionOk="0">
                  <a:moveTo>
                    <a:pt x="434" y="0"/>
                  </a:moveTo>
                  <a:cubicBezTo>
                    <a:pt x="146" y="0"/>
                    <a:pt x="1" y="352"/>
                    <a:pt x="206" y="555"/>
                  </a:cubicBezTo>
                  <a:cubicBezTo>
                    <a:pt x="272" y="621"/>
                    <a:pt x="353" y="651"/>
                    <a:pt x="433" y="651"/>
                  </a:cubicBezTo>
                  <a:cubicBezTo>
                    <a:pt x="600" y="651"/>
                    <a:pt x="760" y="521"/>
                    <a:pt x="760" y="326"/>
                  </a:cubicBezTo>
                  <a:cubicBezTo>
                    <a:pt x="760" y="147"/>
                    <a:pt x="614" y="0"/>
                    <a:pt x="434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9" name="Google Shape;10519;p15"/>
            <p:cNvSpPr/>
            <p:nvPr/>
          </p:nvSpPr>
          <p:spPr>
            <a:xfrm>
              <a:off x="423750" y="4878125"/>
              <a:ext cx="4650" cy="4700"/>
            </a:xfrm>
            <a:custGeom>
              <a:avLst/>
              <a:gdLst/>
              <a:ahLst/>
              <a:cxnLst/>
              <a:rect l="l" t="t" r="r" b="b"/>
              <a:pathLst>
                <a:path w="186" h="188" extrusionOk="0">
                  <a:moveTo>
                    <a:pt x="93" y="0"/>
                  </a:moveTo>
                  <a:cubicBezTo>
                    <a:pt x="42" y="0"/>
                    <a:pt x="0" y="42"/>
                    <a:pt x="0" y="93"/>
                  </a:cubicBezTo>
                  <a:cubicBezTo>
                    <a:pt x="0" y="145"/>
                    <a:pt x="42" y="187"/>
                    <a:pt x="93" y="187"/>
                  </a:cubicBezTo>
                  <a:cubicBezTo>
                    <a:pt x="145" y="187"/>
                    <a:pt x="185" y="145"/>
                    <a:pt x="185" y="93"/>
                  </a:cubicBezTo>
                  <a:cubicBezTo>
                    <a:pt x="185" y="42"/>
                    <a:pt x="145" y="0"/>
                    <a:pt x="93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0" name="Google Shape;10520;p15"/>
            <p:cNvSpPr/>
            <p:nvPr/>
          </p:nvSpPr>
          <p:spPr>
            <a:xfrm>
              <a:off x="617850" y="4660025"/>
              <a:ext cx="13575" cy="11600"/>
            </a:xfrm>
            <a:custGeom>
              <a:avLst/>
              <a:gdLst/>
              <a:ahLst/>
              <a:cxnLst/>
              <a:rect l="l" t="t" r="r" b="b"/>
              <a:pathLst>
                <a:path w="543" h="464" extrusionOk="0">
                  <a:moveTo>
                    <a:pt x="309" y="0"/>
                  </a:moveTo>
                  <a:cubicBezTo>
                    <a:pt x="104" y="0"/>
                    <a:pt x="1" y="249"/>
                    <a:pt x="147" y="395"/>
                  </a:cubicBezTo>
                  <a:cubicBezTo>
                    <a:pt x="194" y="443"/>
                    <a:pt x="252" y="464"/>
                    <a:pt x="309" y="464"/>
                  </a:cubicBezTo>
                  <a:cubicBezTo>
                    <a:pt x="428" y="464"/>
                    <a:pt x="543" y="371"/>
                    <a:pt x="543" y="232"/>
                  </a:cubicBezTo>
                  <a:cubicBezTo>
                    <a:pt x="543" y="104"/>
                    <a:pt x="440" y="0"/>
                    <a:pt x="311" y="0"/>
                  </a:cubicBezTo>
                  <a:cubicBezTo>
                    <a:pt x="311" y="0"/>
                    <a:pt x="310" y="0"/>
                    <a:pt x="309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1" name="Google Shape;10521;p15"/>
            <p:cNvSpPr/>
            <p:nvPr/>
          </p:nvSpPr>
          <p:spPr>
            <a:xfrm>
              <a:off x="678575" y="4892075"/>
              <a:ext cx="19000" cy="16275"/>
            </a:xfrm>
            <a:custGeom>
              <a:avLst/>
              <a:gdLst/>
              <a:ahLst/>
              <a:cxnLst/>
              <a:rect l="l" t="t" r="r" b="b"/>
              <a:pathLst>
                <a:path w="760" h="651" extrusionOk="0">
                  <a:moveTo>
                    <a:pt x="434" y="0"/>
                  </a:moveTo>
                  <a:cubicBezTo>
                    <a:pt x="146" y="0"/>
                    <a:pt x="1" y="350"/>
                    <a:pt x="205" y="555"/>
                  </a:cubicBezTo>
                  <a:cubicBezTo>
                    <a:pt x="271" y="621"/>
                    <a:pt x="352" y="650"/>
                    <a:pt x="432" y="650"/>
                  </a:cubicBezTo>
                  <a:cubicBezTo>
                    <a:pt x="599" y="650"/>
                    <a:pt x="760" y="521"/>
                    <a:pt x="760" y="324"/>
                  </a:cubicBezTo>
                  <a:cubicBezTo>
                    <a:pt x="760" y="145"/>
                    <a:pt x="613" y="0"/>
                    <a:pt x="434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2" name="Google Shape;10522;p15"/>
            <p:cNvSpPr/>
            <p:nvPr/>
          </p:nvSpPr>
          <p:spPr>
            <a:xfrm>
              <a:off x="895925" y="4734275"/>
              <a:ext cx="25550" cy="25550"/>
            </a:xfrm>
            <a:custGeom>
              <a:avLst/>
              <a:gdLst/>
              <a:ahLst/>
              <a:cxnLst/>
              <a:rect l="l" t="t" r="r" b="b"/>
              <a:pathLst>
                <a:path w="1022" h="1022" extrusionOk="0">
                  <a:moveTo>
                    <a:pt x="512" y="1"/>
                  </a:moveTo>
                  <a:cubicBezTo>
                    <a:pt x="229" y="1"/>
                    <a:pt x="1" y="229"/>
                    <a:pt x="1" y="510"/>
                  </a:cubicBezTo>
                  <a:cubicBezTo>
                    <a:pt x="1" y="793"/>
                    <a:pt x="229" y="1022"/>
                    <a:pt x="512" y="1022"/>
                  </a:cubicBezTo>
                  <a:cubicBezTo>
                    <a:pt x="793" y="1022"/>
                    <a:pt x="1022" y="793"/>
                    <a:pt x="1022" y="510"/>
                  </a:cubicBezTo>
                  <a:cubicBezTo>
                    <a:pt x="1022" y="229"/>
                    <a:pt x="793" y="1"/>
                    <a:pt x="512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3" name="Google Shape;10523;p15"/>
            <p:cNvSpPr/>
            <p:nvPr/>
          </p:nvSpPr>
          <p:spPr>
            <a:xfrm>
              <a:off x="988525" y="4540500"/>
              <a:ext cx="36200" cy="34875"/>
            </a:xfrm>
            <a:custGeom>
              <a:avLst/>
              <a:gdLst/>
              <a:ahLst/>
              <a:cxnLst/>
              <a:rect l="l" t="t" r="r" b="b"/>
              <a:pathLst>
                <a:path w="1448" h="1395" extrusionOk="0">
                  <a:moveTo>
                    <a:pt x="751" y="1"/>
                  </a:moveTo>
                  <a:cubicBezTo>
                    <a:pt x="470" y="1"/>
                    <a:pt x="216" y="171"/>
                    <a:pt x="109" y="431"/>
                  </a:cubicBezTo>
                  <a:cubicBezTo>
                    <a:pt x="1" y="691"/>
                    <a:pt x="61" y="990"/>
                    <a:pt x="260" y="1189"/>
                  </a:cubicBezTo>
                  <a:cubicBezTo>
                    <a:pt x="392" y="1323"/>
                    <a:pt x="570" y="1394"/>
                    <a:pt x="752" y="1394"/>
                  </a:cubicBezTo>
                  <a:cubicBezTo>
                    <a:pt x="842" y="1394"/>
                    <a:pt x="933" y="1376"/>
                    <a:pt x="1019" y="1340"/>
                  </a:cubicBezTo>
                  <a:cubicBezTo>
                    <a:pt x="1279" y="1233"/>
                    <a:pt x="1448" y="978"/>
                    <a:pt x="1448" y="697"/>
                  </a:cubicBezTo>
                  <a:cubicBezTo>
                    <a:pt x="1448" y="313"/>
                    <a:pt x="1137" y="1"/>
                    <a:pt x="751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4" name="Google Shape;10524;p15"/>
            <p:cNvSpPr/>
            <p:nvPr/>
          </p:nvSpPr>
          <p:spPr>
            <a:xfrm>
              <a:off x="1067625" y="4755175"/>
              <a:ext cx="16275" cy="13925"/>
            </a:xfrm>
            <a:custGeom>
              <a:avLst/>
              <a:gdLst/>
              <a:ahLst/>
              <a:cxnLst/>
              <a:rect l="l" t="t" r="r" b="b"/>
              <a:pathLst>
                <a:path w="651" h="557" extrusionOk="0">
                  <a:moveTo>
                    <a:pt x="372" y="0"/>
                  </a:moveTo>
                  <a:cubicBezTo>
                    <a:pt x="124" y="0"/>
                    <a:pt x="0" y="299"/>
                    <a:pt x="175" y="474"/>
                  </a:cubicBezTo>
                  <a:cubicBezTo>
                    <a:pt x="232" y="531"/>
                    <a:pt x="302" y="557"/>
                    <a:pt x="371" y="557"/>
                  </a:cubicBezTo>
                  <a:cubicBezTo>
                    <a:pt x="514" y="557"/>
                    <a:pt x="650" y="446"/>
                    <a:pt x="650" y="278"/>
                  </a:cubicBezTo>
                  <a:cubicBezTo>
                    <a:pt x="650" y="124"/>
                    <a:pt x="526" y="0"/>
                    <a:pt x="372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5" name="Google Shape;10525;p15"/>
            <p:cNvSpPr/>
            <p:nvPr/>
          </p:nvSpPr>
          <p:spPr>
            <a:xfrm>
              <a:off x="371525" y="5222700"/>
              <a:ext cx="18600" cy="18600"/>
            </a:xfrm>
            <a:custGeom>
              <a:avLst/>
              <a:gdLst/>
              <a:ahLst/>
              <a:cxnLst/>
              <a:rect l="l" t="t" r="r" b="b"/>
              <a:pathLst>
                <a:path w="744" h="744" extrusionOk="0">
                  <a:moveTo>
                    <a:pt x="373" y="0"/>
                  </a:moveTo>
                  <a:cubicBezTo>
                    <a:pt x="167" y="0"/>
                    <a:pt x="1" y="168"/>
                    <a:pt x="1" y="372"/>
                  </a:cubicBezTo>
                  <a:cubicBezTo>
                    <a:pt x="1" y="577"/>
                    <a:pt x="167" y="743"/>
                    <a:pt x="373" y="743"/>
                  </a:cubicBezTo>
                  <a:cubicBezTo>
                    <a:pt x="578" y="743"/>
                    <a:pt x="744" y="577"/>
                    <a:pt x="744" y="372"/>
                  </a:cubicBezTo>
                  <a:cubicBezTo>
                    <a:pt x="744" y="168"/>
                    <a:pt x="578" y="0"/>
                    <a:pt x="373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6" name="Google Shape;10526;p15"/>
            <p:cNvSpPr/>
            <p:nvPr/>
          </p:nvSpPr>
          <p:spPr>
            <a:xfrm>
              <a:off x="1132600" y="5088125"/>
              <a:ext cx="8175" cy="6975"/>
            </a:xfrm>
            <a:custGeom>
              <a:avLst/>
              <a:gdLst/>
              <a:ahLst/>
              <a:cxnLst/>
              <a:rect l="l" t="t" r="r" b="b"/>
              <a:pathLst>
                <a:path w="327" h="279" extrusionOk="0">
                  <a:moveTo>
                    <a:pt x="186" y="0"/>
                  </a:moveTo>
                  <a:cubicBezTo>
                    <a:pt x="62" y="0"/>
                    <a:pt x="1" y="151"/>
                    <a:pt x="89" y="238"/>
                  </a:cubicBezTo>
                  <a:cubicBezTo>
                    <a:pt x="117" y="266"/>
                    <a:pt x="152" y="279"/>
                    <a:pt x="186" y="279"/>
                  </a:cubicBezTo>
                  <a:cubicBezTo>
                    <a:pt x="257" y="279"/>
                    <a:pt x="327" y="223"/>
                    <a:pt x="327" y="139"/>
                  </a:cubicBezTo>
                  <a:cubicBezTo>
                    <a:pt x="327" y="63"/>
                    <a:pt x="264" y="0"/>
                    <a:pt x="186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7" name="Google Shape;10527;p15"/>
            <p:cNvSpPr/>
            <p:nvPr/>
          </p:nvSpPr>
          <p:spPr>
            <a:xfrm>
              <a:off x="1497275" y="4735450"/>
              <a:ext cx="13600" cy="11625"/>
            </a:xfrm>
            <a:custGeom>
              <a:avLst/>
              <a:gdLst/>
              <a:ahLst/>
              <a:cxnLst/>
              <a:rect l="l" t="t" r="r" b="b"/>
              <a:pathLst>
                <a:path w="544" h="465" extrusionOk="0">
                  <a:moveTo>
                    <a:pt x="312" y="0"/>
                  </a:moveTo>
                  <a:cubicBezTo>
                    <a:pt x="104" y="0"/>
                    <a:pt x="1" y="250"/>
                    <a:pt x="147" y="396"/>
                  </a:cubicBezTo>
                  <a:cubicBezTo>
                    <a:pt x="194" y="443"/>
                    <a:pt x="252" y="465"/>
                    <a:pt x="309" y="465"/>
                  </a:cubicBezTo>
                  <a:cubicBezTo>
                    <a:pt x="429" y="465"/>
                    <a:pt x="543" y="371"/>
                    <a:pt x="543" y="232"/>
                  </a:cubicBezTo>
                  <a:cubicBezTo>
                    <a:pt x="543" y="103"/>
                    <a:pt x="439" y="0"/>
                    <a:pt x="312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8" name="Google Shape;10528;p15"/>
            <p:cNvSpPr/>
            <p:nvPr/>
          </p:nvSpPr>
          <p:spPr>
            <a:xfrm>
              <a:off x="1373500" y="4972125"/>
              <a:ext cx="19000" cy="16275"/>
            </a:xfrm>
            <a:custGeom>
              <a:avLst/>
              <a:gdLst/>
              <a:ahLst/>
              <a:cxnLst/>
              <a:rect l="l" t="t" r="r" b="b"/>
              <a:pathLst>
                <a:path w="760" h="651" extrusionOk="0">
                  <a:moveTo>
                    <a:pt x="436" y="0"/>
                  </a:moveTo>
                  <a:cubicBezTo>
                    <a:pt x="146" y="0"/>
                    <a:pt x="1" y="350"/>
                    <a:pt x="205" y="555"/>
                  </a:cubicBezTo>
                  <a:cubicBezTo>
                    <a:pt x="272" y="621"/>
                    <a:pt x="353" y="650"/>
                    <a:pt x="433" y="650"/>
                  </a:cubicBezTo>
                  <a:cubicBezTo>
                    <a:pt x="600" y="650"/>
                    <a:pt x="760" y="521"/>
                    <a:pt x="760" y="324"/>
                  </a:cubicBezTo>
                  <a:cubicBezTo>
                    <a:pt x="760" y="145"/>
                    <a:pt x="615" y="0"/>
                    <a:pt x="436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9" name="Google Shape;10529;p15"/>
            <p:cNvSpPr/>
            <p:nvPr/>
          </p:nvSpPr>
          <p:spPr>
            <a:xfrm>
              <a:off x="1658950" y="5074200"/>
              <a:ext cx="10850" cy="9325"/>
            </a:xfrm>
            <a:custGeom>
              <a:avLst/>
              <a:gdLst/>
              <a:ahLst/>
              <a:cxnLst/>
              <a:rect l="l" t="t" r="r" b="b"/>
              <a:pathLst>
                <a:path w="434" h="373" extrusionOk="0">
                  <a:moveTo>
                    <a:pt x="249" y="1"/>
                  </a:moveTo>
                  <a:cubicBezTo>
                    <a:pt x="83" y="1"/>
                    <a:pt x="0" y="200"/>
                    <a:pt x="117" y="318"/>
                  </a:cubicBezTo>
                  <a:cubicBezTo>
                    <a:pt x="155" y="355"/>
                    <a:pt x="201" y="372"/>
                    <a:pt x="246" y="372"/>
                  </a:cubicBezTo>
                  <a:cubicBezTo>
                    <a:pt x="342" y="372"/>
                    <a:pt x="434" y="298"/>
                    <a:pt x="434" y="186"/>
                  </a:cubicBezTo>
                  <a:cubicBezTo>
                    <a:pt x="434" y="83"/>
                    <a:pt x="350" y="1"/>
                    <a:pt x="249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0" name="Google Shape;10530;p15"/>
            <p:cNvSpPr/>
            <p:nvPr/>
          </p:nvSpPr>
          <p:spPr>
            <a:xfrm>
              <a:off x="1755250" y="4939625"/>
              <a:ext cx="41025" cy="39475"/>
            </a:xfrm>
            <a:custGeom>
              <a:avLst/>
              <a:gdLst/>
              <a:ahLst/>
              <a:cxnLst/>
              <a:rect l="l" t="t" r="r" b="b"/>
              <a:pathLst>
                <a:path w="1641" h="1579" extrusionOk="0">
                  <a:moveTo>
                    <a:pt x="851" y="1"/>
                  </a:moveTo>
                  <a:cubicBezTo>
                    <a:pt x="531" y="1"/>
                    <a:pt x="244" y="192"/>
                    <a:pt x="122" y="487"/>
                  </a:cubicBezTo>
                  <a:cubicBezTo>
                    <a:pt x="1" y="783"/>
                    <a:pt x="68" y="1122"/>
                    <a:pt x="294" y="1348"/>
                  </a:cubicBezTo>
                  <a:cubicBezTo>
                    <a:pt x="445" y="1498"/>
                    <a:pt x="647" y="1578"/>
                    <a:pt x="852" y="1578"/>
                  </a:cubicBezTo>
                  <a:cubicBezTo>
                    <a:pt x="954" y="1578"/>
                    <a:pt x="1056" y="1559"/>
                    <a:pt x="1153" y="1518"/>
                  </a:cubicBezTo>
                  <a:cubicBezTo>
                    <a:pt x="1448" y="1396"/>
                    <a:pt x="1641" y="1109"/>
                    <a:pt x="1641" y="789"/>
                  </a:cubicBezTo>
                  <a:cubicBezTo>
                    <a:pt x="1641" y="354"/>
                    <a:pt x="1286" y="1"/>
                    <a:pt x="851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1" name="Google Shape;10531;p15"/>
            <p:cNvSpPr/>
            <p:nvPr/>
          </p:nvSpPr>
          <p:spPr>
            <a:xfrm>
              <a:off x="1802050" y="4726175"/>
              <a:ext cx="20900" cy="20875"/>
            </a:xfrm>
            <a:custGeom>
              <a:avLst/>
              <a:gdLst/>
              <a:ahLst/>
              <a:cxnLst/>
              <a:rect l="l" t="t" r="r" b="b"/>
              <a:pathLst>
                <a:path w="836" h="835" extrusionOk="0">
                  <a:moveTo>
                    <a:pt x="417" y="0"/>
                  </a:moveTo>
                  <a:cubicBezTo>
                    <a:pt x="187" y="0"/>
                    <a:pt x="0" y="187"/>
                    <a:pt x="0" y="417"/>
                  </a:cubicBezTo>
                  <a:cubicBezTo>
                    <a:pt x="0" y="648"/>
                    <a:pt x="187" y="834"/>
                    <a:pt x="417" y="834"/>
                  </a:cubicBezTo>
                  <a:cubicBezTo>
                    <a:pt x="649" y="834"/>
                    <a:pt x="836" y="648"/>
                    <a:pt x="836" y="417"/>
                  </a:cubicBezTo>
                  <a:cubicBezTo>
                    <a:pt x="836" y="187"/>
                    <a:pt x="649" y="0"/>
                    <a:pt x="417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2" name="Google Shape;10532;p15"/>
            <p:cNvSpPr/>
            <p:nvPr/>
          </p:nvSpPr>
          <p:spPr>
            <a:xfrm>
              <a:off x="1413350" y="4412925"/>
              <a:ext cx="16300" cy="13950"/>
            </a:xfrm>
            <a:custGeom>
              <a:avLst/>
              <a:gdLst/>
              <a:ahLst/>
              <a:cxnLst/>
              <a:rect l="l" t="t" r="r" b="b"/>
              <a:pathLst>
                <a:path w="652" h="558" extrusionOk="0">
                  <a:moveTo>
                    <a:pt x="370" y="0"/>
                  </a:moveTo>
                  <a:cubicBezTo>
                    <a:pt x="124" y="0"/>
                    <a:pt x="1" y="300"/>
                    <a:pt x="175" y="476"/>
                  </a:cubicBezTo>
                  <a:cubicBezTo>
                    <a:pt x="232" y="532"/>
                    <a:pt x="302" y="557"/>
                    <a:pt x="370" y="557"/>
                  </a:cubicBezTo>
                  <a:cubicBezTo>
                    <a:pt x="514" y="557"/>
                    <a:pt x="652" y="446"/>
                    <a:pt x="652" y="278"/>
                  </a:cubicBezTo>
                  <a:cubicBezTo>
                    <a:pt x="652" y="124"/>
                    <a:pt x="526" y="0"/>
                    <a:pt x="372" y="0"/>
                  </a:cubicBezTo>
                  <a:cubicBezTo>
                    <a:pt x="372" y="0"/>
                    <a:pt x="371" y="0"/>
                    <a:pt x="370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3" name="Google Shape;10533;p15"/>
            <p:cNvSpPr/>
            <p:nvPr/>
          </p:nvSpPr>
          <p:spPr>
            <a:xfrm>
              <a:off x="1800475" y="4169250"/>
              <a:ext cx="10850" cy="9325"/>
            </a:xfrm>
            <a:custGeom>
              <a:avLst/>
              <a:gdLst/>
              <a:ahLst/>
              <a:cxnLst/>
              <a:rect l="l" t="t" r="r" b="b"/>
              <a:pathLst>
                <a:path w="434" h="373" extrusionOk="0">
                  <a:moveTo>
                    <a:pt x="249" y="1"/>
                  </a:moveTo>
                  <a:cubicBezTo>
                    <a:pt x="83" y="1"/>
                    <a:pt x="0" y="201"/>
                    <a:pt x="117" y="318"/>
                  </a:cubicBezTo>
                  <a:cubicBezTo>
                    <a:pt x="155" y="356"/>
                    <a:pt x="202" y="373"/>
                    <a:pt x="248" y="373"/>
                  </a:cubicBezTo>
                  <a:cubicBezTo>
                    <a:pt x="343" y="373"/>
                    <a:pt x="434" y="298"/>
                    <a:pt x="434" y="186"/>
                  </a:cubicBezTo>
                  <a:cubicBezTo>
                    <a:pt x="434" y="85"/>
                    <a:pt x="352" y="1"/>
                    <a:pt x="249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4" name="Google Shape;10534;p15"/>
            <p:cNvSpPr/>
            <p:nvPr/>
          </p:nvSpPr>
          <p:spPr>
            <a:xfrm>
              <a:off x="1934275" y="4357200"/>
              <a:ext cx="16300" cy="13950"/>
            </a:xfrm>
            <a:custGeom>
              <a:avLst/>
              <a:gdLst/>
              <a:ahLst/>
              <a:cxnLst/>
              <a:rect l="l" t="t" r="r" b="b"/>
              <a:pathLst>
                <a:path w="652" h="558" extrusionOk="0">
                  <a:moveTo>
                    <a:pt x="372" y="0"/>
                  </a:moveTo>
                  <a:cubicBezTo>
                    <a:pt x="124" y="0"/>
                    <a:pt x="0" y="301"/>
                    <a:pt x="176" y="476"/>
                  </a:cubicBezTo>
                  <a:cubicBezTo>
                    <a:pt x="233" y="533"/>
                    <a:pt x="303" y="558"/>
                    <a:pt x="371" y="558"/>
                  </a:cubicBezTo>
                  <a:cubicBezTo>
                    <a:pt x="514" y="558"/>
                    <a:pt x="651" y="448"/>
                    <a:pt x="652" y="280"/>
                  </a:cubicBezTo>
                  <a:cubicBezTo>
                    <a:pt x="652" y="126"/>
                    <a:pt x="526" y="0"/>
                    <a:pt x="372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5" name="Google Shape;10535;p15"/>
            <p:cNvSpPr/>
            <p:nvPr/>
          </p:nvSpPr>
          <p:spPr>
            <a:xfrm>
              <a:off x="1658150" y="3950000"/>
              <a:ext cx="16300" cy="13950"/>
            </a:xfrm>
            <a:custGeom>
              <a:avLst/>
              <a:gdLst/>
              <a:ahLst/>
              <a:cxnLst/>
              <a:rect l="l" t="t" r="r" b="b"/>
              <a:pathLst>
                <a:path w="652" h="558" extrusionOk="0">
                  <a:moveTo>
                    <a:pt x="373" y="0"/>
                  </a:moveTo>
                  <a:cubicBezTo>
                    <a:pt x="125" y="0"/>
                    <a:pt x="1" y="299"/>
                    <a:pt x="176" y="476"/>
                  </a:cubicBezTo>
                  <a:cubicBezTo>
                    <a:pt x="232" y="532"/>
                    <a:pt x="302" y="558"/>
                    <a:pt x="370" y="558"/>
                  </a:cubicBezTo>
                  <a:cubicBezTo>
                    <a:pt x="514" y="558"/>
                    <a:pt x="651" y="446"/>
                    <a:pt x="651" y="278"/>
                  </a:cubicBezTo>
                  <a:cubicBezTo>
                    <a:pt x="651" y="124"/>
                    <a:pt x="527" y="0"/>
                    <a:pt x="373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6" name="Google Shape;10536;p15"/>
            <p:cNvSpPr/>
            <p:nvPr/>
          </p:nvSpPr>
          <p:spPr>
            <a:xfrm>
              <a:off x="2462100" y="3900600"/>
              <a:ext cx="19650" cy="19625"/>
            </a:xfrm>
            <a:custGeom>
              <a:avLst/>
              <a:gdLst/>
              <a:ahLst/>
              <a:cxnLst/>
              <a:rect l="l" t="t" r="r" b="b"/>
              <a:pathLst>
                <a:path w="786" h="785" extrusionOk="0">
                  <a:moveTo>
                    <a:pt x="394" y="0"/>
                  </a:moveTo>
                  <a:cubicBezTo>
                    <a:pt x="177" y="0"/>
                    <a:pt x="1" y="175"/>
                    <a:pt x="1" y="392"/>
                  </a:cubicBezTo>
                  <a:cubicBezTo>
                    <a:pt x="1" y="609"/>
                    <a:pt x="177" y="785"/>
                    <a:pt x="394" y="785"/>
                  </a:cubicBezTo>
                  <a:cubicBezTo>
                    <a:pt x="611" y="785"/>
                    <a:pt x="785" y="609"/>
                    <a:pt x="785" y="392"/>
                  </a:cubicBezTo>
                  <a:cubicBezTo>
                    <a:pt x="785" y="175"/>
                    <a:pt x="611" y="0"/>
                    <a:pt x="394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7" name="Google Shape;10537;p15"/>
            <p:cNvSpPr/>
            <p:nvPr/>
          </p:nvSpPr>
          <p:spPr>
            <a:xfrm>
              <a:off x="2563500" y="420305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2" y="0"/>
                  </a:moveTo>
                  <a:cubicBezTo>
                    <a:pt x="175" y="0"/>
                    <a:pt x="0" y="177"/>
                    <a:pt x="0" y="393"/>
                  </a:cubicBezTo>
                  <a:cubicBezTo>
                    <a:pt x="0" y="610"/>
                    <a:pt x="175" y="785"/>
                    <a:pt x="392" y="785"/>
                  </a:cubicBezTo>
                  <a:cubicBezTo>
                    <a:pt x="609" y="785"/>
                    <a:pt x="785" y="610"/>
                    <a:pt x="785" y="393"/>
                  </a:cubicBezTo>
                  <a:cubicBezTo>
                    <a:pt x="785" y="177"/>
                    <a:pt x="609" y="0"/>
                    <a:pt x="392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8" name="Google Shape;10538;p15"/>
            <p:cNvSpPr/>
            <p:nvPr/>
          </p:nvSpPr>
          <p:spPr>
            <a:xfrm>
              <a:off x="2720450" y="4516975"/>
              <a:ext cx="26200" cy="26175"/>
            </a:xfrm>
            <a:custGeom>
              <a:avLst/>
              <a:gdLst/>
              <a:ahLst/>
              <a:cxnLst/>
              <a:rect l="l" t="t" r="r" b="b"/>
              <a:pathLst>
                <a:path w="1048" h="1047" extrusionOk="0">
                  <a:moveTo>
                    <a:pt x="524" y="0"/>
                  </a:moveTo>
                  <a:cubicBezTo>
                    <a:pt x="235" y="0"/>
                    <a:pt x="1" y="235"/>
                    <a:pt x="1" y="523"/>
                  </a:cubicBezTo>
                  <a:cubicBezTo>
                    <a:pt x="1" y="813"/>
                    <a:pt x="235" y="1046"/>
                    <a:pt x="524" y="1046"/>
                  </a:cubicBezTo>
                  <a:cubicBezTo>
                    <a:pt x="812" y="1046"/>
                    <a:pt x="1047" y="813"/>
                    <a:pt x="1047" y="523"/>
                  </a:cubicBezTo>
                  <a:cubicBezTo>
                    <a:pt x="1047" y="235"/>
                    <a:pt x="812" y="0"/>
                    <a:pt x="524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9" name="Google Shape;10539;p15"/>
            <p:cNvSpPr/>
            <p:nvPr/>
          </p:nvSpPr>
          <p:spPr>
            <a:xfrm>
              <a:off x="2368900" y="4718100"/>
              <a:ext cx="36000" cy="35975"/>
            </a:xfrm>
            <a:custGeom>
              <a:avLst/>
              <a:gdLst/>
              <a:ahLst/>
              <a:cxnLst/>
              <a:rect l="l" t="t" r="r" b="b"/>
              <a:pathLst>
                <a:path w="1440" h="1439" extrusionOk="0">
                  <a:moveTo>
                    <a:pt x="721" y="0"/>
                  </a:moveTo>
                  <a:cubicBezTo>
                    <a:pt x="323" y="0"/>
                    <a:pt x="0" y="322"/>
                    <a:pt x="0" y="719"/>
                  </a:cubicBezTo>
                  <a:cubicBezTo>
                    <a:pt x="0" y="1117"/>
                    <a:pt x="323" y="1438"/>
                    <a:pt x="721" y="1438"/>
                  </a:cubicBezTo>
                  <a:cubicBezTo>
                    <a:pt x="1119" y="1438"/>
                    <a:pt x="1440" y="1117"/>
                    <a:pt x="1440" y="719"/>
                  </a:cubicBezTo>
                  <a:cubicBezTo>
                    <a:pt x="1440" y="322"/>
                    <a:pt x="1119" y="0"/>
                    <a:pt x="721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0" name="Google Shape;10540;p15"/>
            <p:cNvSpPr/>
            <p:nvPr/>
          </p:nvSpPr>
          <p:spPr>
            <a:xfrm>
              <a:off x="2207575" y="4351850"/>
              <a:ext cx="19100" cy="16375"/>
            </a:xfrm>
            <a:custGeom>
              <a:avLst/>
              <a:gdLst/>
              <a:ahLst/>
              <a:cxnLst/>
              <a:rect l="l" t="t" r="r" b="b"/>
              <a:pathLst>
                <a:path w="764" h="655" extrusionOk="0">
                  <a:moveTo>
                    <a:pt x="437" y="1"/>
                  </a:moveTo>
                  <a:cubicBezTo>
                    <a:pt x="145" y="1"/>
                    <a:pt x="0" y="352"/>
                    <a:pt x="206" y="558"/>
                  </a:cubicBezTo>
                  <a:cubicBezTo>
                    <a:pt x="273" y="625"/>
                    <a:pt x="355" y="655"/>
                    <a:pt x="435" y="655"/>
                  </a:cubicBezTo>
                  <a:cubicBezTo>
                    <a:pt x="603" y="655"/>
                    <a:pt x="764" y="524"/>
                    <a:pt x="764" y="328"/>
                  </a:cubicBezTo>
                  <a:cubicBezTo>
                    <a:pt x="764" y="147"/>
                    <a:pt x="617" y="1"/>
                    <a:pt x="437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1" name="Google Shape;10541;p15"/>
            <p:cNvSpPr/>
            <p:nvPr/>
          </p:nvSpPr>
          <p:spPr>
            <a:xfrm>
              <a:off x="2638125" y="4976450"/>
              <a:ext cx="26750" cy="22925"/>
            </a:xfrm>
            <a:custGeom>
              <a:avLst/>
              <a:gdLst/>
              <a:ahLst/>
              <a:cxnLst/>
              <a:rect l="l" t="t" r="r" b="b"/>
              <a:pathLst>
                <a:path w="1070" h="917" extrusionOk="0">
                  <a:moveTo>
                    <a:pt x="612" y="0"/>
                  </a:moveTo>
                  <a:cubicBezTo>
                    <a:pt x="204" y="0"/>
                    <a:pt x="0" y="492"/>
                    <a:pt x="289" y="781"/>
                  </a:cubicBezTo>
                  <a:cubicBezTo>
                    <a:pt x="382" y="874"/>
                    <a:pt x="497" y="916"/>
                    <a:pt x="610" y="916"/>
                  </a:cubicBezTo>
                  <a:cubicBezTo>
                    <a:pt x="844" y="916"/>
                    <a:pt x="1069" y="734"/>
                    <a:pt x="1069" y="458"/>
                  </a:cubicBezTo>
                  <a:cubicBezTo>
                    <a:pt x="1069" y="205"/>
                    <a:pt x="864" y="0"/>
                    <a:pt x="612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2" name="Google Shape;10542;p15"/>
            <p:cNvSpPr/>
            <p:nvPr/>
          </p:nvSpPr>
          <p:spPr>
            <a:xfrm>
              <a:off x="2025650" y="5192275"/>
              <a:ext cx="40825" cy="39250"/>
            </a:xfrm>
            <a:custGeom>
              <a:avLst/>
              <a:gdLst/>
              <a:ahLst/>
              <a:cxnLst/>
              <a:rect l="l" t="t" r="r" b="b"/>
              <a:pathLst>
                <a:path w="1633" h="1570" extrusionOk="0">
                  <a:moveTo>
                    <a:pt x="848" y="0"/>
                  </a:moveTo>
                  <a:cubicBezTo>
                    <a:pt x="529" y="0"/>
                    <a:pt x="244" y="190"/>
                    <a:pt x="123" y="485"/>
                  </a:cubicBezTo>
                  <a:cubicBezTo>
                    <a:pt x="0" y="778"/>
                    <a:pt x="67" y="1115"/>
                    <a:pt x="292" y="1340"/>
                  </a:cubicBezTo>
                  <a:cubicBezTo>
                    <a:pt x="443" y="1490"/>
                    <a:pt x="643" y="1570"/>
                    <a:pt x="848" y="1570"/>
                  </a:cubicBezTo>
                  <a:cubicBezTo>
                    <a:pt x="949" y="1570"/>
                    <a:pt x="1051" y="1550"/>
                    <a:pt x="1148" y="1510"/>
                  </a:cubicBezTo>
                  <a:cubicBezTo>
                    <a:pt x="1441" y="1387"/>
                    <a:pt x="1632" y="1102"/>
                    <a:pt x="1632" y="785"/>
                  </a:cubicBezTo>
                  <a:cubicBezTo>
                    <a:pt x="1632" y="352"/>
                    <a:pt x="1281" y="0"/>
                    <a:pt x="848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3" name="Google Shape;10543;p15"/>
            <p:cNvSpPr/>
            <p:nvPr/>
          </p:nvSpPr>
          <p:spPr>
            <a:xfrm>
              <a:off x="2883350" y="4786750"/>
              <a:ext cx="26800" cy="22950"/>
            </a:xfrm>
            <a:custGeom>
              <a:avLst/>
              <a:gdLst/>
              <a:ahLst/>
              <a:cxnLst/>
              <a:rect l="l" t="t" r="r" b="b"/>
              <a:pathLst>
                <a:path w="1072" h="918" extrusionOk="0">
                  <a:moveTo>
                    <a:pt x="614" y="0"/>
                  </a:moveTo>
                  <a:cubicBezTo>
                    <a:pt x="206" y="0"/>
                    <a:pt x="1" y="494"/>
                    <a:pt x="289" y="782"/>
                  </a:cubicBezTo>
                  <a:cubicBezTo>
                    <a:pt x="383" y="876"/>
                    <a:pt x="497" y="917"/>
                    <a:pt x="610" y="917"/>
                  </a:cubicBezTo>
                  <a:cubicBezTo>
                    <a:pt x="845" y="917"/>
                    <a:pt x="1071" y="735"/>
                    <a:pt x="1071" y="459"/>
                  </a:cubicBezTo>
                  <a:cubicBezTo>
                    <a:pt x="1071" y="205"/>
                    <a:pt x="866" y="0"/>
                    <a:pt x="614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4" name="Google Shape;10544;p15"/>
            <p:cNvSpPr/>
            <p:nvPr/>
          </p:nvSpPr>
          <p:spPr>
            <a:xfrm>
              <a:off x="3026200" y="5107250"/>
              <a:ext cx="42550" cy="42525"/>
            </a:xfrm>
            <a:custGeom>
              <a:avLst/>
              <a:gdLst/>
              <a:ahLst/>
              <a:cxnLst/>
              <a:rect l="l" t="t" r="r" b="b"/>
              <a:pathLst>
                <a:path w="1702" h="1701" extrusionOk="0">
                  <a:moveTo>
                    <a:pt x="851" y="0"/>
                  </a:moveTo>
                  <a:cubicBezTo>
                    <a:pt x="381" y="0"/>
                    <a:pt x="0" y="380"/>
                    <a:pt x="0" y="850"/>
                  </a:cubicBezTo>
                  <a:cubicBezTo>
                    <a:pt x="0" y="1319"/>
                    <a:pt x="381" y="1700"/>
                    <a:pt x="851" y="1700"/>
                  </a:cubicBezTo>
                  <a:cubicBezTo>
                    <a:pt x="1320" y="1700"/>
                    <a:pt x="1701" y="1319"/>
                    <a:pt x="1701" y="850"/>
                  </a:cubicBezTo>
                  <a:cubicBezTo>
                    <a:pt x="1701" y="380"/>
                    <a:pt x="1320" y="0"/>
                    <a:pt x="851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5" name="Google Shape;10545;p15"/>
            <p:cNvSpPr/>
            <p:nvPr/>
          </p:nvSpPr>
          <p:spPr>
            <a:xfrm>
              <a:off x="3206400" y="4654350"/>
              <a:ext cx="34025" cy="32700"/>
            </a:xfrm>
            <a:custGeom>
              <a:avLst/>
              <a:gdLst/>
              <a:ahLst/>
              <a:cxnLst/>
              <a:rect l="l" t="t" r="r" b="b"/>
              <a:pathLst>
                <a:path w="1361" h="1308" extrusionOk="0">
                  <a:moveTo>
                    <a:pt x="706" y="0"/>
                  </a:moveTo>
                  <a:cubicBezTo>
                    <a:pt x="441" y="0"/>
                    <a:pt x="204" y="159"/>
                    <a:pt x="102" y="404"/>
                  </a:cubicBezTo>
                  <a:cubicBezTo>
                    <a:pt x="0" y="647"/>
                    <a:pt x="57" y="928"/>
                    <a:pt x="244" y="1115"/>
                  </a:cubicBezTo>
                  <a:cubicBezTo>
                    <a:pt x="369" y="1241"/>
                    <a:pt x="536" y="1308"/>
                    <a:pt x="705" y="1308"/>
                  </a:cubicBezTo>
                  <a:cubicBezTo>
                    <a:pt x="790" y="1308"/>
                    <a:pt x="875" y="1291"/>
                    <a:pt x="956" y="1257"/>
                  </a:cubicBezTo>
                  <a:cubicBezTo>
                    <a:pt x="1201" y="1157"/>
                    <a:pt x="1361" y="918"/>
                    <a:pt x="1361" y="653"/>
                  </a:cubicBezTo>
                  <a:cubicBezTo>
                    <a:pt x="1361" y="293"/>
                    <a:pt x="1068" y="0"/>
                    <a:pt x="706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6" name="Google Shape;10546;p15"/>
            <p:cNvSpPr/>
            <p:nvPr/>
          </p:nvSpPr>
          <p:spPr>
            <a:xfrm>
              <a:off x="2963475" y="4283175"/>
              <a:ext cx="26800" cy="22925"/>
            </a:xfrm>
            <a:custGeom>
              <a:avLst/>
              <a:gdLst/>
              <a:ahLst/>
              <a:cxnLst/>
              <a:rect l="l" t="t" r="r" b="b"/>
              <a:pathLst>
                <a:path w="1072" h="917" extrusionOk="0">
                  <a:moveTo>
                    <a:pt x="614" y="0"/>
                  </a:moveTo>
                  <a:cubicBezTo>
                    <a:pt x="206" y="0"/>
                    <a:pt x="1" y="493"/>
                    <a:pt x="289" y="782"/>
                  </a:cubicBezTo>
                  <a:cubicBezTo>
                    <a:pt x="383" y="875"/>
                    <a:pt x="497" y="917"/>
                    <a:pt x="610" y="917"/>
                  </a:cubicBezTo>
                  <a:cubicBezTo>
                    <a:pt x="845" y="917"/>
                    <a:pt x="1071" y="734"/>
                    <a:pt x="1071" y="459"/>
                  </a:cubicBezTo>
                  <a:cubicBezTo>
                    <a:pt x="1071" y="205"/>
                    <a:pt x="866" y="0"/>
                    <a:pt x="614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7" name="Google Shape;10547;p15"/>
            <p:cNvSpPr/>
            <p:nvPr/>
          </p:nvSpPr>
          <p:spPr>
            <a:xfrm>
              <a:off x="3384275" y="5113800"/>
              <a:ext cx="26200" cy="26175"/>
            </a:xfrm>
            <a:custGeom>
              <a:avLst/>
              <a:gdLst/>
              <a:ahLst/>
              <a:cxnLst/>
              <a:rect l="l" t="t" r="r" b="b"/>
              <a:pathLst>
                <a:path w="1048" h="1047" extrusionOk="0">
                  <a:moveTo>
                    <a:pt x="524" y="0"/>
                  </a:moveTo>
                  <a:cubicBezTo>
                    <a:pt x="234" y="0"/>
                    <a:pt x="1" y="233"/>
                    <a:pt x="1" y="523"/>
                  </a:cubicBezTo>
                  <a:cubicBezTo>
                    <a:pt x="1" y="812"/>
                    <a:pt x="234" y="1046"/>
                    <a:pt x="524" y="1046"/>
                  </a:cubicBezTo>
                  <a:cubicBezTo>
                    <a:pt x="813" y="1046"/>
                    <a:pt x="1047" y="812"/>
                    <a:pt x="1047" y="523"/>
                  </a:cubicBezTo>
                  <a:cubicBezTo>
                    <a:pt x="1047" y="233"/>
                    <a:pt x="813" y="0"/>
                    <a:pt x="524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8" name="Google Shape;10548;p15"/>
            <p:cNvSpPr/>
            <p:nvPr/>
          </p:nvSpPr>
          <p:spPr>
            <a:xfrm>
              <a:off x="3474275" y="4366575"/>
              <a:ext cx="40825" cy="39250"/>
            </a:xfrm>
            <a:custGeom>
              <a:avLst/>
              <a:gdLst/>
              <a:ahLst/>
              <a:cxnLst/>
              <a:rect l="l" t="t" r="r" b="b"/>
              <a:pathLst>
                <a:path w="1633" h="1570" extrusionOk="0">
                  <a:moveTo>
                    <a:pt x="848" y="1"/>
                  </a:moveTo>
                  <a:cubicBezTo>
                    <a:pt x="530" y="1"/>
                    <a:pt x="244" y="191"/>
                    <a:pt x="123" y="485"/>
                  </a:cubicBezTo>
                  <a:cubicBezTo>
                    <a:pt x="1" y="778"/>
                    <a:pt x="68" y="1116"/>
                    <a:pt x="292" y="1340"/>
                  </a:cubicBezTo>
                  <a:cubicBezTo>
                    <a:pt x="443" y="1490"/>
                    <a:pt x="644" y="1570"/>
                    <a:pt x="848" y="1570"/>
                  </a:cubicBezTo>
                  <a:cubicBezTo>
                    <a:pt x="949" y="1570"/>
                    <a:pt x="1051" y="1551"/>
                    <a:pt x="1149" y="1511"/>
                  </a:cubicBezTo>
                  <a:cubicBezTo>
                    <a:pt x="1442" y="1388"/>
                    <a:pt x="1633" y="1102"/>
                    <a:pt x="1633" y="785"/>
                  </a:cubicBezTo>
                  <a:cubicBezTo>
                    <a:pt x="1633" y="352"/>
                    <a:pt x="1282" y="1"/>
                    <a:pt x="848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9" name="Google Shape;10549;p15"/>
            <p:cNvSpPr/>
            <p:nvPr/>
          </p:nvSpPr>
          <p:spPr>
            <a:xfrm>
              <a:off x="3092150" y="3936550"/>
              <a:ext cx="7650" cy="6575"/>
            </a:xfrm>
            <a:custGeom>
              <a:avLst/>
              <a:gdLst/>
              <a:ahLst/>
              <a:cxnLst/>
              <a:rect l="l" t="t" r="r" b="b"/>
              <a:pathLst>
                <a:path w="306" h="263" extrusionOk="0">
                  <a:moveTo>
                    <a:pt x="175" y="0"/>
                  </a:moveTo>
                  <a:cubicBezTo>
                    <a:pt x="59" y="0"/>
                    <a:pt x="1" y="141"/>
                    <a:pt x="83" y="223"/>
                  </a:cubicBezTo>
                  <a:cubicBezTo>
                    <a:pt x="110" y="250"/>
                    <a:pt x="143" y="262"/>
                    <a:pt x="175" y="262"/>
                  </a:cubicBezTo>
                  <a:cubicBezTo>
                    <a:pt x="242" y="262"/>
                    <a:pt x="306" y="210"/>
                    <a:pt x="306" y="132"/>
                  </a:cubicBezTo>
                  <a:cubicBezTo>
                    <a:pt x="306" y="59"/>
                    <a:pt x="247" y="0"/>
                    <a:pt x="175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0" name="Google Shape;10550;p15"/>
            <p:cNvSpPr/>
            <p:nvPr/>
          </p:nvSpPr>
          <p:spPr>
            <a:xfrm>
              <a:off x="2818525" y="3531050"/>
              <a:ext cx="11500" cy="9850"/>
            </a:xfrm>
            <a:custGeom>
              <a:avLst/>
              <a:gdLst/>
              <a:ahLst/>
              <a:cxnLst/>
              <a:rect l="l" t="t" r="r" b="b"/>
              <a:pathLst>
                <a:path w="460" h="394" extrusionOk="0">
                  <a:moveTo>
                    <a:pt x="263" y="1"/>
                  </a:moveTo>
                  <a:cubicBezTo>
                    <a:pt x="88" y="1"/>
                    <a:pt x="0" y="212"/>
                    <a:pt x="124" y="336"/>
                  </a:cubicBezTo>
                  <a:cubicBezTo>
                    <a:pt x="164" y="376"/>
                    <a:pt x="213" y="394"/>
                    <a:pt x="262" y="394"/>
                  </a:cubicBezTo>
                  <a:cubicBezTo>
                    <a:pt x="363" y="394"/>
                    <a:pt x="459" y="315"/>
                    <a:pt x="459" y="197"/>
                  </a:cubicBezTo>
                  <a:cubicBezTo>
                    <a:pt x="459" y="89"/>
                    <a:pt x="371" y="1"/>
                    <a:pt x="263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1" name="Google Shape;10551;p15"/>
            <p:cNvSpPr/>
            <p:nvPr/>
          </p:nvSpPr>
          <p:spPr>
            <a:xfrm>
              <a:off x="3405525" y="3565400"/>
              <a:ext cx="16375" cy="16350"/>
            </a:xfrm>
            <a:custGeom>
              <a:avLst/>
              <a:gdLst/>
              <a:ahLst/>
              <a:cxnLst/>
              <a:rect l="l" t="t" r="r" b="b"/>
              <a:pathLst>
                <a:path w="655" h="654" extrusionOk="0">
                  <a:moveTo>
                    <a:pt x="327" y="1"/>
                  </a:moveTo>
                  <a:cubicBezTo>
                    <a:pt x="147" y="1"/>
                    <a:pt x="0" y="147"/>
                    <a:pt x="0" y="327"/>
                  </a:cubicBezTo>
                  <a:cubicBezTo>
                    <a:pt x="0" y="508"/>
                    <a:pt x="147" y="654"/>
                    <a:pt x="327" y="654"/>
                  </a:cubicBezTo>
                  <a:cubicBezTo>
                    <a:pt x="508" y="654"/>
                    <a:pt x="655" y="508"/>
                    <a:pt x="655" y="327"/>
                  </a:cubicBezTo>
                  <a:cubicBezTo>
                    <a:pt x="655" y="147"/>
                    <a:pt x="508" y="1"/>
                    <a:pt x="327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2" name="Google Shape;10552;p15"/>
            <p:cNvSpPr/>
            <p:nvPr/>
          </p:nvSpPr>
          <p:spPr>
            <a:xfrm>
              <a:off x="3703100" y="3900600"/>
              <a:ext cx="9825" cy="9800"/>
            </a:xfrm>
            <a:custGeom>
              <a:avLst/>
              <a:gdLst/>
              <a:ahLst/>
              <a:cxnLst/>
              <a:rect l="l" t="t" r="r" b="b"/>
              <a:pathLst>
                <a:path w="393" h="392" extrusionOk="0">
                  <a:moveTo>
                    <a:pt x="197" y="0"/>
                  </a:moveTo>
                  <a:cubicBezTo>
                    <a:pt x="89" y="0"/>
                    <a:pt x="1" y="87"/>
                    <a:pt x="1" y="196"/>
                  </a:cubicBezTo>
                  <a:cubicBezTo>
                    <a:pt x="1" y="304"/>
                    <a:pt x="89" y="392"/>
                    <a:pt x="197" y="392"/>
                  </a:cubicBezTo>
                  <a:cubicBezTo>
                    <a:pt x="306" y="392"/>
                    <a:pt x="392" y="304"/>
                    <a:pt x="392" y="196"/>
                  </a:cubicBezTo>
                  <a:cubicBezTo>
                    <a:pt x="392" y="87"/>
                    <a:pt x="306" y="0"/>
                    <a:pt x="197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3" name="Google Shape;10553;p15"/>
            <p:cNvSpPr/>
            <p:nvPr/>
          </p:nvSpPr>
          <p:spPr>
            <a:xfrm>
              <a:off x="3787750" y="4132075"/>
              <a:ext cx="16775" cy="16775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335" y="0"/>
                  </a:moveTo>
                  <a:cubicBezTo>
                    <a:pt x="150" y="0"/>
                    <a:pt x="1" y="150"/>
                    <a:pt x="1" y="335"/>
                  </a:cubicBezTo>
                  <a:cubicBezTo>
                    <a:pt x="1" y="521"/>
                    <a:pt x="150" y="670"/>
                    <a:pt x="335" y="670"/>
                  </a:cubicBezTo>
                  <a:cubicBezTo>
                    <a:pt x="521" y="670"/>
                    <a:pt x="670" y="521"/>
                    <a:pt x="670" y="335"/>
                  </a:cubicBezTo>
                  <a:cubicBezTo>
                    <a:pt x="670" y="150"/>
                    <a:pt x="521" y="0"/>
                    <a:pt x="335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4" name="Google Shape;10554;p15"/>
            <p:cNvSpPr/>
            <p:nvPr/>
          </p:nvSpPr>
          <p:spPr>
            <a:xfrm>
              <a:off x="4205950" y="3709650"/>
              <a:ext cx="29350" cy="25125"/>
            </a:xfrm>
            <a:custGeom>
              <a:avLst/>
              <a:gdLst/>
              <a:ahLst/>
              <a:cxnLst/>
              <a:rect l="l" t="t" r="r" b="b"/>
              <a:pathLst>
                <a:path w="1174" h="1005" extrusionOk="0">
                  <a:moveTo>
                    <a:pt x="671" y="1"/>
                  </a:moveTo>
                  <a:cubicBezTo>
                    <a:pt x="224" y="1"/>
                    <a:pt x="0" y="542"/>
                    <a:pt x="316" y="857"/>
                  </a:cubicBezTo>
                  <a:cubicBezTo>
                    <a:pt x="412" y="954"/>
                    <a:pt x="541" y="1005"/>
                    <a:pt x="671" y="1005"/>
                  </a:cubicBezTo>
                  <a:cubicBezTo>
                    <a:pt x="736" y="1005"/>
                    <a:pt x="801" y="992"/>
                    <a:pt x="863" y="967"/>
                  </a:cubicBezTo>
                  <a:cubicBezTo>
                    <a:pt x="1051" y="889"/>
                    <a:pt x="1174" y="707"/>
                    <a:pt x="1174" y="503"/>
                  </a:cubicBezTo>
                  <a:cubicBezTo>
                    <a:pt x="1174" y="225"/>
                    <a:pt x="948" y="1"/>
                    <a:pt x="671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5" name="Google Shape;10555;p15"/>
            <p:cNvSpPr/>
            <p:nvPr/>
          </p:nvSpPr>
          <p:spPr>
            <a:xfrm>
              <a:off x="4215000" y="4305625"/>
              <a:ext cx="9850" cy="8450"/>
            </a:xfrm>
            <a:custGeom>
              <a:avLst/>
              <a:gdLst/>
              <a:ahLst/>
              <a:cxnLst/>
              <a:rect l="l" t="t" r="r" b="b"/>
              <a:pathLst>
                <a:path w="394" h="338" extrusionOk="0">
                  <a:moveTo>
                    <a:pt x="224" y="1"/>
                  </a:moveTo>
                  <a:cubicBezTo>
                    <a:pt x="76" y="1"/>
                    <a:pt x="0" y="182"/>
                    <a:pt x="106" y="288"/>
                  </a:cubicBezTo>
                  <a:cubicBezTo>
                    <a:pt x="140" y="322"/>
                    <a:pt x="182" y="337"/>
                    <a:pt x="223" y="337"/>
                  </a:cubicBezTo>
                  <a:cubicBezTo>
                    <a:pt x="310" y="337"/>
                    <a:pt x="393" y="271"/>
                    <a:pt x="393" y="169"/>
                  </a:cubicBezTo>
                  <a:cubicBezTo>
                    <a:pt x="393" y="77"/>
                    <a:pt x="318" y="1"/>
                    <a:pt x="226" y="1"/>
                  </a:cubicBezTo>
                  <a:cubicBezTo>
                    <a:pt x="225" y="1"/>
                    <a:pt x="224" y="1"/>
                    <a:pt x="224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6" name="Google Shape;10556;p15"/>
            <p:cNvSpPr/>
            <p:nvPr/>
          </p:nvSpPr>
          <p:spPr>
            <a:xfrm>
              <a:off x="4140425" y="4654875"/>
              <a:ext cx="19575" cy="16750"/>
            </a:xfrm>
            <a:custGeom>
              <a:avLst/>
              <a:gdLst/>
              <a:ahLst/>
              <a:cxnLst/>
              <a:rect l="l" t="t" r="r" b="b"/>
              <a:pathLst>
                <a:path w="783" h="670" extrusionOk="0">
                  <a:moveTo>
                    <a:pt x="448" y="0"/>
                  </a:moveTo>
                  <a:cubicBezTo>
                    <a:pt x="150" y="0"/>
                    <a:pt x="1" y="360"/>
                    <a:pt x="211" y="571"/>
                  </a:cubicBezTo>
                  <a:cubicBezTo>
                    <a:pt x="280" y="639"/>
                    <a:pt x="363" y="670"/>
                    <a:pt x="446" y="670"/>
                  </a:cubicBezTo>
                  <a:cubicBezTo>
                    <a:pt x="617" y="670"/>
                    <a:pt x="782" y="536"/>
                    <a:pt x="782" y="335"/>
                  </a:cubicBezTo>
                  <a:cubicBezTo>
                    <a:pt x="782" y="150"/>
                    <a:pt x="633" y="0"/>
                    <a:pt x="448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7" name="Google Shape;10557;p15"/>
            <p:cNvSpPr/>
            <p:nvPr/>
          </p:nvSpPr>
          <p:spPr>
            <a:xfrm>
              <a:off x="4108475" y="5022950"/>
              <a:ext cx="34825" cy="33450"/>
            </a:xfrm>
            <a:custGeom>
              <a:avLst/>
              <a:gdLst/>
              <a:ahLst/>
              <a:cxnLst/>
              <a:rect l="l" t="t" r="r" b="b"/>
              <a:pathLst>
                <a:path w="1393" h="1338" extrusionOk="0">
                  <a:moveTo>
                    <a:pt x="723" y="0"/>
                  </a:moveTo>
                  <a:cubicBezTo>
                    <a:pt x="452" y="0"/>
                    <a:pt x="208" y="163"/>
                    <a:pt x="104" y="413"/>
                  </a:cubicBezTo>
                  <a:cubicBezTo>
                    <a:pt x="1" y="662"/>
                    <a:pt x="57" y="951"/>
                    <a:pt x="249" y="1142"/>
                  </a:cubicBezTo>
                  <a:cubicBezTo>
                    <a:pt x="377" y="1270"/>
                    <a:pt x="548" y="1338"/>
                    <a:pt x="722" y="1338"/>
                  </a:cubicBezTo>
                  <a:cubicBezTo>
                    <a:pt x="809" y="1338"/>
                    <a:pt x="895" y="1321"/>
                    <a:pt x="978" y="1287"/>
                  </a:cubicBezTo>
                  <a:cubicBezTo>
                    <a:pt x="1228" y="1182"/>
                    <a:pt x="1392" y="939"/>
                    <a:pt x="1392" y="668"/>
                  </a:cubicBezTo>
                  <a:cubicBezTo>
                    <a:pt x="1392" y="299"/>
                    <a:pt x="1092" y="0"/>
                    <a:pt x="723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8" name="Google Shape;10558;p15"/>
            <p:cNvSpPr/>
            <p:nvPr/>
          </p:nvSpPr>
          <p:spPr>
            <a:xfrm>
              <a:off x="4428600" y="4832650"/>
              <a:ext cx="30450" cy="29275"/>
            </a:xfrm>
            <a:custGeom>
              <a:avLst/>
              <a:gdLst/>
              <a:ahLst/>
              <a:cxnLst/>
              <a:rect l="l" t="t" r="r" b="b"/>
              <a:pathLst>
                <a:path w="1218" h="1171" extrusionOk="0">
                  <a:moveTo>
                    <a:pt x="628" y="0"/>
                  </a:moveTo>
                  <a:cubicBezTo>
                    <a:pt x="393" y="0"/>
                    <a:pt x="181" y="143"/>
                    <a:pt x="90" y="360"/>
                  </a:cubicBezTo>
                  <a:cubicBezTo>
                    <a:pt x="1" y="580"/>
                    <a:pt x="50" y="831"/>
                    <a:pt x="217" y="999"/>
                  </a:cubicBezTo>
                  <a:cubicBezTo>
                    <a:pt x="329" y="1111"/>
                    <a:pt x="480" y="1171"/>
                    <a:pt x="632" y="1171"/>
                  </a:cubicBezTo>
                  <a:cubicBezTo>
                    <a:pt x="707" y="1171"/>
                    <a:pt x="783" y="1156"/>
                    <a:pt x="856" y="1126"/>
                  </a:cubicBezTo>
                  <a:cubicBezTo>
                    <a:pt x="1074" y="1036"/>
                    <a:pt x="1217" y="822"/>
                    <a:pt x="1217" y="585"/>
                  </a:cubicBezTo>
                  <a:cubicBezTo>
                    <a:pt x="1217" y="263"/>
                    <a:pt x="957" y="0"/>
                    <a:pt x="634" y="0"/>
                  </a:cubicBezTo>
                  <a:cubicBezTo>
                    <a:pt x="633" y="0"/>
                    <a:pt x="632" y="0"/>
                    <a:pt x="631" y="0"/>
                  </a:cubicBezTo>
                  <a:cubicBezTo>
                    <a:pt x="630" y="0"/>
                    <a:pt x="629" y="0"/>
                    <a:pt x="628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9" name="Google Shape;10559;p15"/>
            <p:cNvSpPr/>
            <p:nvPr/>
          </p:nvSpPr>
          <p:spPr>
            <a:xfrm>
              <a:off x="4468750" y="4544050"/>
              <a:ext cx="19550" cy="16775"/>
            </a:xfrm>
            <a:custGeom>
              <a:avLst/>
              <a:gdLst/>
              <a:ahLst/>
              <a:cxnLst/>
              <a:rect l="l" t="t" r="r" b="b"/>
              <a:pathLst>
                <a:path w="782" h="671" extrusionOk="0">
                  <a:moveTo>
                    <a:pt x="449" y="1"/>
                  </a:moveTo>
                  <a:cubicBezTo>
                    <a:pt x="150" y="1"/>
                    <a:pt x="0" y="361"/>
                    <a:pt x="211" y="572"/>
                  </a:cubicBezTo>
                  <a:cubicBezTo>
                    <a:pt x="279" y="640"/>
                    <a:pt x="363" y="670"/>
                    <a:pt x="445" y="670"/>
                  </a:cubicBezTo>
                  <a:cubicBezTo>
                    <a:pt x="617" y="670"/>
                    <a:pt x="782" y="537"/>
                    <a:pt x="782" y="334"/>
                  </a:cubicBezTo>
                  <a:cubicBezTo>
                    <a:pt x="782" y="150"/>
                    <a:pt x="632" y="1"/>
                    <a:pt x="449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0" name="Google Shape;10560;p15"/>
            <p:cNvSpPr/>
            <p:nvPr/>
          </p:nvSpPr>
          <p:spPr>
            <a:xfrm>
              <a:off x="4546125" y="4054725"/>
              <a:ext cx="19575" cy="16750"/>
            </a:xfrm>
            <a:custGeom>
              <a:avLst/>
              <a:gdLst/>
              <a:ahLst/>
              <a:cxnLst/>
              <a:rect l="l" t="t" r="r" b="b"/>
              <a:pathLst>
                <a:path w="783" h="670" extrusionOk="0">
                  <a:moveTo>
                    <a:pt x="448" y="0"/>
                  </a:moveTo>
                  <a:cubicBezTo>
                    <a:pt x="149" y="0"/>
                    <a:pt x="1" y="360"/>
                    <a:pt x="212" y="571"/>
                  </a:cubicBezTo>
                  <a:cubicBezTo>
                    <a:pt x="280" y="639"/>
                    <a:pt x="364" y="670"/>
                    <a:pt x="446" y="670"/>
                  </a:cubicBezTo>
                  <a:cubicBezTo>
                    <a:pt x="618" y="670"/>
                    <a:pt x="783" y="536"/>
                    <a:pt x="783" y="335"/>
                  </a:cubicBezTo>
                  <a:cubicBezTo>
                    <a:pt x="783" y="150"/>
                    <a:pt x="633" y="0"/>
                    <a:pt x="448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1" name="Google Shape;10561;p15"/>
            <p:cNvSpPr/>
            <p:nvPr/>
          </p:nvSpPr>
          <p:spPr>
            <a:xfrm>
              <a:off x="4845900" y="3680400"/>
              <a:ext cx="50200" cy="50225"/>
            </a:xfrm>
            <a:custGeom>
              <a:avLst/>
              <a:gdLst/>
              <a:ahLst/>
              <a:cxnLst/>
              <a:rect l="l" t="t" r="r" b="b"/>
              <a:pathLst>
                <a:path w="2008" h="2009" extrusionOk="0">
                  <a:moveTo>
                    <a:pt x="1003" y="0"/>
                  </a:moveTo>
                  <a:cubicBezTo>
                    <a:pt x="450" y="0"/>
                    <a:pt x="0" y="449"/>
                    <a:pt x="0" y="1004"/>
                  </a:cubicBezTo>
                  <a:cubicBezTo>
                    <a:pt x="0" y="1558"/>
                    <a:pt x="450" y="2008"/>
                    <a:pt x="1003" y="2008"/>
                  </a:cubicBezTo>
                  <a:cubicBezTo>
                    <a:pt x="1558" y="2008"/>
                    <a:pt x="2008" y="1558"/>
                    <a:pt x="2008" y="1004"/>
                  </a:cubicBezTo>
                  <a:cubicBezTo>
                    <a:pt x="2008" y="449"/>
                    <a:pt x="1558" y="0"/>
                    <a:pt x="1003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2" name="Google Shape;10562;p15"/>
            <p:cNvSpPr/>
            <p:nvPr/>
          </p:nvSpPr>
          <p:spPr>
            <a:xfrm>
              <a:off x="4912750" y="4230350"/>
              <a:ext cx="29375" cy="25125"/>
            </a:xfrm>
            <a:custGeom>
              <a:avLst/>
              <a:gdLst/>
              <a:ahLst/>
              <a:cxnLst/>
              <a:rect l="l" t="t" r="r" b="b"/>
              <a:pathLst>
                <a:path w="1175" h="1005" extrusionOk="0">
                  <a:moveTo>
                    <a:pt x="672" y="1"/>
                  </a:moveTo>
                  <a:cubicBezTo>
                    <a:pt x="225" y="1"/>
                    <a:pt x="1" y="542"/>
                    <a:pt x="317" y="857"/>
                  </a:cubicBezTo>
                  <a:cubicBezTo>
                    <a:pt x="414" y="954"/>
                    <a:pt x="542" y="1005"/>
                    <a:pt x="673" y="1005"/>
                  </a:cubicBezTo>
                  <a:cubicBezTo>
                    <a:pt x="737" y="1005"/>
                    <a:pt x="802" y="992"/>
                    <a:pt x="865" y="967"/>
                  </a:cubicBezTo>
                  <a:cubicBezTo>
                    <a:pt x="1051" y="889"/>
                    <a:pt x="1174" y="706"/>
                    <a:pt x="1174" y="503"/>
                  </a:cubicBezTo>
                  <a:cubicBezTo>
                    <a:pt x="1174" y="225"/>
                    <a:pt x="950" y="1"/>
                    <a:pt x="672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3" name="Google Shape;10563;p15"/>
            <p:cNvSpPr/>
            <p:nvPr/>
          </p:nvSpPr>
          <p:spPr>
            <a:xfrm>
              <a:off x="4869550" y="4631875"/>
              <a:ext cx="24475" cy="20975"/>
            </a:xfrm>
            <a:custGeom>
              <a:avLst/>
              <a:gdLst/>
              <a:ahLst/>
              <a:cxnLst/>
              <a:rect l="l" t="t" r="r" b="b"/>
              <a:pathLst>
                <a:path w="979" h="839" extrusionOk="0">
                  <a:moveTo>
                    <a:pt x="560" y="1"/>
                  </a:moveTo>
                  <a:cubicBezTo>
                    <a:pt x="187" y="1"/>
                    <a:pt x="1" y="451"/>
                    <a:pt x="264" y="715"/>
                  </a:cubicBezTo>
                  <a:cubicBezTo>
                    <a:pt x="349" y="800"/>
                    <a:pt x="453" y="838"/>
                    <a:pt x="556" y="838"/>
                  </a:cubicBezTo>
                  <a:cubicBezTo>
                    <a:pt x="771" y="838"/>
                    <a:pt x="978" y="671"/>
                    <a:pt x="978" y="419"/>
                  </a:cubicBezTo>
                  <a:cubicBezTo>
                    <a:pt x="978" y="188"/>
                    <a:pt x="791" y="1"/>
                    <a:pt x="560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4" name="Google Shape;10564;p15"/>
            <p:cNvSpPr/>
            <p:nvPr/>
          </p:nvSpPr>
          <p:spPr>
            <a:xfrm>
              <a:off x="5132350" y="49288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1"/>
                  </a:moveTo>
                  <a:cubicBezTo>
                    <a:pt x="112" y="1"/>
                    <a:pt x="1" y="270"/>
                    <a:pt x="159" y="428"/>
                  </a:cubicBezTo>
                  <a:cubicBezTo>
                    <a:pt x="210" y="480"/>
                    <a:pt x="273" y="503"/>
                    <a:pt x="335" y="503"/>
                  </a:cubicBezTo>
                  <a:cubicBezTo>
                    <a:pt x="463" y="503"/>
                    <a:pt x="587" y="402"/>
                    <a:pt x="588" y="251"/>
                  </a:cubicBezTo>
                  <a:cubicBezTo>
                    <a:pt x="588" y="113"/>
                    <a:pt x="474" y="1"/>
                    <a:pt x="337" y="1"/>
                  </a:cubicBezTo>
                  <a:cubicBezTo>
                    <a:pt x="336" y="1"/>
                    <a:pt x="336" y="1"/>
                    <a:pt x="335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5" name="Google Shape;10565;p15"/>
            <p:cNvSpPr/>
            <p:nvPr/>
          </p:nvSpPr>
          <p:spPr>
            <a:xfrm>
              <a:off x="5611200" y="5029175"/>
              <a:ext cx="56550" cy="54425"/>
            </a:xfrm>
            <a:custGeom>
              <a:avLst/>
              <a:gdLst/>
              <a:ahLst/>
              <a:cxnLst/>
              <a:rect l="l" t="t" r="r" b="b"/>
              <a:pathLst>
                <a:path w="2262" h="2177" extrusionOk="0">
                  <a:moveTo>
                    <a:pt x="1174" y="1"/>
                  </a:moveTo>
                  <a:cubicBezTo>
                    <a:pt x="734" y="1"/>
                    <a:pt x="338" y="267"/>
                    <a:pt x="169" y="672"/>
                  </a:cubicBezTo>
                  <a:cubicBezTo>
                    <a:pt x="0" y="1078"/>
                    <a:pt x="94" y="1546"/>
                    <a:pt x="405" y="1857"/>
                  </a:cubicBezTo>
                  <a:cubicBezTo>
                    <a:pt x="613" y="2065"/>
                    <a:pt x="892" y="2176"/>
                    <a:pt x="1175" y="2176"/>
                  </a:cubicBezTo>
                  <a:cubicBezTo>
                    <a:pt x="1315" y="2176"/>
                    <a:pt x="1456" y="2149"/>
                    <a:pt x="1591" y="2093"/>
                  </a:cubicBezTo>
                  <a:cubicBezTo>
                    <a:pt x="1996" y="1925"/>
                    <a:pt x="2262" y="1528"/>
                    <a:pt x="2262" y="1089"/>
                  </a:cubicBezTo>
                  <a:cubicBezTo>
                    <a:pt x="2262" y="488"/>
                    <a:pt x="1775" y="1"/>
                    <a:pt x="1174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6" name="Google Shape;10566;p15"/>
            <p:cNvSpPr/>
            <p:nvPr/>
          </p:nvSpPr>
          <p:spPr>
            <a:xfrm>
              <a:off x="5297525" y="5229950"/>
              <a:ext cx="29375" cy="25100"/>
            </a:xfrm>
            <a:custGeom>
              <a:avLst/>
              <a:gdLst/>
              <a:ahLst/>
              <a:cxnLst/>
              <a:rect l="l" t="t" r="r" b="b"/>
              <a:pathLst>
                <a:path w="1175" h="1004" extrusionOk="0">
                  <a:moveTo>
                    <a:pt x="672" y="0"/>
                  </a:moveTo>
                  <a:cubicBezTo>
                    <a:pt x="225" y="0"/>
                    <a:pt x="1" y="541"/>
                    <a:pt x="318" y="857"/>
                  </a:cubicBezTo>
                  <a:cubicBezTo>
                    <a:pt x="414" y="953"/>
                    <a:pt x="542" y="1004"/>
                    <a:pt x="672" y="1004"/>
                  </a:cubicBezTo>
                  <a:cubicBezTo>
                    <a:pt x="737" y="1004"/>
                    <a:pt x="802" y="991"/>
                    <a:pt x="863" y="966"/>
                  </a:cubicBezTo>
                  <a:cubicBezTo>
                    <a:pt x="1052" y="888"/>
                    <a:pt x="1174" y="706"/>
                    <a:pt x="1174" y="502"/>
                  </a:cubicBezTo>
                  <a:cubicBezTo>
                    <a:pt x="1174" y="224"/>
                    <a:pt x="948" y="0"/>
                    <a:pt x="672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7" name="Google Shape;10567;p15"/>
            <p:cNvSpPr/>
            <p:nvPr/>
          </p:nvSpPr>
          <p:spPr>
            <a:xfrm>
              <a:off x="5618900" y="4155050"/>
              <a:ext cx="19550" cy="16775"/>
            </a:xfrm>
            <a:custGeom>
              <a:avLst/>
              <a:gdLst/>
              <a:ahLst/>
              <a:cxnLst/>
              <a:rect l="l" t="t" r="r" b="b"/>
              <a:pathLst>
                <a:path w="782" h="671" extrusionOk="0">
                  <a:moveTo>
                    <a:pt x="449" y="1"/>
                  </a:moveTo>
                  <a:cubicBezTo>
                    <a:pt x="150" y="1"/>
                    <a:pt x="0" y="361"/>
                    <a:pt x="211" y="572"/>
                  </a:cubicBezTo>
                  <a:cubicBezTo>
                    <a:pt x="279" y="640"/>
                    <a:pt x="363" y="670"/>
                    <a:pt x="445" y="670"/>
                  </a:cubicBezTo>
                  <a:cubicBezTo>
                    <a:pt x="617" y="670"/>
                    <a:pt x="782" y="537"/>
                    <a:pt x="782" y="336"/>
                  </a:cubicBezTo>
                  <a:cubicBezTo>
                    <a:pt x="782" y="150"/>
                    <a:pt x="632" y="1"/>
                    <a:pt x="449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8" name="Google Shape;10568;p15"/>
            <p:cNvSpPr/>
            <p:nvPr/>
          </p:nvSpPr>
          <p:spPr>
            <a:xfrm>
              <a:off x="5471150" y="40421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168" y="1"/>
                  </a:moveTo>
                  <a:cubicBezTo>
                    <a:pt x="76" y="1"/>
                    <a:pt x="1" y="76"/>
                    <a:pt x="1" y="168"/>
                  </a:cubicBezTo>
                  <a:cubicBezTo>
                    <a:pt x="1" y="261"/>
                    <a:pt x="76" y="336"/>
                    <a:pt x="168" y="336"/>
                  </a:cubicBezTo>
                  <a:cubicBezTo>
                    <a:pt x="260" y="336"/>
                    <a:pt x="334" y="261"/>
                    <a:pt x="334" y="168"/>
                  </a:cubicBezTo>
                  <a:cubicBezTo>
                    <a:pt x="334" y="76"/>
                    <a:pt x="260" y="1"/>
                    <a:pt x="168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9" name="Google Shape;10569;p15"/>
            <p:cNvSpPr/>
            <p:nvPr/>
          </p:nvSpPr>
          <p:spPr>
            <a:xfrm>
              <a:off x="5961850" y="4272175"/>
              <a:ext cx="19575" cy="16775"/>
            </a:xfrm>
            <a:custGeom>
              <a:avLst/>
              <a:gdLst/>
              <a:ahLst/>
              <a:cxnLst/>
              <a:rect l="l" t="t" r="r" b="b"/>
              <a:pathLst>
                <a:path w="783" h="671" extrusionOk="0">
                  <a:moveTo>
                    <a:pt x="447" y="1"/>
                  </a:moveTo>
                  <a:cubicBezTo>
                    <a:pt x="150" y="1"/>
                    <a:pt x="1" y="361"/>
                    <a:pt x="211" y="572"/>
                  </a:cubicBezTo>
                  <a:cubicBezTo>
                    <a:pt x="279" y="640"/>
                    <a:pt x="363" y="670"/>
                    <a:pt x="445" y="670"/>
                  </a:cubicBezTo>
                  <a:cubicBezTo>
                    <a:pt x="617" y="670"/>
                    <a:pt x="782" y="537"/>
                    <a:pt x="782" y="336"/>
                  </a:cubicBezTo>
                  <a:cubicBezTo>
                    <a:pt x="782" y="150"/>
                    <a:pt x="633" y="1"/>
                    <a:pt x="447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0" name="Google Shape;10570;p15"/>
            <p:cNvSpPr/>
            <p:nvPr/>
          </p:nvSpPr>
          <p:spPr>
            <a:xfrm>
              <a:off x="6121475" y="4449950"/>
              <a:ext cx="29350" cy="25100"/>
            </a:xfrm>
            <a:custGeom>
              <a:avLst/>
              <a:gdLst/>
              <a:ahLst/>
              <a:cxnLst/>
              <a:rect l="l" t="t" r="r" b="b"/>
              <a:pathLst>
                <a:path w="1174" h="1004" extrusionOk="0">
                  <a:moveTo>
                    <a:pt x="669" y="1"/>
                  </a:moveTo>
                  <a:cubicBezTo>
                    <a:pt x="224" y="1"/>
                    <a:pt x="1" y="541"/>
                    <a:pt x="316" y="857"/>
                  </a:cubicBezTo>
                  <a:cubicBezTo>
                    <a:pt x="411" y="953"/>
                    <a:pt x="539" y="1003"/>
                    <a:pt x="670" y="1003"/>
                  </a:cubicBezTo>
                  <a:cubicBezTo>
                    <a:pt x="735" y="1003"/>
                    <a:pt x="800" y="991"/>
                    <a:pt x="863" y="965"/>
                  </a:cubicBezTo>
                  <a:cubicBezTo>
                    <a:pt x="1051" y="887"/>
                    <a:pt x="1172" y="705"/>
                    <a:pt x="1174" y="502"/>
                  </a:cubicBezTo>
                  <a:cubicBezTo>
                    <a:pt x="1174" y="225"/>
                    <a:pt x="948" y="1"/>
                    <a:pt x="671" y="1"/>
                  </a:cubicBezTo>
                  <a:cubicBezTo>
                    <a:pt x="671" y="1"/>
                    <a:pt x="670" y="1"/>
                    <a:pt x="669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1" name="Google Shape;10571;p15"/>
            <p:cNvSpPr/>
            <p:nvPr/>
          </p:nvSpPr>
          <p:spPr>
            <a:xfrm>
              <a:off x="5971575" y="4832600"/>
              <a:ext cx="9875" cy="8475"/>
            </a:xfrm>
            <a:custGeom>
              <a:avLst/>
              <a:gdLst/>
              <a:ahLst/>
              <a:cxnLst/>
              <a:rect l="l" t="t" r="r" b="b"/>
              <a:pathLst>
                <a:path w="395" h="339" extrusionOk="0">
                  <a:moveTo>
                    <a:pt x="226" y="1"/>
                  </a:moveTo>
                  <a:cubicBezTo>
                    <a:pt x="75" y="2"/>
                    <a:pt x="0" y="183"/>
                    <a:pt x="106" y="289"/>
                  </a:cubicBezTo>
                  <a:cubicBezTo>
                    <a:pt x="140" y="323"/>
                    <a:pt x="182" y="339"/>
                    <a:pt x="224" y="339"/>
                  </a:cubicBezTo>
                  <a:cubicBezTo>
                    <a:pt x="311" y="339"/>
                    <a:pt x="394" y="271"/>
                    <a:pt x="393" y="168"/>
                  </a:cubicBezTo>
                  <a:cubicBezTo>
                    <a:pt x="393" y="75"/>
                    <a:pt x="319" y="1"/>
                    <a:pt x="226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2" name="Google Shape;10572;p15"/>
            <p:cNvSpPr/>
            <p:nvPr/>
          </p:nvSpPr>
          <p:spPr>
            <a:xfrm>
              <a:off x="5859375" y="5117050"/>
              <a:ext cx="19575" cy="16750"/>
            </a:xfrm>
            <a:custGeom>
              <a:avLst/>
              <a:gdLst/>
              <a:ahLst/>
              <a:cxnLst/>
              <a:rect l="l" t="t" r="r" b="b"/>
              <a:pathLst>
                <a:path w="783" h="670" extrusionOk="0">
                  <a:moveTo>
                    <a:pt x="448" y="0"/>
                  </a:moveTo>
                  <a:cubicBezTo>
                    <a:pt x="150" y="0"/>
                    <a:pt x="1" y="360"/>
                    <a:pt x="211" y="571"/>
                  </a:cubicBezTo>
                  <a:cubicBezTo>
                    <a:pt x="279" y="639"/>
                    <a:pt x="363" y="670"/>
                    <a:pt x="445" y="670"/>
                  </a:cubicBezTo>
                  <a:cubicBezTo>
                    <a:pt x="617" y="670"/>
                    <a:pt x="782" y="536"/>
                    <a:pt x="782" y="333"/>
                  </a:cubicBezTo>
                  <a:cubicBezTo>
                    <a:pt x="782" y="150"/>
                    <a:pt x="633" y="0"/>
                    <a:pt x="448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3" name="Google Shape;10573;p15"/>
            <p:cNvSpPr/>
            <p:nvPr/>
          </p:nvSpPr>
          <p:spPr>
            <a:xfrm>
              <a:off x="6292925" y="4272175"/>
              <a:ext cx="29350" cy="25125"/>
            </a:xfrm>
            <a:custGeom>
              <a:avLst/>
              <a:gdLst/>
              <a:ahLst/>
              <a:cxnLst/>
              <a:rect l="l" t="t" r="r" b="b"/>
              <a:pathLst>
                <a:path w="1174" h="1005" extrusionOk="0">
                  <a:moveTo>
                    <a:pt x="672" y="1"/>
                  </a:moveTo>
                  <a:cubicBezTo>
                    <a:pt x="225" y="1"/>
                    <a:pt x="1" y="542"/>
                    <a:pt x="317" y="857"/>
                  </a:cubicBezTo>
                  <a:cubicBezTo>
                    <a:pt x="414" y="953"/>
                    <a:pt x="542" y="1004"/>
                    <a:pt x="673" y="1004"/>
                  </a:cubicBezTo>
                  <a:cubicBezTo>
                    <a:pt x="737" y="1004"/>
                    <a:pt x="802" y="992"/>
                    <a:pt x="865" y="966"/>
                  </a:cubicBezTo>
                  <a:cubicBezTo>
                    <a:pt x="1051" y="889"/>
                    <a:pt x="1174" y="706"/>
                    <a:pt x="1174" y="503"/>
                  </a:cubicBezTo>
                  <a:cubicBezTo>
                    <a:pt x="1174" y="226"/>
                    <a:pt x="950" y="1"/>
                    <a:pt x="672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4" name="Google Shape;10574;p15"/>
            <p:cNvSpPr/>
            <p:nvPr/>
          </p:nvSpPr>
          <p:spPr>
            <a:xfrm>
              <a:off x="6667325" y="4238725"/>
              <a:ext cx="37650" cy="37675"/>
            </a:xfrm>
            <a:custGeom>
              <a:avLst/>
              <a:gdLst/>
              <a:ahLst/>
              <a:cxnLst/>
              <a:rect l="l" t="t" r="r" b="b"/>
              <a:pathLst>
                <a:path w="1506" h="1507" extrusionOk="0">
                  <a:moveTo>
                    <a:pt x="752" y="1"/>
                  </a:moveTo>
                  <a:cubicBezTo>
                    <a:pt x="336" y="1"/>
                    <a:pt x="0" y="337"/>
                    <a:pt x="0" y="753"/>
                  </a:cubicBezTo>
                  <a:cubicBezTo>
                    <a:pt x="0" y="1170"/>
                    <a:pt x="336" y="1506"/>
                    <a:pt x="752" y="1506"/>
                  </a:cubicBezTo>
                  <a:cubicBezTo>
                    <a:pt x="1169" y="1506"/>
                    <a:pt x="1505" y="1170"/>
                    <a:pt x="1505" y="753"/>
                  </a:cubicBezTo>
                  <a:cubicBezTo>
                    <a:pt x="1505" y="337"/>
                    <a:pt x="1169" y="1"/>
                    <a:pt x="752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5" name="Google Shape;10575;p15"/>
            <p:cNvSpPr/>
            <p:nvPr/>
          </p:nvSpPr>
          <p:spPr>
            <a:xfrm>
              <a:off x="6423400" y="3977325"/>
              <a:ext cx="34800" cy="33500"/>
            </a:xfrm>
            <a:custGeom>
              <a:avLst/>
              <a:gdLst/>
              <a:ahLst/>
              <a:cxnLst/>
              <a:rect l="l" t="t" r="r" b="b"/>
              <a:pathLst>
                <a:path w="1392" h="1340" extrusionOk="0">
                  <a:moveTo>
                    <a:pt x="724" y="0"/>
                  </a:moveTo>
                  <a:cubicBezTo>
                    <a:pt x="452" y="0"/>
                    <a:pt x="208" y="163"/>
                    <a:pt x="105" y="414"/>
                  </a:cubicBezTo>
                  <a:cubicBezTo>
                    <a:pt x="0" y="664"/>
                    <a:pt x="58" y="952"/>
                    <a:pt x="250" y="1144"/>
                  </a:cubicBezTo>
                  <a:cubicBezTo>
                    <a:pt x="378" y="1272"/>
                    <a:pt x="549" y="1340"/>
                    <a:pt x="723" y="1340"/>
                  </a:cubicBezTo>
                  <a:cubicBezTo>
                    <a:pt x="809" y="1340"/>
                    <a:pt x="896" y="1323"/>
                    <a:pt x="979" y="1289"/>
                  </a:cubicBezTo>
                  <a:cubicBezTo>
                    <a:pt x="1229" y="1184"/>
                    <a:pt x="1392" y="940"/>
                    <a:pt x="1392" y="670"/>
                  </a:cubicBezTo>
                  <a:cubicBezTo>
                    <a:pt x="1392" y="301"/>
                    <a:pt x="1093" y="0"/>
                    <a:pt x="724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6" name="Google Shape;10576;p15"/>
            <p:cNvSpPr/>
            <p:nvPr/>
          </p:nvSpPr>
          <p:spPr>
            <a:xfrm>
              <a:off x="6661675" y="4868175"/>
              <a:ext cx="24500" cy="20975"/>
            </a:xfrm>
            <a:custGeom>
              <a:avLst/>
              <a:gdLst/>
              <a:ahLst/>
              <a:cxnLst/>
              <a:rect l="l" t="t" r="r" b="b"/>
              <a:pathLst>
                <a:path w="980" h="839" extrusionOk="0">
                  <a:moveTo>
                    <a:pt x="561" y="1"/>
                  </a:moveTo>
                  <a:cubicBezTo>
                    <a:pt x="187" y="1"/>
                    <a:pt x="0" y="451"/>
                    <a:pt x="265" y="715"/>
                  </a:cubicBezTo>
                  <a:cubicBezTo>
                    <a:pt x="350" y="800"/>
                    <a:pt x="455" y="838"/>
                    <a:pt x="557" y="838"/>
                  </a:cubicBezTo>
                  <a:cubicBezTo>
                    <a:pt x="773" y="838"/>
                    <a:pt x="980" y="671"/>
                    <a:pt x="980" y="419"/>
                  </a:cubicBezTo>
                  <a:cubicBezTo>
                    <a:pt x="978" y="188"/>
                    <a:pt x="791" y="1"/>
                    <a:pt x="561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7" name="Google Shape;10577;p15"/>
            <p:cNvSpPr/>
            <p:nvPr/>
          </p:nvSpPr>
          <p:spPr>
            <a:xfrm>
              <a:off x="6598300" y="5160950"/>
              <a:ext cx="37650" cy="37650"/>
            </a:xfrm>
            <a:custGeom>
              <a:avLst/>
              <a:gdLst/>
              <a:ahLst/>
              <a:cxnLst/>
              <a:rect l="l" t="t" r="r" b="b"/>
              <a:pathLst>
                <a:path w="1506" h="1506" extrusionOk="0">
                  <a:moveTo>
                    <a:pt x="754" y="1"/>
                  </a:moveTo>
                  <a:cubicBezTo>
                    <a:pt x="338" y="1"/>
                    <a:pt x="0" y="337"/>
                    <a:pt x="0" y="752"/>
                  </a:cubicBezTo>
                  <a:cubicBezTo>
                    <a:pt x="0" y="1168"/>
                    <a:pt x="338" y="1506"/>
                    <a:pt x="754" y="1506"/>
                  </a:cubicBezTo>
                  <a:cubicBezTo>
                    <a:pt x="1169" y="1506"/>
                    <a:pt x="1505" y="1168"/>
                    <a:pt x="1505" y="752"/>
                  </a:cubicBezTo>
                  <a:cubicBezTo>
                    <a:pt x="1505" y="337"/>
                    <a:pt x="1169" y="1"/>
                    <a:pt x="754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8" name="Google Shape;10578;p15"/>
            <p:cNvSpPr/>
            <p:nvPr/>
          </p:nvSpPr>
          <p:spPr>
            <a:xfrm>
              <a:off x="7008150" y="45670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7" y="0"/>
                  </a:moveTo>
                  <a:cubicBezTo>
                    <a:pt x="112" y="0"/>
                    <a:pt x="0" y="271"/>
                    <a:pt x="159" y="429"/>
                  </a:cubicBezTo>
                  <a:cubicBezTo>
                    <a:pt x="210" y="480"/>
                    <a:pt x="272" y="503"/>
                    <a:pt x="334" y="503"/>
                  </a:cubicBezTo>
                  <a:cubicBezTo>
                    <a:pt x="462" y="503"/>
                    <a:pt x="586" y="403"/>
                    <a:pt x="586" y="251"/>
                  </a:cubicBezTo>
                  <a:cubicBezTo>
                    <a:pt x="586" y="112"/>
                    <a:pt x="474" y="0"/>
                    <a:pt x="337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9" name="Google Shape;10579;p15"/>
            <p:cNvSpPr/>
            <p:nvPr/>
          </p:nvSpPr>
          <p:spPr>
            <a:xfrm>
              <a:off x="7231925" y="44813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3" y="1"/>
                    <a:pt x="1" y="113"/>
                    <a:pt x="1" y="252"/>
                  </a:cubicBezTo>
                  <a:cubicBezTo>
                    <a:pt x="1" y="390"/>
                    <a:pt x="113" y="503"/>
                    <a:pt x="252" y="503"/>
                  </a:cubicBezTo>
                  <a:cubicBezTo>
                    <a:pt x="389" y="503"/>
                    <a:pt x="503" y="390"/>
                    <a:pt x="503" y="252"/>
                  </a:cubicBezTo>
                  <a:cubicBezTo>
                    <a:pt x="503" y="113"/>
                    <a:pt x="389" y="1"/>
                    <a:pt x="252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0" name="Google Shape;10580;p15"/>
            <p:cNvSpPr/>
            <p:nvPr/>
          </p:nvSpPr>
          <p:spPr>
            <a:xfrm>
              <a:off x="7253500" y="4075600"/>
              <a:ext cx="24450" cy="20975"/>
            </a:xfrm>
            <a:custGeom>
              <a:avLst/>
              <a:gdLst/>
              <a:ahLst/>
              <a:cxnLst/>
              <a:rect l="l" t="t" r="r" b="b"/>
              <a:pathLst>
                <a:path w="978" h="839" extrusionOk="0">
                  <a:moveTo>
                    <a:pt x="559" y="1"/>
                  </a:moveTo>
                  <a:cubicBezTo>
                    <a:pt x="187" y="1"/>
                    <a:pt x="0" y="452"/>
                    <a:pt x="263" y="715"/>
                  </a:cubicBezTo>
                  <a:cubicBezTo>
                    <a:pt x="349" y="800"/>
                    <a:pt x="454" y="839"/>
                    <a:pt x="557" y="839"/>
                  </a:cubicBezTo>
                  <a:cubicBezTo>
                    <a:pt x="772" y="839"/>
                    <a:pt x="978" y="672"/>
                    <a:pt x="978" y="419"/>
                  </a:cubicBezTo>
                  <a:cubicBezTo>
                    <a:pt x="978" y="189"/>
                    <a:pt x="791" y="1"/>
                    <a:pt x="559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1" name="Google Shape;10581;p15"/>
            <p:cNvSpPr/>
            <p:nvPr/>
          </p:nvSpPr>
          <p:spPr>
            <a:xfrm>
              <a:off x="7318325" y="5190225"/>
              <a:ext cx="24475" cy="20950"/>
            </a:xfrm>
            <a:custGeom>
              <a:avLst/>
              <a:gdLst/>
              <a:ahLst/>
              <a:cxnLst/>
              <a:rect l="l" t="t" r="r" b="b"/>
              <a:pathLst>
                <a:path w="979" h="838" extrusionOk="0">
                  <a:moveTo>
                    <a:pt x="560" y="0"/>
                  </a:moveTo>
                  <a:cubicBezTo>
                    <a:pt x="186" y="0"/>
                    <a:pt x="1" y="450"/>
                    <a:pt x="264" y="715"/>
                  </a:cubicBezTo>
                  <a:cubicBezTo>
                    <a:pt x="349" y="800"/>
                    <a:pt x="453" y="838"/>
                    <a:pt x="556" y="838"/>
                  </a:cubicBezTo>
                  <a:cubicBezTo>
                    <a:pt x="771" y="838"/>
                    <a:pt x="978" y="671"/>
                    <a:pt x="978" y="419"/>
                  </a:cubicBezTo>
                  <a:cubicBezTo>
                    <a:pt x="978" y="187"/>
                    <a:pt x="790" y="0"/>
                    <a:pt x="560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2" name="Google Shape;10582;p15"/>
            <p:cNvSpPr/>
            <p:nvPr/>
          </p:nvSpPr>
          <p:spPr>
            <a:xfrm>
              <a:off x="6908400" y="3755675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5"/>
                  </a:cubicBezTo>
                  <a:cubicBezTo>
                    <a:pt x="1" y="746"/>
                    <a:pt x="65" y="1070"/>
                    <a:pt x="280" y="1286"/>
                  </a:cubicBezTo>
                  <a:cubicBezTo>
                    <a:pt x="424" y="1430"/>
                    <a:pt x="617" y="1506"/>
                    <a:pt x="813" y="1506"/>
                  </a:cubicBezTo>
                  <a:cubicBezTo>
                    <a:pt x="910" y="1506"/>
                    <a:pt x="1008" y="1487"/>
                    <a:pt x="1101" y="1449"/>
                  </a:cubicBezTo>
                  <a:cubicBezTo>
                    <a:pt x="1382" y="1332"/>
                    <a:pt x="1566" y="1057"/>
                    <a:pt x="1566" y="754"/>
                  </a:cubicBezTo>
                  <a:cubicBezTo>
                    <a:pt x="1566" y="336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3" name="Google Shape;10583;p15"/>
            <p:cNvSpPr/>
            <p:nvPr/>
          </p:nvSpPr>
          <p:spPr>
            <a:xfrm>
              <a:off x="7277175" y="3450350"/>
              <a:ext cx="19625" cy="16800"/>
            </a:xfrm>
            <a:custGeom>
              <a:avLst/>
              <a:gdLst/>
              <a:ahLst/>
              <a:cxnLst/>
              <a:rect l="l" t="t" r="r" b="b"/>
              <a:pathLst>
                <a:path w="785" h="672" extrusionOk="0">
                  <a:moveTo>
                    <a:pt x="449" y="0"/>
                  </a:moveTo>
                  <a:cubicBezTo>
                    <a:pt x="150" y="0"/>
                    <a:pt x="1" y="360"/>
                    <a:pt x="212" y="573"/>
                  </a:cubicBezTo>
                  <a:cubicBezTo>
                    <a:pt x="280" y="641"/>
                    <a:pt x="363" y="671"/>
                    <a:pt x="446" y="671"/>
                  </a:cubicBezTo>
                  <a:cubicBezTo>
                    <a:pt x="618" y="671"/>
                    <a:pt x="783" y="537"/>
                    <a:pt x="784" y="335"/>
                  </a:cubicBezTo>
                  <a:cubicBezTo>
                    <a:pt x="784" y="151"/>
                    <a:pt x="633" y="0"/>
                    <a:pt x="449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4" name="Google Shape;10584;p15"/>
            <p:cNvSpPr/>
            <p:nvPr/>
          </p:nvSpPr>
          <p:spPr>
            <a:xfrm>
              <a:off x="6421150" y="3517275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5"/>
                  </a:cubicBezTo>
                  <a:cubicBezTo>
                    <a:pt x="0" y="746"/>
                    <a:pt x="65" y="1071"/>
                    <a:pt x="280" y="1286"/>
                  </a:cubicBezTo>
                  <a:cubicBezTo>
                    <a:pt x="424" y="1430"/>
                    <a:pt x="617" y="1506"/>
                    <a:pt x="813" y="1506"/>
                  </a:cubicBezTo>
                  <a:cubicBezTo>
                    <a:pt x="910" y="1506"/>
                    <a:pt x="1008" y="1488"/>
                    <a:pt x="1101" y="1449"/>
                  </a:cubicBezTo>
                  <a:cubicBezTo>
                    <a:pt x="1382" y="1332"/>
                    <a:pt x="1566" y="1057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5" name="Google Shape;10585;p15"/>
            <p:cNvSpPr/>
            <p:nvPr/>
          </p:nvSpPr>
          <p:spPr>
            <a:xfrm>
              <a:off x="7301875" y="2971500"/>
              <a:ext cx="30450" cy="29275"/>
            </a:xfrm>
            <a:custGeom>
              <a:avLst/>
              <a:gdLst/>
              <a:ahLst/>
              <a:cxnLst/>
              <a:rect l="l" t="t" r="r" b="b"/>
              <a:pathLst>
                <a:path w="1218" h="1171" extrusionOk="0">
                  <a:moveTo>
                    <a:pt x="635" y="0"/>
                  </a:moveTo>
                  <a:cubicBezTo>
                    <a:pt x="634" y="0"/>
                    <a:pt x="633" y="0"/>
                    <a:pt x="632" y="0"/>
                  </a:cubicBezTo>
                  <a:cubicBezTo>
                    <a:pt x="396" y="0"/>
                    <a:pt x="182" y="142"/>
                    <a:pt x="91" y="361"/>
                  </a:cubicBezTo>
                  <a:cubicBezTo>
                    <a:pt x="1" y="580"/>
                    <a:pt x="50" y="831"/>
                    <a:pt x="218" y="999"/>
                  </a:cubicBezTo>
                  <a:cubicBezTo>
                    <a:pt x="330" y="1111"/>
                    <a:pt x="480" y="1171"/>
                    <a:pt x="632" y="1171"/>
                  </a:cubicBezTo>
                  <a:cubicBezTo>
                    <a:pt x="708" y="1171"/>
                    <a:pt x="784" y="1156"/>
                    <a:pt x="856" y="1126"/>
                  </a:cubicBezTo>
                  <a:cubicBezTo>
                    <a:pt x="1076" y="1035"/>
                    <a:pt x="1218" y="823"/>
                    <a:pt x="1218" y="585"/>
                  </a:cubicBezTo>
                  <a:cubicBezTo>
                    <a:pt x="1218" y="263"/>
                    <a:pt x="956" y="0"/>
                    <a:pt x="635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6" name="Google Shape;10586;p15"/>
            <p:cNvSpPr/>
            <p:nvPr/>
          </p:nvSpPr>
          <p:spPr>
            <a:xfrm>
              <a:off x="7341275" y="2551175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1"/>
                  </a:moveTo>
                  <a:cubicBezTo>
                    <a:pt x="509" y="1"/>
                    <a:pt x="234" y="184"/>
                    <a:pt x="117" y="465"/>
                  </a:cubicBezTo>
                  <a:cubicBezTo>
                    <a:pt x="1" y="747"/>
                    <a:pt x="65" y="1071"/>
                    <a:pt x="280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7"/>
                    <a:pt x="1566" y="754"/>
                  </a:cubicBezTo>
                  <a:cubicBezTo>
                    <a:pt x="1566" y="337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7" name="Google Shape;10587;p15"/>
            <p:cNvSpPr/>
            <p:nvPr/>
          </p:nvSpPr>
          <p:spPr>
            <a:xfrm>
              <a:off x="5536100" y="2511350"/>
              <a:ext cx="8175" cy="8200"/>
            </a:xfrm>
            <a:custGeom>
              <a:avLst/>
              <a:gdLst/>
              <a:ahLst/>
              <a:cxnLst/>
              <a:rect l="l" t="t" r="r" b="b"/>
              <a:pathLst>
                <a:path w="327" h="328" extrusionOk="0">
                  <a:moveTo>
                    <a:pt x="164" y="0"/>
                  </a:moveTo>
                  <a:cubicBezTo>
                    <a:pt x="74" y="0"/>
                    <a:pt x="1" y="73"/>
                    <a:pt x="1" y="164"/>
                  </a:cubicBezTo>
                  <a:cubicBezTo>
                    <a:pt x="1" y="254"/>
                    <a:pt x="74" y="327"/>
                    <a:pt x="164" y="327"/>
                  </a:cubicBezTo>
                  <a:cubicBezTo>
                    <a:pt x="254" y="327"/>
                    <a:pt x="327" y="254"/>
                    <a:pt x="327" y="164"/>
                  </a:cubicBezTo>
                  <a:cubicBezTo>
                    <a:pt x="327" y="73"/>
                    <a:pt x="254" y="0"/>
                    <a:pt x="164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8" name="Google Shape;10588;p15"/>
            <p:cNvSpPr/>
            <p:nvPr/>
          </p:nvSpPr>
          <p:spPr>
            <a:xfrm>
              <a:off x="5668925" y="2896675"/>
              <a:ext cx="39600" cy="38100"/>
            </a:xfrm>
            <a:custGeom>
              <a:avLst/>
              <a:gdLst/>
              <a:ahLst/>
              <a:cxnLst/>
              <a:rect l="l" t="t" r="r" b="b"/>
              <a:pathLst>
                <a:path w="1584" h="1524" extrusionOk="0">
                  <a:moveTo>
                    <a:pt x="823" y="1"/>
                  </a:moveTo>
                  <a:cubicBezTo>
                    <a:pt x="515" y="1"/>
                    <a:pt x="237" y="186"/>
                    <a:pt x="119" y="470"/>
                  </a:cubicBezTo>
                  <a:cubicBezTo>
                    <a:pt x="1" y="756"/>
                    <a:pt x="67" y="1083"/>
                    <a:pt x="283" y="1301"/>
                  </a:cubicBezTo>
                  <a:cubicBezTo>
                    <a:pt x="429" y="1446"/>
                    <a:pt x="624" y="1524"/>
                    <a:pt x="823" y="1524"/>
                  </a:cubicBezTo>
                  <a:cubicBezTo>
                    <a:pt x="921" y="1524"/>
                    <a:pt x="1020" y="1505"/>
                    <a:pt x="1114" y="1466"/>
                  </a:cubicBezTo>
                  <a:cubicBezTo>
                    <a:pt x="1398" y="1347"/>
                    <a:pt x="1584" y="1069"/>
                    <a:pt x="1584" y="762"/>
                  </a:cubicBezTo>
                  <a:cubicBezTo>
                    <a:pt x="1584" y="341"/>
                    <a:pt x="1243" y="1"/>
                    <a:pt x="823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9" name="Google Shape;10589;p15"/>
            <p:cNvSpPr/>
            <p:nvPr/>
          </p:nvSpPr>
          <p:spPr>
            <a:xfrm>
              <a:off x="4176575" y="2368400"/>
              <a:ext cx="30000" cy="25650"/>
            </a:xfrm>
            <a:custGeom>
              <a:avLst/>
              <a:gdLst/>
              <a:ahLst/>
              <a:cxnLst/>
              <a:rect l="l" t="t" r="r" b="b"/>
              <a:pathLst>
                <a:path w="1200" h="1026" extrusionOk="0">
                  <a:moveTo>
                    <a:pt x="686" y="0"/>
                  </a:moveTo>
                  <a:cubicBezTo>
                    <a:pt x="229" y="0"/>
                    <a:pt x="0" y="553"/>
                    <a:pt x="323" y="876"/>
                  </a:cubicBezTo>
                  <a:cubicBezTo>
                    <a:pt x="421" y="974"/>
                    <a:pt x="552" y="1026"/>
                    <a:pt x="686" y="1026"/>
                  </a:cubicBezTo>
                  <a:cubicBezTo>
                    <a:pt x="752" y="1026"/>
                    <a:pt x="819" y="1013"/>
                    <a:pt x="882" y="987"/>
                  </a:cubicBezTo>
                  <a:cubicBezTo>
                    <a:pt x="1073" y="908"/>
                    <a:pt x="1199" y="721"/>
                    <a:pt x="1199" y="513"/>
                  </a:cubicBezTo>
                  <a:cubicBezTo>
                    <a:pt x="1198" y="230"/>
                    <a:pt x="969" y="0"/>
                    <a:pt x="686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90" name="Google Shape;10590;p15"/>
          <p:cNvGrpSpPr/>
          <p:nvPr/>
        </p:nvGrpSpPr>
        <p:grpSpPr>
          <a:xfrm rot="10800000">
            <a:off x="-128548" y="-503997"/>
            <a:ext cx="9358095" cy="6205603"/>
            <a:chOff x="236675" y="487975"/>
            <a:chExt cx="7144675" cy="4737825"/>
          </a:xfrm>
        </p:grpSpPr>
        <p:sp>
          <p:nvSpPr>
            <p:cNvPr id="10591" name="Google Shape;10591;p15"/>
            <p:cNvSpPr/>
            <p:nvPr/>
          </p:nvSpPr>
          <p:spPr>
            <a:xfrm>
              <a:off x="3851750" y="1063075"/>
              <a:ext cx="20075" cy="17200"/>
            </a:xfrm>
            <a:custGeom>
              <a:avLst/>
              <a:gdLst/>
              <a:ahLst/>
              <a:cxnLst/>
              <a:rect l="l" t="t" r="r" b="b"/>
              <a:pathLst>
                <a:path w="803" h="688" extrusionOk="0">
                  <a:moveTo>
                    <a:pt x="460" y="0"/>
                  </a:moveTo>
                  <a:cubicBezTo>
                    <a:pt x="154" y="0"/>
                    <a:pt x="0" y="370"/>
                    <a:pt x="216" y="587"/>
                  </a:cubicBezTo>
                  <a:cubicBezTo>
                    <a:pt x="286" y="657"/>
                    <a:pt x="372" y="688"/>
                    <a:pt x="456" y="688"/>
                  </a:cubicBezTo>
                  <a:cubicBezTo>
                    <a:pt x="633" y="688"/>
                    <a:pt x="802" y="551"/>
                    <a:pt x="802" y="345"/>
                  </a:cubicBezTo>
                  <a:cubicBezTo>
                    <a:pt x="802" y="154"/>
                    <a:pt x="649" y="0"/>
                    <a:pt x="460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2" name="Google Shape;10592;p15"/>
            <p:cNvSpPr/>
            <p:nvPr/>
          </p:nvSpPr>
          <p:spPr>
            <a:xfrm>
              <a:off x="3594200" y="874250"/>
              <a:ext cx="30125" cy="25775"/>
            </a:xfrm>
            <a:custGeom>
              <a:avLst/>
              <a:gdLst/>
              <a:ahLst/>
              <a:cxnLst/>
              <a:rect l="l" t="t" r="r" b="b"/>
              <a:pathLst>
                <a:path w="1205" h="1031" extrusionOk="0">
                  <a:moveTo>
                    <a:pt x="689" y="0"/>
                  </a:moveTo>
                  <a:cubicBezTo>
                    <a:pt x="230" y="0"/>
                    <a:pt x="1" y="555"/>
                    <a:pt x="325" y="879"/>
                  </a:cubicBezTo>
                  <a:cubicBezTo>
                    <a:pt x="424" y="978"/>
                    <a:pt x="556" y="1030"/>
                    <a:pt x="690" y="1030"/>
                  </a:cubicBezTo>
                  <a:cubicBezTo>
                    <a:pt x="756" y="1030"/>
                    <a:pt x="823" y="1017"/>
                    <a:pt x="886" y="991"/>
                  </a:cubicBezTo>
                  <a:cubicBezTo>
                    <a:pt x="1079" y="911"/>
                    <a:pt x="1204" y="723"/>
                    <a:pt x="1204" y="515"/>
                  </a:cubicBezTo>
                  <a:cubicBezTo>
                    <a:pt x="1204" y="230"/>
                    <a:pt x="974" y="0"/>
                    <a:pt x="689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3" name="Google Shape;10593;p15"/>
            <p:cNvSpPr/>
            <p:nvPr/>
          </p:nvSpPr>
          <p:spPr>
            <a:xfrm>
              <a:off x="3248025" y="912850"/>
              <a:ext cx="10075" cy="8600"/>
            </a:xfrm>
            <a:custGeom>
              <a:avLst/>
              <a:gdLst/>
              <a:ahLst/>
              <a:cxnLst/>
              <a:rect l="l" t="t" r="r" b="b"/>
              <a:pathLst>
                <a:path w="403" h="344" extrusionOk="0">
                  <a:moveTo>
                    <a:pt x="229" y="1"/>
                  </a:moveTo>
                  <a:cubicBezTo>
                    <a:pt x="76" y="1"/>
                    <a:pt x="0" y="186"/>
                    <a:pt x="108" y="293"/>
                  </a:cubicBezTo>
                  <a:cubicBezTo>
                    <a:pt x="143" y="328"/>
                    <a:pt x="187" y="344"/>
                    <a:pt x="229" y="344"/>
                  </a:cubicBezTo>
                  <a:cubicBezTo>
                    <a:pt x="318" y="344"/>
                    <a:pt x="402" y="275"/>
                    <a:pt x="402" y="172"/>
                  </a:cubicBezTo>
                  <a:cubicBezTo>
                    <a:pt x="401" y="76"/>
                    <a:pt x="325" y="1"/>
                    <a:pt x="229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4" name="Google Shape;10594;p15"/>
            <p:cNvSpPr/>
            <p:nvPr/>
          </p:nvSpPr>
          <p:spPr>
            <a:xfrm>
              <a:off x="3231300" y="1193250"/>
              <a:ext cx="26800" cy="22950"/>
            </a:xfrm>
            <a:custGeom>
              <a:avLst/>
              <a:gdLst/>
              <a:ahLst/>
              <a:cxnLst/>
              <a:rect l="l" t="t" r="r" b="b"/>
              <a:pathLst>
                <a:path w="1072" h="918" extrusionOk="0">
                  <a:moveTo>
                    <a:pt x="613" y="0"/>
                  </a:moveTo>
                  <a:cubicBezTo>
                    <a:pt x="204" y="0"/>
                    <a:pt x="1" y="495"/>
                    <a:pt x="289" y="783"/>
                  </a:cubicBezTo>
                  <a:cubicBezTo>
                    <a:pt x="382" y="876"/>
                    <a:pt x="497" y="917"/>
                    <a:pt x="609" y="917"/>
                  </a:cubicBezTo>
                  <a:cubicBezTo>
                    <a:pt x="845" y="917"/>
                    <a:pt x="1071" y="734"/>
                    <a:pt x="1071" y="458"/>
                  </a:cubicBezTo>
                  <a:cubicBezTo>
                    <a:pt x="1071" y="207"/>
                    <a:pt x="865" y="0"/>
                    <a:pt x="613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5" name="Google Shape;10595;p15"/>
            <p:cNvSpPr/>
            <p:nvPr/>
          </p:nvSpPr>
          <p:spPr>
            <a:xfrm>
              <a:off x="3920725" y="795525"/>
              <a:ext cx="29775" cy="28650"/>
            </a:xfrm>
            <a:custGeom>
              <a:avLst/>
              <a:gdLst/>
              <a:ahLst/>
              <a:cxnLst/>
              <a:rect l="l" t="t" r="r" b="b"/>
              <a:pathLst>
                <a:path w="1191" h="1146" extrusionOk="0">
                  <a:moveTo>
                    <a:pt x="619" y="1"/>
                  </a:moveTo>
                  <a:cubicBezTo>
                    <a:pt x="387" y="1"/>
                    <a:pt x="178" y="140"/>
                    <a:pt x="90" y="354"/>
                  </a:cubicBezTo>
                  <a:cubicBezTo>
                    <a:pt x="0" y="569"/>
                    <a:pt x="50" y="815"/>
                    <a:pt x="214" y="978"/>
                  </a:cubicBezTo>
                  <a:cubicBezTo>
                    <a:pt x="324" y="1088"/>
                    <a:pt x="470" y="1146"/>
                    <a:pt x="619" y="1146"/>
                  </a:cubicBezTo>
                  <a:cubicBezTo>
                    <a:pt x="692" y="1146"/>
                    <a:pt x="766" y="1132"/>
                    <a:pt x="837" y="1103"/>
                  </a:cubicBezTo>
                  <a:cubicBezTo>
                    <a:pt x="1051" y="1013"/>
                    <a:pt x="1190" y="806"/>
                    <a:pt x="1190" y="574"/>
                  </a:cubicBezTo>
                  <a:cubicBezTo>
                    <a:pt x="1190" y="257"/>
                    <a:pt x="934" y="1"/>
                    <a:pt x="619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6" name="Google Shape;10596;p15"/>
            <p:cNvSpPr/>
            <p:nvPr/>
          </p:nvSpPr>
          <p:spPr>
            <a:xfrm>
              <a:off x="4216075" y="1307725"/>
              <a:ext cx="13400" cy="11450"/>
            </a:xfrm>
            <a:custGeom>
              <a:avLst/>
              <a:gdLst/>
              <a:ahLst/>
              <a:cxnLst/>
              <a:rect l="l" t="t" r="r" b="b"/>
              <a:pathLst>
                <a:path w="536" h="458" extrusionOk="0">
                  <a:moveTo>
                    <a:pt x="310" y="1"/>
                  </a:moveTo>
                  <a:cubicBezTo>
                    <a:pt x="309" y="1"/>
                    <a:pt x="308" y="1"/>
                    <a:pt x="307" y="1"/>
                  </a:cubicBezTo>
                  <a:cubicBezTo>
                    <a:pt x="102" y="1"/>
                    <a:pt x="1" y="246"/>
                    <a:pt x="145" y="390"/>
                  </a:cubicBezTo>
                  <a:cubicBezTo>
                    <a:pt x="192" y="437"/>
                    <a:pt x="249" y="458"/>
                    <a:pt x="305" y="458"/>
                  </a:cubicBezTo>
                  <a:cubicBezTo>
                    <a:pt x="423" y="458"/>
                    <a:pt x="536" y="367"/>
                    <a:pt x="536" y="230"/>
                  </a:cubicBezTo>
                  <a:cubicBezTo>
                    <a:pt x="536" y="103"/>
                    <a:pt x="434" y="1"/>
                    <a:pt x="310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7" name="Google Shape;10597;p15"/>
            <p:cNvSpPr/>
            <p:nvPr/>
          </p:nvSpPr>
          <p:spPr>
            <a:xfrm>
              <a:off x="3383950" y="1619575"/>
              <a:ext cx="60100" cy="60125"/>
            </a:xfrm>
            <a:custGeom>
              <a:avLst/>
              <a:gdLst/>
              <a:ahLst/>
              <a:cxnLst/>
              <a:rect l="l" t="t" r="r" b="b"/>
              <a:pathLst>
                <a:path w="2404" h="2405" extrusionOk="0">
                  <a:moveTo>
                    <a:pt x="1201" y="1"/>
                  </a:moveTo>
                  <a:cubicBezTo>
                    <a:pt x="539" y="1"/>
                    <a:pt x="1" y="539"/>
                    <a:pt x="1" y="1203"/>
                  </a:cubicBezTo>
                  <a:cubicBezTo>
                    <a:pt x="1" y="1867"/>
                    <a:pt x="539" y="2405"/>
                    <a:pt x="1201" y="2405"/>
                  </a:cubicBezTo>
                  <a:cubicBezTo>
                    <a:pt x="1865" y="2405"/>
                    <a:pt x="2403" y="1867"/>
                    <a:pt x="2403" y="1203"/>
                  </a:cubicBezTo>
                  <a:cubicBezTo>
                    <a:pt x="2403" y="539"/>
                    <a:pt x="1865" y="1"/>
                    <a:pt x="1201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8" name="Google Shape;10598;p15"/>
            <p:cNvSpPr/>
            <p:nvPr/>
          </p:nvSpPr>
          <p:spPr>
            <a:xfrm>
              <a:off x="2897525" y="1138900"/>
              <a:ext cx="14350" cy="14325"/>
            </a:xfrm>
            <a:custGeom>
              <a:avLst/>
              <a:gdLst/>
              <a:ahLst/>
              <a:cxnLst/>
              <a:rect l="l" t="t" r="r" b="b"/>
              <a:pathLst>
                <a:path w="574" h="573" extrusionOk="0">
                  <a:moveTo>
                    <a:pt x="287" y="1"/>
                  </a:moveTo>
                  <a:cubicBezTo>
                    <a:pt x="129" y="1"/>
                    <a:pt x="0" y="128"/>
                    <a:pt x="0" y="286"/>
                  </a:cubicBezTo>
                  <a:cubicBezTo>
                    <a:pt x="0" y="445"/>
                    <a:pt x="129" y="572"/>
                    <a:pt x="287" y="572"/>
                  </a:cubicBezTo>
                  <a:cubicBezTo>
                    <a:pt x="444" y="572"/>
                    <a:pt x="573" y="445"/>
                    <a:pt x="573" y="286"/>
                  </a:cubicBezTo>
                  <a:cubicBezTo>
                    <a:pt x="573" y="128"/>
                    <a:pt x="444" y="1"/>
                    <a:pt x="287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9" name="Google Shape;10599;p15"/>
            <p:cNvSpPr/>
            <p:nvPr/>
          </p:nvSpPr>
          <p:spPr>
            <a:xfrm>
              <a:off x="4624950" y="740575"/>
              <a:ext cx="30500" cy="26100"/>
            </a:xfrm>
            <a:custGeom>
              <a:avLst/>
              <a:gdLst/>
              <a:ahLst/>
              <a:cxnLst/>
              <a:rect l="l" t="t" r="r" b="b"/>
              <a:pathLst>
                <a:path w="1220" h="1044" extrusionOk="0">
                  <a:moveTo>
                    <a:pt x="698" y="1"/>
                  </a:moveTo>
                  <a:cubicBezTo>
                    <a:pt x="232" y="1"/>
                    <a:pt x="0" y="563"/>
                    <a:pt x="328" y="890"/>
                  </a:cubicBezTo>
                  <a:cubicBezTo>
                    <a:pt x="428" y="991"/>
                    <a:pt x="562" y="1044"/>
                    <a:pt x="697" y="1044"/>
                  </a:cubicBezTo>
                  <a:cubicBezTo>
                    <a:pt x="764" y="1044"/>
                    <a:pt x="832" y="1031"/>
                    <a:pt x="896" y="1004"/>
                  </a:cubicBezTo>
                  <a:cubicBezTo>
                    <a:pt x="1092" y="924"/>
                    <a:pt x="1219" y="733"/>
                    <a:pt x="1219" y="522"/>
                  </a:cubicBezTo>
                  <a:cubicBezTo>
                    <a:pt x="1218" y="234"/>
                    <a:pt x="986" y="1"/>
                    <a:pt x="698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0" name="Google Shape;10600;p15"/>
            <p:cNvSpPr/>
            <p:nvPr/>
          </p:nvSpPr>
          <p:spPr>
            <a:xfrm>
              <a:off x="4546125" y="1480625"/>
              <a:ext cx="65025" cy="62550"/>
            </a:xfrm>
            <a:custGeom>
              <a:avLst/>
              <a:gdLst/>
              <a:ahLst/>
              <a:cxnLst/>
              <a:rect l="l" t="t" r="r" b="b"/>
              <a:pathLst>
                <a:path w="2601" h="2502" extrusionOk="0">
                  <a:moveTo>
                    <a:pt x="1350" y="0"/>
                  </a:moveTo>
                  <a:cubicBezTo>
                    <a:pt x="843" y="0"/>
                    <a:pt x="388" y="305"/>
                    <a:pt x="194" y="772"/>
                  </a:cubicBezTo>
                  <a:cubicBezTo>
                    <a:pt x="0" y="1240"/>
                    <a:pt x="108" y="1777"/>
                    <a:pt x="466" y="2134"/>
                  </a:cubicBezTo>
                  <a:cubicBezTo>
                    <a:pt x="705" y="2374"/>
                    <a:pt x="1025" y="2501"/>
                    <a:pt x="1351" y="2501"/>
                  </a:cubicBezTo>
                  <a:cubicBezTo>
                    <a:pt x="1512" y="2501"/>
                    <a:pt x="1674" y="2470"/>
                    <a:pt x="1829" y="2406"/>
                  </a:cubicBezTo>
                  <a:cubicBezTo>
                    <a:pt x="2295" y="2213"/>
                    <a:pt x="2600" y="1757"/>
                    <a:pt x="2600" y="1251"/>
                  </a:cubicBezTo>
                  <a:cubicBezTo>
                    <a:pt x="2600" y="559"/>
                    <a:pt x="2041" y="0"/>
                    <a:pt x="1350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1" name="Google Shape;10601;p15"/>
            <p:cNvSpPr/>
            <p:nvPr/>
          </p:nvSpPr>
          <p:spPr>
            <a:xfrm>
              <a:off x="5628225" y="589450"/>
              <a:ext cx="12175" cy="10475"/>
            </a:xfrm>
            <a:custGeom>
              <a:avLst/>
              <a:gdLst/>
              <a:ahLst/>
              <a:cxnLst/>
              <a:rect l="l" t="t" r="r" b="b"/>
              <a:pathLst>
                <a:path w="487" h="419" extrusionOk="0">
                  <a:moveTo>
                    <a:pt x="279" y="0"/>
                  </a:moveTo>
                  <a:cubicBezTo>
                    <a:pt x="92" y="0"/>
                    <a:pt x="0" y="225"/>
                    <a:pt x="130" y="357"/>
                  </a:cubicBezTo>
                  <a:cubicBezTo>
                    <a:pt x="173" y="399"/>
                    <a:pt x="225" y="418"/>
                    <a:pt x="276" y="418"/>
                  </a:cubicBezTo>
                  <a:cubicBezTo>
                    <a:pt x="384" y="418"/>
                    <a:pt x="487" y="335"/>
                    <a:pt x="487" y="210"/>
                  </a:cubicBezTo>
                  <a:cubicBezTo>
                    <a:pt x="487" y="94"/>
                    <a:pt x="393" y="0"/>
                    <a:pt x="279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2" name="Google Shape;10602;p15"/>
            <p:cNvSpPr/>
            <p:nvPr/>
          </p:nvSpPr>
          <p:spPr>
            <a:xfrm>
              <a:off x="5554275" y="1299250"/>
              <a:ext cx="14125" cy="14125"/>
            </a:xfrm>
            <a:custGeom>
              <a:avLst/>
              <a:gdLst/>
              <a:ahLst/>
              <a:cxnLst/>
              <a:rect l="l" t="t" r="r" b="b"/>
              <a:pathLst>
                <a:path w="565" h="565" extrusionOk="0">
                  <a:moveTo>
                    <a:pt x="283" y="0"/>
                  </a:moveTo>
                  <a:cubicBezTo>
                    <a:pt x="128" y="0"/>
                    <a:pt x="1" y="126"/>
                    <a:pt x="1" y="282"/>
                  </a:cubicBezTo>
                  <a:cubicBezTo>
                    <a:pt x="1" y="438"/>
                    <a:pt x="128" y="564"/>
                    <a:pt x="283" y="564"/>
                  </a:cubicBezTo>
                  <a:cubicBezTo>
                    <a:pt x="439" y="564"/>
                    <a:pt x="564" y="438"/>
                    <a:pt x="564" y="282"/>
                  </a:cubicBezTo>
                  <a:cubicBezTo>
                    <a:pt x="564" y="126"/>
                    <a:pt x="439" y="0"/>
                    <a:pt x="283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3" name="Google Shape;10603;p15"/>
            <p:cNvSpPr/>
            <p:nvPr/>
          </p:nvSpPr>
          <p:spPr>
            <a:xfrm>
              <a:off x="6409675" y="642275"/>
              <a:ext cx="16500" cy="14150"/>
            </a:xfrm>
            <a:custGeom>
              <a:avLst/>
              <a:gdLst/>
              <a:ahLst/>
              <a:cxnLst/>
              <a:rect l="l" t="t" r="r" b="b"/>
              <a:pathLst>
                <a:path w="660" h="566" extrusionOk="0">
                  <a:moveTo>
                    <a:pt x="378" y="1"/>
                  </a:moveTo>
                  <a:cubicBezTo>
                    <a:pt x="126" y="1"/>
                    <a:pt x="0" y="304"/>
                    <a:pt x="178" y="481"/>
                  </a:cubicBezTo>
                  <a:cubicBezTo>
                    <a:pt x="235" y="539"/>
                    <a:pt x="306" y="565"/>
                    <a:pt x="376" y="565"/>
                  </a:cubicBezTo>
                  <a:cubicBezTo>
                    <a:pt x="521" y="565"/>
                    <a:pt x="660" y="452"/>
                    <a:pt x="660" y="282"/>
                  </a:cubicBezTo>
                  <a:cubicBezTo>
                    <a:pt x="660" y="126"/>
                    <a:pt x="534" y="1"/>
                    <a:pt x="378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4" name="Google Shape;10604;p15"/>
            <p:cNvSpPr/>
            <p:nvPr/>
          </p:nvSpPr>
          <p:spPr>
            <a:xfrm>
              <a:off x="6597550" y="1072025"/>
              <a:ext cx="20625" cy="17675"/>
            </a:xfrm>
            <a:custGeom>
              <a:avLst/>
              <a:gdLst/>
              <a:ahLst/>
              <a:cxnLst/>
              <a:rect l="l" t="t" r="r" b="b"/>
              <a:pathLst>
                <a:path w="825" h="707" extrusionOk="0">
                  <a:moveTo>
                    <a:pt x="471" y="0"/>
                  </a:moveTo>
                  <a:cubicBezTo>
                    <a:pt x="157" y="0"/>
                    <a:pt x="1" y="381"/>
                    <a:pt x="222" y="602"/>
                  </a:cubicBezTo>
                  <a:cubicBezTo>
                    <a:pt x="294" y="674"/>
                    <a:pt x="383" y="706"/>
                    <a:pt x="470" y="706"/>
                  </a:cubicBezTo>
                  <a:cubicBezTo>
                    <a:pt x="651" y="706"/>
                    <a:pt x="824" y="566"/>
                    <a:pt x="824" y="353"/>
                  </a:cubicBezTo>
                  <a:cubicBezTo>
                    <a:pt x="824" y="158"/>
                    <a:pt x="666" y="0"/>
                    <a:pt x="47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5" name="Google Shape;10605;p15"/>
            <p:cNvSpPr/>
            <p:nvPr/>
          </p:nvSpPr>
          <p:spPr>
            <a:xfrm>
              <a:off x="6046250" y="1510600"/>
              <a:ext cx="20600" cy="17675"/>
            </a:xfrm>
            <a:custGeom>
              <a:avLst/>
              <a:gdLst/>
              <a:ahLst/>
              <a:cxnLst/>
              <a:rect l="l" t="t" r="r" b="b"/>
              <a:pathLst>
                <a:path w="824" h="707" extrusionOk="0">
                  <a:moveTo>
                    <a:pt x="472" y="0"/>
                  </a:moveTo>
                  <a:cubicBezTo>
                    <a:pt x="158" y="0"/>
                    <a:pt x="0" y="381"/>
                    <a:pt x="223" y="602"/>
                  </a:cubicBezTo>
                  <a:cubicBezTo>
                    <a:pt x="295" y="674"/>
                    <a:pt x="383" y="706"/>
                    <a:pt x="469" y="706"/>
                  </a:cubicBezTo>
                  <a:cubicBezTo>
                    <a:pt x="650" y="706"/>
                    <a:pt x="823" y="565"/>
                    <a:pt x="823" y="353"/>
                  </a:cubicBezTo>
                  <a:cubicBezTo>
                    <a:pt x="823" y="158"/>
                    <a:pt x="666" y="0"/>
                    <a:pt x="47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6" name="Google Shape;10606;p15"/>
            <p:cNvSpPr/>
            <p:nvPr/>
          </p:nvSpPr>
          <p:spPr>
            <a:xfrm>
              <a:off x="6988000" y="1234050"/>
              <a:ext cx="7075" cy="7075"/>
            </a:xfrm>
            <a:custGeom>
              <a:avLst/>
              <a:gdLst/>
              <a:ahLst/>
              <a:cxnLst/>
              <a:rect l="l" t="t" r="r" b="b"/>
              <a:pathLst>
                <a:path w="283" h="283" extrusionOk="0">
                  <a:moveTo>
                    <a:pt x="142" y="1"/>
                  </a:moveTo>
                  <a:cubicBezTo>
                    <a:pt x="64" y="1"/>
                    <a:pt x="1" y="65"/>
                    <a:pt x="1" y="142"/>
                  </a:cubicBezTo>
                  <a:cubicBezTo>
                    <a:pt x="1" y="221"/>
                    <a:pt x="64" y="283"/>
                    <a:pt x="142" y="283"/>
                  </a:cubicBezTo>
                  <a:cubicBezTo>
                    <a:pt x="219" y="283"/>
                    <a:pt x="283" y="221"/>
                    <a:pt x="283" y="142"/>
                  </a:cubicBezTo>
                  <a:cubicBezTo>
                    <a:pt x="283" y="65"/>
                    <a:pt x="219" y="1"/>
                    <a:pt x="142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7" name="Google Shape;10607;p15"/>
            <p:cNvSpPr/>
            <p:nvPr/>
          </p:nvSpPr>
          <p:spPr>
            <a:xfrm>
              <a:off x="6556475" y="1862875"/>
              <a:ext cx="7075" cy="7075"/>
            </a:xfrm>
            <a:custGeom>
              <a:avLst/>
              <a:gdLst/>
              <a:ahLst/>
              <a:cxnLst/>
              <a:rect l="l" t="t" r="r" b="b"/>
              <a:pathLst>
                <a:path w="283" h="283" extrusionOk="0">
                  <a:moveTo>
                    <a:pt x="142" y="0"/>
                  </a:moveTo>
                  <a:cubicBezTo>
                    <a:pt x="64" y="0"/>
                    <a:pt x="1" y="64"/>
                    <a:pt x="1" y="141"/>
                  </a:cubicBezTo>
                  <a:cubicBezTo>
                    <a:pt x="1" y="219"/>
                    <a:pt x="64" y="282"/>
                    <a:pt x="142" y="282"/>
                  </a:cubicBezTo>
                  <a:cubicBezTo>
                    <a:pt x="219" y="282"/>
                    <a:pt x="283" y="219"/>
                    <a:pt x="283" y="141"/>
                  </a:cubicBezTo>
                  <a:cubicBezTo>
                    <a:pt x="283" y="64"/>
                    <a:pt x="219" y="0"/>
                    <a:pt x="14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8" name="Google Shape;10608;p15"/>
            <p:cNvSpPr/>
            <p:nvPr/>
          </p:nvSpPr>
          <p:spPr>
            <a:xfrm>
              <a:off x="7120350" y="1568725"/>
              <a:ext cx="40300" cy="38775"/>
            </a:xfrm>
            <a:custGeom>
              <a:avLst/>
              <a:gdLst/>
              <a:ahLst/>
              <a:cxnLst/>
              <a:rect l="l" t="t" r="r" b="b"/>
              <a:pathLst>
                <a:path w="1612" h="1551" extrusionOk="0">
                  <a:moveTo>
                    <a:pt x="837" y="0"/>
                  </a:moveTo>
                  <a:cubicBezTo>
                    <a:pt x="523" y="0"/>
                    <a:pt x="240" y="190"/>
                    <a:pt x="120" y="479"/>
                  </a:cubicBezTo>
                  <a:cubicBezTo>
                    <a:pt x="0" y="769"/>
                    <a:pt x="67" y="1102"/>
                    <a:pt x="288" y="1324"/>
                  </a:cubicBezTo>
                  <a:cubicBezTo>
                    <a:pt x="437" y="1472"/>
                    <a:pt x="635" y="1551"/>
                    <a:pt x="837" y="1551"/>
                  </a:cubicBezTo>
                  <a:cubicBezTo>
                    <a:pt x="936" y="1551"/>
                    <a:pt x="1037" y="1532"/>
                    <a:pt x="1132" y="1492"/>
                  </a:cubicBezTo>
                  <a:cubicBezTo>
                    <a:pt x="1422" y="1372"/>
                    <a:pt x="1611" y="1089"/>
                    <a:pt x="1611" y="775"/>
                  </a:cubicBezTo>
                  <a:cubicBezTo>
                    <a:pt x="1611" y="348"/>
                    <a:pt x="1264" y="0"/>
                    <a:pt x="837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9" name="Google Shape;10609;p15"/>
            <p:cNvSpPr/>
            <p:nvPr/>
          </p:nvSpPr>
          <p:spPr>
            <a:xfrm>
              <a:off x="7364925" y="2151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0" name="Google Shape;10610;p15"/>
            <p:cNvSpPr/>
            <p:nvPr/>
          </p:nvSpPr>
          <p:spPr>
            <a:xfrm>
              <a:off x="6368025" y="2239775"/>
              <a:ext cx="21175" cy="21175"/>
            </a:xfrm>
            <a:custGeom>
              <a:avLst/>
              <a:gdLst/>
              <a:ahLst/>
              <a:cxnLst/>
              <a:rect l="l" t="t" r="r" b="b"/>
              <a:pathLst>
                <a:path w="847" h="847" extrusionOk="0">
                  <a:moveTo>
                    <a:pt x="423" y="1"/>
                  </a:moveTo>
                  <a:cubicBezTo>
                    <a:pt x="190" y="1"/>
                    <a:pt x="0" y="190"/>
                    <a:pt x="0" y="424"/>
                  </a:cubicBezTo>
                  <a:cubicBezTo>
                    <a:pt x="0" y="657"/>
                    <a:pt x="190" y="847"/>
                    <a:pt x="423" y="847"/>
                  </a:cubicBezTo>
                  <a:cubicBezTo>
                    <a:pt x="657" y="847"/>
                    <a:pt x="846" y="657"/>
                    <a:pt x="846" y="424"/>
                  </a:cubicBezTo>
                  <a:cubicBezTo>
                    <a:pt x="846" y="190"/>
                    <a:pt x="657" y="1"/>
                    <a:pt x="423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1" name="Google Shape;10611;p15"/>
            <p:cNvSpPr/>
            <p:nvPr/>
          </p:nvSpPr>
          <p:spPr>
            <a:xfrm>
              <a:off x="5896225" y="1963250"/>
              <a:ext cx="40300" cy="38800"/>
            </a:xfrm>
            <a:custGeom>
              <a:avLst/>
              <a:gdLst/>
              <a:ahLst/>
              <a:cxnLst/>
              <a:rect l="l" t="t" r="r" b="b"/>
              <a:pathLst>
                <a:path w="1612" h="1552" extrusionOk="0">
                  <a:moveTo>
                    <a:pt x="837" y="1"/>
                  </a:moveTo>
                  <a:cubicBezTo>
                    <a:pt x="523" y="1"/>
                    <a:pt x="241" y="190"/>
                    <a:pt x="120" y="480"/>
                  </a:cubicBezTo>
                  <a:cubicBezTo>
                    <a:pt x="0" y="769"/>
                    <a:pt x="67" y="1103"/>
                    <a:pt x="288" y="1324"/>
                  </a:cubicBezTo>
                  <a:cubicBezTo>
                    <a:pt x="436" y="1472"/>
                    <a:pt x="635" y="1551"/>
                    <a:pt x="837" y="1551"/>
                  </a:cubicBezTo>
                  <a:cubicBezTo>
                    <a:pt x="936" y="1551"/>
                    <a:pt x="1037" y="1532"/>
                    <a:pt x="1132" y="1492"/>
                  </a:cubicBezTo>
                  <a:cubicBezTo>
                    <a:pt x="1422" y="1373"/>
                    <a:pt x="1611" y="1089"/>
                    <a:pt x="1611" y="775"/>
                  </a:cubicBezTo>
                  <a:cubicBezTo>
                    <a:pt x="1611" y="348"/>
                    <a:pt x="1264" y="1"/>
                    <a:pt x="837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2" name="Google Shape;10612;p15"/>
            <p:cNvSpPr/>
            <p:nvPr/>
          </p:nvSpPr>
          <p:spPr>
            <a:xfrm>
              <a:off x="6526550" y="1508850"/>
              <a:ext cx="21175" cy="21175"/>
            </a:xfrm>
            <a:custGeom>
              <a:avLst/>
              <a:gdLst/>
              <a:ahLst/>
              <a:cxnLst/>
              <a:rect l="l" t="t" r="r" b="b"/>
              <a:pathLst>
                <a:path w="847" h="847" extrusionOk="0">
                  <a:moveTo>
                    <a:pt x="423" y="0"/>
                  </a:moveTo>
                  <a:cubicBezTo>
                    <a:pt x="190" y="0"/>
                    <a:pt x="0" y="190"/>
                    <a:pt x="0" y="423"/>
                  </a:cubicBezTo>
                  <a:cubicBezTo>
                    <a:pt x="0" y="657"/>
                    <a:pt x="190" y="846"/>
                    <a:pt x="423" y="846"/>
                  </a:cubicBezTo>
                  <a:cubicBezTo>
                    <a:pt x="657" y="846"/>
                    <a:pt x="846" y="657"/>
                    <a:pt x="846" y="423"/>
                  </a:cubicBezTo>
                  <a:cubicBezTo>
                    <a:pt x="846" y="190"/>
                    <a:pt x="657" y="0"/>
                    <a:pt x="423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3" name="Google Shape;10613;p15"/>
            <p:cNvSpPr/>
            <p:nvPr/>
          </p:nvSpPr>
          <p:spPr>
            <a:xfrm>
              <a:off x="7273900" y="1989450"/>
              <a:ext cx="26200" cy="22450"/>
            </a:xfrm>
            <a:custGeom>
              <a:avLst/>
              <a:gdLst/>
              <a:ahLst/>
              <a:cxnLst/>
              <a:rect l="l" t="t" r="r" b="b"/>
              <a:pathLst>
                <a:path w="1048" h="898" extrusionOk="0">
                  <a:moveTo>
                    <a:pt x="599" y="0"/>
                  </a:moveTo>
                  <a:cubicBezTo>
                    <a:pt x="200" y="0"/>
                    <a:pt x="0" y="482"/>
                    <a:pt x="282" y="766"/>
                  </a:cubicBezTo>
                  <a:cubicBezTo>
                    <a:pt x="373" y="857"/>
                    <a:pt x="486" y="898"/>
                    <a:pt x="596" y="898"/>
                  </a:cubicBezTo>
                  <a:cubicBezTo>
                    <a:pt x="826" y="898"/>
                    <a:pt x="1048" y="719"/>
                    <a:pt x="1048" y="449"/>
                  </a:cubicBezTo>
                  <a:cubicBezTo>
                    <a:pt x="1048" y="200"/>
                    <a:pt x="848" y="0"/>
                    <a:pt x="599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4" name="Google Shape;10614;p15"/>
            <p:cNvSpPr/>
            <p:nvPr/>
          </p:nvSpPr>
          <p:spPr>
            <a:xfrm>
              <a:off x="7275300" y="1783475"/>
              <a:ext cx="16400" cy="14050"/>
            </a:xfrm>
            <a:custGeom>
              <a:avLst/>
              <a:gdLst/>
              <a:ahLst/>
              <a:cxnLst/>
              <a:rect l="l" t="t" r="r" b="b"/>
              <a:pathLst>
                <a:path w="656" h="562" extrusionOk="0">
                  <a:moveTo>
                    <a:pt x="375" y="1"/>
                  </a:moveTo>
                  <a:cubicBezTo>
                    <a:pt x="125" y="1"/>
                    <a:pt x="0" y="302"/>
                    <a:pt x="176" y="478"/>
                  </a:cubicBezTo>
                  <a:cubicBezTo>
                    <a:pt x="234" y="536"/>
                    <a:pt x="304" y="561"/>
                    <a:pt x="373" y="561"/>
                  </a:cubicBezTo>
                  <a:cubicBezTo>
                    <a:pt x="517" y="561"/>
                    <a:pt x="655" y="449"/>
                    <a:pt x="655" y="281"/>
                  </a:cubicBezTo>
                  <a:cubicBezTo>
                    <a:pt x="655" y="125"/>
                    <a:pt x="529" y="1"/>
                    <a:pt x="375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5" name="Google Shape;10615;p15"/>
            <p:cNvSpPr/>
            <p:nvPr/>
          </p:nvSpPr>
          <p:spPr>
            <a:xfrm>
              <a:off x="6862900" y="2482675"/>
              <a:ext cx="58900" cy="58875"/>
            </a:xfrm>
            <a:custGeom>
              <a:avLst/>
              <a:gdLst/>
              <a:ahLst/>
              <a:cxnLst/>
              <a:rect l="l" t="t" r="r" b="b"/>
              <a:pathLst>
                <a:path w="2356" h="2355" extrusionOk="0">
                  <a:moveTo>
                    <a:pt x="1177" y="0"/>
                  </a:moveTo>
                  <a:cubicBezTo>
                    <a:pt x="527" y="0"/>
                    <a:pt x="1" y="528"/>
                    <a:pt x="1" y="1178"/>
                  </a:cubicBezTo>
                  <a:cubicBezTo>
                    <a:pt x="1" y="1827"/>
                    <a:pt x="527" y="2354"/>
                    <a:pt x="1177" y="2354"/>
                  </a:cubicBezTo>
                  <a:cubicBezTo>
                    <a:pt x="1828" y="2354"/>
                    <a:pt x="2355" y="1827"/>
                    <a:pt x="2355" y="1178"/>
                  </a:cubicBezTo>
                  <a:cubicBezTo>
                    <a:pt x="2355" y="528"/>
                    <a:pt x="1828" y="0"/>
                    <a:pt x="1177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6" name="Google Shape;10616;p15"/>
            <p:cNvSpPr/>
            <p:nvPr/>
          </p:nvSpPr>
          <p:spPr>
            <a:xfrm>
              <a:off x="7277650" y="2512100"/>
              <a:ext cx="14050" cy="14025"/>
            </a:xfrm>
            <a:custGeom>
              <a:avLst/>
              <a:gdLst/>
              <a:ahLst/>
              <a:cxnLst/>
              <a:rect l="l" t="t" r="r" b="b"/>
              <a:pathLst>
                <a:path w="562" h="561" extrusionOk="0">
                  <a:moveTo>
                    <a:pt x="281" y="1"/>
                  </a:moveTo>
                  <a:cubicBezTo>
                    <a:pt x="126" y="1"/>
                    <a:pt x="0" y="125"/>
                    <a:pt x="0" y="280"/>
                  </a:cubicBezTo>
                  <a:cubicBezTo>
                    <a:pt x="0" y="434"/>
                    <a:pt x="126" y="560"/>
                    <a:pt x="281" y="560"/>
                  </a:cubicBezTo>
                  <a:cubicBezTo>
                    <a:pt x="435" y="560"/>
                    <a:pt x="561" y="434"/>
                    <a:pt x="561" y="280"/>
                  </a:cubicBezTo>
                  <a:cubicBezTo>
                    <a:pt x="561" y="125"/>
                    <a:pt x="435" y="1"/>
                    <a:pt x="281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7" name="Google Shape;10617;p15"/>
            <p:cNvSpPr/>
            <p:nvPr/>
          </p:nvSpPr>
          <p:spPr>
            <a:xfrm>
              <a:off x="6471975" y="2817550"/>
              <a:ext cx="25225" cy="25225"/>
            </a:xfrm>
            <a:custGeom>
              <a:avLst/>
              <a:gdLst/>
              <a:ahLst/>
              <a:cxnLst/>
              <a:rect l="l" t="t" r="r" b="b"/>
              <a:pathLst>
                <a:path w="1009" h="1009" extrusionOk="0">
                  <a:moveTo>
                    <a:pt x="505" y="1"/>
                  </a:moveTo>
                  <a:cubicBezTo>
                    <a:pt x="226" y="1"/>
                    <a:pt x="0" y="226"/>
                    <a:pt x="0" y="505"/>
                  </a:cubicBezTo>
                  <a:cubicBezTo>
                    <a:pt x="0" y="784"/>
                    <a:pt x="226" y="1009"/>
                    <a:pt x="505" y="1009"/>
                  </a:cubicBezTo>
                  <a:cubicBezTo>
                    <a:pt x="783" y="1009"/>
                    <a:pt x="1008" y="784"/>
                    <a:pt x="1008" y="505"/>
                  </a:cubicBezTo>
                  <a:cubicBezTo>
                    <a:pt x="1008" y="226"/>
                    <a:pt x="783" y="1"/>
                    <a:pt x="505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8" name="Google Shape;10618;p15"/>
            <p:cNvSpPr/>
            <p:nvPr/>
          </p:nvSpPr>
          <p:spPr>
            <a:xfrm>
              <a:off x="6894625" y="2985700"/>
              <a:ext cx="22950" cy="19650"/>
            </a:xfrm>
            <a:custGeom>
              <a:avLst/>
              <a:gdLst/>
              <a:ahLst/>
              <a:cxnLst/>
              <a:rect l="l" t="t" r="r" b="b"/>
              <a:pathLst>
                <a:path w="918" h="786" extrusionOk="0">
                  <a:moveTo>
                    <a:pt x="525" y="0"/>
                  </a:moveTo>
                  <a:cubicBezTo>
                    <a:pt x="175" y="0"/>
                    <a:pt x="1" y="423"/>
                    <a:pt x="248" y="670"/>
                  </a:cubicBezTo>
                  <a:cubicBezTo>
                    <a:pt x="328" y="750"/>
                    <a:pt x="426" y="786"/>
                    <a:pt x="522" y="786"/>
                  </a:cubicBezTo>
                  <a:cubicBezTo>
                    <a:pt x="724" y="786"/>
                    <a:pt x="918" y="629"/>
                    <a:pt x="918" y="393"/>
                  </a:cubicBezTo>
                  <a:cubicBezTo>
                    <a:pt x="918" y="176"/>
                    <a:pt x="742" y="0"/>
                    <a:pt x="525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9" name="Google Shape;10619;p15"/>
            <p:cNvSpPr/>
            <p:nvPr/>
          </p:nvSpPr>
          <p:spPr>
            <a:xfrm>
              <a:off x="7171625" y="2811950"/>
              <a:ext cx="16375" cy="14050"/>
            </a:xfrm>
            <a:custGeom>
              <a:avLst/>
              <a:gdLst/>
              <a:ahLst/>
              <a:cxnLst/>
              <a:rect l="l" t="t" r="r" b="b"/>
              <a:pathLst>
                <a:path w="655" h="562" extrusionOk="0">
                  <a:moveTo>
                    <a:pt x="374" y="0"/>
                  </a:moveTo>
                  <a:cubicBezTo>
                    <a:pt x="124" y="0"/>
                    <a:pt x="0" y="302"/>
                    <a:pt x="176" y="479"/>
                  </a:cubicBezTo>
                  <a:cubicBezTo>
                    <a:pt x="233" y="536"/>
                    <a:pt x="304" y="562"/>
                    <a:pt x="372" y="562"/>
                  </a:cubicBezTo>
                  <a:cubicBezTo>
                    <a:pt x="517" y="562"/>
                    <a:pt x="655" y="450"/>
                    <a:pt x="655" y="281"/>
                  </a:cubicBezTo>
                  <a:cubicBezTo>
                    <a:pt x="655" y="126"/>
                    <a:pt x="529" y="0"/>
                    <a:pt x="374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0" name="Google Shape;10620;p15"/>
            <p:cNvSpPr/>
            <p:nvPr/>
          </p:nvSpPr>
          <p:spPr>
            <a:xfrm>
              <a:off x="7258050" y="3110425"/>
              <a:ext cx="11200" cy="11200"/>
            </a:xfrm>
            <a:custGeom>
              <a:avLst/>
              <a:gdLst/>
              <a:ahLst/>
              <a:cxnLst/>
              <a:rect l="l" t="t" r="r" b="b"/>
              <a:pathLst>
                <a:path w="448" h="448" extrusionOk="0">
                  <a:moveTo>
                    <a:pt x="224" y="0"/>
                  </a:moveTo>
                  <a:cubicBezTo>
                    <a:pt x="101" y="0"/>
                    <a:pt x="1" y="100"/>
                    <a:pt x="1" y="223"/>
                  </a:cubicBezTo>
                  <a:cubicBezTo>
                    <a:pt x="1" y="347"/>
                    <a:pt x="101" y="447"/>
                    <a:pt x="224" y="447"/>
                  </a:cubicBezTo>
                  <a:cubicBezTo>
                    <a:pt x="348" y="447"/>
                    <a:pt x="448" y="347"/>
                    <a:pt x="448" y="223"/>
                  </a:cubicBezTo>
                  <a:cubicBezTo>
                    <a:pt x="448" y="100"/>
                    <a:pt x="348" y="0"/>
                    <a:pt x="224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1" name="Google Shape;10621;p15"/>
            <p:cNvSpPr/>
            <p:nvPr/>
          </p:nvSpPr>
          <p:spPr>
            <a:xfrm>
              <a:off x="6920775" y="3365425"/>
              <a:ext cx="26225" cy="22450"/>
            </a:xfrm>
            <a:custGeom>
              <a:avLst/>
              <a:gdLst/>
              <a:ahLst/>
              <a:cxnLst/>
              <a:rect l="l" t="t" r="r" b="b"/>
              <a:pathLst>
                <a:path w="1049" h="898" extrusionOk="0">
                  <a:moveTo>
                    <a:pt x="599" y="0"/>
                  </a:moveTo>
                  <a:cubicBezTo>
                    <a:pt x="201" y="0"/>
                    <a:pt x="1" y="484"/>
                    <a:pt x="283" y="766"/>
                  </a:cubicBezTo>
                  <a:cubicBezTo>
                    <a:pt x="374" y="857"/>
                    <a:pt x="486" y="898"/>
                    <a:pt x="596" y="898"/>
                  </a:cubicBezTo>
                  <a:cubicBezTo>
                    <a:pt x="827" y="898"/>
                    <a:pt x="1048" y="719"/>
                    <a:pt x="1048" y="449"/>
                  </a:cubicBezTo>
                  <a:cubicBezTo>
                    <a:pt x="1048" y="200"/>
                    <a:pt x="848" y="0"/>
                    <a:pt x="599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2" name="Google Shape;10622;p15"/>
            <p:cNvSpPr/>
            <p:nvPr/>
          </p:nvSpPr>
          <p:spPr>
            <a:xfrm>
              <a:off x="6142550" y="3183250"/>
              <a:ext cx="40800" cy="39250"/>
            </a:xfrm>
            <a:custGeom>
              <a:avLst/>
              <a:gdLst/>
              <a:ahLst/>
              <a:cxnLst/>
              <a:rect l="l" t="t" r="r" b="b"/>
              <a:pathLst>
                <a:path w="1632" h="1570" extrusionOk="0">
                  <a:moveTo>
                    <a:pt x="846" y="0"/>
                  </a:moveTo>
                  <a:cubicBezTo>
                    <a:pt x="529" y="0"/>
                    <a:pt x="243" y="191"/>
                    <a:pt x="121" y="486"/>
                  </a:cubicBezTo>
                  <a:cubicBezTo>
                    <a:pt x="0" y="778"/>
                    <a:pt x="67" y="1116"/>
                    <a:pt x="291" y="1340"/>
                  </a:cubicBezTo>
                  <a:cubicBezTo>
                    <a:pt x="441" y="1490"/>
                    <a:pt x="642" y="1570"/>
                    <a:pt x="846" y="1570"/>
                  </a:cubicBezTo>
                  <a:cubicBezTo>
                    <a:pt x="947" y="1570"/>
                    <a:pt x="1049" y="1550"/>
                    <a:pt x="1146" y="1510"/>
                  </a:cubicBezTo>
                  <a:cubicBezTo>
                    <a:pt x="1440" y="1389"/>
                    <a:pt x="1631" y="1102"/>
                    <a:pt x="1631" y="786"/>
                  </a:cubicBezTo>
                  <a:cubicBezTo>
                    <a:pt x="1631" y="352"/>
                    <a:pt x="1280" y="0"/>
                    <a:pt x="846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3" name="Google Shape;10623;p15"/>
            <p:cNvSpPr/>
            <p:nvPr/>
          </p:nvSpPr>
          <p:spPr>
            <a:xfrm>
              <a:off x="6410775" y="3750750"/>
              <a:ext cx="16400" cy="14050"/>
            </a:xfrm>
            <a:custGeom>
              <a:avLst/>
              <a:gdLst/>
              <a:ahLst/>
              <a:cxnLst/>
              <a:rect l="l" t="t" r="r" b="b"/>
              <a:pathLst>
                <a:path w="656" h="562" extrusionOk="0">
                  <a:moveTo>
                    <a:pt x="375" y="0"/>
                  </a:moveTo>
                  <a:cubicBezTo>
                    <a:pt x="125" y="0"/>
                    <a:pt x="0" y="302"/>
                    <a:pt x="176" y="479"/>
                  </a:cubicBezTo>
                  <a:cubicBezTo>
                    <a:pt x="233" y="536"/>
                    <a:pt x="303" y="562"/>
                    <a:pt x="372" y="562"/>
                  </a:cubicBezTo>
                  <a:cubicBezTo>
                    <a:pt x="516" y="562"/>
                    <a:pt x="655" y="450"/>
                    <a:pt x="655" y="281"/>
                  </a:cubicBezTo>
                  <a:cubicBezTo>
                    <a:pt x="655" y="126"/>
                    <a:pt x="529" y="0"/>
                    <a:pt x="375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4" name="Google Shape;10624;p15"/>
            <p:cNvSpPr/>
            <p:nvPr/>
          </p:nvSpPr>
          <p:spPr>
            <a:xfrm>
              <a:off x="6815250" y="3666650"/>
              <a:ext cx="16850" cy="16850"/>
            </a:xfrm>
            <a:custGeom>
              <a:avLst/>
              <a:gdLst/>
              <a:ahLst/>
              <a:cxnLst/>
              <a:rect l="l" t="t" r="r" b="b"/>
              <a:pathLst>
                <a:path w="674" h="674" extrusionOk="0">
                  <a:moveTo>
                    <a:pt x="337" y="1"/>
                  </a:moveTo>
                  <a:cubicBezTo>
                    <a:pt x="152" y="1"/>
                    <a:pt x="0" y="152"/>
                    <a:pt x="0" y="337"/>
                  </a:cubicBezTo>
                  <a:cubicBezTo>
                    <a:pt x="0" y="524"/>
                    <a:pt x="152" y="674"/>
                    <a:pt x="337" y="674"/>
                  </a:cubicBezTo>
                  <a:cubicBezTo>
                    <a:pt x="523" y="674"/>
                    <a:pt x="673" y="524"/>
                    <a:pt x="673" y="337"/>
                  </a:cubicBezTo>
                  <a:cubicBezTo>
                    <a:pt x="673" y="152"/>
                    <a:pt x="523" y="1"/>
                    <a:pt x="337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5" name="Google Shape;10625;p15"/>
            <p:cNvSpPr/>
            <p:nvPr/>
          </p:nvSpPr>
          <p:spPr>
            <a:xfrm>
              <a:off x="6874950" y="4144475"/>
              <a:ext cx="23000" cy="19675"/>
            </a:xfrm>
            <a:custGeom>
              <a:avLst/>
              <a:gdLst/>
              <a:ahLst/>
              <a:cxnLst/>
              <a:rect l="l" t="t" r="r" b="b"/>
              <a:pathLst>
                <a:path w="920" h="787" extrusionOk="0">
                  <a:moveTo>
                    <a:pt x="527" y="1"/>
                  </a:moveTo>
                  <a:cubicBezTo>
                    <a:pt x="177" y="1"/>
                    <a:pt x="1" y="424"/>
                    <a:pt x="250" y="671"/>
                  </a:cubicBezTo>
                  <a:cubicBezTo>
                    <a:pt x="329" y="751"/>
                    <a:pt x="427" y="786"/>
                    <a:pt x="524" y="786"/>
                  </a:cubicBezTo>
                  <a:cubicBezTo>
                    <a:pt x="725" y="786"/>
                    <a:pt x="919" y="630"/>
                    <a:pt x="920" y="393"/>
                  </a:cubicBezTo>
                  <a:cubicBezTo>
                    <a:pt x="920" y="177"/>
                    <a:pt x="744" y="1"/>
                    <a:pt x="527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6" name="Google Shape;10626;p15"/>
            <p:cNvSpPr/>
            <p:nvPr/>
          </p:nvSpPr>
          <p:spPr>
            <a:xfrm>
              <a:off x="5994600" y="3973575"/>
              <a:ext cx="16400" cy="14025"/>
            </a:xfrm>
            <a:custGeom>
              <a:avLst/>
              <a:gdLst/>
              <a:ahLst/>
              <a:cxnLst/>
              <a:rect l="l" t="t" r="r" b="b"/>
              <a:pathLst>
                <a:path w="656" h="561" extrusionOk="0">
                  <a:moveTo>
                    <a:pt x="375" y="0"/>
                  </a:moveTo>
                  <a:cubicBezTo>
                    <a:pt x="126" y="0"/>
                    <a:pt x="0" y="302"/>
                    <a:pt x="178" y="478"/>
                  </a:cubicBezTo>
                  <a:cubicBezTo>
                    <a:pt x="235" y="535"/>
                    <a:pt x="305" y="561"/>
                    <a:pt x="373" y="561"/>
                  </a:cubicBezTo>
                  <a:cubicBezTo>
                    <a:pt x="517" y="561"/>
                    <a:pt x="655" y="449"/>
                    <a:pt x="655" y="281"/>
                  </a:cubicBezTo>
                  <a:cubicBezTo>
                    <a:pt x="655" y="125"/>
                    <a:pt x="529" y="0"/>
                    <a:pt x="375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7" name="Google Shape;10627;p15"/>
            <p:cNvSpPr/>
            <p:nvPr/>
          </p:nvSpPr>
          <p:spPr>
            <a:xfrm>
              <a:off x="7308500" y="3732525"/>
              <a:ext cx="28025" cy="28050"/>
            </a:xfrm>
            <a:custGeom>
              <a:avLst/>
              <a:gdLst/>
              <a:ahLst/>
              <a:cxnLst/>
              <a:rect l="l" t="t" r="r" b="b"/>
              <a:pathLst>
                <a:path w="1121" h="1122" extrusionOk="0">
                  <a:moveTo>
                    <a:pt x="560" y="0"/>
                  </a:moveTo>
                  <a:cubicBezTo>
                    <a:pt x="250" y="0"/>
                    <a:pt x="0" y="252"/>
                    <a:pt x="0" y="561"/>
                  </a:cubicBezTo>
                  <a:cubicBezTo>
                    <a:pt x="0" y="870"/>
                    <a:pt x="250" y="1122"/>
                    <a:pt x="560" y="1122"/>
                  </a:cubicBezTo>
                  <a:cubicBezTo>
                    <a:pt x="870" y="1122"/>
                    <a:pt x="1121" y="870"/>
                    <a:pt x="1121" y="561"/>
                  </a:cubicBezTo>
                  <a:cubicBezTo>
                    <a:pt x="1121" y="252"/>
                    <a:pt x="870" y="0"/>
                    <a:pt x="560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8" name="Google Shape;10628;p15"/>
            <p:cNvSpPr/>
            <p:nvPr/>
          </p:nvSpPr>
          <p:spPr>
            <a:xfrm>
              <a:off x="7197300" y="4378500"/>
              <a:ext cx="13100" cy="11225"/>
            </a:xfrm>
            <a:custGeom>
              <a:avLst/>
              <a:gdLst/>
              <a:ahLst/>
              <a:cxnLst/>
              <a:rect l="l" t="t" r="r" b="b"/>
              <a:pathLst>
                <a:path w="524" h="449" extrusionOk="0">
                  <a:moveTo>
                    <a:pt x="301" y="0"/>
                  </a:moveTo>
                  <a:cubicBezTo>
                    <a:pt x="101" y="0"/>
                    <a:pt x="1" y="241"/>
                    <a:pt x="142" y="382"/>
                  </a:cubicBezTo>
                  <a:cubicBezTo>
                    <a:pt x="187" y="428"/>
                    <a:pt x="243" y="448"/>
                    <a:pt x="298" y="448"/>
                  </a:cubicBezTo>
                  <a:cubicBezTo>
                    <a:pt x="413" y="448"/>
                    <a:pt x="524" y="359"/>
                    <a:pt x="524" y="225"/>
                  </a:cubicBezTo>
                  <a:cubicBezTo>
                    <a:pt x="524" y="100"/>
                    <a:pt x="424" y="0"/>
                    <a:pt x="30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9" name="Google Shape;10629;p15"/>
            <p:cNvSpPr/>
            <p:nvPr/>
          </p:nvSpPr>
          <p:spPr>
            <a:xfrm>
              <a:off x="6393900" y="4416325"/>
              <a:ext cx="26250" cy="22450"/>
            </a:xfrm>
            <a:custGeom>
              <a:avLst/>
              <a:gdLst/>
              <a:ahLst/>
              <a:cxnLst/>
              <a:rect l="l" t="t" r="r" b="b"/>
              <a:pathLst>
                <a:path w="1050" h="898" extrusionOk="0">
                  <a:moveTo>
                    <a:pt x="601" y="0"/>
                  </a:moveTo>
                  <a:cubicBezTo>
                    <a:pt x="201" y="0"/>
                    <a:pt x="1" y="484"/>
                    <a:pt x="284" y="766"/>
                  </a:cubicBezTo>
                  <a:cubicBezTo>
                    <a:pt x="375" y="857"/>
                    <a:pt x="488" y="897"/>
                    <a:pt x="598" y="897"/>
                  </a:cubicBezTo>
                  <a:cubicBezTo>
                    <a:pt x="828" y="897"/>
                    <a:pt x="1050" y="719"/>
                    <a:pt x="1050" y="449"/>
                  </a:cubicBezTo>
                  <a:cubicBezTo>
                    <a:pt x="1050" y="200"/>
                    <a:pt x="848" y="0"/>
                    <a:pt x="60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0" name="Google Shape;10630;p15"/>
            <p:cNvSpPr/>
            <p:nvPr/>
          </p:nvSpPr>
          <p:spPr>
            <a:xfrm>
              <a:off x="6876900" y="4627900"/>
              <a:ext cx="11225" cy="11225"/>
            </a:xfrm>
            <a:custGeom>
              <a:avLst/>
              <a:gdLst/>
              <a:ahLst/>
              <a:cxnLst/>
              <a:rect l="l" t="t" r="r" b="b"/>
              <a:pathLst>
                <a:path w="449" h="449" extrusionOk="0">
                  <a:moveTo>
                    <a:pt x="225" y="0"/>
                  </a:moveTo>
                  <a:cubicBezTo>
                    <a:pt x="102" y="0"/>
                    <a:pt x="0" y="100"/>
                    <a:pt x="0" y="224"/>
                  </a:cubicBezTo>
                  <a:cubicBezTo>
                    <a:pt x="0" y="349"/>
                    <a:pt x="102" y="449"/>
                    <a:pt x="225" y="449"/>
                  </a:cubicBezTo>
                  <a:cubicBezTo>
                    <a:pt x="349" y="449"/>
                    <a:pt x="449" y="349"/>
                    <a:pt x="449" y="224"/>
                  </a:cubicBezTo>
                  <a:cubicBezTo>
                    <a:pt x="449" y="100"/>
                    <a:pt x="349" y="0"/>
                    <a:pt x="225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1" name="Google Shape;10631;p15"/>
            <p:cNvSpPr/>
            <p:nvPr/>
          </p:nvSpPr>
          <p:spPr>
            <a:xfrm>
              <a:off x="6914750" y="4958575"/>
              <a:ext cx="36450" cy="36475"/>
            </a:xfrm>
            <a:custGeom>
              <a:avLst/>
              <a:gdLst/>
              <a:ahLst/>
              <a:cxnLst/>
              <a:rect l="l" t="t" r="r" b="b"/>
              <a:pathLst>
                <a:path w="1458" h="1459" extrusionOk="0">
                  <a:moveTo>
                    <a:pt x="728" y="0"/>
                  </a:moveTo>
                  <a:cubicBezTo>
                    <a:pt x="327" y="0"/>
                    <a:pt x="1" y="326"/>
                    <a:pt x="1" y="729"/>
                  </a:cubicBezTo>
                  <a:cubicBezTo>
                    <a:pt x="1" y="1131"/>
                    <a:pt x="327" y="1459"/>
                    <a:pt x="728" y="1459"/>
                  </a:cubicBezTo>
                  <a:cubicBezTo>
                    <a:pt x="1131" y="1459"/>
                    <a:pt x="1457" y="1131"/>
                    <a:pt x="1457" y="729"/>
                  </a:cubicBezTo>
                  <a:cubicBezTo>
                    <a:pt x="1457" y="326"/>
                    <a:pt x="1131" y="0"/>
                    <a:pt x="728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2" name="Google Shape;10632;p15"/>
            <p:cNvSpPr/>
            <p:nvPr/>
          </p:nvSpPr>
          <p:spPr>
            <a:xfrm>
              <a:off x="7358400" y="4894100"/>
              <a:ext cx="22950" cy="19675"/>
            </a:xfrm>
            <a:custGeom>
              <a:avLst/>
              <a:gdLst/>
              <a:ahLst/>
              <a:cxnLst/>
              <a:rect l="l" t="t" r="r" b="b"/>
              <a:pathLst>
                <a:path w="918" h="787" extrusionOk="0">
                  <a:moveTo>
                    <a:pt x="527" y="1"/>
                  </a:moveTo>
                  <a:cubicBezTo>
                    <a:pt x="177" y="1"/>
                    <a:pt x="1" y="424"/>
                    <a:pt x="248" y="671"/>
                  </a:cubicBezTo>
                  <a:cubicBezTo>
                    <a:pt x="328" y="751"/>
                    <a:pt x="426" y="787"/>
                    <a:pt x="523" y="787"/>
                  </a:cubicBezTo>
                  <a:cubicBezTo>
                    <a:pt x="724" y="787"/>
                    <a:pt x="918" y="630"/>
                    <a:pt x="918" y="393"/>
                  </a:cubicBezTo>
                  <a:cubicBezTo>
                    <a:pt x="918" y="177"/>
                    <a:pt x="742" y="1"/>
                    <a:pt x="527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3" name="Google Shape;10633;p15"/>
            <p:cNvSpPr/>
            <p:nvPr/>
          </p:nvSpPr>
          <p:spPr>
            <a:xfrm>
              <a:off x="6061850" y="4576050"/>
              <a:ext cx="6600" cy="5625"/>
            </a:xfrm>
            <a:custGeom>
              <a:avLst/>
              <a:gdLst/>
              <a:ahLst/>
              <a:cxnLst/>
              <a:rect l="l" t="t" r="r" b="b"/>
              <a:pathLst>
                <a:path w="264" h="225" extrusionOk="0">
                  <a:moveTo>
                    <a:pt x="151" y="0"/>
                  </a:moveTo>
                  <a:cubicBezTo>
                    <a:pt x="51" y="0"/>
                    <a:pt x="1" y="122"/>
                    <a:pt x="72" y="191"/>
                  </a:cubicBezTo>
                  <a:cubicBezTo>
                    <a:pt x="95" y="214"/>
                    <a:pt x="124" y="225"/>
                    <a:pt x="151" y="225"/>
                  </a:cubicBezTo>
                  <a:cubicBezTo>
                    <a:pt x="209" y="225"/>
                    <a:pt x="263" y="180"/>
                    <a:pt x="263" y="113"/>
                  </a:cubicBezTo>
                  <a:cubicBezTo>
                    <a:pt x="263" y="50"/>
                    <a:pt x="213" y="0"/>
                    <a:pt x="15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4" name="Google Shape;10634;p15"/>
            <p:cNvSpPr/>
            <p:nvPr/>
          </p:nvSpPr>
          <p:spPr>
            <a:xfrm>
              <a:off x="6271125" y="4131875"/>
              <a:ext cx="13100" cy="11250"/>
            </a:xfrm>
            <a:custGeom>
              <a:avLst/>
              <a:gdLst/>
              <a:ahLst/>
              <a:cxnLst/>
              <a:rect l="l" t="t" r="r" b="b"/>
              <a:pathLst>
                <a:path w="524" h="450" extrusionOk="0">
                  <a:moveTo>
                    <a:pt x="299" y="0"/>
                  </a:moveTo>
                  <a:cubicBezTo>
                    <a:pt x="99" y="0"/>
                    <a:pt x="0" y="241"/>
                    <a:pt x="141" y="384"/>
                  </a:cubicBezTo>
                  <a:cubicBezTo>
                    <a:pt x="187" y="429"/>
                    <a:pt x="243" y="450"/>
                    <a:pt x="298" y="450"/>
                  </a:cubicBezTo>
                  <a:cubicBezTo>
                    <a:pt x="413" y="450"/>
                    <a:pt x="523" y="360"/>
                    <a:pt x="523" y="224"/>
                  </a:cubicBezTo>
                  <a:cubicBezTo>
                    <a:pt x="523" y="100"/>
                    <a:pt x="423" y="0"/>
                    <a:pt x="299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5" name="Google Shape;10635;p15"/>
            <p:cNvSpPr/>
            <p:nvPr/>
          </p:nvSpPr>
          <p:spPr>
            <a:xfrm>
              <a:off x="6591950" y="5041250"/>
              <a:ext cx="22950" cy="19675"/>
            </a:xfrm>
            <a:custGeom>
              <a:avLst/>
              <a:gdLst/>
              <a:ahLst/>
              <a:cxnLst/>
              <a:rect l="l" t="t" r="r" b="b"/>
              <a:pathLst>
                <a:path w="918" h="787" extrusionOk="0">
                  <a:moveTo>
                    <a:pt x="525" y="1"/>
                  </a:moveTo>
                  <a:cubicBezTo>
                    <a:pt x="176" y="1"/>
                    <a:pt x="1" y="424"/>
                    <a:pt x="248" y="671"/>
                  </a:cubicBezTo>
                  <a:cubicBezTo>
                    <a:pt x="328" y="751"/>
                    <a:pt x="426" y="786"/>
                    <a:pt x="522" y="786"/>
                  </a:cubicBezTo>
                  <a:cubicBezTo>
                    <a:pt x="724" y="786"/>
                    <a:pt x="918" y="630"/>
                    <a:pt x="918" y="393"/>
                  </a:cubicBezTo>
                  <a:cubicBezTo>
                    <a:pt x="918" y="177"/>
                    <a:pt x="742" y="1"/>
                    <a:pt x="525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6" name="Google Shape;10636;p15"/>
            <p:cNvSpPr/>
            <p:nvPr/>
          </p:nvSpPr>
          <p:spPr>
            <a:xfrm>
              <a:off x="6077250" y="5107125"/>
              <a:ext cx="26200" cy="22450"/>
            </a:xfrm>
            <a:custGeom>
              <a:avLst/>
              <a:gdLst/>
              <a:ahLst/>
              <a:cxnLst/>
              <a:rect l="l" t="t" r="r" b="b"/>
              <a:pathLst>
                <a:path w="1048" h="898" extrusionOk="0">
                  <a:moveTo>
                    <a:pt x="601" y="0"/>
                  </a:moveTo>
                  <a:cubicBezTo>
                    <a:pt x="200" y="0"/>
                    <a:pt x="0" y="482"/>
                    <a:pt x="284" y="764"/>
                  </a:cubicBezTo>
                  <a:cubicBezTo>
                    <a:pt x="375" y="856"/>
                    <a:pt x="487" y="897"/>
                    <a:pt x="597" y="897"/>
                  </a:cubicBezTo>
                  <a:cubicBezTo>
                    <a:pt x="827" y="897"/>
                    <a:pt x="1048" y="718"/>
                    <a:pt x="1048" y="448"/>
                  </a:cubicBezTo>
                  <a:cubicBezTo>
                    <a:pt x="1048" y="200"/>
                    <a:pt x="848" y="0"/>
                    <a:pt x="60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7" name="Google Shape;10637;p15"/>
            <p:cNvSpPr/>
            <p:nvPr/>
          </p:nvSpPr>
          <p:spPr>
            <a:xfrm>
              <a:off x="5825500" y="4867500"/>
              <a:ext cx="22950" cy="19675"/>
            </a:xfrm>
            <a:custGeom>
              <a:avLst/>
              <a:gdLst/>
              <a:ahLst/>
              <a:cxnLst/>
              <a:rect l="l" t="t" r="r" b="b"/>
              <a:pathLst>
                <a:path w="918" h="787" extrusionOk="0">
                  <a:moveTo>
                    <a:pt x="525" y="1"/>
                  </a:moveTo>
                  <a:cubicBezTo>
                    <a:pt x="176" y="1"/>
                    <a:pt x="1" y="424"/>
                    <a:pt x="248" y="671"/>
                  </a:cubicBezTo>
                  <a:cubicBezTo>
                    <a:pt x="327" y="751"/>
                    <a:pt x="426" y="786"/>
                    <a:pt x="522" y="786"/>
                  </a:cubicBezTo>
                  <a:cubicBezTo>
                    <a:pt x="724" y="786"/>
                    <a:pt x="918" y="629"/>
                    <a:pt x="918" y="393"/>
                  </a:cubicBezTo>
                  <a:cubicBezTo>
                    <a:pt x="918" y="177"/>
                    <a:pt x="742" y="1"/>
                    <a:pt x="525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8" name="Google Shape;10638;p15"/>
            <p:cNvSpPr/>
            <p:nvPr/>
          </p:nvSpPr>
          <p:spPr>
            <a:xfrm>
              <a:off x="5662500" y="4581650"/>
              <a:ext cx="6600" cy="5650"/>
            </a:xfrm>
            <a:custGeom>
              <a:avLst/>
              <a:gdLst/>
              <a:ahLst/>
              <a:cxnLst/>
              <a:rect l="l" t="t" r="r" b="b"/>
              <a:pathLst>
                <a:path w="264" h="226" extrusionOk="0">
                  <a:moveTo>
                    <a:pt x="151" y="1"/>
                  </a:moveTo>
                  <a:cubicBezTo>
                    <a:pt x="51" y="1"/>
                    <a:pt x="1" y="122"/>
                    <a:pt x="72" y="192"/>
                  </a:cubicBezTo>
                  <a:cubicBezTo>
                    <a:pt x="95" y="215"/>
                    <a:pt x="123" y="225"/>
                    <a:pt x="150" y="225"/>
                  </a:cubicBezTo>
                  <a:cubicBezTo>
                    <a:pt x="208" y="225"/>
                    <a:pt x="263" y="180"/>
                    <a:pt x="263" y="113"/>
                  </a:cubicBezTo>
                  <a:cubicBezTo>
                    <a:pt x="263" y="51"/>
                    <a:pt x="213" y="1"/>
                    <a:pt x="151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9" name="Google Shape;10639;p15"/>
            <p:cNvSpPr/>
            <p:nvPr/>
          </p:nvSpPr>
          <p:spPr>
            <a:xfrm>
              <a:off x="5817625" y="4249575"/>
              <a:ext cx="16800" cy="16850"/>
            </a:xfrm>
            <a:custGeom>
              <a:avLst/>
              <a:gdLst/>
              <a:ahLst/>
              <a:cxnLst/>
              <a:rect l="l" t="t" r="r" b="b"/>
              <a:pathLst>
                <a:path w="672" h="674" extrusionOk="0">
                  <a:moveTo>
                    <a:pt x="337" y="0"/>
                  </a:moveTo>
                  <a:cubicBezTo>
                    <a:pt x="150" y="0"/>
                    <a:pt x="0" y="150"/>
                    <a:pt x="0" y="337"/>
                  </a:cubicBezTo>
                  <a:cubicBezTo>
                    <a:pt x="0" y="522"/>
                    <a:pt x="150" y="673"/>
                    <a:pt x="337" y="673"/>
                  </a:cubicBezTo>
                  <a:cubicBezTo>
                    <a:pt x="522" y="673"/>
                    <a:pt x="672" y="522"/>
                    <a:pt x="672" y="337"/>
                  </a:cubicBezTo>
                  <a:cubicBezTo>
                    <a:pt x="672" y="150"/>
                    <a:pt x="522" y="0"/>
                    <a:pt x="337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0" name="Google Shape;10640;p15"/>
            <p:cNvSpPr/>
            <p:nvPr/>
          </p:nvSpPr>
          <p:spPr>
            <a:xfrm>
              <a:off x="5467300" y="4995000"/>
              <a:ext cx="16850" cy="16850"/>
            </a:xfrm>
            <a:custGeom>
              <a:avLst/>
              <a:gdLst/>
              <a:ahLst/>
              <a:cxnLst/>
              <a:rect l="l" t="t" r="r" b="b"/>
              <a:pathLst>
                <a:path w="674" h="674" extrusionOk="0">
                  <a:moveTo>
                    <a:pt x="337" y="0"/>
                  </a:moveTo>
                  <a:cubicBezTo>
                    <a:pt x="151" y="0"/>
                    <a:pt x="1" y="152"/>
                    <a:pt x="1" y="337"/>
                  </a:cubicBezTo>
                  <a:cubicBezTo>
                    <a:pt x="1" y="523"/>
                    <a:pt x="151" y="673"/>
                    <a:pt x="337" y="673"/>
                  </a:cubicBezTo>
                  <a:cubicBezTo>
                    <a:pt x="522" y="673"/>
                    <a:pt x="674" y="523"/>
                    <a:pt x="674" y="337"/>
                  </a:cubicBezTo>
                  <a:cubicBezTo>
                    <a:pt x="674" y="152"/>
                    <a:pt x="522" y="0"/>
                    <a:pt x="337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1" name="Google Shape;10641;p15"/>
            <p:cNvSpPr/>
            <p:nvPr/>
          </p:nvSpPr>
          <p:spPr>
            <a:xfrm>
              <a:off x="5322050" y="4703575"/>
              <a:ext cx="6575" cy="5625"/>
            </a:xfrm>
            <a:custGeom>
              <a:avLst/>
              <a:gdLst/>
              <a:ahLst/>
              <a:cxnLst/>
              <a:rect l="l" t="t" r="r" b="b"/>
              <a:pathLst>
                <a:path w="263" h="225" extrusionOk="0">
                  <a:moveTo>
                    <a:pt x="151" y="0"/>
                  </a:moveTo>
                  <a:cubicBezTo>
                    <a:pt x="50" y="0"/>
                    <a:pt x="0" y="120"/>
                    <a:pt x="70" y="191"/>
                  </a:cubicBezTo>
                  <a:cubicBezTo>
                    <a:pt x="93" y="214"/>
                    <a:pt x="122" y="225"/>
                    <a:pt x="150" y="225"/>
                  </a:cubicBezTo>
                  <a:cubicBezTo>
                    <a:pt x="207" y="225"/>
                    <a:pt x="263" y="180"/>
                    <a:pt x="263" y="112"/>
                  </a:cubicBezTo>
                  <a:cubicBezTo>
                    <a:pt x="263" y="50"/>
                    <a:pt x="211" y="0"/>
                    <a:pt x="15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2" name="Google Shape;10642;p15"/>
            <p:cNvSpPr/>
            <p:nvPr/>
          </p:nvSpPr>
          <p:spPr>
            <a:xfrm>
              <a:off x="5073575" y="4546650"/>
              <a:ext cx="25250" cy="25225"/>
            </a:xfrm>
            <a:custGeom>
              <a:avLst/>
              <a:gdLst/>
              <a:ahLst/>
              <a:cxnLst/>
              <a:rect l="l" t="t" r="r" b="b"/>
              <a:pathLst>
                <a:path w="1010" h="1009" extrusionOk="0">
                  <a:moveTo>
                    <a:pt x="505" y="0"/>
                  </a:moveTo>
                  <a:cubicBezTo>
                    <a:pt x="226" y="0"/>
                    <a:pt x="0" y="226"/>
                    <a:pt x="0" y="503"/>
                  </a:cubicBezTo>
                  <a:cubicBezTo>
                    <a:pt x="0" y="782"/>
                    <a:pt x="226" y="1008"/>
                    <a:pt x="505" y="1008"/>
                  </a:cubicBezTo>
                  <a:cubicBezTo>
                    <a:pt x="784" y="1008"/>
                    <a:pt x="1010" y="782"/>
                    <a:pt x="1010" y="503"/>
                  </a:cubicBezTo>
                  <a:cubicBezTo>
                    <a:pt x="1010" y="226"/>
                    <a:pt x="784" y="0"/>
                    <a:pt x="505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3" name="Google Shape;10643;p15"/>
            <p:cNvSpPr/>
            <p:nvPr/>
          </p:nvSpPr>
          <p:spPr>
            <a:xfrm>
              <a:off x="5564425" y="5201000"/>
              <a:ext cx="6600" cy="5625"/>
            </a:xfrm>
            <a:custGeom>
              <a:avLst/>
              <a:gdLst/>
              <a:ahLst/>
              <a:cxnLst/>
              <a:rect l="l" t="t" r="r" b="b"/>
              <a:pathLst>
                <a:path w="264" h="225" extrusionOk="0">
                  <a:moveTo>
                    <a:pt x="151" y="0"/>
                  </a:moveTo>
                  <a:cubicBezTo>
                    <a:pt x="51" y="0"/>
                    <a:pt x="1" y="120"/>
                    <a:pt x="72" y="191"/>
                  </a:cubicBezTo>
                  <a:cubicBezTo>
                    <a:pt x="95" y="214"/>
                    <a:pt x="123" y="225"/>
                    <a:pt x="150" y="225"/>
                  </a:cubicBezTo>
                  <a:cubicBezTo>
                    <a:pt x="208" y="225"/>
                    <a:pt x="263" y="180"/>
                    <a:pt x="263" y="112"/>
                  </a:cubicBezTo>
                  <a:cubicBezTo>
                    <a:pt x="263" y="50"/>
                    <a:pt x="213" y="0"/>
                    <a:pt x="15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4" name="Google Shape;10644;p15"/>
            <p:cNvSpPr/>
            <p:nvPr/>
          </p:nvSpPr>
          <p:spPr>
            <a:xfrm>
              <a:off x="5561175" y="4745600"/>
              <a:ext cx="5625" cy="5625"/>
            </a:xfrm>
            <a:custGeom>
              <a:avLst/>
              <a:gdLst/>
              <a:ahLst/>
              <a:cxnLst/>
              <a:rect l="l" t="t" r="r" b="b"/>
              <a:pathLst>
                <a:path w="225" h="225" extrusionOk="0">
                  <a:moveTo>
                    <a:pt x="113" y="0"/>
                  </a:moveTo>
                  <a:cubicBezTo>
                    <a:pt x="50" y="0"/>
                    <a:pt x="0" y="50"/>
                    <a:pt x="0" y="112"/>
                  </a:cubicBezTo>
                  <a:cubicBezTo>
                    <a:pt x="0" y="175"/>
                    <a:pt x="50" y="225"/>
                    <a:pt x="113" y="225"/>
                  </a:cubicBezTo>
                  <a:cubicBezTo>
                    <a:pt x="175" y="225"/>
                    <a:pt x="225" y="175"/>
                    <a:pt x="225" y="112"/>
                  </a:cubicBezTo>
                  <a:cubicBezTo>
                    <a:pt x="225" y="50"/>
                    <a:pt x="175" y="0"/>
                    <a:pt x="113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5" name="Google Shape;10645;p15"/>
            <p:cNvSpPr/>
            <p:nvPr/>
          </p:nvSpPr>
          <p:spPr>
            <a:xfrm>
              <a:off x="5474325" y="4490600"/>
              <a:ext cx="33625" cy="33625"/>
            </a:xfrm>
            <a:custGeom>
              <a:avLst/>
              <a:gdLst/>
              <a:ahLst/>
              <a:cxnLst/>
              <a:rect l="l" t="t" r="r" b="b"/>
              <a:pathLst>
                <a:path w="1345" h="1345" extrusionOk="0">
                  <a:moveTo>
                    <a:pt x="673" y="0"/>
                  </a:moveTo>
                  <a:cubicBezTo>
                    <a:pt x="300" y="0"/>
                    <a:pt x="0" y="300"/>
                    <a:pt x="0" y="672"/>
                  </a:cubicBezTo>
                  <a:cubicBezTo>
                    <a:pt x="0" y="1043"/>
                    <a:pt x="300" y="1345"/>
                    <a:pt x="673" y="1345"/>
                  </a:cubicBezTo>
                  <a:cubicBezTo>
                    <a:pt x="1045" y="1345"/>
                    <a:pt x="1345" y="1043"/>
                    <a:pt x="1345" y="672"/>
                  </a:cubicBezTo>
                  <a:cubicBezTo>
                    <a:pt x="1345" y="300"/>
                    <a:pt x="1045" y="0"/>
                    <a:pt x="673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6" name="Google Shape;10646;p15"/>
            <p:cNvSpPr/>
            <p:nvPr/>
          </p:nvSpPr>
          <p:spPr>
            <a:xfrm>
              <a:off x="4969875" y="5109925"/>
              <a:ext cx="25275" cy="25225"/>
            </a:xfrm>
            <a:custGeom>
              <a:avLst/>
              <a:gdLst/>
              <a:ahLst/>
              <a:cxnLst/>
              <a:rect l="l" t="t" r="r" b="b"/>
              <a:pathLst>
                <a:path w="1011" h="1009" extrusionOk="0">
                  <a:moveTo>
                    <a:pt x="505" y="1"/>
                  </a:moveTo>
                  <a:cubicBezTo>
                    <a:pt x="227" y="1"/>
                    <a:pt x="1" y="225"/>
                    <a:pt x="1" y="504"/>
                  </a:cubicBezTo>
                  <a:cubicBezTo>
                    <a:pt x="1" y="783"/>
                    <a:pt x="227" y="1009"/>
                    <a:pt x="505" y="1009"/>
                  </a:cubicBezTo>
                  <a:cubicBezTo>
                    <a:pt x="784" y="1009"/>
                    <a:pt x="1010" y="783"/>
                    <a:pt x="1010" y="504"/>
                  </a:cubicBezTo>
                  <a:cubicBezTo>
                    <a:pt x="1010" y="225"/>
                    <a:pt x="784" y="1"/>
                    <a:pt x="505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7" name="Google Shape;10647;p15"/>
            <p:cNvSpPr/>
            <p:nvPr/>
          </p:nvSpPr>
          <p:spPr>
            <a:xfrm>
              <a:off x="5804025" y="4625075"/>
              <a:ext cx="16425" cy="14075"/>
            </a:xfrm>
            <a:custGeom>
              <a:avLst/>
              <a:gdLst/>
              <a:ahLst/>
              <a:cxnLst/>
              <a:rect l="l" t="t" r="r" b="b"/>
              <a:pathLst>
                <a:path w="657" h="563" extrusionOk="0">
                  <a:moveTo>
                    <a:pt x="376" y="1"/>
                  </a:moveTo>
                  <a:cubicBezTo>
                    <a:pt x="126" y="1"/>
                    <a:pt x="0" y="302"/>
                    <a:pt x="177" y="480"/>
                  </a:cubicBezTo>
                  <a:cubicBezTo>
                    <a:pt x="234" y="537"/>
                    <a:pt x="304" y="562"/>
                    <a:pt x="373" y="562"/>
                  </a:cubicBezTo>
                  <a:cubicBezTo>
                    <a:pt x="517" y="562"/>
                    <a:pt x="655" y="451"/>
                    <a:pt x="656" y="281"/>
                  </a:cubicBezTo>
                  <a:cubicBezTo>
                    <a:pt x="656" y="127"/>
                    <a:pt x="531" y="1"/>
                    <a:pt x="376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8" name="Google Shape;10648;p15"/>
            <p:cNvSpPr/>
            <p:nvPr/>
          </p:nvSpPr>
          <p:spPr>
            <a:xfrm>
              <a:off x="4576050" y="4852050"/>
              <a:ext cx="28225" cy="24175"/>
            </a:xfrm>
            <a:custGeom>
              <a:avLst/>
              <a:gdLst/>
              <a:ahLst/>
              <a:cxnLst/>
              <a:rect l="l" t="t" r="r" b="b"/>
              <a:pathLst>
                <a:path w="1129" h="967" extrusionOk="0">
                  <a:moveTo>
                    <a:pt x="645" y="0"/>
                  </a:moveTo>
                  <a:cubicBezTo>
                    <a:pt x="216" y="0"/>
                    <a:pt x="1" y="520"/>
                    <a:pt x="304" y="823"/>
                  </a:cubicBezTo>
                  <a:cubicBezTo>
                    <a:pt x="403" y="922"/>
                    <a:pt x="524" y="966"/>
                    <a:pt x="643" y="966"/>
                  </a:cubicBezTo>
                  <a:cubicBezTo>
                    <a:pt x="891" y="966"/>
                    <a:pt x="1129" y="773"/>
                    <a:pt x="1129" y="482"/>
                  </a:cubicBezTo>
                  <a:cubicBezTo>
                    <a:pt x="1129" y="217"/>
                    <a:pt x="912" y="0"/>
                    <a:pt x="645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9" name="Google Shape;10649;p15"/>
            <p:cNvSpPr/>
            <p:nvPr/>
          </p:nvSpPr>
          <p:spPr>
            <a:xfrm>
              <a:off x="4662500" y="4402000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0"/>
                  </a:moveTo>
                  <a:cubicBezTo>
                    <a:pt x="181" y="0"/>
                    <a:pt x="1" y="179"/>
                    <a:pt x="1" y="402"/>
                  </a:cubicBezTo>
                  <a:cubicBezTo>
                    <a:pt x="1" y="623"/>
                    <a:pt x="181" y="803"/>
                    <a:pt x="402" y="803"/>
                  </a:cubicBezTo>
                  <a:cubicBezTo>
                    <a:pt x="624" y="803"/>
                    <a:pt x="804" y="623"/>
                    <a:pt x="804" y="402"/>
                  </a:cubicBezTo>
                  <a:cubicBezTo>
                    <a:pt x="804" y="179"/>
                    <a:pt x="624" y="0"/>
                    <a:pt x="40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0" name="Google Shape;10650;p15"/>
            <p:cNvSpPr/>
            <p:nvPr/>
          </p:nvSpPr>
          <p:spPr>
            <a:xfrm>
              <a:off x="4089850" y="4520525"/>
              <a:ext cx="16100" cy="16100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22" y="1"/>
                  </a:moveTo>
                  <a:cubicBezTo>
                    <a:pt x="145" y="1"/>
                    <a:pt x="1" y="145"/>
                    <a:pt x="1" y="322"/>
                  </a:cubicBezTo>
                  <a:cubicBezTo>
                    <a:pt x="1" y="499"/>
                    <a:pt x="145" y="643"/>
                    <a:pt x="322" y="643"/>
                  </a:cubicBezTo>
                  <a:cubicBezTo>
                    <a:pt x="499" y="643"/>
                    <a:pt x="643" y="499"/>
                    <a:pt x="643" y="322"/>
                  </a:cubicBezTo>
                  <a:cubicBezTo>
                    <a:pt x="643" y="145"/>
                    <a:pt x="499" y="1"/>
                    <a:pt x="322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1" name="Google Shape;10651;p15"/>
            <p:cNvSpPr/>
            <p:nvPr/>
          </p:nvSpPr>
          <p:spPr>
            <a:xfrm>
              <a:off x="4174250" y="4878200"/>
              <a:ext cx="28150" cy="28125"/>
            </a:xfrm>
            <a:custGeom>
              <a:avLst/>
              <a:gdLst/>
              <a:ahLst/>
              <a:cxnLst/>
              <a:rect l="l" t="t" r="r" b="b"/>
              <a:pathLst>
                <a:path w="1126" h="1125" extrusionOk="0">
                  <a:moveTo>
                    <a:pt x="563" y="0"/>
                  </a:moveTo>
                  <a:cubicBezTo>
                    <a:pt x="252" y="0"/>
                    <a:pt x="0" y="252"/>
                    <a:pt x="0" y="563"/>
                  </a:cubicBezTo>
                  <a:cubicBezTo>
                    <a:pt x="0" y="873"/>
                    <a:pt x="252" y="1125"/>
                    <a:pt x="563" y="1125"/>
                  </a:cubicBezTo>
                  <a:cubicBezTo>
                    <a:pt x="873" y="1125"/>
                    <a:pt x="1125" y="873"/>
                    <a:pt x="1125" y="563"/>
                  </a:cubicBezTo>
                  <a:cubicBezTo>
                    <a:pt x="1125" y="252"/>
                    <a:pt x="873" y="0"/>
                    <a:pt x="563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2" name="Google Shape;10652;p15"/>
            <p:cNvSpPr/>
            <p:nvPr/>
          </p:nvSpPr>
          <p:spPr>
            <a:xfrm>
              <a:off x="4568075" y="5059000"/>
              <a:ext cx="16075" cy="16075"/>
            </a:xfrm>
            <a:custGeom>
              <a:avLst/>
              <a:gdLst/>
              <a:ahLst/>
              <a:cxnLst/>
              <a:rect l="l" t="t" r="r" b="b"/>
              <a:pathLst>
                <a:path w="643" h="643" extrusionOk="0">
                  <a:moveTo>
                    <a:pt x="321" y="0"/>
                  </a:moveTo>
                  <a:cubicBezTo>
                    <a:pt x="144" y="0"/>
                    <a:pt x="0" y="144"/>
                    <a:pt x="0" y="322"/>
                  </a:cubicBezTo>
                  <a:cubicBezTo>
                    <a:pt x="0" y="500"/>
                    <a:pt x="144" y="643"/>
                    <a:pt x="321" y="643"/>
                  </a:cubicBezTo>
                  <a:cubicBezTo>
                    <a:pt x="499" y="643"/>
                    <a:pt x="643" y="500"/>
                    <a:pt x="643" y="322"/>
                  </a:cubicBezTo>
                  <a:cubicBezTo>
                    <a:pt x="643" y="144"/>
                    <a:pt x="499" y="0"/>
                    <a:pt x="32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3" name="Google Shape;10653;p15"/>
            <p:cNvSpPr/>
            <p:nvPr/>
          </p:nvSpPr>
          <p:spPr>
            <a:xfrm>
              <a:off x="3686000" y="4727475"/>
              <a:ext cx="20100" cy="20125"/>
            </a:xfrm>
            <a:custGeom>
              <a:avLst/>
              <a:gdLst/>
              <a:ahLst/>
              <a:cxnLst/>
              <a:rect l="l" t="t" r="r" b="b"/>
              <a:pathLst>
                <a:path w="804" h="805" extrusionOk="0">
                  <a:moveTo>
                    <a:pt x="402" y="1"/>
                  </a:moveTo>
                  <a:cubicBezTo>
                    <a:pt x="181" y="1"/>
                    <a:pt x="0" y="181"/>
                    <a:pt x="0" y="402"/>
                  </a:cubicBezTo>
                  <a:cubicBezTo>
                    <a:pt x="0" y="625"/>
                    <a:pt x="181" y="804"/>
                    <a:pt x="402" y="804"/>
                  </a:cubicBezTo>
                  <a:cubicBezTo>
                    <a:pt x="625" y="804"/>
                    <a:pt x="804" y="625"/>
                    <a:pt x="804" y="402"/>
                  </a:cubicBezTo>
                  <a:cubicBezTo>
                    <a:pt x="804" y="181"/>
                    <a:pt x="625" y="1"/>
                    <a:pt x="402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4" name="Google Shape;10654;p15"/>
            <p:cNvSpPr/>
            <p:nvPr/>
          </p:nvSpPr>
          <p:spPr>
            <a:xfrm>
              <a:off x="3732225" y="4482375"/>
              <a:ext cx="16100" cy="16075"/>
            </a:xfrm>
            <a:custGeom>
              <a:avLst/>
              <a:gdLst/>
              <a:ahLst/>
              <a:cxnLst/>
              <a:rect l="l" t="t" r="r" b="b"/>
              <a:pathLst>
                <a:path w="644" h="643" extrusionOk="0">
                  <a:moveTo>
                    <a:pt x="322" y="0"/>
                  </a:moveTo>
                  <a:cubicBezTo>
                    <a:pt x="144" y="0"/>
                    <a:pt x="0" y="143"/>
                    <a:pt x="0" y="322"/>
                  </a:cubicBezTo>
                  <a:cubicBezTo>
                    <a:pt x="0" y="499"/>
                    <a:pt x="144" y="643"/>
                    <a:pt x="322" y="643"/>
                  </a:cubicBezTo>
                  <a:cubicBezTo>
                    <a:pt x="499" y="643"/>
                    <a:pt x="643" y="499"/>
                    <a:pt x="643" y="322"/>
                  </a:cubicBezTo>
                  <a:cubicBezTo>
                    <a:pt x="643" y="143"/>
                    <a:pt x="499" y="0"/>
                    <a:pt x="32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5" name="Google Shape;10655;p15"/>
            <p:cNvSpPr/>
            <p:nvPr/>
          </p:nvSpPr>
          <p:spPr>
            <a:xfrm>
              <a:off x="3272100" y="4952500"/>
              <a:ext cx="8050" cy="8075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1" y="1"/>
                  </a:moveTo>
                  <a:cubicBezTo>
                    <a:pt x="73" y="1"/>
                    <a:pt x="0" y="74"/>
                    <a:pt x="0" y="161"/>
                  </a:cubicBezTo>
                  <a:cubicBezTo>
                    <a:pt x="0" y="251"/>
                    <a:pt x="73" y="322"/>
                    <a:pt x="161" y="322"/>
                  </a:cubicBezTo>
                  <a:cubicBezTo>
                    <a:pt x="250" y="322"/>
                    <a:pt x="321" y="251"/>
                    <a:pt x="321" y="161"/>
                  </a:cubicBezTo>
                  <a:cubicBezTo>
                    <a:pt x="321" y="74"/>
                    <a:pt x="250" y="1"/>
                    <a:pt x="161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6" name="Google Shape;10656;p15"/>
            <p:cNvSpPr/>
            <p:nvPr/>
          </p:nvSpPr>
          <p:spPr>
            <a:xfrm>
              <a:off x="3651850" y="5195650"/>
              <a:ext cx="8050" cy="8050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61" y="0"/>
                  </a:moveTo>
                  <a:cubicBezTo>
                    <a:pt x="72" y="0"/>
                    <a:pt x="0" y="72"/>
                    <a:pt x="0" y="161"/>
                  </a:cubicBezTo>
                  <a:cubicBezTo>
                    <a:pt x="0" y="249"/>
                    <a:pt x="72" y="322"/>
                    <a:pt x="161" y="322"/>
                  </a:cubicBezTo>
                  <a:cubicBezTo>
                    <a:pt x="249" y="322"/>
                    <a:pt x="322" y="249"/>
                    <a:pt x="322" y="161"/>
                  </a:cubicBezTo>
                  <a:cubicBezTo>
                    <a:pt x="322" y="72"/>
                    <a:pt x="249" y="0"/>
                    <a:pt x="16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7" name="Google Shape;10657;p15"/>
            <p:cNvSpPr/>
            <p:nvPr/>
          </p:nvSpPr>
          <p:spPr>
            <a:xfrm>
              <a:off x="2972700" y="4584850"/>
              <a:ext cx="28150" cy="28125"/>
            </a:xfrm>
            <a:custGeom>
              <a:avLst/>
              <a:gdLst/>
              <a:ahLst/>
              <a:cxnLst/>
              <a:rect l="l" t="t" r="r" b="b"/>
              <a:pathLst>
                <a:path w="1126" h="1125" extrusionOk="0">
                  <a:moveTo>
                    <a:pt x="563" y="0"/>
                  </a:moveTo>
                  <a:cubicBezTo>
                    <a:pt x="252" y="0"/>
                    <a:pt x="1" y="252"/>
                    <a:pt x="1" y="562"/>
                  </a:cubicBezTo>
                  <a:cubicBezTo>
                    <a:pt x="1" y="873"/>
                    <a:pt x="252" y="1125"/>
                    <a:pt x="563" y="1125"/>
                  </a:cubicBezTo>
                  <a:cubicBezTo>
                    <a:pt x="874" y="1125"/>
                    <a:pt x="1126" y="873"/>
                    <a:pt x="1126" y="562"/>
                  </a:cubicBezTo>
                  <a:cubicBezTo>
                    <a:pt x="1126" y="252"/>
                    <a:pt x="874" y="0"/>
                    <a:pt x="563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8" name="Google Shape;10658;p15"/>
            <p:cNvSpPr/>
            <p:nvPr/>
          </p:nvSpPr>
          <p:spPr>
            <a:xfrm>
              <a:off x="3168025" y="4305550"/>
              <a:ext cx="41825" cy="40200"/>
            </a:xfrm>
            <a:custGeom>
              <a:avLst/>
              <a:gdLst/>
              <a:ahLst/>
              <a:cxnLst/>
              <a:rect l="l" t="t" r="r" b="b"/>
              <a:pathLst>
                <a:path w="1673" h="1608" extrusionOk="0">
                  <a:moveTo>
                    <a:pt x="870" y="0"/>
                  </a:moveTo>
                  <a:cubicBezTo>
                    <a:pt x="869" y="0"/>
                    <a:pt x="868" y="0"/>
                    <a:pt x="868" y="0"/>
                  </a:cubicBezTo>
                  <a:cubicBezTo>
                    <a:pt x="543" y="0"/>
                    <a:pt x="249" y="196"/>
                    <a:pt x="125" y="496"/>
                  </a:cubicBezTo>
                  <a:cubicBezTo>
                    <a:pt x="0" y="796"/>
                    <a:pt x="70" y="1142"/>
                    <a:pt x="299" y="1372"/>
                  </a:cubicBezTo>
                  <a:cubicBezTo>
                    <a:pt x="453" y="1525"/>
                    <a:pt x="660" y="1607"/>
                    <a:pt x="869" y="1607"/>
                  </a:cubicBezTo>
                  <a:cubicBezTo>
                    <a:pt x="972" y="1607"/>
                    <a:pt x="1076" y="1587"/>
                    <a:pt x="1175" y="1546"/>
                  </a:cubicBezTo>
                  <a:cubicBezTo>
                    <a:pt x="1475" y="1422"/>
                    <a:pt x="1671" y="1128"/>
                    <a:pt x="1672" y="804"/>
                  </a:cubicBezTo>
                  <a:cubicBezTo>
                    <a:pt x="1672" y="360"/>
                    <a:pt x="1313" y="0"/>
                    <a:pt x="870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9" name="Google Shape;10659;p15"/>
            <p:cNvSpPr/>
            <p:nvPr/>
          </p:nvSpPr>
          <p:spPr>
            <a:xfrm>
              <a:off x="3416775" y="4301525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1"/>
                  </a:moveTo>
                  <a:cubicBezTo>
                    <a:pt x="179" y="1"/>
                    <a:pt x="1" y="179"/>
                    <a:pt x="1" y="402"/>
                  </a:cubicBezTo>
                  <a:cubicBezTo>
                    <a:pt x="1" y="624"/>
                    <a:pt x="179" y="804"/>
                    <a:pt x="402" y="804"/>
                  </a:cubicBezTo>
                  <a:cubicBezTo>
                    <a:pt x="624" y="804"/>
                    <a:pt x="804" y="624"/>
                    <a:pt x="804" y="402"/>
                  </a:cubicBezTo>
                  <a:cubicBezTo>
                    <a:pt x="804" y="179"/>
                    <a:pt x="624" y="1"/>
                    <a:pt x="402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0" name="Google Shape;10660;p15"/>
            <p:cNvSpPr/>
            <p:nvPr/>
          </p:nvSpPr>
          <p:spPr>
            <a:xfrm>
              <a:off x="2799900" y="5109250"/>
              <a:ext cx="36225" cy="36175"/>
            </a:xfrm>
            <a:custGeom>
              <a:avLst/>
              <a:gdLst/>
              <a:ahLst/>
              <a:cxnLst/>
              <a:rect l="l" t="t" r="r" b="b"/>
              <a:pathLst>
                <a:path w="1449" h="1447" extrusionOk="0">
                  <a:moveTo>
                    <a:pt x="725" y="0"/>
                  </a:moveTo>
                  <a:cubicBezTo>
                    <a:pt x="325" y="0"/>
                    <a:pt x="1" y="323"/>
                    <a:pt x="1" y="723"/>
                  </a:cubicBezTo>
                  <a:cubicBezTo>
                    <a:pt x="1" y="1124"/>
                    <a:pt x="325" y="1446"/>
                    <a:pt x="725" y="1446"/>
                  </a:cubicBezTo>
                  <a:cubicBezTo>
                    <a:pt x="1124" y="1446"/>
                    <a:pt x="1448" y="1124"/>
                    <a:pt x="1448" y="723"/>
                  </a:cubicBezTo>
                  <a:cubicBezTo>
                    <a:pt x="1448" y="323"/>
                    <a:pt x="1124" y="0"/>
                    <a:pt x="725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1" name="Google Shape;10661;p15"/>
            <p:cNvSpPr/>
            <p:nvPr/>
          </p:nvSpPr>
          <p:spPr>
            <a:xfrm>
              <a:off x="2536700" y="4468300"/>
              <a:ext cx="52250" cy="52250"/>
            </a:xfrm>
            <a:custGeom>
              <a:avLst/>
              <a:gdLst/>
              <a:ahLst/>
              <a:cxnLst/>
              <a:rect l="l" t="t" r="r" b="b"/>
              <a:pathLst>
                <a:path w="2090" h="2090" extrusionOk="0">
                  <a:moveTo>
                    <a:pt x="1045" y="1"/>
                  </a:moveTo>
                  <a:cubicBezTo>
                    <a:pt x="468" y="1"/>
                    <a:pt x="1" y="468"/>
                    <a:pt x="1" y="1045"/>
                  </a:cubicBezTo>
                  <a:cubicBezTo>
                    <a:pt x="1" y="1621"/>
                    <a:pt x="468" y="2090"/>
                    <a:pt x="1045" y="2090"/>
                  </a:cubicBezTo>
                  <a:cubicBezTo>
                    <a:pt x="1623" y="2090"/>
                    <a:pt x="2090" y="1621"/>
                    <a:pt x="2090" y="1045"/>
                  </a:cubicBezTo>
                  <a:cubicBezTo>
                    <a:pt x="2090" y="468"/>
                    <a:pt x="1623" y="1"/>
                    <a:pt x="1045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2" name="Google Shape;10662;p15"/>
            <p:cNvSpPr/>
            <p:nvPr/>
          </p:nvSpPr>
          <p:spPr>
            <a:xfrm>
              <a:off x="2773800" y="4150825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0"/>
                  </a:moveTo>
                  <a:cubicBezTo>
                    <a:pt x="180" y="0"/>
                    <a:pt x="0" y="180"/>
                    <a:pt x="0" y="402"/>
                  </a:cubicBezTo>
                  <a:cubicBezTo>
                    <a:pt x="0" y="625"/>
                    <a:pt x="180" y="803"/>
                    <a:pt x="402" y="803"/>
                  </a:cubicBezTo>
                  <a:cubicBezTo>
                    <a:pt x="625" y="803"/>
                    <a:pt x="803" y="625"/>
                    <a:pt x="803" y="402"/>
                  </a:cubicBezTo>
                  <a:cubicBezTo>
                    <a:pt x="803" y="180"/>
                    <a:pt x="625" y="0"/>
                    <a:pt x="40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3" name="Google Shape;10663;p15"/>
            <p:cNvSpPr/>
            <p:nvPr/>
          </p:nvSpPr>
          <p:spPr>
            <a:xfrm>
              <a:off x="2329750" y="4988650"/>
              <a:ext cx="16100" cy="16150"/>
            </a:xfrm>
            <a:custGeom>
              <a:avLst/>
              <a:gdLst/>
              <a:ahLst/>
              <a:cxnLst/>
              <a:rect l="l" t="t" r="r" b="b"/>
              <a:pathLst>
                <a:path w="644" h="646" extrusionOk="0">
                  <a:moveTo>
                    <a:pt x="322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1"/>
                    <a:pt x="145" y="645"/>
                    <a:pt x="322" y="645"/>
                  </a:cubicBezTo>
                  <a:cubicBezTo>
                    <a:pt x="500" y="645"/>
                    <a:pt x="644" y="501"/>
                    <a:pt x="644" y="324"/>
                  </a:cubicBezTo>
                  <a:cubicBezTo>
                    <a:pt x="644" y="145"/>
                    <a:pt x="500" y="1"/>
                    <a:pt x="322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4" name="Google Shape;10664;p15"/>
            <p:cNvSpPr/>
            <p:nvPr/>
          </p:nvSpPr>
          <p:spPr>
            <a:xfrm>
              <a:off x="2203150" y="4618975"/>
              <a:ext cx="24175" cy="24125"/>
            </a:xfrm>
            <a:custGeom>
              <a:avLst/>
              <a:gdLst/>
              <a:ahLst/>
              <a:cxnLst/>
              <a:rect l="l" t="t" r="r" b="b"/>
              <a:pathLst>
                <a:path w="967" h="965" extrusionOk="0">
                  <a:moveTo>
                    <a:pt x="484" y="1"/>
                  </a:moveTo>
                  <a:cubicBezTo>
                    <a:pt x="217" y="1"/>
                    <a:pt x="0" y="216"/>
                    <a:pt x="0" y="483"/>
                  </a:cubicBezTo>
                  <a:cubicBezTo>
                    <a:pt x="0" y="750"/>
                    <a:pt x="217" y="965"/>
                    <a:pt x="484" y="965"/>
                  </a:cubicBezTo>
                  <a:cubicBezTo>
                    <a:pt x="749" y="965"/>
                    <a:pt x="966" y="750"/>
                    <a:pt x="966" y="483"/>
                  </a:cubicBezTo>
                  <a:cubicBezTo>
                    <a:pt x="966" y="216"/>
                    <a:pt x="749" y="1"/>
                    <a:pt x="484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5" name="Google Shape;10665;p15"/>
            <p:cNvSpPr/>
            <p:nvPr/>
          </p:nvSpPr>
          <p:spPr>
            <a:xfrm>
              <a:off x="2154950" y="4283450"/>
              <a:ext cx="8050" cy="8050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61" y="0"/>
                  </a:moveTo>
                  <a:cubicBezTo>
                    <a:pt x="71" y="0"/>
                    <a:pt x="0" y="72"/>
                    <a:pt x="0" y="161"/>
                  </a:cubicBezTo>
                  <a:cubicBezTo>
                    <a:pt x="0" y="249"/>
                    <a:pt x="71" y="322"/>
                    <a:pt x="161" y="322"/>
                  </a:cubicBezTo>
                  <a:cubicBezTo>
                    <a:pt x="250" y="322"/>
                    <a:pt x="322" y="249"/>
                    <a:pt x="322" y="161"/>
                  </a:cubicBezTo>
                  <a:cubicBezTo>
                    <a:pt x="322" y="72"/>
                    <a:pt x="250" y="0"/>
                    <a:pt x="16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6" name="Google Shape;10666;p15"/>
            <p:cNvSpPr/>
            <p:nvPr/>
          </p:nvSpPr>
          <p:spPr>
            <a:xfrm>
              <a:off x="1911775" y="4856050"/>
              <a:ext cx="28200" cy="24175"/>
            </a:xfrm>
            <a:custGeom>
              <a:avLst/>
              <a:gdLst/>
              <a:ahLst/>
              <a:cxnLst/>
              <a:rect l="l" t="t" r="r" b="b"/>
              <a:pathLst>
                <a:path w="1128" h="967" extrusionOk="0">
                  <a:moveTo>
                    <a:pt x="646" y="1"/>
                  </a:moveTo>
                  <a:cubicBezTo>
                    <a:pt x="215" y="1"/>
                    <a:pt x="0" y="521"/>
                    <a:pt x="305" y="824"/>
                  </a:cubicBezTo>
                  <a:cubicBezTo>
                    <a:pt x="403" y="923"/>
                    <a:pt x="524" y="967"/>
                    <a:pt x="642" y="967"/>
                  </a:cubicBezTo>
                  <a:cubicBezTo>
                    <a:pt x="890" y="967"/>
                    <a:pt x="1128" y="774"/>
                    <a:pt x="1128" y="483"/>
                  </a:cubicBezTo>
                  <a:cubicBezTo>
                    <a:pt x="1128" y="218"/>
                    <a:pt x="911" y="1"/>
                    <a:pt x="646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7" name="Google Shape;10667;p15"/>
            <p:cNvSpPr/>
            <p:nvPr/>
          </p:nvSpPr>
          <p:spPr>
            <a:xfrm>
              <a:off x="1968075" y="5073050"/>
              <a:ext cx="16100" cy="16125"/>
            </a:xfrm>
            <a:custGeom>
              <a:avLst/>
              <a:gdLst/>
              <a:ahLst/>
              <a:cxnLst/>
              <a:rect l="l" t="t" r="r" b="b"/>
              <a:pathLst>
                <a:path w="644" h="645" extrusionOk="0">
                  <a:moveTo>
                    <a:pt x="322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1"/>
                    <a:pt x="145" y="645"/>
                    <a:pt x="322" y="645"/>
                  </a:cubicBezTo>
                  <a:cubicBezTo>
                    <a:pt x="499" y="645"/>
                    <a:pt x="643" y="501"/>
                    <a:pt x="643" y="324"/>
                  </a:cubicBezTo>
                  <a:cubicBezTo>
                    <a:pt x="643" y="145"/>
                    <a:pt x="499" y="1"/>
                    <a:pt x="322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8" name="Google Shape;10668;p15"/>
            <p:cNvSpPr/>
            <p:nvPr/>
          </p:nvSpPr>
          <p:spPr>
            <a:xfrm>
              <a:off x="1666700" y="4618975"/>
              <a:ext cx="32150" cy="32175"/>
            </a:xfrm>
            <a:custGeom>
              <a:avLst/>
              <a:gdLst/>
              <a:ahLst/>
              <a:cxnLst/>
              <a:rect l="l" t="t" r="r" b="b"/>
              <a:pathLst>
                <a:path w="1286" h="1287" extrusionOk="0">
                  <a:moveTo>
                    <a:pt x="643" y="1"/>
                  </a:moveTo>
                  <a:cubicBezTo>
                    <a:pt x="288" y="1"/>
                    <a:pt x="0" y="289"/>
                    <a:pt x="0" y="644"/>
                  </a:cubicBezTo>
                  <a:cubicBezTo>
                    <a:pt x="0" y="998"/>
                    <a:pt x="288" y="1286"/>
                    <a:pt x="643" y="1286"/>
                  </a:cubicBezTo>
                  <a:cubicBezTo>
                    <a:pt x="999" y="1286"/>
                    <a:pt x="1285" y="998"/>
                    <a:pt x="1285" y="644"/>
                  </a:cubicBezTo>
                  <a:cubicBezTo>
                    <a:pt x="1285" y="289"/>
                    <a:pt x="999" y="1"/>
                    <a:pt x="643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9" name="Google Shape;10669;p15"/>
            <p:cNvSpPr/>
            <p:nvPr/>
          </p:nvSpPr>
          <p:spPr>
            <a:xfrm>
              <a:off x="1787225" y="4325625"/>
              <a:ext cx="32200" cy="32175"/>
            </a:xfrm>
            <a:custGeom>
              <a:avLst/>
              <a:gdLst/>
              <a:ahLst/>
              <a:cxnLst/>
              <a:rect l="l" t="t" r="r" b="b"/>
              <a:pathLst>
                <a:path w="1288" h="1287" extrusionOk="0">
                  <a:moveTo>
                    <a:pt x="644" y="1"/>
                  </a:moveTo>
                  <a:cubicBezTo>
                    <a:pt x="289" y="1"/>
                    <a:pt x="1" y="289"/>
                    <a:pt x="1" y="643"/>
                  </a:cubicBezTo>
                  <a:cubicBezTo>
                    <a:pt x="1" y="998"/>
                    <a:pt x="289" y="1286"/>
                    <a:pt x="644" y="1286"/>
                  </a:cubicBezTo>
                  <a:cubicBezTo>
                    <a:pt x="1000" y="1286"/>
                    <a:pt x="1288" y="998"/>
                    <a:pt x="1288" y="643"/>
                  </a:cubicBezTo>
                  <a:cubicBezTo>
                    <a:pt x="1288" y="289"/>
                    <a:pt x="1000" y="1"/>
                    <a:pt x="644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0" name="Google Shape;10670;p15"/>
            <p:cNvSpPr/>
            <p:nvPr/>
          </p:nvSpPr>
          <p:spPr>
            <a:xfrm>
              <a:off x="1596350" y="4064400"/>
              <a:ext cx="36225" cy="36225"/>
            </a:xfrm>
            <a:custGeom>
              <a:avLst/>
              <a:gdLst/>
              <a:ahLst/>
              <a:cxnLst/>
              <a:rect l="l" t="t" r="r" b="b"/>
              <a:pathLst>
                <a:path w="1449" h="1449" extrusionOk="0">
                  <a:moveTo>
                    <a:pt x="725" y="1"/>
                  </a:moveTo>
                  <a:cubicBezTo>
                    <a:pt x="325" y="1"/>
                    <a:pt x="1" y="325"/>
                    <a:pt x="1" y="725"/>
                  </a:cubicBezTo>
                  <a:cubicBezTo>
                    <a:pt x="1" y="1124"/>
                    <a:pt x="325" y="1449"/>
                    <a:pt x="725" y="1449"/>
                  </a:cubicBezTo>
                  <a:cubicBezTo>
                    <a:pt x="1124" y="1449"/>
                    <a:pt x="1448" y="1124"/>
                    <a:pt x="1448" y="725"/>
                  </a:cubicBezTo>
                  <a:cubicBezTo>
                    <a:pt x="1448" y="325"/>
                    <a:pt x="1124" y="1"/>
                    <a:pt x="725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1" name="Google Shape;10671;p15"/>
            <p:cNvSpPr/>
            <p:nvPr/>
          </p:nvSpPr>
          <p:spPr>
            <a:xfrm>
              <a:off x="1170400" y="4600900"/>
              <a:ext cx="12075" cy="12075"/>
            </a:xfrm>
            <a:custGeom>
              <a:avLst/>
              <a:gdLst/>
              <a:ahLst/>
              <a:cxnLst/>
              <a:rect l="l" t="t" r="r" b="b"/>
              <a:pathLst>
                <a:path w="483" h="483" extrusionOk="0">
                  <a:moveTo>
                    <a:pt x="241" y="1"/>
                  </a:moveTo>
                  <a:cubicBezTo>
                    <a:pt x="108" y="1"/>
                    <a:pt x="0" y="108"/>
                    <a:pt x="0" y="242"/>
                  </a:cubicBezTo>
                  <a:cubicBezTo>
                    <a:pt x="0" y="375"/>
                    <a:pt x="108" y="483"/>
                    <a:pt x="241" y="483"/>
                  </a:cubicBezTo>
                  <a:cubicBezTo>
                    <a:pt x="375" y="483"/>
                    <a:pt x="482" y="375"/>
                    <a:pt x="482" y="242"/>
                  </a:cubicBezTo>
                  <a:cubicBezTo>
                    <a:pt x="482" y="108"/>
                    <a:pt x="375" y="1"/>
                    <a:pt x="241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2" name="Google Shape;10672;p15"/>
            <p:cNvSpPr/>
            <p:nvPr/>
          </p:nvSpPr>
          <p:spPr>
            <a:xfrm>
              <a:off x="1228675" y="4954525"/>
              <a:ext cx="12075" cy="12075"/>
            </a:xfrm>
            <a:custGeom>
              <a:avLst/>
              <a:gdLst/>
              <a:ahLst/>
              <a:cxnLst/>
              <a:rect l="l" t="t" r="r" b="b"/>
              <a:pathLst>
                <a:path w="483" h="483" extrusionOk="0">
                  <a:moveTo>
                    <a:pt x="242" y="0"/>
                  </a:moveTo>
                  <a:cubicBezTo>
                    <a:pt x="108" y="0"/>
                    <a:pt x="1" y="109"/>
                    <a:pt x="1" y="241"/>
                  </a:cubicBezTo>
                  <a:cubicBezTo>
                    <a:pt x="1" y="374"/>
                    <a:pt x="108" y="482"/>
                    <a:pt x="242" y="482"/>
                  </a:cubicBezTo>
                  <a:cubicBezTo>
                    <a:pt x="375" y="482"/>
                    <a:pt x="483" y="374"/>
                    <a:pt x="483" y="241"/>
                  </a:cubicBezTo>
                  <a:cubicBezTo>
                    <a:pt x="483" y="109"/>
                    <a:pt x="375" y="0"/>
                    <a:pt x="24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3" name="Google Shape;10673;p15"/>
            <p:cNvSpPr/>
            <p:nvPr/>
          </p:nvSpPr>
          <p:spPr>
            <a:xfrm>
              <a:off x="1477825" y="5193650"/>
              <a:ext cx="32175" cy="32150"/>
            </a:xfrm>
            <a:custGeom>
              <a:avLst/>
              <a:gdLst/>
              <a:ahLst/>
              <a:cxnLst/>
              <a:rect l="l" t="t" r="r" b="b"/>
              <a:pathLst>
                <a:path w="1287" h="1286" extrusionOk="0">
                  <a:moveTo>
                    <a:pt x="644" y="0"/>
                  </a:moveTo>
                  <a:cubicBezTo>
                    <a:pt x="288" y="0"/>
                    <a:pt x="0" y="288"/>
                    <a:pt x="0" y="643"/>
                  </a:cubicBezTo>
                  <a:cubicBezTo>
                    <a:pt x="0" y="997"/>
                    <a:pt x="288" y="1286"/>
                    <a:pt x="644" y="1286"/>
                  </a:cubicBezTo>
                  <a:cubicBezTo>
                    <a:pt x="999" y="1286"/>
                    <a:pt x="1287" y="997"/>
                    <a:pt x="1287" y="643"/>
                  </a:cubicBezTo>
                  <a:cubicBezTo>
                    <a:pt x="1287" y="288"/>
                    <a:pt x="999" y="0"/>
                    <a:pt x="644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4" name="Google Shape;10674;p15"/>
            <p:cNvSpPr/>
            <p:nvPr/>
          </p:nvSpPr>
          <p:spPr>
            <a:xfrm>
              <a:off x="1369325" y="4733500"/>
              <a:ext cx="28125" cy="28150"/>
            </a:xfrm>
            <a:custGeom>
              <a:avLst/>
              <a:gdLst/>
              <a:ahLst/>
              <a:cxnLst/>
              <a:rect l="l" t="t" r="r" b="b"/>
              <a:pathLst>
                <a:path w="1125" h="1126" extrusionOk="0">
                  <a:moveTo>
                    <a:pt x="563" y="1"/>
                  </a:moveTo>
                  <a:cubicBezTo>
                    <a:pt x="252" y="1"/>
                    <a:pt x="0" y="252"/>
                    <a:pt x="0" y="563"/>
                  </a:cubicBezTo>
                  <a:cubicBezTo>
                    <a:pt x="0" y="874"/>
                    <a:pt x="252" y="1125"/>
                    <a:pt x="563" y="1125"/>
                  </a:cubicBezTo>
                  <a:cubicBezTo>
                    <a:pt x="873" y="1125"/>
                    <a:pt x="1125" y="874"/>
                    <a:pt x="1125" y="563"/>
                  </a:cubicBezTo>
                  <a:cubicBezTo>
                    <a:pt x="1125" y="252"/>
                    <a:pt x="873" y="1"/>
                    <a:pt x="563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5" name="Google Shape;10675;p15"/>
            <p:cNvSpPr/>
            <p:nvPr/>
          </p:nvSpPr>
          <p:spPr>
            <a:xfrm>
              <a:off x="841450" y="4848025"/>
              <a:ext cx="37625" cy="36200"/>
            </a:xfrm>
            <a:custGeom>
              <a:avLst/>
              <a:gdLst/>
              <a:ahLst/>
              <a:cxnLst/>
              <a:rect l="l" t="t" r="r" b="b"/>
              <a:pathLst>
                <a:path w="1505" h="1448" extrusionOk="0">
                  <a:moveTo>
                    <a:pt x="782" y="1"/>
                  </a:moveTo>
                  <a:cubicBezTo>
                    <a:pt x="489" y="1"/>
                    <a:pt x="225" y="176"/>
                    <a:pt x="113" y="448"/>
                  </a:cubicBezTo>
                  <a:cubicBezTo>
                    <a:pt x="1" y="718"/>
                    <a:pt x="63" y="1028"/>
                    <a:pt x="271" y="1236"/>
                  </a:cubicBezTo>
                  <a:cubicBezTo>
                    <a:pt x="409" y="1374"/>
                    <a:pt x="593" y="1447"/>
                    <a:pt x="782" y="1447"/>
                  </a:cubicBezTo>
                  <a:cubicBezTo>
                    <a:pt x="875" y="1447"/>
                    <a:pt x="969" y="1429"/>
                    <a:pt x="1059" y="1392"/>
                  </a:cubicBezTo>
                  <a:cubicBezTo>
                    <a:pt x="1329" y="1280"/>
                    <a:pt x="1505" y="1016"/>
                    <a:pt x="1505" y="724"/>
                  </a:cubicBezTo>
                  <a:cubicBezTo>
                    <a:pt x="1505" y="325"/>
                    <a:pt x="1182" y="1"/>
                    <a:pt x="782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6" name="Google Shape;10676;p15"/>
            <p:cNvSpPr/>
            <p:nvPr/>
          </p:nvSpPr>
          <p:spPr>
            <a:xfrm>
              <a:off x="834825" y="4590875"/>
              <a:ext cx="14125" cy="12075"/>
            </a:xfrm>
            <a:custGeom>
              <a:avLst/>
              <a:gdLst/>
              <a:ahLst/>
              <a:cxnLst/>
              <a:rect l="l" t="t" r="r" b="b"/>
              <a:pathLst>
                <a:path w="565" h="483" extrusionOk="0">
                  <a:moveTo>
                    <a:pt x="323" y="0"/>
                  </a:moveTo>
                  <a:cubicBezTo>
                    <a:pt x="108" y="0"/>
                    <a:pt x="1" y="259"/>
                    <a:pt x="152" y="411"/>
                  </a:cubicBezTo>
                  <a:cubicBezTo>
                    <a:pt x="202" y="461"/>
                    <a:pt x="263" y="483"/>
                    <a:pt x="322" y="483"/>
                  </a:cubicBezTo>
                  <a:cubicBezTo>
                    <a:pt x="446" y="483"/>
                    <a:pt x="564" y="386"/>
                    <a:pt x="564" y="241"/>
                  </a:cubicBezTo>
                  <a:cubicBezTo>
                    <a:pt x="564" y="108"/>
                    <a:pt x="457" y="0"/>
                    <a:pt x="323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7" name="Google Shape;10677;p15"/>
            <p:cNvSpPr/>
            <p:nvPr/>
          </p:nvSpPr>
          <p:spPr>
            <a:xfrm>
              <a:off x="366700" y="5113250"/>
              <a:ext cx="40225" cy="40200"/>
            </a:xfrm>
            <a:custGeom>
              <a:avLst/>
              <a:gdLst/>
              <a:ahLst/>
              <a:cxnLst/>
              <a:rect l="l" t="t" r="r" b="b"/>
              <a:pathLst>
                <a:path w="1609" h="1608" extrusionOk="0">
                  <a:moveTo>
                    <a:pt x="805" y="1"/>
                  </a:moveTo>
                  <a:cubicBezTo>
                    <a:pt x="361" y="1"/>
                    <a:pt x="0" y="360"/>
                    <a:pt x="0" y="804"/>
                  </a:cubicBezTo>
                  <a:cubicBezTo>
                    <a:pt x="0" y="1248"/>
                    <a:pt x="361" y="1608"/>
                    <a:pt x="805" y="1608"/>
                  </a:cubicBezTo>
                  <a:cubicBezTo>
                    <a:pt x="1248" y="1608"/>
                    <a:pt x="1609" y="1248"/>
                    <a:pt x="1609" y="804"/>
                  </a:cubicBezTo>
                  <a:cubicBezTo>
                    <a:pt x="1609" y="360"/>
                    <a:pt x="1248" y="1"/>
                    <a:pt x="805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8" name="Google Shape;10678;p15"/>
            <p:cNvSpPr/>
            <p:nvPr/>
          </p:nvSpPr>
          <p:spPr>
            <a:xfrm>
              <a:off x="356650" y="4755600"/>
              <a:ext cx="28175" cy="28175"/>
            </a:xfrm>
            <a:custGeom>
              <a:avLst/>
              <a:gdLst/>
              <a:ahLst/>
              <a:cxnLst/>
              <a:rect l="l" t="t" r="r" b="b"/>
              <a:pathLst>
                <a:path w="1127" h="1127" extrusionOk="0">
                  <a:moveTo>
                    <a:pt x="563" y="0"/>
                  </a:moveTo>
                  <a:cubicBezTo>
                    <a:pt x="252" y="0"/>
                    <a:pt x="1" y="252"/>
                    <a:pt x="1" y="563"/>
                  </a:cubicBezTo>
                  <a:cubicBezTo>
                    <a:pt x="1" y="874"/>
                    <a:pt x="252" y="1127"/>
                    <a:pt x="563" y="1127"/>
                  </a:cubicBezTo>
                  <a:cubicBezTo>
                    <a:pt x="874" y="1127"/>
                    <a:pt x="1127" y="874"/>
                    <a:pt x="1127" y="563"/>
                  </a:cubicBezTo>
                  <a:cubicBezTo>
                    <a:pt x="1127" y="252"/>
                    <a:pt x="874" y="0"/>
                    <a:pt x="563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9" name="Google Shape;10679;p15"/>
            <p:cNvSpPr/>
            <p:nvPr/>
          </p:nvSpPr>
          <p:spPr>
            <a:xfrm>
              <a:off x="236675" y="4365800"/>
              <a:ext cx="37625" cy="36200"/>
            </a:xfrm>
            <a:custGeom>
              <a:avLst/>
              <a:gdLst/>
              <a:ahLst/>
              <a:cxnLst/>
              <a:rect l="l" t="t" r="r" b="b"/>
              <a:pathLst>
                <a:path w="1505" h="1448" extrusionOk="0">
                  <a:moveTo>
                    <a:pt x="781" y="0"/>
                  </a:moveTo>
                  <a:cubicBezTo>
                    <a:pt x="489" y="0"/>
                    <a:pt x="225" y="178"/>
                    <a:pt x="113" y="448"/>
                  </a:cubicBezTo>
                  <a:cubicBezTo>
                    <a:pt x="0" y="717"/>
                    <a:pt x="63" y="1030"/>
                    <a:pt x="270" y="1236"/>
                  </a:cubicBezTo>
                  <a:cubicBezTo>
                    <a:pt x="408" y="1375"/>
                    <a:pt x="593" y="1448"/>
                    <a:pt x="782" y="1448"/>
                  </a:cubicBezTo>
                  <a:cubicBezTo>
                    <a:pt x="875" y="1448"/>
                    <a:pt x="969" y="1430"/>
                    <a:pt x="1058" y="1393"/>
                  </a:cubicBezTo>
                  <a:cubicBezTo>
                    <a:pt x="1328" y="1281"/>
                    <a:pt x="1504" y="1018"/>
                    <a:pt x="1504" y="725"/>
                  </a:cubicBezTo>
                  <a:cubicBezTo>
                    <a:pt x="1504" y="325"/>
                    <a:pt x="1181" y="0"/>
                    <a:pt x="78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0" name="Google Shape;10680;p15"/>
            <p:cNvSpPr/>
            <p:nvPr/>
          </p:nvSpPr>
          <p:spPr>
            <a:xfrm>
              <a:off x="648000" y="4058375"/>
              <a:ext cx="16100" cy="16150"/>
            </a:xfrm>
            <a:custGeom>
              <a:avLst/>
              <a:gdLst/>
              <a:ahLst/>
              <a:cxnLst/>
              <a:rect l="l" t="t" r="r" b="b"/>
              <a:pathLst>
                <a:path w="644" h="646" extrusionOk="0">
                  <a:moveTo>
                    <a:pt x="322" y="1"/>
                  </a:moveTo>
                  <a:cubicBezTo>
                    <a:pt x="144" y="1"/>
                    <a:pt x="0" y="145"/>
                    <a:pt x="0" y="322"/>
                  </a:cubicBezTo>
                  <a:cubicBezTo>
                    <a:pt x="0" y="501"/>
                    <a:pt x="144" y="645"/>
                    <a:pt x="322" y="645"/>
                  </a:cubicBezTo>
                  <a:cubicBezTo>
                    <a:pt x="499" y="645"/>
                    <a:pt x="643" y="501"/>
                    <a:pt x="643" y="322"/>
                  </a:cubicBezTo>
                  <a:cubicBezTo>
                    <a:pt x="643" y="145"/>
                    <a:pt x="499" y="1"/>
                    <a:pt x="322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1" name="Google Shape;10681;p15"/>
            <p:cNvSpPr/>
            <p:nvPr/>
          </p:nvSpPr>
          <p:spPr>
            <a:xfrm>
              <a:off x="1174425" y="4010175"/>
              <a:ext cx="28175" cy="28150"/>
            </a:xfrm>
            <a:custGeom>
              <a:avLst/>
              <a:gdLst/>
              <a:ahLst/>
              <a:cxnLst/>
              <a:rect l="l" t="t" r="r" b="b"/>
              <a:pathLst>
                <a:path w="1127" h="1126" extrusionOk="0">
                  <a:moveTo>
                    <a:pt x="563" y="1"/>
                  </a:moveTo>
                  <a:cubicBezTo>
                    <a:pt x="252" y="1"/>
                    <a:pt x="0" y="252"/>
                    <a:pt x="0" y="563"/>
                  </a:cubicBezTo>
                  <a:cubicBezTo>
                    <a:pt x="0" y="874"/>
                    <a:pt x="252" y="1125"/>
                    <a:pt x="563" y="1125"/>
                  </a:cubicBezTo>
                  <a:cubicBezTo>
                    <a:pt x="873" y="1125"/>
                    <a:pt x="1126" y="874"/>
                    <a:pt x="1126" y="563"/>
                  </a:cubicBezTo>
                  <a:cubicBezTo>
                    <a:pt x="1126" y="252"/>
                    <a:pt x="873" y="1"/>
                    <a:pt x="563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2" name="Google Shape;10682;p15"/>
            <p:cNvSpPr/>
            <p:nvPr/>
          </p:nvSpPr>
          <p:spPr>
            <a:xfrm>
              <a:off x="1335175" y="3654525"/>
              <a:ext cx="16100" cy="16125"/>
            </a:xfrm>
            <a:custGeom>
              <a:avLst/>
              <a:gdLst/>
              <a:ahLst/>
              <a:cxnLst/>
              <a:rect l="l" t="t" r="r" b="b"/>
              <a:pathLst>
                <a:path w="644" h="645" extrusionOk="0">
                  <a:moveTo>
                    <a:pt x="322" y="1"/>
                  </a:moveTo>
                  <a:cubicBezTo>
                    <a:pt x="144" y="1"/>
                    <a:pt x="0" y="145"/>
                    <a:pt x="0" y="323"/>
                  </a:cubicBezTo>
                  <a:cubicBezTo>
                    <a:pt x="0" y="501"/>
                    <a:pt x="144" y="645"/>
                    <a:pt x="322" y="645"/>
                  </a:cubicBezTo>
                  <a:cubicBezTo>
                    <a:pt x="499" y="645"/>
                    <a:pt x="643" y="501"/>
                    <a:pt x="643" y="323"/>
                  </a:cubicBezTo>
                  <a:cubicBezTo>
                    <a:pt x="643" y="145"/>
                    <a:pt x="499" y="1"/>
                    <a:pt x="322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3" name="Google Shape;10683;p15"/>
            <p:cNvSpPr/>
            <p:nvPr/>
          </p:nvSpPr>
          <p:spPr>
            <a:xfrm>
              <a:off x="441050" y="3781125"/>
              <a:ext cx="36175" cy="36200"/>
            </a:xfrm>
            <a:custGeom>
              <a:avLst/>
              <a:gdLst/>
              <a:ahLst/>
              <a:cxnLst/>
              <a:rect l="l" t="t" r="r" b="b"/>
              <a:pathLst>
                <a:path w="1447" h="1448" extrusionOk="0">
                  <a:moveTo>
                    <a:pt x="723" y="1"/>
                  </a:moveTo>
                  <a:cubicBezTo>
                    <a:pt x="325" y="1"/>
                    <a:pt x="0" y="324"/>
                    <a:pt x="0" y="724"/>
                  </a:cubicBezTo>
                  <a:cubicBezTo>
                    <a:pt x="0" y="1123"/>
                    <a:pt x="325" y="1447"/>
                    <a:pt x="723" y="1447"/>
                  </a:cubicBezTo>
                  <a:cubicBezTo>
                    <a:pt x="1124" y="1447"/>
                    <a:pt x="1447" y="1123"/>
                    <a:pt x="1447" y="724"/>
                  </a:cubicBezTo>
                  <a:cubicBezTo>
                    <a:pt x="1447" y="324"/>
                    <a:pt x="1124" y="1"/>
                    <a:pt x="723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4" name="Google Shape;10684;p15"/>
            <p:cNvSpPr/>
            <p:nvPr/>
          </p:nvSpPr>
          <p:spPr>
            <a:xfrm>
              <a:off x="336575" y="3429500"/>
              <a:ext cx="8050" cy="8050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61" y="0"/>
                  </a:moveTo>
                  <a:cubicBezTo>
                    <a:pt x="71" y="0"/>
                    <a:pt x="0" y="73"/>
                    <a:pt x="0" y="161"/>
                  </a:cubicBezTo>
                  <a:cubicBezTo>
                    <a:pt x="0" y="251"/>
                    <a:pt x="71" y="322"/>
                    <a:pt x="161" y="322"/>
                  </a:cubicBezTo>
                  <a:cubicBezTo>
                    <a:pt x="250" y="322"/>
                    <a:pt x="322" y="251"/>
                    <a:pt x="322" y="161"/>
                  </a:cubicBezTo>
                  <a:cubicBezTo>
                    <a:pt x="322" y="73"/>
                    <a:pt x="250" y="0"/>
                    <a:pt x="16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5" name="Google Shape;10685;p15"/>
            <p:cNvSpPr/>
            <p:nvPr/>
          </p:nvSpPr>
          <p:spPr>
            <a:xfrm>
              <a:off x="824100" y="3258750"/>
              <a:ext cx="32875" cy="28125"/>
            </a:xfrm>
            <a:custGeom>
              <a:avLst/>
              <a:gdLst/>
              <a:ahLst/>
              <a:cxnLst/>
              <a:rect l="l" t="t" r="r" b="b"/>
              <a:pathLst>
                <a:path w="1315" h="1125" extrusionOk="0">
                  <a:moveTo>
                    <a:pt x="752" y="0"/>
                  </a:moveTo>
                  <a:cubicBezTo>
                    <a:pt x="251" y="0"/>
                    <a:pt x="1" y="605"/>
                    <a:pt x="355" y="960"/>
                  </a:cubicBezTo>
                  <a:cubicBezTo>
                    <a:pt x="463" y="1067"/>
                    <a:pt x="606" y="1124"/>
                    <a:pt x="752" y="1124"/>
                  </a:cubicBezTo>
                  <a:cubicBezTo>
                    <a:pt x="824" y="1124"/>
                    <a:pt x="898" y="1110"/>
                    <a:pt x="968" y="1081"/>
                  </a:cubicBezTo>
                  <a:cubicBezTo>
                    <a:pt x="1178" y="994"/>
                    <a:pt x="1315" y="790"/>
                    <a:pt x="1315" y="562"/>
                  </a:cubicBezTo>
                  <a:cubicBezTo>
                    <a:pt x="1315" y="252"/>
                    <a:pt x="1063" y="0"/>
                    <a:pt x="75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6" name="Google Shape;10686;p15"/>
            <p:cNvSpPr/>
            <p:nvPr/>
          </p:nvSpPr>
          <p:spPr>
            <a:xfrm>
              <a:off x="748450" y="3570125"/>
              <a:ext cx="24150" cy="24175"/>
            </a:xfrm>
            <a:custGeom>
              <a:avLst/>
              <a:gdLst/>
              <a:ahLst/>
              <a:cxnLst/>
              <a:rect l="l" t="t" r="r" b="b"/>
              <a:pathLst>
                <a:path w="966" h="967" extrusionOk="0">
                  <a:moveTo>
                    <a:pt x="483" y="1"/>
                  </a:moveTo>
                  <a:cubicBezTo>
                    <a:pt x="216" y="1"/>
                    <a:pt x="1" y="218"/>
                    <a:pt x="1" y="484"/>
                  </a:cubicBezTo>
                  <a:cubicBezTo>
                    <a:pt x="1" y="750"/>
                    <a:pt x="216" y="966"/>
                    <a:pt x="483" y="966"/>
                  </a:cubicBezTo>
                  <a:cubicBezTo>
                    <a:pt x="750" y="966"/>
                    <a:pt x="965" y="750"/>
                    <a:pt x="965" y="484"/>
                  </a:cubicBezTo>
                  <a:cubicBezTo>
                    <a:pt x="965" y="218"/>
                    <a:pt x="750" y="1"/>
                    <a:pt x="483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7" name="Google Shape;10687;p15"/>
            <p:cNvSpPr/>
            <p:nvPr/>
          </p:nvSpPr>
          <p:spPr>
            <a:xfrm>
              <a:off x="1256800" y="3148200"/>
              <a:ext cx="8050" cy="8050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61" y="0"/>
                  </a:moveTo>
                  <a:cubicBezTo>
                    <a:pt x="73" y="0"/>
                    <a:pt x="1" y="73"/>
                    <a:pt x="1" y="161"/>
                  </a:cubicBezTo>
                  <a:cubicBezTo>
                    <a:pt x="1" y="250"/>
                    <a:pt x="73" y="322"/>
                    <a:pt x="161" y="322"/>
                  </a:cubicBezTo>
                  <a:cubicBezTo>
                    <a:pt x="251" y="322"/>
                    <a:pt x="322" y="250"/>
                    <a:pt x="322" y="161"/>
                  </a:cubicBezTo>
                  <a:cubicBezTo>
                    <a:pt x="322" y="73"/>
                    <a:pt x="251" y="0"/>
                    <a:pt x="16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8" name="Google Shape;10688;p15"/>
            <p:cNvSpPr/>
            <p:nvPr/>
          </p:nvSpPr>
          <p:spPr>
            <a:xfrm>
              <a:off x="414925" y="3043725"/>
              <a:ext cx="36200" cy="36200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724" y="0"/>
                  </a:moveTo>
                  <a:cubicBezTo>
                    <a:pt x="324" y="0"/>
                    <a:pt x="1" y="325"/>
                    <a:pt x="1" y="723"/>
                  </a:cubicBezTo>
                  <a:cubicBezTo>
                    <a:pt x="1" y="1123"/>
                    <a:pt x="324" y="1448"/>
                    <a:pt x="724" y="1448"/>
                  </a:cubicBezTo>
                  <a:cubicBezTo>
                    <a:pt x="1124" y="1448"/>
                    <a:pt x="1447" y="1123"/>
                    <a:pt x="1447" y="723"/>
                  </a:cubicBezTo>
                  <a:cubicBezTo>
                    <a:pt x="1447" y="325"/>
                    <a:pt x="1124" y="0"/>
                    <a:pt x="724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9" name="Google Shape;10689;p15"/>
            <p:cNvSpPr/>
            <p:nvPr/>
          </p:nvSpPr>
          <p:spPr>
            <a:xfrm>
              <a:off x="650000" y="2551475"/>
              <a:ext cx="8075" cy="8075"/>
            </a:xfrm>
            <a:custGeom>
              <a:avLst/>
              <a:gdLst/>
              <a:ahLst/>
              <a:cxnLst/>
              <a:rect l="l" t="t" r="r" b="b"/>
              <a:pathLst>
                <a:path w="323" h="323" extrusionOk="0">
                  <a:moveTo>
                    <a:pt x="161" y="1"/>
                  </a:moveTo>
                  <a:cubicBezTo>
                    <a:pt x="74" y="1"/>
                    <a:pt x="1" y="72"/>
                    <a:pt x="1" y="161"/>
                  </a:cubicBezTo>
                  <a:cubicBezTo>
                    <a:pt x="1" y="249"/>
                    <a:pt x="74" y="322"/>
                    <a:pt x="161" y="322"/>
                  </a:cubicBezTo>
                  <a:cubicBezTo>
                    <a:pt x="251" y="322"/>
                    <a:pt x="322" y="249"/>
                    <a:pt x="322" y="161"/>
                  </a:cubicBezTo>
                  <a:cubicBezTo>
                    <a:pt x="322" y="72"/>
                    <a:pt x="251" y="1"/>
                    <a:pt x="161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0" name="Google Shape;10690;p15"/>
            <p:cNvSpPr/>
            <p:nvPr/>
          </p:nvSpPr>
          <p:spPr>
            <a:xfrm>
              <a:off x="1049850" y="2786550"/>
              <a:ext cx="24125" cy="24125"/>
            </a:xfrm>
            <a:custGeom>
              <a:avLst/>
              <a:gdLst/>
              <a:ahLst/>
              <a:cxnLst/>
              <a:rect l="l" t="t" r="r" b="b"/>
              <a:pathLst>
                <a:path w="965" h="965" extrusionOk="0">
                  <a:moveTo>
                    <a:pt x="483" y="1"/>
                  </a:moveTo>
                  <a:cubicBezTo>
                    <a:pt x="216" y="1"/>
                    <a:pt x="1" y="216"/>
                    <a:pt x="1" y="483"/>
                  </a:cubicBezTo>
                  <a:cubicBezTo>
                    <a:pt x="1" y="749"/>
                    <a:pt x="216" y="965"/>
                    <a:pt x="483" y="965"/>
                  </a:cubicBezTo>
                  <a:cubicBezTo>
                    <a:pt x="749" y="965"/>
                    <a:pt x="965" y="749"/>
                    <a:pt x="965" y="483"/>
                  </a:cubicBezTo>
                  <a:cubicBezTo>
                    <a:pt x="965" y="216"/>
                    <a:pt x="749" y="1"/>
                    <a:pt x="483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1" name="Google Shape;10691;p15"/>
            <p:cNvSpPr/>
            <p:nvPr/>
          </p:nvSpPr>
          <p:spPr>
            <a:xfrm>
              <a:off x="658050" y="3001525"/>
              <a:ext cx="8050" cy="8075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1" y="1"/>
                  </a:moveTo>
                  <a:cubicBezTo>
                    <a:pt x="73" y="1"/>
                    <a:pt x="0" y="72"/>
                    <a:pt x="0" y="162"/>
                  </a:cubicBezTo>
                  <a:cubicBezTo>
                    <a:pt x="0" y="251"/>
                    <a:pt x="73" y="322"/>
                    <a:pt x="161" y="322"/>
                  </a:cubicBezTo>
                  <a:cubicBezTo>
                    <a:pt x="250" y="322"/>
                    <a:pt x="322" y="251"/>
                    <a:pt x="322" y="162"/>
                  </a:cubicBezTo>
                  <a:cubicBezTo>
                    <a:pt x="322" y="72"/>
                    <a:pt x="250" y="1"/>
                    <a:pt x="161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2" name="Google Shape;10692;p15"/>
            <p:cNvSpPr/>
            <p:nvPr/>
          </p:nvSpPr>
          <p:spPr>
            <a:xfrm>
              <a:off x="1437650" y="2623800"/>
              <a:ext cx="28125" cy="28125"/>
            </a:xfrm>
            <a:custGeom>
              <a:avLst/>
              <a:gdLst/>
              <a:ahLst/>
              <a:cxnLst/>
              <a:rect l="l" t="t" r="r" b="b"/>
              <a:pathLst>
                <a:path w="1125" h="1125" extrusionOk="0">
                  <a:moveTo>
                    <a:pt x="563" y="0"/>
                  </a:moveTo>
                  <a:cubicBezTo>
                    <a:pt x="252" y="0"/>
                    <a:pt x="0" y="252"/>
                    <a:pt x="0" y="562"/>
                  </a:cubicBezTo>
                  <a:cubicBezTo>
                    <a:pt x="0" y="873"/>
                    <a:pt x="252" y="1125"/>
                    <a:pt x="563" y="1125"/>
                  </a:cubicBezTo>
                  <a:cubicBezTo>
                    <a:pt x="873" y="1125"/>
                    <a:pt x="1125" y="873"/>
                    <a:pt x="1125" y="562"/>
                  </a:cubicBezTo>
                  <a:cubicBezTo>
                    <a:pt x="1125" y="252"/>
                    <a:pt x="873" y="0"/>
                    <a:pt x="563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3" name="Google Shape;10693;p15"/>
            <p:cNvSpPr/>
            <p:nvPr/>
          </p:nvSpPr>
          <p:spPr>
            <a:xfrm>
              <a:off x="1626525" y="2083325"/>
              <a:ext cx="16075" cy="16075"/>
            </a:xfrm>
            <a:custGeom>
              <a:avLst/>
              <a:gdLst/>
              <a:ahLst/>
              <a:cxnLst/>
              <a:rect l="l" t="t" r="r" b="b"/>
              <a:pathLst>
                <a:path w="643" h="643" extrusionOk="0">
                  <a:moveTo>
                    <a:pt x="322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9"/>
                    <a:pt x="144" y="643"/>
                    <a:pt x="322" y="643"/>
                  </a:cubicBezTo>
                  <a:cubicBezTo>
                    <a:pt x="499" y="643"/>
                    <a:pt x="643" y="499"/>
                    <a:pt x="643" y="321"/>
                  </a:cubicBezTo>
                  <a:cubicBezTo>
                    <a:pt x="643" y="144"/>
                    <a:pt x="499" y="0"/>
                    <a:pt x="32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4" name="Google Shape;10694;p15"/>
            <p:cNvSpPr/>
            <p:nvPr/>
          </p:nvSpPr>
          <p:spPr>
            <a:xfrm>
              <a:off x="1206600" y="1890425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0"/>
                  </a:moveTo>
                  <a:cubicBezTo>
                    <a:pt x="179" y="0"/>
                    <a:pt x="0" y="181"/>
                    <a:pt x="0" y="402"/>
                  </a:cubicBezTo>
                  <a:cubicBezTo>
                    <a:pt x="0" y="623"/>
                    <a:pt x="179" y="804"/>
                    <a:pt x="402" y="804"/>
                  </a:cubicBezTo>
                  <a:cubicBezTo>
                    <a:pt x="623" y="804"/>
                    <a:pt x="803" y="623"/>
                    <a:pt x="803" y="402"/>
                  </a:cubicBezTo>
                  <a:cubicBezTo>
                    <a:pt x="803" y="181"/>
                    <a:pt x="623" y="0"/>
                    <a:pt x="40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5" name="Google Shape;10695;p15"/>
            <p:cNvSpPr/>
            <p:nvPr/>
          </p:nvSpPr>
          <p:spPr>
            <a:xfrm>
              <a:off x="537500" y="1902475"/>
              <a:ext cx="24125" cy="24125"/>
            </a:xfrm>
            <a:custGeom>
              <a:avLst/>
              <a:gdLst/>
              <a:ahLst/>
              <a:cxnLst/>
              <a:rect l="l" t="t" r="r" b="b"/>
              <a:pathLst>
                <a:path w="965" h="965" extrusionOk="0">
                  <a:moveTo>
                    <a:pt x="482" y="0"/>
                  </a:moveTo>
                  <a:cubicBezTo>
                    <a:pt x="215" y="0"/>
                    <a:pt x="0" y="216"/>
                    <a:pt x="0" y="482"/>
                  </a:cubicBezTo>
                  <a:cubicBezTo>
                    <a:pt x="0" y="749"/>
                    <a:pt x="215" y="965"/>
                    <a:pt x="482" y="965"/>
                  </a:cubicBezTo>
                  <a:cubicBezTo>
                    <a:pt x="749" y="965"/>
                    <a:pt x="964" y="749"/>
                    <a:pt x="964" y="482"/>
                  </a:cubicBezTo>
                  <a:cubicBezTo>
                    <a:pt x="964" y="216"/>
                    <a:pt x="749" y="0"/>
                    <a:pt x="48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6" name="Google Shape;10696;p15"/>
            <p:cNvSpPr/>
            <p:nvPr/>
          </p:nvSpPr>
          <p:spPr>
            <a:xfrm>
              <a:off x="431000" y="1470500"/>
              <a:ext cx="16100" cy="16100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22" y="0"/>
                  </a:moveTo>
                  <a:cubicBezTo>
                    <a:pt x="145" y="0"/>
                    <a:pt x="1" y="144"/>
                    <a:pt x="1" y="322"/>
                  </a:cubicBezTo>
                  <a:cubicBezTo>
                    <a:pt x="1" y="499"/>
                    <a:pt x="145" y="643"/>
                    <a:pt x="322" y="643"/>
                  </a:cubicBezTo>
                  <a:cubicBezTo>
                    <a:pt x="499" y="643"/>
                    <a:pt x="643" y="499"/>
                    <a:pt x="643" y="322"/>
                  </a:cubicBezTo>
                  <a:cubicBezTo>
                    <a:pt x="643" y="144"/>
                    <a:pt x="499" y="0"/>
                    <a:pt x="32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7" name="Google Shape;10697;p15"/>
            <p:cNvSpPr/>
            <p:nvPr/>
          </p:nvSpPr>
          <p:spPr>
            <a:xfrm>
              <a:off x="676125" y="1159075"/>
              <a:ext cx="28175" cy="28125"/>
            </a:xfrm>
            <a:custGeom>
              <a:avLst/>
              <a:gdLst/>
              <a:ahLst/>
              <a:cxnLst/>
              <a:rect l="l" t="t" r="r" b="b"/>
              <a:pathLst>
                <a:path w="1127" h="1125" extrusionOk="0">
                  <a:moveTo>
                    <a:pt x="563" y="0"/>
                  </a:moveTo>
                  <a:cubicBezTo>
                    <a:pt x="253" y="0"/>
                    <a:pt x="0" y="252"/>
                    <a:pt x="0" y="562"/>
                  </a:cubicBezTo>
                  <a:cubicBezTo>
                    <a:pt x="0" y="873"/>
                    <a:pt x="253" y="1125"/>
                    <a:pt x="563" y="1125"/>
                  </a:cubicBezTo>
                  <a:cubicBezTo>
                    <a:pt x="873" y="1125"/>
                    <a:pt x="1126" y="873"/>
                    <a:pt x="1126" y="562"/>
                  </a:cubicBezTo>
                  <a:cubicBezTo>
                    <a:pt x="1126" y="252"/>
                    <a:pt x="873" y="0"/>
                    <a:pt x="563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8" name="Google Shape;10698;p15"/>
            <p:cNvSpPr/>
            <p:nvPr/>
          </p:nvSpPr>
          <p:spPr>
            <a:xfrm>
              <a:off x="352625" y="1018400"/>
              <a:ext cx="8075" cy="8050"/>
            </a:xfrm>
            <a:custGeom>
              <a:avLst/>
              <a:gdLst/>
              <a:ahLst/>
              <a:cxnLst/>
              <a:rect l="l" t="t" r="r" b="b"/>
              <a:pathLst>
                <a:path w="323" h="322" extrusionOk="0">
                  <a:moveTo>
                    <a:pt x="162" y="0"/>
                  </a:moveTo>
                  <a:cubicBezTo>
                    <a:pt x="74" y="0"/>
                    <a:pt x="1" y="73"/>
                    <a:pt x="1" y="161"/>
                  </a:cubicBezTo>
                  <a:cubicBezTo>
                    <a:pt x="1" y="250"/>
                    <a:pt x="74" y="322"/>
                    <a:pt x="162" y="322"/>
                  </a:cubicBezTo>
                  <a:cubicBezTo>
                    <a:pt x="251" y="322"/>
                    <a:pt x="322" y="250"/>
                    <a:pt x="322" y="161"/>
                  </a:cubicBezTo>
                  <a:cubicBezTo>
                    <a:pt x="322" y="73"/>
                    <a:pt x="251" y="0"/>
                    <a:pt x="16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9" name="Google Shape;10699;p15"/>
            <p:cNvSpPr/>
            <p:nvPr/>
          </p:nvSpPr>
          <p:spPr>
            <a:xfrm>
              <a:off x="569625" y="614525"/>
              <a:ext cx="48275" cy="48275"/>
            </a:xfrm>
            <a:custGeom>
              <a:avLst/>
              <a:gdLst/>
              <a:ahLst/>
              <a:cxnLst/>
              <a:rect l="l" t="t" r="r" b="b"/>
              <a:pathLst>
                <a:path w="1931" h="1931" extrusionOk="0">
                  <a:moveTo>
                    <a:pt x="966" y="1"/>
                  </a:moveTo>
                  <a:cubicBezTo>
                    <a:pt x="433" y="1"/>
                    <a:pt x="1" y="433"/>
                    <a:pt x="1" y="965"/>
                  </a:cubicBezTo>
                  <a:cubicBezTo>
                    <a:pt x="1" y="1499"/>
                    <a:pt x="433" y="1931"/>
                    <a:pt x="966" y="1931"/>
                  </a:cubicBezTo>
                  <a:cubicBezTo>
                    <a:pt x="1498" y="1931"/>
                    <a:pt x="1930" y="1499"/>
                    <a:pt x="1930" y="965"/>
                  </a:cubicBezTo>
                  <a:cubicBezTo>
                    <a:pt x="1930" y="433"/>
                    <a:pt x="1498" y="1"/>
                    <a:pt x="966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0" name="Google Shape;10700;p15"/>
            <p:cNvSpPr/>
            <p:nvPr/>
          </p:nvSpPr>
          <p:spPr>
            <a:xfrm>
              <a:off x="1033775" y="534200"/>
              <a:ext cx="24125" cy="24125"/>
            </a:xfrm>
            <a:custGeom>
              <a:avLst/>
              <a:gdLst/>
              <a:ahLst/>
              <a:cxnLst/>
              <a:rect l="l" t="t" r="r" b="b"/>
              <a:pathLst>
                <a:path w="965" h="965" extrusionOk="0">
                  <a:moveTo>
                    <a:pt x="483" y="0"/>
                  </a:moveTo>
                  <a:cubicBezTo>
                    <a:pt x="216" y="0"/>
                    <a:pt x="1" y="216"/>
                    <a:pt x="1" y="482"/>
                  </a:cubicBezTo>
                  <a:cubicBezTo>
                    <a:pt x="1" y="748"/>
                    <a:pt x="216" y="964"/>
                    <a:pt x="483" y="964"/>
                  </a:cubicBezTo>
                  <a:cubicBezTo>
                    <a:pt x="750" y="964"/>
                    <a:pt x="965" y="748"/>
                    <a:pt x="965" y="482"/>
                  </a:cubicBezTo>
                  <a:cubicBezTo>
                    <a:pt x="965" y="216"/>
                    <a:pt x="750" y="0"/>
                    <a:pt x="483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1" name="Google Shape;10701;p15"/>
            <p:cNvSpPr/>
            <p:nvPr/>
          </p:nvSpPr>
          <p:spPr>
            <a:xfrm>
              <a:off x="1335175" y="978225"/>
              <a:ext cx="16100" cy="16100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22" y="0"/>
                  </a:moveTo>
                  <a:cubicBezTo>
                    <a:pt x="144" y="0"/>
                    <a:pt x="0" y="144"/>
                    <a:pt x="0" y="322"/>
                  </a:cubicBezTo>
                  <a:cubicBezTo>
                    <a:pt x="0" y="499"/>
                    <a:pt x="144" y="643"/>
                    <a:pt x="322" y="643"/>
                  </a:cubicBezTo>
                  <a:cubicBezTo>
                    <a:pt x="499" y="643"/>
                    <a:pt x="643" y="499"/>
                    <a:pt x="643" y="322"/>
                  </a:cubicBezTo>
                  <a:cubicBezTo>
                    <a:pt x="643" y="144"/>
                    <a:pt x="499" y="0"/>
                    <a:pt x="32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2" name="Google Shape;10702;p15"/>
            <p:cNvSpPr/>
            <p:nvPr/>
          </p:nvSpPr>
          <p:spPr>
            <a:xfrm>
              <a:off x="1212625" y="1271575"/>
              <a:ext cx="28125" cy="28150"/>
            </a:xfrm>
            <a:custGeom>
              <a:avLst/>
              <a:gdLst/>
              <a:ahLst/>
              <a:cxnLst/>
              <a:rect l="l" t="t" r="r" b="b"/>
              <a:pathLst>
                <a:path w="1125" h="1126" extrusionOk="0">
                  <a:moveTo>
                    <a:pt x="562" y="1"/>
                  </a:moveTo>
                  <a:cubicBezTo>
                    <a:pt x="252" y="1"/>
                    <a:pt x="0" y="252"/>
                    <a:pt x="0" y="563"/>
                  </a:cubicBezTo>
                  <a:cubicBezTo>
                    <a:pt x="0" y="874"/>
                    <a:pt x="252" y="1125"/>
                    <a:pt x="562" y="1125"/>
                  </a:cubicBezTo>
                  <a:cubicBezTo>
                    <a:pt x="873" y="1125"/>
                    <a:pt x="1125" y="874"/>
                    <a:pt x="1125" y="563"/>
                  </a:cubicBezTo>
                  <a:cubicBezTo>
                    <a:pt x="1125" y="252"/>
                    <a:pt x="873" y="1"/>
                    <a:pt x="562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3" name="Google Shape;10703;p15"/>
            <p:cNvSpPr/>
            <p:nvPr/>
          </p:nvSpPr>
          <p:spPr>
            <a:xfrm>
              <a:off x="1604425" y="1542850"/>
              <a:ext cx="12075" cy="12075"/>
            </a:xfrm>
            <a:custGeom>
              <a:avLst/>
              <a:gdLst/>
              <a:ahLst/>
              <a:cxnLst/>
              <a:rect l="l" t="t" r="r" b="b"/>
              <a:pathLst>
                <a:path w="483" h="483" extrusionOk="0">
                  <a:moveTo>
                    <a:pt x="242" y="0"/>
                  </a:moveTo>
                  <a:cubicBezTo>
                    <a:pt x="108" y="0"/>
                    <a:pt x="0" y="108"/>
                    <a:pt x="0" y="241"/>
                  </a:cubicBezTo>
                  <a:cubicBezTo>
                    <a:pt x="0" y="373"/>
                    <a:pt x="108" y="482"/>
                    <a:pt x="242" y="482"/>
                  </a:cubicBezTo>
                  <a:cubicBezTo>
                    <a:pt x="373" y="482"/>
                    <a:pt x="483" y="373"/>
                    <a:pt x="483" y="241"/>
                  </a:cubicBezTo>
                  <a:cubicBezTo>
                    <a:pt x="483" y="108"/>
                    <a:pt x="373" y="0"/>
                    <a:pt x="24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4" name="Google Shape;10704;p15"/>
            <p:cNvSpPr/>
            <p:nvPr/>
          </p:nvSpPr>
          <p:spPr>
            <a:xfrm>
              <a:off x="2044450" y="759225"/>
              <a:ext cx="12075" cy="12075"/>
            </a:xfrm>
            <a:custGeom>
              <a:avLst/>
              <a:gdLst/>
              <a:ahLst/>
              <a:cxnLst/>
              <a:rect l="l" t="t" r="r" b="b"/>
              <a:pathLst>
                <a:path w="483" h="483" extrusionOk="0">
                  <a:moveTo>
                    <a:pt x="241" y="0"/>
                  </a:moveTo>
                  <a:cubicBezTo>
                    <a:pt x="108" y="0"/>
                    <a:pt x="0" y="108"/>
                    <a:pt x="0" y="241"/>
                  </a:cubicBezTo>
                  <a:cubicBezTo>
                    <a:pt x="0" y="375"/>
                    <a:pt x="108" y="482"/>
                    <a:pt x="241" y="482"/>
                  </a:cubicBezTo>
                  <a:cubicBezTo>
                    <a:pt x="374" y="482"/>
                    <a:pt x="482" y="375"/>
                    <a:pt x="482" y="241"/>
                  </a:cubicBezTo>
                  <a:cubicBezTo>
                    <a:pt x="482" y="108"/>
                    <a:pt x="374" y="0"/>
                    <a:pt x="24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5" name="Google Shape;10705;p15"/>
            <p:cNvSpPr/>
            <p:nvPr/>
          </p:nvSpPr>
          <p:spPr>
            <a:xfrm>
              <a:off x="1708900" y="837550"/>
              <a:ext cx="24125" cy="24175"/>
            </a:xfrm>
            <a:custGeom>
              <a:avLst/>
              <a:gdLst/>
              <a:ahLst/>
              <a:cxnLst/>
              <a:rect l="l" t="t" r="r" b="b"/>
              <a:pathLst>
                <a:path w="965" h="967" extrusionOk="0">
                  <a:moveTo>
                    <a:pt x="483" y="1"/>
                  </a:moveTo>
                  <a:cubicBezTo>
                    <a:pt x="216" y="1"/>
                    <a:pt x="1" y="217"/>
                    <a:pt x="1" y="484"/>
                  </a:cubicBezTo>
                  <a:cubicBezTo>
                    <a:pt x="1" y="750"/>
                    <a:pt x="216" y="966"/>
                    <a:pt x="483" y="966"/>
                  </a:cubicBezTo>
                  <a:cubicBezTo>
                    <a:pt x="748" y="966"/>
                    <a:pt x="965" y="750"/>
                    <a:pt x="965" y="484"/>
                  </a:cubicBezTo>
                  <a:cubicBezTo>
                    <a:pt x="965" y="217"/>
                    <a:pt x="748" y="1"/>
                    <a:pt x="483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6" name="Google Shape;10706;p15"/>
            <p:cNvSpPr/>
            <p:nvPr/>
          </p:nvSpPr>
          <p:spPr>
            <a:xfrm>
              <a:off x="1534100" y="487975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0"/>
                  </a:moveTo>
                  <a:cubicBezTo>
                    <a:pt x="180" y="0"/>
                    <a:pt x="0" y="180"/>
                    <a:pt x="0" y="402"/>
                  </a:cubicBezTo>
                  <a:cubicBezTo>
                    <a:pt x="0" y="625"/>
                    <a:pt x="180" y="803"/>
                    <a:pt x="402" y="803"/>
                  </a:cubicBezTo>
                  <a:cubicBezTo>
                    <a:pt x="623" y="803"/>
                    <a:pt x="803" y="625"/>
                    <a:pt x="803" y="402"/>
                  </a:cubicBezTo>
                  <a:cubicBezTo>
                    <a:pt x="803" y="180"/>
                    <a:pt x="623" y="0"/>
                    <a:pt x="40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7" name="Google Shape;10707;p15"/>
            <p:cNvSpPr/>
            <p:nvPr/>
          </p:nvSpPr>
          <p:spPr>
            <a:xfrm>
              <a:off x="2265450" y="1197225"/>
              <a:ext cx="48275" cy="48275"/>
            </a:xfrm>
            <a:custGeom>
              <a:avLst/>
              <a:gdLst/>
              <a:ahLst/>
              <a:cxnLst/>
              <a:rect l="l" t="t" r="r" b="b"/>
              <a:pathLst>
                <a:path w="1931" h="1931" extrusionOk="0">
                  <a:moveTo>
                    <a:pt x="965" y="1"/>
                  </a:moveTo>
                  <a:cubicBezTo>
                    <a:pt x="432" y="1"/>
                    <a:pt x="0" y="433"/>
                    <a:pt x="0" y="965"/>
                  </a:cubicBezTo>
                  <a:cubicBezTo>
                    <a:pt x="0" y="1498"/>
                    <a:pt x="432" y="1930"/>
                    <a:pt x="965" y="1930"/>
                  </a:cubicBezTo>
                  <a:cubicBezTo>
                    <a:pt x="1498" y="1930"/>
                    <a:pt x="1930" y="1498"/>
                    <a:pt x="1930" y="965"/>
                  </a:cubicBezTo>
                  <a:cubicBezTo>
                    <a:pt x="1930" y="433"/>
                    <a:pt x="1498" y="1"/>
                    <a:pt x="965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8" name="Google Shape;10708;p15"/>
            <p:cNvSpPr/>
            <p:nvPr/>
          </p:nvSpPr>
          <p:spPr>
            <a:xfrm>
              <a:off x="2472400" y="652725"/>
              <a:ext cx="24125" cy="24125"/>
            </a:xfrm>
            <a:custGeom>
              <a:avLst/>
              <a:gdLst/>
              <a:ahLst/>
              <a:cxnLst/>
              <a:rect l="l" t="t" r="r" b="b"/>
              <a:pathLst>
                <a:path w="965" h="965" extrusionOk="0">
                  <a:moveTo>
                    <a:pt x="483" y="1"/>
                  </a:moveTo>
                  <a:cubicBezTo>
                    <a:pt x="217" y="1"/>
                    <a:pt x="1" y="216"/>
                    <a:pt x="1" y="483"/>
                  </a:cubicBezTo>
                  <a:cubicBezTo>
                    <a:pt x="1" y="748"/>
                    <a:pt x="217" y="965"/>
                    <a:pt x="483" y="965"/>
                  </a:cubicBezTo>
                  <a:cubicBezTo>
                    <a:pt x="749" y="965"/>
                    <a:pt x="965" y="748"/>
                    <a:pt x="965" y="483"/>
                  </a:cubicBezTo>
                  <a:cubicBezTo>
                    <a:pt x="965" y="216"/>
                    <a:pt x="749" y="1"/>
                    <a:pt x="483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9" name="Google Shape;10709;p15"/>
            <p:cNvSpPr/>
            <p:nvPr/>
          </p:nvSpPr>
          <p:spPr>
            <a:xfrm>
              <a:off x="2663275" y="530150"/>
              <a:ext cx="20125" cy="20150"/>
            </a:xfrm>
            <a:custGeom>
              <a:avLst/>
              <a:gdLst/>
              <a:ahLst/>
              <a:cxnLst/>
              <a:rect l="l" t="t" r="r" b="b"/>
              <a:pathLst>
                <a:path w="805" h="806" extrusionOk="0">
                  <a:moveTo>
                    <a:pt x="403" y="0"/>
                  </a:moveTo>
                  <a:cubicBezTo>
                    <a:pt x="181" y="0"/>
                    <a:pt x="1" y="181"/>
                    <a:pt x="1" y="402"/>
                  </a:cubicBezTo>
                  <a:cubicBezTo>
                    <a:pt x="1" y="625"/>
                    <a:pt x="181" y="805"/>
                    <a:pt x="403" y="805"/>
                  </a:cubicBezTo>
                  <a:cubicBezTo>
                    <a:pt x="625" y="805"/>
                    <a:pt x="804" y="625"/>
                    <a:pt x="804" y="402"/>
                  </a:cubicBezTo>
                  <a:cubicBezTo>
                    <a:pt x="804" y="181"/>
                    <a:pt x="625" y="0"/>
                    <a:pt x="403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0" name="Google Shape;10710;p15"/>
            <p:cNvSpPr/>
            <p:nvPr/>
          </p:nvSpPr>
          <p:spPr>
            <a:xfrm>
              <a:off x="2850150" y="1004325"/>
              <a:ext cx="8050" cy="8075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1" y="1"/>
                  </a:moveTo>
                  <a:cubicBezTo>
                    <a:pt x="72" y="1"/>
                    <a:pt x="1" y="74"/>
                    <a:pt x="1" y="162"/>
                  </a:cubicBezTo>
                  <a:cubicBezTo>
                    <a:pt x="1" y="251"/>
                    <a:pt x="72" y="322"/>
                    <a:pt x="161" y="322"/>
                  </a:cubicBezTo>
                  <a:cubicBezTo>
                    <a:pt x="251" y="322"/>
                    <a:pt x="322" y="251"/>
                    <a:pt x="322" y="162"/>
                  </a:cubicBezTo>
                  <a:cubicBezTo>
                    <a:pt x="322" y="74"/>
                    <a:pt x="251" y="1"/>
                    <a:pt x="161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1" name="Google Shape;10711;p15"/>
            <p:cNvSpPr/>
            <p:nvPr/>
          </p:nvSpPr>
          <p:spPr>
            <a:xfrm>
              <a:off x="3113350" y="572350"/>
              <a:ext cx="32200" cy="32175"/>
            </a:xfrm>
            <a:custGeom>
              <a:avLst/>
              <a:gdLst/>
              <a:ahLst/>
              <a:cxnLst/>
              <a:rect l="l" t="t" r="r" b="b"/>
              <a:pathLst>
                <a:path w="1288" h="1287" extrusionOk="0">
                  <a:moveTo>
                    <a:pt x="644" y="1"/>
                  </a:moveTo>
                  <a:cubicBezTo>
                    <a:pt x="288" y="1"/>
                    <a:pt x="0" y="289"/>
                    <a:pt x="0" y="644"/>
                  </a:cubicBezTo>
                  <a:cubicBezTo>
                    <a:pt x="0" y="998"/>
                    <a:pt x="288" y="1286"/>
                    <a:pt x="644" y="1286"/>
                  </a:cubicBezTo>
                  <a:cubicBezTo>
                    <a:pt x="999" y="1286"/>
                    <a:pt x="1287" y="998"/>
                    <a:pt x="1287" y="644"/>
                  </a:cubicBezTo>
                  <a:cubicBezTo>
                    <a:pt x="1287" y="289"/>
                    <a:pt x="999" y="1"/>
                    <a:pt x="644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12" name="Google Shape;10712;p15"/>
          <p:cNvSpPr txBox="1">
            <a:spLocks noGrp="1"/>
          </p:cNvSpPr>
          <p:nvPr>
            <p:ph type="title"/>
          </p:nvPr>
        </p:nvSpPr>
        <p:spPr>
          <a:xfrm>
            <a:off x="4362350" y="2301475"/>
            <a:ext cx="2832600" cy="76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713" name="Google Shape;10713;p15"/>
          <p:cNvSpPr txBox="1">
            <a:spLocks noGrp="1"/>
          </p:cNvSpPr>
          <p:nvPr>
            <p:ph type="subTitle" idx="1"/>
          </p:nvPr>
        </p:nvSpPr>
        <p:spPr>
          <a:xfrm>
            <a:off x="4362350" y="3042000"/>
            <a:ext cx="3629400" cy="10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1">
  <p:cSld name="TITLE_ONLY_1_2">
    <p:spTree>
      <p:nvGrpSpPr>
        <p:cNvPr id="1" name="Shape 15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24" name="Google Shape;15924;p22"/>
          <p:cNvGrpSpPr/>
          <p:nvPr/>
        </p:nvGrpSpPr>
        <p:grpSpPr>
          <a:xfrm flipH="1">
            <a:off x="-2000474" y="-165027"/>
            <a:ext cx="11226942" cy="5700535"/>
            <a:chOff x="238125" y="1043475"/>
            <a:chExt cx="7142275" cy="3626525"/>
          </a:xfrm>
        </p:grpSpPr>
        <p:sp>
          <p:nvSpPr>
            <p:cNvPr id="15925" name="Google Shape;15925;p22"/>
            <p:cNvSpPr/>
            <p:nvPr/>
          </p:nvSpPr>
          <p:spPr>
            <a:xfrm>
              <a:off x="3419160" y="2086946"/>
              <a:ext cx="3049875" cy="839550"/>
            </a:xfrm>
            <a:custGeom>
              <a:avLst/>
              <a:gdLst/>
              <a:ahLst/>
              <a:cxnLst/>
              <a:rect l="l" t="t" r="r" b="b"/>
              <a:pathLst>
                <a:path w="121995" h="33582" extrusionOk="0">
                  <a:moveTo>
                    <a:pt x="121994" y="0"/>
                  </a:moveTo>
                  <a:cubicBezTo>
                    <a:pt x="102691" y="20952"/>
                    <a:pt x="48973" y="29522"/>
                    <a:pt x="18349" y="29522"/>
                  </a:cubicBezTo>
                  <a:cubicBezTo>
                    <a:pt x="10277" y="29522"/>
                    <a:pt x="3810" y="28927"/>
                    <a:pt x="0" y="27806"/>
                  </a:cubicBezTo>
                  <a:lnTo>
                    <a:pt x="0" y="27806"/>
                  </a:lnTo>
                  <a:cubicBezTo>
                    <a:pt x="13334" y="31967"/>
                    <a:pt x="27080" y="33581"/>
                    <a:pt x="40381" y="33581"/>
                  </a:cubicBezTo>
                  <a:cubicBezTo>
                    <a:pt x="76702" y="33581"/>
                    <a:pt x="109712" y="21548"/>
                    <a:pt x="121994" y="16484"/>
                  </a:cubicBezTo>
                  <a:lnTo>
                    <a:pt x="121994" y="0"/>
                  </a:ln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6" name="Google Shape;15926;p22"/>
            <p:cNvSpPr/>
            <p:nvPr/>
          </p:nvSpPr>
          <p:spPr>
            <a:xfrm>
              <a:off x="238125" y="1470500"/>
              <a:ext cx="3414525" cy="986850"/>
            </a:xfrm>
            <a:custGeom>
              <a:avLst/>
              <a:gdLst/>
              <a:ahLst/>
              <a:cxnLst/>
              <a:rect l="l" t="t" r="r" b="b"/>
              <a:pathLst>
                <a:path w="136581" h="39474" extrusionOk="0">
                  <a:moveTo>
                    <a:pt x="95031" y="0"/>
                  </a:moveTo>
                  <a:cubicBezTo>
                    <a:pt x="63774" y="0"/>
                    <a:pt x="30522" y="7079"/>
                    <a:pt x="0" y="25768"/>
                  </a:cubicBezTo>
                  <a:lnTo>
                    <a:pt x="0" y="39473"/>
                  </a:lnTo>
                  <a:cubicBezTo>
                    <a:pt x="17723" y="21678"/>
                    <a:pt x="63674" y="3256"/>
                    <a:pt x="117107" y="3256"/>
                  </a:cubicBezTo>
                  <a:cubicBezTo>
                    <a:pt x="123502" y="3256"/>
                    <a:pt x="130006" y="3520"/>
                    <a:pt x="136580" y="4080"/>
                  </a:cubicBezTo>
                  <a:cubicBezTo>
                    <a:pt x="123466" y="1509"/>
                    <a:pt x="109461" y="0"/>
                    <a:pt x="9503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7" name="Google Shape;15927;p22"/>
            <p:cNvSpPr/>
            <p:nvPr/>
          </p:nvSpPr>
          <p:spPr>
            <a:xfrm>
              <a:off x="238125" y="2865600"/>
              <a:ext cx="7142275" cy="1804400"/>
            </a:xfrm>
            <a:custGeom>
              <a:avLst/>
              <a:gdLst/>
              <a:ahLst/>
              <a:cxnLst/>
              <a:rect l="l" t="t" r="r" b="b"/>
              <a:pathLst>
                <a:path w="285691" h="72176" extrusionOk="0">
                  <a:moveTo>
                    <a:pt x="50628" y="1"/>
                  </a:moveTo>
                  <a:cubicBezTo>
                    <a:pt x="22651" y="1"/>
                    <a:pt x="7855" y="6614"/>
                    <a:pt x="0" y="14458"/>
                  </a:cubicBezTo>
                  <a:lnTo>
                    <a:pt x="0" y="72176"/>
                  </a:lnTo>
                  <a:cubicBezTo>
                    <a:pt x="24933" y="47918"/>
                    <a:pt x="73316" y="37868"/>
                    <a:pt x="123852" y="37868"/>
                  </a:cubicBezTo>
                  <a:cubicBezTo>
                    <a:pt x="131198" y="37868"/>
                    <a:pt x="138590" y="38080"/>
                    <a:pt x="145962" y="38492"/>
                  </a:cubicBezTo>
                  <a:cubicBezTo>
                    <a:pt x="155220" y="39009"/>
                    <a:pt x="163949" y="39249"/>
                    <a:pt x="172172" y="39249"/>
                  </a:cubicBezTo>
                  <a:cubicBezTo>
                    <a:pt x="241590" y="39249"/>
                    <a:pt x="274940" y="22184"/>
                    <a:pt x="285690" y="11178"/>
                  </a:cubicBezTo>
                  <a:lnTo>
                    <a:pt x="285690" y="8835"/>
                  </a:lnTo>
                  <a:cubicBezTo>
                    <a:pt x="275231" y="16049"/>
                    <a:pt x="254260" y="23540"/>
                    <a:pt x="219275" y="23540"/>
                  </a:cubicBezTo>
                  <a:cubicBezTo>
                    <a:pt x="196257" y="23540"/>
                    <a:pt x="167172" y="20298"/>
                    <a:pt x="131022" y="11600"/>
                  </a:cubicBezTo>
                  <a:cubicBezTo>
                    <a:pt x="96318" y="3249"/>
                    <a:pt x="70236" y="1"/>
                    <a:pt x="5062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8" name="Google Shape;15928;p22"/>
            <p:cNvSpPr/>
            <p:nvPr/>
          </p:nvSpPr>
          <p:spPr>
            <a:xfrm>
              <a:off x="238125" y="1043475"/>
              <a:ext cx="7142275" cy="1721700"/>
            </a:xfrm>
            <a:custGeom>
              <a:avLst/>
              <a:gdLst/>
              <a:ahLst/>
              <a:cxnLst/>
              <a:rect l="l" t="t" r="r" b="b"/>
              <a:pathLst>
                <a:path w="285691" h="68868" extrusionOk="0">
                  <a:moveTo>
                    <a:pt x="285690" y="0"/>
                  </a:moveTo>
                  <a:cubicBezTo>
                    <a:pt x="267880" y="12392"/>
                    <a:pt x="236724" y="26451"/>
                    <a:pt x="175331" y="26451"/>
                  </a:cubicBezTo>
                  <a:cubicBezTo>
                    <a:pt x="165621" y="26451"/>
                    <a:pt x="155155" y="26100"/>
                    <a:pt x="143866" y="25334"/>
                  </a:cubicBezTo>
                  <a:cubicBezTo>
                    <a:pt x="136195" y="24814"/>
                    <a:pt x="128830" y="24568"/>
                    <a:pt x="121764" y="24568"/>
                  </a:cubicBezTo>
                  <a:cubicBezTo>
                    <a:pt x="58970" y="24568"/>
                    <a:pt x="19823" y="44018"/>
                    <a:pt x="0" y="63678"/>
                  </a:cubicBezTo>
                  <a:lnTo>
                    <a:pt x="0" y="68868"/>
                  </a:lnTo>
                  <a:cubicBezTo>
                    <a:pt x="21773" y="50757"/>
                    <a:pt x="66869" y="36008"/>
                    <a:pt x="141037" y="36008"/>
                  </a:cubicBezTo>
                  <a:cubicBezTo>
                    <a:pt x="142074" y="36008"/>
                    <a:pt x="143115" y="36011"/>
                    <a:pt x="144163" y="36017"/>
                  </a:cubicBezTo>
                  <a:cubicBezTo>
                    <a:pt x="145194" y="36022"/>
                    <a:pt x="146218" y="36025"/>
                    <a:pt x="147234" y="36025"/>
                  </a:cubicBezTo>
                  <a:cubicBezTo>
                    <a:pt x="228467" y="36025"/>
                    <a:pt x="263237" y="18048"/>
                    <a:pt x="285690" y="2552"/>
                  </a:cubicBezTo>
                  <a:lnTo>
                    <a:pt x="285690" y="0"/>
                  </a:ln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29" name="Google Shape;15929;p22"/>
          <p:cNvGrpSpPr/>
          <p:nvPr/>
        </p:nvGrpSpPr>
        <p:grpSpPr>
          <a:xfrm>
            <a:off x="23568" y="-688301"/>
            <a:ext cx="9152207" cy="6520116"/>
            <a:chOff x="238075" y="312675"/>
            <a:chExt cx="7142350" cy="5088275"/>
          </a:xfrm>
        </p:grpSpPr>
        <p:sp>
          <p:nvSpPr>
            <p:cNvPr id="15930" name="Google Shape;15930;p22"/>
            <p:cNvSpPr/>
            <p:nvPr/>
          </p:nvSpPr>
          <p:spPr>
            <a:xfrm>
              <a:off x="1721325" y="881800"/>
              <a:ext cx="81900" cy="78200"/>
            </a:xfrm>
            <a:custGeom>
              <a:avLst/>
              <a:gdLst/>
              <a:ahLst/>
              <a:cxnLst/>
              <a:rect l="l" t="t" r="r" b="b"/>
              <a:pathLst>
                <a:path w="3276" h="3128" extrusionOk="0">
                  <a:moveTo>
                    <a:pt x="1686" y="1"/>
                  </a:moveTo>
                  <a:cubicBezTo>
                    <a:pt x="1663" y="1"/>
                    <a:pt x="1639" y="2"/>
                    <a:pt x="1614" y="3"/>
                  </a:cubicBezTo>
                  <a:cubicBezTo>
                    <a:pt x="982" y="31"/>
                    <a:pt x="430" y="437"/>
                    <a:pt x="215" y="1032"/>
                  </a:cubicBezTo>
                  <a:cubicBezTo>
                    <a:pt x="0" y="1626"/>
                    <a:pt x="164" y="2292"/>
                    <a:pt x="630" y="2719"/>
                  </a:cubicBezTo>
                  <a:cubicBezTo>
                    <a:pt x="925" y="2987"/>
                    <a:pt x="1303" y="3127"/>
                    <a:pt x="1686" y="3127"/>
                  </a:cubicBezTo>
                  <a:cubicBezTo>
                    <a:pt x="1910" y="3127"/>
                    <a:pt x="2136" y="3079"/>
                    <a:pt x="2348" y="2980"/>
                  </a:cubicBezTo>
                  <a:cubicBezTo>
                    <a:pt x="2921" y="2711"/>
                    <a:pt x="3275" y="2125"/>
                    <a:pt x="3247" y="1494"/>
                  </a:cubicBezTo>
                  <a:cubicBezTo>
                    <a:pt x="3209" y="655"/>
                    <a:pt x="2516" y="1"/>
                    <a:pt x="168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1" name="Google Shape;15931;p22"/>
            <p:cNvSpPr/>
            <p:nvPr/>
          </p:nvSpPr>
          <p:spPr>
            <a:xfrm>
              <a:off x="2021375" y="736675"/>
              <a:ext cx="47250" cy="45100"/>
            </a:xfrm>
            <a:custGeom>
              <a:avLst/>
              <a:gdLst/>
              <a:ahLst/>
              <a:cxnLst/>
              <a:rect l="l" t="t" r="r" b="b"/>
              <a:pathLst>
                <a:path w="1890" h="1804" extrusionOk="0">
                  <a:moveTo>
                    <a:pt x="973" y="0"/>
                  </a:moveTo>
                  <a:cubicBezTo>
                    <a:pt x="960" y="0"/>
                    <a:pt x="946" y="1"/>
                    <a:pt x="932" y="1"/>
                  </a:cubicBezTo>
                  <a:cubicBezTo>
                    <a:pt x="567" y="18"/>
                    <a:pt x="250" y="251"/>
                    <a:pt x="125" y="595"/>
                  </a:cubicBezTo>
                  <a:cubicBezTo>
                    <a:pt x="0" y="938"/>
                    <a:pt x="95" y="1321"/>
                    <a:pt x="364" y="1568"/>
                  </a:cubicBezTo>
                  <a:cubicBezTo>
                    <a:pt x="533" y="1723"/>
                    <a:pt x="751" y="1803"/>
                    <a:pt x="971" y="1803"/>
                  </a:cubicBezTo>
                  <a:cubicBezTo>
                    <a:pt x="1101" y="1803"/>
                    <a:pt x="1232" y="1775"/>
                    <a:pt x="1354" y="1718"/>
                  </a:cubicBezTo>
                  <a:cubicBezTo>
                    <a:pt x="1685" y="1565"/>
                    <a:pt x="1889" y="1225"/>
                    <a:pt x="1873" y="861"/>
                  </a:cubicBezTo>
                  <a:cubicBezTo>
                    <a:pt x="1851" y="378"/>
                    <a:pt x="1453" y="0"/>
                    <a:pt x="97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2" name="Google Shape;15932;p22"/>
            <p:cNvSpPr/>
            <p:nvPr/>
          </p:nvSpPr>
          <p:spPr>
            <a:xfrm>
              <a:off x="1928850" y="908625"/>
              <a:ext cx="29250" cy="24875"/>
            </a:xfrm>
            <a:custGeom>
              <a:avLst/>
              <a:gdLst/>
              <a:ahLst/>
              <a:cxnLst/>
              <a:rect l="l" t="t" r="r" b="b"/>
              <a:pathLst>
                <a:path w="1170" h="995" extrusionOk="0">
                  <a:moveTo>
                    <a:pt x="661" y="1"/>
                  </a:moveTo>
                  <a:cubicBezTo>
                    <a:pt x="654" y="1"/>
                    <a:pt x="647" y="1"/>
                    <a:pt x="639" y="1"/>
                  </a:cubicBezTo>
                  <a:cubicBezTo>
                    <a:pt x="197" y="22"/>
                    <a:pt x="1" y="565"/>
                    <a:pt x="327" y="863"/>
                  </a:cubicBezTo>
                  <a:cubicBezTo>
                    <a:pt x="426" y="954"/>
                    <a:pt x="544" y="994"/>
                    <a:pt x="658" y="994"/>
                  </a:cubicBezTo>
                  <a:cubicBezTo>
                    <a:pt x="921" y="994"/>
                    <a:pt x="1170" y="782"/>
                    <a:pt x="1156" y="475"/>
                  </a:cubicBezTo>
                  <a:cubicBezTo>
                    <a:pt x="1145" y="209"/>
                    <a:pt x="925" y="1"/>
                    <a:pt x="6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3" name="Google Shape;15933;p22"/>
            <p:cNvSpPr/>
            <p:nvPr/>
          </p:nvSpPr>
          <p:spPr>
            <a:xfrm>
              <a:off x="2075950" y="868900"/>
              <a:ext cx="29275" cy="24850"/>
            </a:xfrm>
            <a:custGeom>
              <a:avLst/>
              <a:gdLst/>
              <a:ahLst/>
              <a:cxnLst/>
              <a:rect l="l" t="t" r="r" b="b"/>
              <a:pathLst>
                <a:path w="1171" h="994" extrusionOk="0">
                  <a:moveTo>
                    <a:pt x="665" y="1"/>
                  </a:moveTo>
                  <a:cubicBezTo>
                    <a:pt x="656" y="1"/>
                    <a:pt x="648" y="1"/>
                    <a:pt x="640" y="2"/>
                  </a:cubicBezTo>
                  <a:cubicBezTo>
                    <a:pt x="198" y="21"/>
                    <a:pt x="1" y="564"/>
                    <a:pt x="327" y="863"/>
                  </a:cubicBezTo>
                  <a:cubicBezTo>
                    <a:pt x="426" y="953"/>
                    <a:pt x="543" y="994"/>
                    <a:pt x="658" y="994"/>
                  </a:cubicBezTo>
                  <a:cubicBezTo>
                    <a:pt x="921" y="994"/>
                    <a:pt x="1170" y="781"/>
                    <a:pt x="1157" y="474"/>
                  </a:cubicBezTo>
                  <a:cubicBezTo>
                    <a:pt x="1145" y="208"/>
                    <a:pt x="927" y="1"/>
                    <a:pt x="66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4" name="Google Shape;15934;p22"/>
            <p:cNvSpPr/>
            <p:nvPr/>
          </p:nvSpPr>
          <p:spPr>
            <a:xfrm>
              <a:off x="1838700" y="597525"/>
              <a:ext cx="69275" cy="66125"/>
            </a:xfrm>
            <a:custGeom>
              <a:avLst/>
              <a:gdLst/>
              <a:ahLst/>
              <a:cxnLst/>
              <a:rect l="l" t="t" r="r" b="b"/>
              <a:pathLst>
                <a:path w="2771" h="2645" extrusionOk="0">
                  <a:moveTo>
                    <a:pt x="1427" y="0"/>
                  </a:moveTo>
                  <a:cubicBezTo>
                    <a:pt x="1406" y="0"/>
                    <a:pt x="1386" y="1"/>
                    <a:pt x="1365" y="2"/>
                  </a:cubicBezTo>
                  <a:cubicBezTo>
                    <a:pt x="832" y="26"/>
                    <a:pt x="364" y="368"/>
                    <a:pt x="183" y="872"/>
                  </a:cubicBezTo>
                  <a:cubicBezTo>
                    <a:pt x="1" y="1374"/>
                    <a:pt x="139" y="1938"/>
                    <a:pt x="534" y="2298"/>
                  </a:cubicBezTo>
                  <a:cubicBezTo>
                    <a:pt x="782" y="2525"/>
                    <a:pt x="1102" y="2644"/>
                    <a:pt x="1426" y="2644"/>
                  </a:cubicBezTo>
                  <a:cubicBezTo>
                    <a:pt x="1616" y="2644"/>
                    <a:pt x="1807" y="2603"/>
                    <a:pt x="1986" y="2519"/>
                  </a:cubicBezTo>
                  <a:cubicBezTo>
                    <a:pt x="2470" y="2292"/>
                    <a:pt x="2771" y="1796"/>
                    <a:pt x="2747" y="1263"/>
                  </a:cubicBezTo>
                  <a:cubicBezTo>
                    <a:pt x="2715" y="553"/>
                    <a:pt x="2130" y="0"/>
                    <a:pt x="14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5" name="Google Shape;15935;p22"/>
            <p:cNvSpPr/>
            <p:nvPr/>
          </p:nvSpPr>
          <p:spPr>
            <a:xfrm>
              <a:off x="1691225" y="1258525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715" y="1"/>
                  </a:moveTo>
                  <a:cubicBezTo>
                    <a:pt x="704" y="1"/>
                    <a:pt x="694" y="1"/>
                    <a:pt x="684" y="2"/>
                  </a:cubicBezTo>
                  <a:cubicBezTo>
                    <a:pt x="417" y="14"/>
                    <a:pt x="182" y="185"/>
                    <a:pt x="92" y="436"/>
                  </a:cubicBezTo>
                  <a:cubicBezTo>
                    <a:pt x="0" y="689"/>
                    <a:pt x="69" y="970"/>
                    <a:pt x="268" y="1150"/>
                  </a:cubicBezTo>
                  <a:cubicBezTo>
                    <a:pt x="392" y="1263"/>
                    <a:pt x="551" y="1323"/>
                    <a:pt x="713" y="1323"/>
                  </a:cubicBezTo>
                  <a:cubicBezTo>
                    <a:pt x="808" y="1323"/>
                    <a:pt x="904" y="1302"/>
                    <a:pt x="994" y="1260"/>
                  </a:cubicBezTo>
                  <a:cubicBezTo>
                    <a:pt x="1236" y="1147"/>
                    <a:pt x="1386" y="899"/>
                    <a:pt x="1374" y="631"/>
                  </a:cubicBezTo>
                  <a:cubicBezTo>
                    <a:pt x="1358" y="278"/>
                    <a:pt x="1065" y="1"/>
                    <a:pt x="7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6" name="Google Shape;15936;p22"/>
            <p:cNvSpPr/>
            <p:nvPr/>
          </p:nvSpPr>
          <p:spPr>
            <a:xfrm>
              <a:off x="2441950" y="955650"/>
              <a:ext cx="37300" cy="33100"/>
            </a:xfrm>
            <a:custGeom>
              <a:avLst/>
              <a:gdLst/>
              <a:ahLst/>
              <a:cxnLst/>
              <a:rect l="l" t="t" r="r" b="b"/>
              <a:pathLst>
                <a:path w="1492" h="1324" extrusionOk="0">
                  <a:moveTo>
                    <a:pt x="747" y="1"/>
                  </a:moveTo>
                  <a:cubicBezTo>
                    <a:pt x="604" y="1"/>
                    <a:pt x="460" y="47"/>
                    <a:pt x="339" y="142"/>
                  </a:cubicBezTo>
                  <a:cubicBezTo>
                    <a:pt x="52" y="367"/>
                    <a:pt x="1" y="782"/>
                    <a:pt x="226" y="1069"/>
                  </a:cubicBezTo>
                  <a:cubicBezTo>
                    <a:pt x="357" y="1236"/>
                    <a:pt x="551" y="1323"/>
                    <a:pt x="747" y="1323"/>
                  </a:cubicBezTo>
                  <a:cubicBezTo>
                    <a:pt x="890" y="1323"/>
                    <a:pt x="1034" y="1277"/>
                    <a:pt x="1155" y="1182"/>
                  </a:cubicBezTo>
                  <a:cubicBezTo>
                    <a:pt x="1442" y="957"/>
                    <a:pt x="1492" y="542"/>
                    <a:pt x="1266" y="255"/>
                  </a:cubicBezTo>
                  <a:cubicBezTo>
                    <a:pt x="1137" y="88"/>
                    <a:pt x="943" y="1"/>
                    <a:pt x="7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7" name="Google Shape;15937;p22"/>
            <p:cNvSpPr/>
            <p:nvPr/>
          </p:nvSpPr>
          <p:spPr>
            <a:xfrm>
              <a:off x="2720275" y="520225"/>
              <a:ext cx="77950" cy="74400"/>
            </a:xfrm>
            <a:custGeom>
              <a:avLst/>
              <a:gdLst/>
              <a:ahLst/>
              <a:cxnLst/>
              <a:rect l="l" t="t" r="r" b="b"/>
              <a:pathLst>
                <a:path w="3118" h="2976" extrusionOk="0">
                  <a:moveTo>
                    <a:pt x="1606" y="0"/>
                  </a:moveTo>
                  <a:cubicBezTo>
                    <a:pt x="1583" y="0"/>
                    <a:pt x="1560" y="1"/>
                    <a:pt x="1537" y="2"/>
                  </a:cubicBezTo>
                  <a:cubicBezTo>
                    <a:pt x="936" y="29"/>
                    <a:pt x="411" y="415"/>
                    <a:pt x="205" y="982"/>
                  </a:cubicBezTo>
                  <a:cubicBezTo>
                    <a:pt x="1" y="1547"/>
                    <a:pt x="157" y="2181"/>
                    <a:pt x="600" y="2587"/>
                  </a:cubicBezTo>
                  <a:cubicBezTo>
                    <a:pt x="880" y="2843"/>
                    <a:pt x="1240" y="2976"/>
                    <a:pt x="1603" y="2976"/>
                  </a:cubicBezTo>
                  <a:cubicBezTo>
                    <a:pt x="1817" y="2976"/>
                    <a:pt x="2033" y="2930"/>
                    <a:pt x="2234" y="2835"/>
                  </a:cubicBezTo>
                  <a:cubicBezTo>
                    <a:pt x="2780" y="2580"/>
                    <a:pt x="3118" y="2022"/>
                    <a:pt x="3091" y="1421"/>
                  </a:cubicBezTo>
                  <a:cubicBezTo>
                    <a:pt x="3054" y="623"/>
                    <a:pt x="2396" y="0"/>
                    <a:pt x="160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8" name="Google Shape;15938;p22"/>
            <p:cNvSpPr/>
            <p:nvPr/>
          </p:nvSpPr>
          <p:spPr>
            <a:xfrm>
              <a:off x="1322825" y="1019025"/>
              <a:ext cx="19500" cy="16550"/>
            </a:xfrm>
            <a:custGeom>
              <a:avLst/>
              <a:gdLst/>
              <a:ahLst/>
              <a:cxnLst/>
              <a:rect l="l" t="t" r="r" b="b"/>
              <a:pathLst>
                <a:path w="780" h="662" extrusionOk="0">
                  <a:moveTo>
                    <a:pt x="442" y="1"/>
                  </a:moveTo>
                  <a:cubicBezTo>
                    <a:pt x="437" y="1"/>
                    <a:pt x="431" y="1"/>
                    <a:pt x="426" y="1"/>
                  </a:cubicBezTo>
                  <a:cubicBezTo>
                    <a:pt x="131" y="13"/>
                    <a:pt x="0" y="376"/>
                    <a:pt x="218" y="574"/>
                  </a:cubicBezTo>
                  <a:cubicBezTo>
                    <a:pt x="284" y="635"/>
                    <a:pt x="362" y="662"/>
                    <a:pt x="439" y="662"/>
                  </a:cubicBezTo>
                  <a:cubicBezTo>
                    <a:pt x="614" y="662"/>
                    <a:pt x="780" y="520"/>
                    <a:pt x="771" y="315"/>
                  </a:cubicBezTo>
                  <a:cubicBezTo>
                    <a:pt x="763" y="139"/>
                    <a:pt x="617" y="1"/>
                    <a:pt x="4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9" name="Google Shape;15939;p22"/>
            <p:cNvSpPr/>
            <p:nvPr/>
          </p:nvSpPr>
          <p:spPr>
            <a:xfrm>
              <a:off x="2150850" y="1519100"/>
              <a:ext cx="29300" cy="24825"/>
            </a:xfrm>
            <a:custGeom>
              <a:avLst/>
              <a:gdLst/>
              <a:ahLst/>
              <a:cxnLst/>
              <a:rect l="l" t="t" r="r" b="b"/>
              <a:pathLst>
                <a:path w="1172" h="993" extrusionOk="0">
                  <a:moveTo>
                    <a:pt x="662" y="0"/>
                  </a:moveTo>
                  <a:cubicBezTo>
                    <a:pt x="654" y="0"/>
                    <a:pt x="647" y="0"/>
                    <a:pt x="639" y="1"/>
                  </a:cubicBezTo>
                  <a:cubicBezTo>
                    <a:pt x="197" y="20"/>
                    <a:pt x="1" y="564"/>
                    <a:pt x="327" y="862"/>
                  </a:cubicBezTo>
                  <a:cubicBezTo>
                    <a:pt x="426" y="952"/>
                    <a:pt x="543" y="993"/>
                    <a:pt x="658" y="993"/>
                  </a:cubicBezTo>
                  <a:cubicBezTo>
                    <a:pt x="921" y="993"/>
                    <a:pt x="1171" y="780"/>
                    <a:pt x="1158" y="473"/>
                  </a:cubicBezTo>
                  <a:cubicBezTo>
                    <a:pt x="1145" y="207"/>
                    <a:pt x="925" y="0"/>
                    <a:pt x="66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0" name="Google Shape;15940;p22"/>
            <p:cNvSpPr/>
            <p:nvPr/>
          </p:nvSpPr>
          <p:spPr>
            <a:xfrm>
              <a:off x="1199875" y="1826775"/>
              <a:ext cx="34625" cy="33075"/>
            </a:xfrm>
            <a:custGeom>
              <a:avLst/>
              <a:gdLst/>
              <a:ahLst/>
              <a:cxnLst/>
              <a:rect l="l" t="t" r="r" b="b"/>
              <a:pathLst>
                <a:path w="1385" h="1323" extrusionOk="0">
                  <a:moveTo>
                    <a:pt x="713" y="0"/>
                  </a:moveTo>
                  <a:cubicBezTo>
                    <a:pt x="703" y="0"/>
                    <a:pt x="693" y="0"/>
                    <a:pt x="683" y="1"/>
                  </a:cubicBezTo>
                  <a:cubicBezTo>
                    <a:pt x="415" y="13"/>
                    <a:pt x="182" y="184"/>
                    <a:pt x="91" y="437"/>
                  </a:cubicBezTo>
                  <a:cubicBezTo>
                    <a:pt x="0" y="688"/>
                    <a:pt x="70" y="969"/>
                    <a:pt x="266" y="1149"/>
                  </a:cubicBezTo>
                  <a:cubicBezTo>
                    <a:pt x="391" y="1263"/>
                    <a:pt x="551" y="1322"/>
                    <a:pt x="713" y="1322"/>
                  </a:cubicBezTo>
                  <a:cubicBezTo>
                    <a:pt x="808" y="1322"/>
                    <a:pt x="903" y="1302"/>
                    <a:pt x="992" y="1260"/>
                  </a:cubicBezTo>
                  <a:cubicBezTo>
                    <a:pt x="1234" y="1146"/>
                    <a:pt x="1385" y="898"/>
                    <a:pt x="1373" y="630"/>
                  </a:cubicBezTo>
                  <a:cubicBezTo>
                    <a:pt x="1357" y="277"/>
                    <a:pt x="1064" y="0"/>
                    <a:pt x="7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1" name="Google Shape;15941;p22"/>
            <p:cNvSpPr/>
            <p:nvPr/>
          </p:nvSpPr>
          <p:spPr>
            <a:xfrm>
              <a:off x="2242350" y="1320775"/>
              <a:ext cx="19525" cy="16550"/>
            </a:xfrm>
            <a:custGeom>
              <a:avLst/>
              <a:gdLst/>
              <a:ahLst/>
              <a:cxnLst/>
              <a:rect l="l" t="t" r="r" b="b"/>
              <a:pathLst>
                <a:path w="781" h="662" extrusionOk="0">
                  <a:moveTo>
                    <a:pt x="442" y="0"/>
                  </a:moveTo>
                  <a:cubicBezTo>
                    <a:pt x="437" y="0"/>
                    <a:pt x="431" y="0"/>
                    <a:pt x="426" y="1"/>
                  </a:cubicBezTo>
                  <a:cubicBezTo>
                    <a:pt x="131" y="14"/>
                    <a:pt x="0" y="376"/>
                    <a:pt x="218" y="575"/>
                  </a:cubicBezTo>
                  <a:cubicBezTo>
                    <a:pt x="285" y="635"/>
                    <a:pt x="363" y="662"/>
                    <a:pt x="439" y="662"/>
                  </a:cubicBezTo>
                  <a:cubicBezTo>
                    <a:pt x="615" y="662"/>
                    <a:pt x="781" y="520"/>
                    <a:pt x="772" y="316"/>
                  </a:cubicBezTo>
                  <a:cubicBezTo>
                    <a:pt x="763" y="139"/>
                    <a:pt x="618" y="0"/>
                    <a:pt x="4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2" name="Google Shape;15942;p22"/>
            <p:cNvSpPr/>
            <p:nvPr/>
          </p:nvSpPr>
          <p:spPr>
            <a:xfrm>
              <a:off x="2461725" y="371400"/>
              <a:ext cx="43350" cy="41325"/>
            </a:xfrm>
            <a:custGeom>
              <a:avLst/>
              <a:gdLst/>
              <a:ahLst/>
              <a:cxnLst/>
              <a:rect l="l" t="t" r="r" b="b"/>
              <a:pathLst>
                <a:path w="1734" h="1653" extrusionOk="0">
                  <a:moveTo>
                    <a:pt x="894" y="0"/>
                  </a:moveTo>
                  <a:cubicBezTo>
                    <a:pt x="881" y="0"/>
                    <a:pt x="868" y="1"/>
                    <a:pt x="855" y="1"/>
                  </a:cubicBezTo>
                  <a:cubicBezTo>
                    <a:pt x="520" y="16"/>
                    <a:pt x="229" y="230"/>
                    <a:pt x="114" y="544"/>
                  </a:cubicBezTo>
                  <a:cubicBezTo>
                    <a:pt x="0" y="859"/>
                    <a:pt x="87" y="1211"/>
                    <a:pt x="334" y="1437"/>
                  </a:cubicBezTo>
                  <a:cubicBezTo>
                    <a:pt x="489" y="1579"/>
                    <a:pt x="689" y="1653"/>
                    <a:pt x="892" y="1653"/>
                  </a:cubicBezTo>
                  <a:cubicBezTo>
                    <a:pt x="1010" y="1653"/>
                    <a:pt x="1130" y="1627"/>
                    <a:pt x="1242" y="1575"/>
                  </a:cubicBezTo>
                  <a:cubicBezTo>
                    <a:pt x="1545" y="1434"/>
                    <a:pt x="1733" y="1124"/>
                    <a:pt x="1718" y="790"/>
                  </a:cubicBezTo>
                  <a:cubicBezTo>
                    <a:pt x="1698" y="346"/>
                    <a:pt x="1333" y="0"/>
                    <a:pt x="89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3" name="Google Shape;15943;p22"/>
            <p:cNvSpPr/>
            <p:nvPr/>
          </p:nvSpPr>
          <p:spPr>
            <a:xfrm>
              <a:off x="2931975" y="772950"/>
              <a:ext cx="19550" cy="16575"/>
            </a:xfrm>
            <a:custGeom>
              <a:avLst/>
              <a:gdLst/>
              <a:ahLst/>
              <a:cxnLst/>
              <a:rect l="l" t="t" r="r" b="b"/>
              <a:pathLst>
                <a:path w="782" h="663" extrusionOk="0">
                  <a:moveTo>
                    <a:pt x="443" y="0"/>
                  </a:moveTo>
                  <a:cubicBezTo>
                    <a:pt x="437" y="0"/>
                    <a:pt x="432" y="1"/>
                    <a:pt x="426" y="1"/>
                  </a:cubicBezTo>
                  <a:cubicBezTo>
                    <a:pt x="132" y="14"/>
                    <a:pt x="1" y="377"/>
                    <a:pt x="219" y="575"/>
                  </a:cubicBezTo>
                  <a:cubicBezTo>
                    <a:pt x="284" y="635"/>
                    <a:pt x="362" y="662"/>
                    <a:pt x="439" y="662"/>
                  </a:cubicBezTo>
                  <a:cubicBezTo>
                    <a:pt x="614" y="662"/>
                    <a:pt x="781" y="521"/>
                    <a:pt x="772" y="316"/>
                  </a:cubicBezTo>
                  <a:cubicBezTo>
                    <a:pt x="763" y="139"/>
                    <a:pt x="619" y="0"/>
                    <a:pt x="4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4" name="Google Shape;15944;p22"/>
            <p:cNvSpPr/>
            <p:nvPr/>
          </p:nvSpPr>
          <p:spPr>
            <a:xfrm>
              <a:off x="2937025" y="1132175"/>
              <a:ext cx="19525" cy="16575"/>
            </a:xfrm>
            <a:custGeom>
              <a:avLst/>
              <a:gdLst/>
              <a:ahLst/>
              <a:cxnLst/>
              <a:rect l="l" t="t" r="r" b="b"/>
              <a:pathLst>
                <a:path w="781" h="663" extrusionOk="0">
                  <a:moveTo>
                    <a:pt x="441" y="1"/>
                  </a:moveTo>
                  <a:cubicBezTo>
                    <a:pt x="436" y="1"/>
                    <a:pt x="432" y="1"/>
                    <a:pt x="427" y="1"/>
                  </a:cubicBezTo>
                  <a:cubicBezTo>
                    <a:pt x="133" y="14"/>
                    <a:pt x="0" y="377"/>
                    <a:pt x="218" y="575"/>
                  </a:cubicBezTo>
                  <a:cubicBezTo>
                    <a:pt x="285" y="635"/>
                    <a:pt x="363" y="662"/>
                    <a:pt x="440" y="662"/>
                  </a:cubicBezTo>
                  <a:cubicBezTo>
                    <a:pt x="615" y="662"/>
                    <a:pt x="781" y="522"/>
                    <a:pt x="771" y="317"/>
                  </a:cubicBezTo>
                  <a:cubicBezTo>
                    <a:pt x="764" y="139"/>
                    <a:pt x="617" y="1"/>
                    <a:pt x="44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5" name="Google Shape;15945;p22"/>
            <p:cNvSpPr/>
            <p:nvPr/>
          </p:nvSpPr>
          <p:spPr>
            <a:xfrm>
              <a:off x="1546150" y="765425"/>
              <a:ext cx="37300" cy="35575"/>
            </a:xfrm>
            <a:custGeom>
              <a:avLst/>
              <a:gdLst/>
              <a:ahLst/>
              <a:cxnLst/>
              <a:rect l="l" t="t" r="r" b="b"/>
              <a:pathLst>
                <a:path w="1492" h="1423" extrusionOk="0">
                  <a:moveTo>
                    <a:pt x="768" y="0"/>
                  </a:moveTo>
                  <a:cubicBezTo>
                    <a:pt x="757" y="0"/>
                    <a:pt x="746" y="1"/>
                    <a:pt x="735" y="1"/>
                  </a:cubicBezTo>
                  <a:cubicBezTo>
                    <a:pt x="448" y="13"/>
                    <a:pt x="195" y="198"/>
                    <a:pt x="98" y="469"/>
                  </a:cubicBezTo>
                  <a:cubicBezTo>
                    <a:pt x="0" y="739"/>
                    <a:pt x="75" y="1043"/>
                    <a:pt x="287" y="1237"/>
                  </a:cubicBezTo>
                  <a:cubicBezTo>
                    <a:pt x="421" y="1359"/>
                    <a:pt x="593" y="1423"/>
                    <a:pt x="767" y="1423"/>
                  </a:cubicBezTo>
                  <a:cubicBezTo>
                    <a:pt x="869" y="1423"/>
                    <a:pt x="972" y="1401"/>
                    <a:pt x="1069" y="1355"/>
                  </a:cubicBezTo>
                  <a:cubicBezTo>
                    <a:pt x="1329" y="1234"/>
                    <a:pt x="1491" y="966"/>
                    <a:pt x="1478" y="679"/>
                  </a:cubicBezTo>
                  <a:cubicBezTo>
                    <a:pt x="1460" y="298"/>
                    <a:pt x="1146" y="0"/>
                    <a:pt x="76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6" name="Google Shape;15946;p22"/>
            <p:cNvSpPr/>
            <p:nvPr/>
          </p:nvSpPr>
          <p:spPr>
            <a:xfrm>
              <a:off x="1724325" y="722675"/>
              <a:ext cx="9100" cy="7725"/>
            </a:xfrm>
            <a:custGeom>
              <a:avLst/>
              <a:gdLst/>
              <a:ahLst/>
              <a:cxnLst/>
              <a:rect l="l" t="t" r="r" b="b"/>
              <a:pathLst>
                <a:path w="364" h="309" extrusionOk="0">
                  <a:moveTo>
                    <a:pt x="204" y="1"/>
                  </a:moveTo>
                  <a:cubicBezTo>
                    <a:pt x="203" y="1"/>
                    <a:pt x="201" y="1"/>
                    <a:pt x="199" y="1"/>
                  </a:cubicBezTo>
                  <a:cubicBezTo>
                    <a:pt x="62" y="7"/>
                    <a:pt x="0" y="175"/>
                    <a:pt x="101" y="268"/>
                  </a:cubicBezTo>
                  <a:cubicBezTo>
                    <a:pt x="132" y="296"/>
                    <a:pt x="169" y="309"/>
                    <a:pt x="205" y="309"/>
                  </a:cubicBezTo>
                  <a:cubicBezTo>
                    <a:pt x="286" y="309"/>
                    <a:pt x="364" y="243"/>
                    <a:pt x="360" y="148"/>
                  </a:cubicBezTo>
                  <a:cubicBezTo>
                    <a:pt x="355" y="64"/>
                    <a:pt x="286" y="1"/>
                    <a:pt x="20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7" name="Google Shape;15947;p22"/>
            <p:cNvSpPr/>
            <p:nvPr/>
          </p:nvSpPr>
          <p:spPr>
            <a:xfrm>
              <a:off x="1738600" y="527700"/>
              <a:ext cx="9125" cy="7700"/>
            </a:xfrm>
            <a:custGeom>
              <a:avLst/>
              <a:gdLst/>
              <a:ahLst/>
              <a:cxnLst/>
              <a:rect l="l" t="t" r="r" b="b"/>
              <a:pathLst>
                <a:path w="365" h="308" extrusionOk="0">
                  <a:moveTo>
                    <a:pt x="207" y="0"/>
                  </a:moveTo>
                  <a:cubicBezTo>
                    <a:pt x="204" y="0"/>
                    <a:pt x="202" y="0"/>
                    <a:pt x="199" y="0"/>
                  </a:cubicBezTo>
                  <a:cubicBezTo>
                    <a:pt x="62" y="6"/>
                    <a:pt x="1" y="175"/>
                    <a:pt x="101" y="266"/>
                  </a:cubicBezTo>
                  <a:cubicBezTo>
                    <a:pt x="132" y="295"/>
                    <a:pt x="169" y="307"/>
                    <a:pt x="205" y="307"/>
                  </a:cubicBezTo>
                  <a:cubicBezTo>
                    <a:pt x="287" y="307"/>
                    <a:pt x="364" y="241"/>
                    <a:pt x="360" y="146"/>
                  </a:cubicBezTo>
                  <a:cubicBezTo>
                    <a:pt x="355" y="65"/>
                    <a:pt x="288" y="0"/>
                    <a:pt x="20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8" name="Google Shape;15948;p22"/>
            <p:cNvSpPr/>
            <p:nvPr/>
          </p:nvSpPr>
          <p:spPr>
            <a:xfrm>
              <a:off x="2135225" y="544275"/>
              <a:ext cx="13625" cy="11575"/>
            </a:xfrm>
            <a:custGeom>
              <a:avLst/>
              <a:gdLst/>
              <a:ahLst/>
              <a:cxnLst/>
              <a:rect l="l" t="t" r="r" b="b"/>
              <a:pathLst>
                <a:path w="545" h="463" extrusionOk="0">
                  <a:moveTo>
                    <a:pt x="309" y="0"/>
                  </a:moveTo>
                  <a:cubicBezTo>
                    <a:pt x="305" y="0"/>
                    <a:pt x="302" y="0"/>
                    <a:pt x="298" y="0"/>
                  </a:cubicBezTo>
                  <a:cubicBezTo>
                    <a:pt x="92" y="9"/>
                    <a:pt x="0" y="263"/>
                    <a:pt x="152" y="402"/>
                  </a:cubicBezTo>
                  <a:cubicBezTo>
                    <a:pt x="198" y="444"/>
                    <a:pt x="253" y="462"/>
                    <a:pt x="306" y="462"/>
                  </a:cubicBezTo>
                  <a:cubicBezTo>
                    <a:pt x="428" y="462"/>
                    <a:pt x="545" y="364"/>
                    <a:pt x="538" y="221"/>
                  </a:cubicBezTo>
                  <a:cubicBezTo>
                    <a:pt x="533" y="97"/>
                    <a:pt x="430" y="0"/>
                    <a:pt x="30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9" name="Google Shape;15949;p22"/>
            <p:cNvSpPr/>
            <p:nvPr/>
          </p:nvSpPr>
          <p:spPr>
            <a:xfrm>
              <a:off x="2385375" y="665450"/>
              <a:ext cx="27225" cy="23075"/>
            </a:xfrm>
            <a:custGeom>
              <a:avLst/>
              <a:gdLst/>
              <a:ahLst/>
              <a:cxnLst/>
              <a:rect l="l" t="t" r="r" b="b"/>
              <a:pathLst>
                <a:path w="1089" h="923" extrusionOk="0">
                  <a:moveTo>
                    <a:pt x="616" y="0"/>
                  </a:moveTo>
                  <a:cubicBezTo>
                    <a:pt x="608" y="0"/>
                    <a:pt x="601" y="0"/>
                    <a:pt x="594" y="1"/>
                  </a:cubicBezTo>
                  <a:cubicBezTo>
                    <a:pt x="183" y="19"/>
                    <a:pt x="0" y="525"/>
                    <a:pt x="304" y="802"/>
                  </a:cubicBezTo>
                  <a:cubicBezTo>
                    <a:pt x="396" y="886"/>
                    <a:pt x="505" y="923"/>
                    <a:pt x="611" y="923"/>
                  </a:cubicBezTo>
                  <a:cubicBezTo>
                    <a:pt x="856" y="923"/>
                    <a:pt x="1089" y="725"/>
                    <a:pt x="1076" y="439"/>
                  </a:cubicBezTo>
                  <a:cubicBezTo>
                    <a:pt x="1063" y="193"/>
                    <a:pt x="860" y="0"/>
                    <a:pt x="6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0" name="Google Shape;15950;p22"/>
            <p:cNvSpPr/>
            <p:nvPr/>
          </p:nvSpPr>
          <p:spPr>
            <a:xfrm>
              <a:off x="2515675" y="561825"/>
              <a:ext cx="9075" cy="7725"/>
            </a:xfrm>
            <a:custGeom>
              <a:avLst/>
              <a:gdLst/>
              <a:ahLst/>
              <a:cxnLst/>
              <a:rect l="l" t="t" r="r" b="b"/>
              <a:pathLst>
                <a:path w="363" h="309" extrusionOk="0">
                  <a:moveTo>
                    <a:pt x="203" y="0"/>
                  </a:moveTo>
                  <a:cubicBezTo>
                    <a:pt x="201" y="0"/>
                    <a:pt x="199" y="0"/>
                    <a:pt x="197" y="0"/>
                  </a:cubicBezTo>
                  <a:cubicBezTo>
                    <a:pt x="61" y="6"/>
                    <a:pt x="1" y="175"/>
                    <a:pt x="101" y="268"/>
                  </a:cubicBezTo>
                  <a:cubicBezTo>
                    <a:pt x="132" y="296"/>
                    <a:pt x="168" y="308"/>
                    <a:pt x="204" y="308"/>
                  </a:cubicBezTo>
                  <a:cubicBezTo>
                    <a:pt x="285" y="308"/>
                    <a:pt x="363" y="243"/>
                    <a:pt x="358" y="147"/>
                  </a:cubicBezTo>
                  <a:cubicBezTo>
                    <a:pt x="355" y="64"/>
                    <a:pt x="286" y="0"/>
                    <a:pt x="20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1" name="Google Shape;15951;p22"/>
            <p:cNvSpPr/>
            <p:nvPr/>
          </p:nvSpPr>
          <p:spPr>
            <a:xfrm>
              <a:off x="2133375" y="430700"/>
              <a:ext cx="18150" cy="15400"/>
            </a:xfrm>
            <a:custGeom>
              <a:avLst/>
              <a:gdLst/>
              <a:ahLst/>
              <a:cxnLst/>
              <a:rect l="l" t="t" r="r" b="b"/>
              <a:pathLst>
                <a:path w="726" h="616" extrusionOk="0">
                  <a:moveTo>
                    <a:pt x="411" y="1"/>
                  </a:moveTo>
                  <a:cubicBezTo>
                    <a:pt x="407" y="1"/>
                    <a:pt x="402" y="1"/>
                    <a:pt x="397" y="1"/>
                  </a:cubicBezTo>
                  <a:cubicBezTo>
                    <a:pt x="122" y="13"/>
                    <a:pt x="1" y="351"/>
                    <a:pt x="204" y="535"/>
                  </a:cubicBezTo>
                  <a:cubicBezTo>
                    <a:pt x="265" y="591"/>
                    <a:pt x="337" y="616"/>
                    <a:pt x="409" y="616"/>
                  </a:cubicBezTo>
                  <a:cubicBezTo>
                    <a:pt x="571" y="616"/>
                    <a:pt x="726" y="485"/>
                    <a:pt x="718" y="294"/>
                  </a:cubicBezTo>
                  <a:cubicBezTo>
                    <a:pt x="710" y="129"/>
                    <a:pt x="574" y="1"/>
                    <a:pt x="4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2" name="Google Shape;15952;p22"/>
            <p:cNvSpPr/>
            <p:nvPr/>
          </p:nvSpPr>
          <p:spPr>
            <a:xfrm>
              <a:off x="2066225" y="1038575"/>
              <a:ext cx="27325" cy="23175"/>
            </a:xfrm>
            <a:custGeom>
              <a:avLst/>
              <a:gdLst/>
              <a:ahLst/>
              <a:cxnLst/>
              <a:rect l="l" t="t" r="r" b="b"/>
              <a:pathLst>
                <a:path w="1093" h="927" extrusionOk="0">
                  <a:moveTo>
                    <a:pt x="618" y="0"/>
                  </a:moveTo>
                  <a:cubicBezTo>
                    <a:pt x="611" y="0"/>
                    <a:pt x="603" y="0"/>
                    <a:pt x="596" y="1"/>
                  </a:cubicBezTo>
                  <a:cubicBezTo>
                    <a:pt x="184" y="19"/>
                    <a:pt x="1" y="527"/>
                    <a:pt x="304" y="805"/>
                  </a:cubicBezTo>
                  <a:cubicBezTo>
                    <a:pt x="397" y="889"/>
                    <a:pt x="506" y="927"/>
                    <a:pt x="613" y="927"/>
                  </a:cubicBezTo>
                  <a:cubicBezTo>
                    <a:pt x="859" y="927"/>
                    <a:pt x="1092" y="728"/>
                    <a:pt x="1080" y="441"/>
                  </a:cubicBezTo>
                  <a:cubicBezTo>
                    <a:pt x="1068" y="193"/>
                    <a:pt x="864" y="0"/>
                    <a:pt x="61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3" name="Google Shape;15953;p22"/>
            <p:cNvSpPr/>
            <p:nvPr/>
          </p:nvSpPr>
          <p:spPr>
            <a:xfrm>
              <a:off x="2277550" y="905675"/>
              <a:ext cx="18225" cy="15475"/>
            </a:xfrm>
            <a:custGeom>
              <a:avLst/>
              <a:gdLst/>
              <a:ahLst/>
              <a:cxnLst/>
              <a:rect l="l" t="t" r="r" b="b"/>
              <a:pathLst>
                <a:path w="729" h="619" extrusionOk="0">
                  <a:moveTo>
                    <a:pt x="411" y="0"/>
                  </a:moveTo>
                  <a:cubicBezTo>
                    <a:pt x="407" y="0"/>
                    <a:pt x="402" y="0"/>
                    <a:pt x="398" y="1"/>
                  </a:cubicBezTo>
                  <a:cubicBezTo>
                    <a:pt x="123" y="13"/>
                    <a:pt x="1" y="351"/>
                    <a:pt x="204" y="537"/>
                  </a:cubicBezTo>
                  <a:cubicBezTo>
                    <a:pt x="265" y="593"/>
                    <a:pt x="338" y="618"/>
                    <a:pt x="410" y="618"/>
                  </a:cubicBezTo>
                  <a:cubicBezTo>
                    <a:pt x="573" y="618"/>
                    <a:pt x="729" y="487"/>
                    <a:pt x="719" y="295"/>
                  </a:cubicBezTo>
                  <a:cubicBezTo>
                    <a:pt x="712" y="130"/>
                    <a:pt x="575" y="0"/>
                    <a:pt x="41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4" name="Google Shape;15954;p22"/>
            <p:cNvSpPr/>
            <p:nvPr/>
          </p:nvSpPr>
          <p:spPr>
            <a:xfrm>
              <a:off x="1907350" y="1082400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60" y="0"/>
                  </a:moveTo>
                  <a:cubicBezTo>
                    <a:pt x="158" y="0"/>
                    <a:pt x="156" y="0"/>
                    <a:pt x="154" y="0"/>
                  </a:cubicBezTo>
                  <a:cubicBezTo>
                    <a:pt x="47" y="5"/>
                    <a:pt x="1" y="137"/>
                    <a:pt x="79" y="209"/>
                  </a:cubicBezTo>
                  <a:cubicBezTo>
                    <a:pt x="103" y="231"/>
                    <a:pt x="131" y="241"/>
                    <a:pt x="159" y="241"/>
                  </a:cubicBezTo>
                  <a:cubicBezTo>
                    <a:pt x="223" y="241"/>
                    <a:pt x="284" y="189"/>
                    <a:pt x="280" y="115"/>
                  </a:cubicBezTo>
                  <a:cubicBezTo>
                    <a:pt x="277" y="50"/>
                    <a:pt x="223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5" name="Google Shape;15955;p22"/>
            <p:cNvSpPr/>
            <p:nvPr/>
          </p:nvSpPr>
          <p:spPr>
            <a:xfrm>
              <a:off x="1982425" y="1185425"/>
              <a:ext cx="7125" cy="6025"/>
            </a:xfrm>
            <a:custGeom>
              <a:avLst/>
              <a:gdLst/>
              <a:ahLst/>
              <a:cxnLst/>
              <a:rect l="l" t="t" r="r" b="b"/>
              <a:pathLst>
                <a:path w="285" h="241" extrusionOk="0">
                  <a:moveTo>
                    <a:pt x="161" y="1"/>
                  </a:moveTo>
                  <a:cubicBezTo>
                    <a:pt x="159" y="1"/>
                    <a:pt x="158" y="1"/>
                    <a:pt x="156" y="1"/>
                  </a:cubicBezTo>
                  <a:cubicBezTo>
                    <a:pt x="49" y="5"/>
                    <a:pt x="1" y="138"/>
                    <a:pt x="81" y="208"/>
                  </a:cubicBezTo>
                  <a:cubicBezTo>
                    <a:pt x="104" y="230"/>
                    <a:pt x="133" y="240"/>
                    <a:pt x="161" y="240"/>
                  </a:cubicBezTo>
                  <a:cubicBezTo>
                    <a:pt x="224" y="240"/>
                    <a:pt x="285" y="189"/>
                    <a:pt x="280" y="115"/>
                  </a:cubicBezTo>
                  <a:cubicBezTo>
                    <a:pt x="278" y="51"/>
                    <a:pt x="225" y="1"/>
                    <a:pt x="1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6" name="Google Shape;15956;p22"/>
            <p:cNvSpPr/>
            <p:nvPr/>
          </p:nvSpPr>
          <p:spPr>
            <a:xfrm>
              <a:off x="2249000" y="1047475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61" y="1"/>
                  </a:moveTo>
                  <a:cubicBezTo>
                    <a:pt x="159" y="1"/>
                    <a:pt x="157" y="1"/>
                    <a:pt x="155" y="1"/>
                  </a:cubicBezTo>
                  <a:cubicBezTo>
                    <a:pt x="49" y="6"/>
                    <a:pt x="0" y="136"/>
                    <a:pt x="80" y="208"/>
                  </a:cubicBezTo>
                  <a:cubicBezTo>
                    <a:pt x="104" y="230"/>
                    <a:pt x="132" y="240"/>
                    <a:pt x="159" y="240"/>
                  </a:cubicBezTo>
                  <a:cubicBezTo>
                    <a:pt x="223" y="240"/>
                    <a:pt x="283" y="189"/>
                    <a:pt x="280" y="115"/>
                  </a:cubicBezTo>
                  <a:cubicBezTo>
                    <a:pt x="277" y="51"/>
                    <a:pt x="225" y="1"/>
                    <a:pt x="1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7" name="Google Shape;15957;p22"/>
            <p:cNvSpPr/>
            <p:nvPr/>
          </p:nvSpPr>
          <p:spPr>
            <a:xfrm>
              <a:off x="1551275" y="1097000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61" y="1"/>
                  </a:moveTo>
                  <a:cubicBezTo>
                    <a:pt x="159" y="1"/>
                    <a:pt x="158" y="1"/>
                    <a:pt x="156" y="1"/>
                  </a:cubicBezTo>
                  <a:cubicBezTo>
                    <a:pt x="48" y="6"/>
                    <a:pt x="1" y="136"/>
                    <a:pt x="79" y="208"/>
                  </a:cubicBezTo>
                  <a:cubicBezTo>
                    <a:pt x="103" y="231"/>
                    <a:pt x="132" y="240"/>
                    <a:pt x="160" y="240"/>
                  </a:cubicBezTo>
                  <a:cubicBezTo>
                    <a:pt x="224" y="240"/>
                    <a:pt x="284" y="189"/>
                    <a:pt x="281" y="115"/>
                  </a:cubicBezTo>
                  <a:cubicBezTo>
                    <a:pt x="278" y="51"/>
                    <a:pt x="224" y="1"/>
                    <a:pt x="1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8" name="Google Shape;15958;p22"/>
            <p:cNvSpPr/>
            <p:nvPr/>
          </p:nvSpPr>
          <p:spPr>
            <a:xfrm>
              <a:off x="1429025" y="1343225"/>
              <a:ext cx="31700" cy="26975"/>
            </a:xfrm>
            <a:custGeom>
              <a:avLst/>
              <a:gdLst/>
              <a:ahLst/>
              <a:cxnLst/>
              <a:rect l="l" t="t" r="r" b="b"/>
              <a:pathLst>
                <a:path w="1268" h="1079" extrusionOk="0">
                  <a:moveTo>
                    <a:pt x="722" y="1"/>
                  </a:moveTo>
                  <a:cubicBezTo>
                    <a:pt x="713" y="1"/>
                    <a:pt x="704" y="1"/>
                    <a:pt x="694" y="2"/>
                  </a:cubicBezTo>
                  <a:cubicBezTo>
                    <a:pt x="215" y="23"/>
                    <a:pt x="0" y="613"/>
                    <a:pt x="355" y="936"/>
                  </a:cubicBezTo>
                  <a:cubicBezTo>
                    <a:pt x="456" y="1030"/>
                    <a:pt x="587" y="1078"/>
                    <a:pt x="719" y="1078"/>
                  </a:cubicBezTo>
                  <a:cubicBezTo>
                    <a:pt x="796" y="1078"/>
                    <a:pt x="874" y="1062"/>
                    <a:pt x="947" y="1028"/>
                  </a:cubicBezTo>
                  <a:cubicBezTo>
                    <a:pt x="1144" y="935"/>
                    <a:pt x="1267" y="734"/>
                    <a:pt x="1257" y="516"/>
                  </a:cubicBezTo>
                  <a:cubicBezTo>
                    <a:pt x="1243" y="227"/>
                    <a:pt x="1007" y="1"/>
                    <a:pt x="72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9" name="Google Shape;15959;p22"/>
            <p:cNvSpPr/>
            <p:nvPr/>
          </p:nvSpPr>
          <p:spPr>
            <a:xfrm>
              <a:off x="793525" y="1108700"/>
              <a:ext cx="50000" cy="47700"/>
            </a:xfrm>
            <a:custGeom>
              <a:avLst/>
              <a:gdLst/>
              <a:ahLst/>
              <a:cxnLst/>
              <a:rect l="l" t="t" r="r" b="b"/>
              <a:pathLst>
                <a:path w="2000" h="1908" extrusionOk="0">
                  <a:moveTo>
                    <a:pt x="1028" y="0"/>
                  </a:moveTo>
                  <a:cubicBezTo>
                    <a:pt x="796" y="0"/>
                    <a:pt x="567" y="85"/>
                    <a:pt x="388" y="247"/>
                  </a:cubicBezTo>
                  <a:cubicBezTo>
                    <a:pt x="103" y="506"/>
                    <a:pt x="1" y="911"/>
                    <a:pt x="130" y="1275"/>
                  </a:cubicBezTo>
                  <a:cubicBezTo>
                    <a:pt x="269" y="1664"/>
                    <a:pt x="637" y="1907"/>
                    <a:pt x="1029" y="1907"/>
                  </a:cubicBezTo>
                  <a:cubicBezTo>
                    <a:pt x="1135" y="1907"/>
                    <a:pt x="1243" y="1890"/>
                    <a:pt x="1349" y="1852"/>
                  </a:cubicBezTo>
                  <a:cubicBezTo>
                    <a:pt x="1712" y="1722"/>
                    <a:pt x="1962" y="1386"/>
                    <a:pt x="1980" y="1002"/>
                  </a:cubicBezTo>
                  <a:cubicBezTo>
                    <a:pt x="2000" y="615"/>
                    <a:pt x="1785" y="258"/>
                    <a:pt x="1436" y="92"/>
                  </a:cubicBezTo>
                  <a:cubicBezTo>
                    <a:pt x="1306" y="30"/>
                    <a:pt x="1166" y="0"/>
                    <a:pt x="10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0" name="Google Shape;15960;p22"/>
            <p:cNvSpPr/>
            <p:nvPr/>
          </p:nvSpPr>
          <p:spPr>
            <a:xfrm>
              <a:off x="885025" y="1875300"/>
              <a:ext cx="47300" cy="45125"/>
            </a:xfrm>
            <a:custGeom>
              <a:avLst/>
              <a:gdLst/>
              <a:ahLst/>
              <a:cxnLst/>
              <a:rect l="l" t="t" r="r" b="b"/>
              <a:pathLst>
                <a:path w="1892" h="1805" extrusionOk="0">
                  <a:moveTo>
                    <a:pt x="972" y="0"/>
                  </a:moveTo>
                  <a:cubicBezTo>
                    <a:pt x="753" y="0"/>
                    <a:pt x="536" y="80"/>
                    <a:pt x="367" y="233"/>
                  </a:cubicBezTo>
                  <a:cubicBezTo>
                    <a:pt x="97" y="478"/>
                    <a:pt x="0" y="861"/>
                    <a:pt x="124" y="1206"/>
                  </a:cubicBezTo>
                  <a:cubicBezTo>
                    <a:pt x="255" y="1574"/>
                    <a:pt x="601" y="1804"/>
                    <a:pt x="972" y="1804"/>
                  </a:cubicBezTo>
                  <a:cubicBezTo>
                    <a:pt x="1073" y="1804"/>
                    <a:pt x="1176" y="1787"/>
                    <a:pt x="1277" y="1751"/>
                  </a:cubicBezTo>
                  <a:cubicBezTo>
                    <a:pt x="1619" y="1629"/>
                    <a:pt x="1855" y="1311"/>
                    <a:pt x="1873" y="947"/>
                  </a:cubicBezTo>
                  <a:cubicBezTo>
                    <a:pt x="1891" y="583"/>
                    <a:pt x="1688" y="244"/>
                    <a:pt x="1359" y="87"/>
                  </a:cubicBezTo>
                  <a:cubicBezTo>
                    <a:pt x="1235" y="29"/>
                    <a:pt x="1103" y="0"/>
                    <a:pt x="9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1" name="Google Shape;15961;p22"/>
            <p:cNvSpPr/>
            <p:nvPr/>
          </p:nvSpPr>
          <p:spPr>
            <a:xfrm>
              <a:off x="943025" y="1701275"/>
              <a:ext cx="27350" cy="24850"/>
            </a:xfrm>
            <a:custGeom>
              <a:avLst/>
              <a:gdLst/>
              <a:ahLst/>
              <a:cxnLst/>
              <a:rect l="l" t="t" r="r" b="b"/>
              <a:pathLst>
                <a:path w="1094" h="994" extrusionOk="0">
                  <a:moveTo>
                    <a:pt x="587" y="1"/>
                  </a:moveTo>
                  <a:cubicBezTo>
                    <a:pt x="267" y="1"/>
                    <a:pt x="1" y="323"/>
                    <a:pt x="121" y="663"/>
                  </a:cubicBezTo>
                  <a:cubicBezTo>
                    <a:pt x="195" y="866"/>
                    <a:pt x="385" y="993"/>
                    <a:pt x="588" y="993"/>
                  </a:cubicBezTo>
                  <a:cubicBezTo>
                    <a:pt x="644" y="993"/>
                    <a:pt x="700" y="984"/>
                    <a:pt x="756" y="964"/>
                  </a:cubicBezTo>
                  <a:cubicBezTo>
                    <a:pt x="945" y="898"/>
                    <a:pt x="1074" y="722"/>
                    <a:pt x="1085" y="522"/>
                  </a:cubicBezTo>
                  <a:cubicBezTo>
                    <a:pt x="1094" y="322"/>
                    <a:pt x="983" y="136"/>
                    <a:pt x="801" y="50"/>
                  </a:cubicBezTo>
                  <a:cubicBezTo>
                    <a:pt x="729" y="16"/>
                    <a:pt x="657" y="1"/>
                    <a:pt x="58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2" name="Google Shape;15962;p22"/>
            <p:cNvSpPr/>
            <p:nvPr/>
          </p:nvSpPr>
          <p:spPr>
            <a:xfrm>
              <a:off x="814025" y="1782400"/>
              <a:ext cx="27400" cy="24900"/>
            </a:xfrm>
            <a:custGeom>
              <a:avLst/>
              <a:gdLst/>
              <a:ahLst/>
              <a:cxnLst/>
              <a:rect l="l" t="t" r="r" b="b"/>
              <a:pathLst>
                <a:path w="1096" h="996" extrusionOk="0">
                  <a:moveTo>
                    <a:pt x="588" y="1"/>
                  </a:moveTo>
                  <a:cubicBezTo>
                    <a:pt x="267" y="1"/>
                    <a:pt x="1" y="323"/>
                    <a:pt x="123" y="665"/>
                  </a:cubicBezTo>
                  <a:cubicBezTo>
                    <a:pt x="195" y="868"/>
                    <a:pt x="386" y="995"/>
                    <a:pt x="589" y="995"/>
                  </a:cubicBezTo>
                  <a:cubicBezTo>
                    <a:pt x="644" y="995"/>
                    <a:pt x="701" y="986"/>
                    <a:pt x="756" y="966"/>
                  </a:cubicBezTo>
                  <a:cubicBezTo>
                    <a:pt x="945" y="898"/>
                    <a:pt x="1076" y="724"/>
                    <a:pt x="1085" y="524"/>
                  </a:cubicBezTo>
                  <a:cubicBezTo>
                    <a:pt x="1095" y="324"/>
                    <a:pt x="984" y="136"/>
                    <a:pt x="802" y="50"/>
                  </a:cubicBezTo>
                  <a:cubicBezTo>
                    <a:pt x="731" y="16"/>
                    <a:pt x="658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3" name="Google Shape;15963;p22"/>
            <p:cNvSpPr/>
            <p:nvPr/>
          </p:nvSpPr>
          <p:spPr>
            <a:xfrm>
              <a:off x="1061975" y="1289400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714" y="0"/>
                  </a:moveTo>
                  <a:cubicBezTo>
                    <a:pt x="553" y="0"/>
                    <a:pt x="394" y="59"/>
                    <a:pt x="269" y="172"/>
                  </a:cubicBezTo>
                  <a:cubicBezTo>
                    <a:pt x="71" y="351"/>
                    <a:pt x="0" y="632"/>
                    <a:pt x="90" y="884"/>
                  </a:cubicBezTo>
                  <a:cubicBezTo>
                    <a:pt x="187" y="1155"/>
                    <a:pt x="442" y="1323"/>
                    <a:pt x="713" y="1323"/>
                  </a:cubicBezTo>
                  <a:cubicBezTo>
                    <a:pt x="788" y="1323"/>
                    <a:pt x="863" y="1311"/>
                    <a:pt x="937" y="1284"/>
                  </a:cubicBezTo>
                  <a:cubicBezTo>
                    <a:pt x="1188" y="1194"/>
                    <a:pt x="1361" y="961"/>
                    <a:pt x="1374" y="694"/>
                  </a:cubicBezTo>
                  <a:cubicBezTo>
                    <a:pt x="1386" y="428"/>
                    <a:pt x="1237" y="178"/>
                    <a:pt x="997" y="64"/>
                  </a:cubicBezTo>
                  <a:cubicBezTo>
                    <a:pt x="906" y="21"/>
                    <a:pt x="810" y="0"/>
                    <a:pt x="7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4" name="Google Shape;15964;p22"/>
            <p:cNvSpPr/>
            <p:nvPr/>
          </p:nvSpPr>
          <p:spPr>
            <a:xfrm>
              <a:off x="432350" y="1799425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713" y="0"/>
                  </a:moveTo>
                  <a:cubicBezTo>
                    <a:pt x="553" y="0"/>
                    <a:pt x="394" y="59"/>
                    <a:pt x="269" y="172"/>
                  </a:cubicBezTo>
                  <a:cubicBezTo>
                    <a:pt x="71" y="351"/>
                    <a:pt x="0" y="632"/>
                    <a:pt x="90" y="884"/>
                  </a:cubicBezTo>
                  <a:cubicBezTo>
                    <a:pt x="187" y="1155"/>
                    <a:pt x="441" y="1323"/>
                    <a:pt x="712" y="1323"/>
                  </a:cubicBezTo>
                  <a:cubicBezTo>
                    <a:pt x="786" y="1323"/>
                    <a:pt x="861" y="1311"/>
                    <a:pt x="935" y="1284"/>
                  </a:cubicBezTo>
                  <a:cubicBezTo>
                    <a:pt x="1188" y="1194"/>
                    <a:pt x="1360" y="961"/>
                    <a:pt x="1374" y="695"/>
                  </a:cubicBezTo>
                  <a:cubicBezTo>
                    <a:pt x="1386" y="427"/>
                    <a:pt x="1237" y="179"/>
                    <a:pt x="995" y="64"/>
                  </a:cubicBezTo>
                  <a:cubicBezTo>
                    <a:pt x="905" y="21"/>
                    <a:pt x="809" y="0"/>
                    <a:pt x="7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5" name="Google Shape;15965;p22"/>
            <p:cNvSpPr/>
            <p:nvPr/>
          </p:nvSpPr>
          <p:spPr>
            <a:xfrm>
              <a:off x="1501375" y="1424425"/>
              <a:ext cx="20025" cy="16575"/>
            </a:xfrm>
            <a:custGeom>
              <a:avLst/>
              <a:gdLst/>
              <a:ahLst/>
              <a:cxnLst/>
              <a:rect l="l" t="t" r="r" b="b"/>
              <a:pathLst>
                <a:path w="801" h="663" extrusionOk="0">
                  <a:moveTo>
                    <a:pt x="392" y="0"/>
                  </a:moveTo>
                  <a:cubicBezTo>
                    <a:pt x="178" y="0"/>
                    <a:pt x="1" y="215"/>
                    <a:pt x="82" y="444"/>
                  </a:cubicBezTo>
                  <a:cubicBezTo>
                    <a:pt x="131" y="579"/>
                    <a:pt x="258" y="662"/>
                    <a:pt x="394" y="662"/>
                  </a:cubicBezTo>
                  <a:cubicBezTo>
                    <a:pt x="430" y="662"/>
                    <a:pt x="468" y="656"/>
                    <a:pt x="504" y="643"/>
                  </a:cubicBezTo>
                  <a:cubicBezTo>
                    <a:pt x="781" y="544"/>
                    <a:pt x="801" y="159"/>
                    <a:pt x="534" y="33"/>
                  </a:cubicBezTo>
                  <a:cubicBezTo>
                    <a:pt x="487" y="11"/>
                    <a:pt x="43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6" name="Google Shape;15966;p22"/>
            <p:cNvSpPr/>
            <p:nvPr/>
          </p:nvSpPr>
          <p:spPr>
            <a:xfrm>
              <a:off x="551675" y="1182850"/>
              <a:ext cx="27400" cy="24850"/>
            </a:xfrm>
            <a:custGeom>
              <a:avLst/>
              <a:gdLst/>
              <a:ahLst/>
              <a:cxnLst/>
              <a:rect l="l" t="t" r="r" b="b"/>
              <a:pathLst>
                <a:path w="1096" h="994" extrusionOk="0">
                  <a:moveTo>
                    <a:pt x="588" y="0"/>
                  </a:moveTo>
                  <a:cubicBezTo>
                    <a:pt x="267" y="0"/>
                    <a:pt x="1" y="323"/>
                    <a:pt x="123" y="664"/>
                  </a:cubicBezTo>
                  <a:cubicBezTo>
                    <a:pt x="195" y="867"/>
                    <a:pt x="386" y="994"/>
                    <a:pt x="590" y="994"/>
                  </a:cubicBezTo>
                  <a:cubicBezTo>
                    <a:pt x="645" y="994"/>
                    <a:pt x="701" y="984"/>
                    <a:pt x="755" y="965"/>
                  </a:cubicBezTo>
                  <a:cubicBezTo>
                    <a:pt x="945" y="897"/>
                    <a:pt x="1074" y="723"/>
                    <a:pt x="1085" y="522"/>
                  </a:cubicBezTo>
                  <a:cubicBezTo>
                    <a:pt x="1095" y="322"/>
                    <a:pt x="982" y="135"/>
                    <a:pt x="802" y="50"/>
                  </a:cubicBezTo>
                  <a:cubicBezTo>
                    <a:pt x="730" y="16"/>
                    <a:pt x="658" y="0"/>
                    <a:pt x="58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7" name="Google Shape;15967;p22"/>
            <p:cNvSpPr/>
            <p:nvPr/>
          </p:nvSpPr>
          <p:spPr>
            <a:xfrm>
              <a:off x="533775" y="1405750"/>
              <a:ext cx="20000" cy="16550"/>
            </a:xfrm>
            <a:custGeom>
              <a:avLst/>
              <a:gdLst/>
              <a:ahLst/>
              <a:cxnLst/>
              <a:rect l="l" t="t" r="r" b="b"/>
              <a:pathLst>
                <a:path w="800" h="662" extrusionOk="0">
                  <a:moveTo>
                    <a:pt x="392" y="0"/>
                  </a:moveTo>
                  <a:cubicBezTo>
                    <a:pt x="179" y="0"/>
                    <a:pt x="1" y="215"/>
                    <a:pt x="81" y="442"/>
                  </a:cubicBezTo>
                  <a:cubicBezTo>
                    <a:pt x="129" y="578"/>
                    <a:pt x="257" y="661"/>
                    <a:pt x="392" y="661"/>
                  </a:cubicBezTo>
                  <a:cubicBezTo>
                    <a:pt x="429" y="661"/>
                    <a:pt x="467" y="655"/>
                    <a:pt x="503" y="642"/>
                  </a:cubicBezTo>
                  <a:cubicBezTo>
                    <a:pt x="782" y="544"/>
                    <a:pt x="800" y="159"/>
                    <a:pt x="535" y="33"/>
                  </a:cubicBezTo>
                  <a:cubicBezTo>
                    <a:pt x="487" y="11"/>
                    <a:pt x="439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8" name="Google Shape;15968;p22"/>
            <p:cNvSpPr/>
            <p:nvPr/>
          </p:nvSpPr>
          <p:spPr>
            <a:xfrm>
              <a:off x="1342375" y="1716200"/>
              <a:ext cx="37300" cy="35600"/>
            </a:xfrm>
            <a:custGeom>
              <a:avLst/>
              <a:gdLst/>
              <a:ahLst/>
              <a:cxnLst/>
              <a:rect l="l" t="t" r="r" b="b"/>
              <a:pathLst>
                <a:path w="1492" h="1424" extrusionOk="0">
                  <a:moveTo>
                    <a:pt x="766" y="1"/>
                  </a:moveTo>
                  <a:cubicBezTo>
                    <a:pt x="593" y="1"/>
                    <a:pt x="422" y="64"/>
                    <a:pt x="289" y="185"/>
                  </a:cubicBezTo>
                  <a:cubicBezTo>
                    <a:pt x="75" y="378"/>
                    <a:pt x="0" y="680"/>
                    <a:pt x="96" y="952"/>
                  </a:cubicBezTo>
                  <a:cubicBezTo>
                    <a:pt x="200" y="1242"/>
                    <a:pt x="474" y="1423"/>
                    <a:pt x="766" y="1423"/>
                  </a:cubicBezTo>
                  <a:cubicBezTo>
                    <a:pt x="845" y="1423"/>
                    <a:pt x="926" y="1410"/>
                    <a:pt x="1006" y="1382"/>
                  </a:cubicBezTo>
                  <a:cubicBezTo>
                    <a:pt x="1276" y="1285"/>
                    <a:pt x="1462" y="1034"/>
                    <a:pt x="1476" y="747"/>
                  </a:cubicBezTo>
                  <a:cubicBezTo>
                    <a:pt x="1491" y="460"/>
                    <a:pt x="1330" y="193"/>
                    <a:pt x="1070" y="69"/>
                  </a:cubicBezTo>
                  <a:cubicBezTo>
                    <a:pt x="973" y="23"/>
                    <a:pt x="869" y="1"/>
                    <a:pt x="7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9" name="Google Shape;15969;p22"/>
            <p:cNvSpPr/>
            <p:nvPr/>
          </p:nvSpPr>
          <p:spPr>
            <a:xfrm>
              <a:off x="1216650" y="1832450"/>
              <a:ext cx="9325" cy="7725"/>
            </a:xfrm>
            <a:custGeom>
              <a:avLst/>
              <a:gdLst/>
              <a:ahLst/>
              <a:cxnLst/>
              <a:rect l="l" t="t" r="r" b="b"/>
              <a:pathLst>
                <a:path w="373" h="309" extrusionOk="0">
                  <a:moveTo>
                    <a:pt x="183" y="0"/>
                  </a:moveTo>
                  <a:cubicBezTo>
                    <a:pt x="83" y="0"/>
                    <a:pt x="1" y="100"/>
                    <a:pt x="39" y="207"/>
                  </a:cubicBezTo>
                  <a:cubicBezTo>
                    <a:pt x="61" y="269"/>
                    <a:pt x="120" y="309"/>
                    <a:pt x="184" y="309"/>
                  </a:cubicBezTo>
                  <a:cubicBezTo>
                    <a:pt x="201" y="309"/>
                    <a:pt x="219" y="306"/>
                    <a:pt x="236" y="300"/>
                  </a:cubicBezTo>
                  <a:cubicBezTo>
                    <a:pt x="364" y="253"/>
                    <a:pt x="373" y="74"/>
                    <a:pt x="249" y="16"/>
                  </a:cubicBezTo>
                  <a:cubicBezTo>
                    <a:pt x="227" y="5"/>
                    <a:pt x="2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0" name="Google Shape;15970;p22"/>
            <p:cNvSpPr/>
            <p:nvPr/>
          </p:nvSpPr>
          <p:spPr>
            <a:xfrm>
              <a:off x="580325" y="2069100"/>
              <a:ext cx="25500" cy="23125"/>
            </a:xfrm>
            <a:custGeom>
              <a:avLst/>
              <a:gdLst/>
              <a:ahLst/>
              <a:cxnLst/>
              <a:rect l="l" t="t" r="r" b="b"/>
              <a:pathLst>
                <a:path w="1020" h="925" extrusionOk="0">
                  <a:moveTo>
                    <a:pt x="548" y="0"/>
                  </a:moveTo>
                  <a:cubicBezTo>
                    <a:pt x="250" y="0"/>
                    <a:pt x="1" y="300"/>
                    <a:pt x="114" y="619"/>
                  </a:cubicBezTo>
                  <a:cubicBezTo>
                    <a:pt x="182" y="807"/>
                    <a:pt x="360" y="924"/>
                    <a:pt x="550" y="924"/>
                  </a:cubicBezTo>
                  <a:cubicBezTo>
                    <a:pt x="601" y="924"/>
                    <a:pt x="653" y="916"/>
                    <a:pt x="704" y="898"/>
                  </a:cubicBezTo>
                  <a:cubicBezTo>
                    <a:pt x="880" y="835"/>
                    <a:pt x="1000" y="673"/>
                    <a:pt x="1010" y="486"/>
                  </a:cubicBezTo>
                  <a:cubicBezTo>
                    <a:pt x="1019" y="300"/>
                    <a:pt x="916" y="126"/>
                    <a:pt x="747" y="46"/>
                  </a:cubicBezTo>
                  <a:cubicBezTo>
                    <a:pt x="681" y="14"/>
                    <a:pt x="613" y="0"/>
                    <a:pt x="54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1" name="Google Shape;15971;p22"/>
            <p:cNvSpPr/>
            <p:nvPr/>
          </p:nvSpPr>
          <p:spPr>
            <a:xfrm>
              <a:off x="775850" y="1618650"/>
              <a:ext cx="25550" cy="23225"/>
            </a:xfrm>
            <a:custGeom>
              <a:avLst/>
              <a:gdLst/>
              <a:ahLst/>
              <a:cxnLst/>
              <a:rect l="l" t="t" r="r" b="b"/>
              <a:pathLst>
                <a:path w="1022" h="929" extrusionOk="0">
                  <a:moveTo>
                    <a:pt x="548" y="1"/>
                  </a:moveTo>
                  <a:cubicBezTo>
                    <a:pt x="249" y="1"/>
                    <a:pt x="0" y="302"/>
                    <a:pt x="114" y="621"/>
                  </a:cubicBezTo>
                  <a:cubicBezTo>
                    <a:pt x="181" y="810"/>
                    <a:pt x="359" y="928"/>
                    <a:pt x="549" y="928"/>
                  </a:cubicBezTo>
                  <a:cubicBezTo>
                    <a:pt x="601" y="928"/>
                    <a:pt x="654" y="919"/>
                    <a:pt x="706" y="901"/>
                  </a:cubicBezTo>
                  <a:cubicBezTo>
                    <a:pt x="882" y="838"/>
                    <a:pt x="1004" y="675"/>
                    <a:pt x="1013" y="489"/>
                  </a:cubicBezTo>
                  <a:cubicBezTo>
                    <a:pt x="1022" y="301"/>
                    <a:pt x="918" y="127"/>
                    <a:pt x="748" y="47"/>
                  </a:cubicBezTo>
                  <a:cubicBezTo>
                    <a:pt x="681" y="15"/>
                    <a:pt x="613" y="1"/>
                    <a:pt x="5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2" name="Google Shape;15972;p22"/>
            <p:cNvSpPr/>
            <p:nvPr/>
          </p:nvSpPr>
          <p:spPr>
            <a:xfrm>
              <a:off x="623425" y="1813725"/>
              <a:ext cx="18700" cy="15525"/>
            </a:xfrm>
            <a:custGeom>
              <a:avLst/>
              <a:gdLst/>
              <a:ahLst/>
              <a:cxnLst/>
              <a:rect l="l" t="t" r="r" b="b"/>
              <a:pathLst>
                <a:path w="748" h="621" extrusionOk="0">
                  <a:moveTo>
                    <a:pt x="367" y="1"/>
                  </a:moveTo>
                  <a:cubicBezTo>
                    <a:pt x="167" y="1"/>
                    <a:pt x="0" y="202"/>
                    <a:pt x="77" y="414"/>
                  </a:cubicBezTo>
                  <a:cubicBezTo>
                    <a:pt x="122" y="541"/>
                    <a:pt x="241" y="620"/>
                    <a:pt x="368" y="620"/>
                  </a:cubicBezTo>
                  <a:cubicBezTo>
                    <a:pt x="402" y="620"/>
                    <a:pt x="437" y="615"/>
                    <a:pt x="471" y="602"/>
                  </a:cubicBezTo>
                  <a:cubicBezTo>
                    <a:pt x="731" y="509"/>
                    <a:pt x="747" y="150"/>
                    <a:pt x="499" y="31"/>
                  </a:cubicBezTo>
                  <a:cubicBezTo>
                    <a:pt x="455" y="10"/>
                    <a:pt x="410" y="1"/>
                    <a:pt x="36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3" name="Google Shape;15973;p22"/>
            <p:cNvSpPr/>
            <p:nvPr/>
          </p:nvSpPr>
          <p:spPr>
            <a:xfrm>
              <a:off x="938500" y="1543600"/>
              <a:ext cx="7275" cy="6025"/>
            </a:xfrm>
            <a:custGeom>
              <a:avLst/>
              <a:gdLst/>
              <a:ahLst/>
              <a:cxnLst/>
              <a:rect l="l" t="t" r="r" b="b"/>
              <a:pathLst>
                <a:path w="291" h="241" extrusionOk="0">
                  <a:moveTo>
                    <a:pt x="142" y="0"/>
                  </a:moveTo>
                  <a:cubicBezTo>
                    <a:pt x="65" y="0"/>
                    <a:pt x="1" y="78"/>
                    <a:pt x="30" y="160"/>
                  </a:cubicBezTo>
                  <a:cubicBezTo>
                    <a:pt x="47" y="210"/>
                    <a:pt x="94" y="240"/>
                    <a:pt x="143" y="240"/>
                  </a:cubicBezTo>
                  <a:cubicBezTo>
                    <a:pt x="156" y="240"/>
                    <a:pt x="169" y="238"/>
                    <a:pt x="182" y="234"/>
                  </a:cubicBezTo>
                  <a:cubicBezTo>
                    <a:pt x="283" y="198"/>
                    <a:pt x="290" y="58"/>
                    <a:pt x="194" y="13"/>
                  </a:cubicBezTo>
                  <a:cubicBezTo>
                    <a:pt x="177" y="4"/>
                    <a:pt x="159" y="0"/>
                    <a:pt x="1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4" name="Google Shape;15974;p22"/>
            <p:cNvSpPr/>
            <p:nvPr/>
          </p:nvSpPr>
          <p:spPr>
            <a:xfrm>
              <a:off x="836450" y="1467125"/>
              <a:ext cx="7275" cy="6050"/>
            </a:xfrm>
            <a:custGeom>
              <a:avLst/>
              <a:gdLst/>
              <a:ahLst/>
              <a:cxnLst/>
              <a:rect l="l" t="t" r="r" b="b"/>
              <a:pathLst>
                <a:path w="291" h="242" extrusionOk="0">
                  <a:moveTo>
                    <a:pt x="142" y="1"/>
                  </a:moveTo>
                  <a:cubicBezTo>
                    <a:pt x="65" y="1"/>
                    <a:pt x="0" y="79"/>
                    <a:pt x="30" y="162"/>
                  </a:cubicBezTo>
                  <a:cubicBezTo>
                    <a:pt x="48" y="210"/>
                    <a:pt x="94" y="241"/>
                    <a:pt x="143" y="241"/>
                  </a:cubicBezTo>
                  <a:cubicBezTo>
                    <a:pt x="157" y="241"/>
                    <a:pt x="170" y="239"/>
                    <a:pt x="183" y="234"/>
                  </a:cubicBezTo>
                  <a:cubicBezTo>
                    <a:pt x="284" y="198"/>
                    <a:pt x="290" y="58"/>
                    <a:pt x="194" y="13"/>
                  </a:cubicBezTo>
                  <a:cubicBezTo>
                    <a:pt x="177" y="5"/>
                    <a:pt x="159" y="1"/>
                    <a:pt x="1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5" name="Google Shape;15975;p22"/>
            <p:cNvSpPr/>
            <p:nvPr/>
          </p:nvSpPr>
          <p:spPr>
            <a:xfrm>
              <a:off x="622125" y="1677225"/>
              <a:ext cx="7250" cy="6025"/>
            </a:xfrm>
            <a:custGeom>
              <a:avLst/>
              <a:gdLst/>
              <a:ahLst/>
              <a:cxnLst/>
              <a:rect l="l" t="t" r="r" b="b"/>
              <a:pathLst>
                <a:path w="290" h="241" extrusionOk="0">
                  <a:moveTo>
                    <a:pt x="142" y="0"/>
                  </a:moveTo>
                  <a:cubicBezTo>
                    <a:pt x="64" y="0"/>
                    <a:pt x="0" y="79"/>
                    <a:pt x="30" y="161"/>
                  </a:cubicBezTo>
                  <a:cubicBezTo>
                    <a:pt x="47" y="210"/>
                    <a:pt x="93" y="241"/>
                    <a:pt x="142" y="241"/>
                  </a:cubicBezTo>
                  <a:cubicBezTo>
                    <a:pt x="156" y="241"/>
                    <a:pt x="169" y="238"/>
                    <a:pt x="183" y="234"/>
                  </a:cubicBezTo>
                  <a:cubicBezTo>
                    <a:pt x="284" y="197"/>
                    <a:pt x="290" y="58"/>
                    <a:pt x="194" y="13"/>
                  </a:cubicBezTo>
                  <a:cubicBezTo>
                    <a:pt x="176" y="4"/>
                    <a:pt x="159" y="0"/>
                    <a:pt x="1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6" name="Google Shape;15976;p22"/>
            <p:cNvSpPr/>
            <p:nvPr/>
          </p:nvSpPr>
          <p:spPr>
            <a:xfrm>
              <a:off x="1274600" y="1425150"/>
              <a:ext cx="7250" cy="6050"/>
            </a:xfrm>
            <a:custGeom>
              <a:avLst/>
              <a:gdLst/>
              <a:ahLst/>
              <a:cxnLst/>
              <a:rect l="l" t="t" r="r" b="b"/>
              <a:pathLst>
                <a:path w="290" h="242" extrusionOk="0">
                  <a:moveTo>
                    <a:pt x="141" y="1"/>
                  </a:moveTo>
                  <a:cubicBezTo>
                    <a:pt x="64" y="1"/>
                    <a:pt x="0" y="79"/>
                    <a:pt x="30" y="162"/>
                  </a:cubicBezTo>
                  <a:cubicBezTo>
                    <a:pt x="47" y="210"/>
                    <a:pt x="94" y="241"/>
                    <a:pt x="143" y="241"/>
                  </a:cubicBezTo>
                  <a:cubicBezTo>
                    <a:pt x="156" y="241"/>
                    <a:pt x="170" y="239"/>
                    <a:pt x="183" y="234"/>
                  </a:cubicBezTo>
                  <a:cubicBezTo>
                    <a:pt x="284" y="198"/>
                    <a:pt x="290" y="58"/>
                    <a:pt x="193" y="13"/>
                  </a:cubicBezTo>
                  <a:cubicBezTo>
                    <a:pt x="176" y="5"/>
                    <a:pt x="158" y="1"/>
                    <a:pt x="14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7" name="Google Shape;15977;p22"/>
            <p:cNvSpPr/>
            <p:nvPr/>
          </p:nvSpPr>
          <p:spPr>
            <a:xfrm>
              <a:off x="1290375" y="1137450"/>
              <a:ext cx="29775" cy="27050"/>
            </a:xfrm>
            <a:custGeom>
              <a:avLst/>
              <a:gdLst/>
              <a:ahLst/>
              <a:cxnLst/>
              <a:rect l="l" t="t" r="r" b="b"/>
              <a:pathLst>
                <a:path w="1191" h="1082" extrusionOk="0">
                  <a:moveTo>
                    <a:pt x="639" y="1"/>
                  </a:moveTo>
                  <a:cubicBezTo>
                    <a:pt x="290" y="1"/>
                    <a:pt x="0" y="352"/>
                    <a:pt x="134" y="723"/>
                  </a:cubicBezTo>
                  <a:cubicBezTo>
                    <a:pt x="212" y="943"/>
                    <a:pt x="419" y="1081"/>
                    <a:pt x="640" y="1081"/>
                  </a:cubicBezTo>
                  <a:cubicBezTo>
                    <a:pt x="701" y="1081"/>
                    <a:pt x="762" y="1071"/>
                    <a:pt x="822" y="1049"/>
                  </a:cubicBezTo>
                  <a:cubicBezTo>
                    <a:pt x="1026" y="976"/>
                    <a:pt x="1168" y="786"/>
                    <a:pt x="1178" y="568"/>
                  </a:cubicBezTo>
                  <a:cubicBezTo>
                    <a:pt x="1190" y="351"/>
                    <a:pt x="1068" y="148"/>
                    <a:pt x="872" y="54"/>
                  </a:cubicBezTo>
                  <a:cubicBezTo>
                    <a:pt x="794" y="18"/>
                    <a:pt x="715" y="1"/>
                    <a:pt x="63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8" name="Google Shape;15978;p22"/>
            <p:cNvSpPr/>
            <p:nvPr/>
          </p:nvSpPr>
          <p:spPr>
            <a:xfrm>
              <a:off x="1137950" y="1544550"/>
              <a:ext cx="16675" cy="14100"/>
            </a:xfrm>
            <a:custGeom>
              <a:avLst/>
              <a:gdLst/>
              <a:ahLst/>
              <a:cxnLst/>
              <a:rect l="l" t="t" r="r" b="b"/>
              <a:pathLst>
                <a:path w="667" h="564" extrusionOk="0">
                  <a:moveTo>
                    <a:pt x="378" y="0"/>
                  </a:moveTo>
                  <a:cubicBezTo>
                    <a:pt x="373" y="0"/>
                    <a:pt x="369" y="0"/>
                    <a:pt x="364" y="0"/>
                  </a:cubicBezTo>
                  <a:cubicBezTo>
                    <a:pt x="113" y="11"/>
                    <a:pt x="0" y="320"/>
                    <a:pt x="187" y="490"/>
                  </a:cubicBezTo>
                  <a:cubicBezTo>
                    <a:pt x="243" y="541"/>
                    <a:pt x="309" y="564"/>
                    <a:pt x="374" y="564"/>
                  </a:cubicBezTo>
                  <a:cubicBezTo>
                    <a:pt x="523" y="564"/>
                    <a:pt x="666" y="443"/>
                    <a:pt x="659" y="268"/>
                  </a:cubicBezTo>
                  <a:cubicBezTo>
                    <a:pt x="651" y="118"/>
                    <a:pt x="527" y="0"/>
                    <a:pt x="37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9" name="Google Shape;15979;p22"/>
            <p:cNvSpPr/>
            <p:nvPr/>
          </p:nvSpPr>
          <p:spPr>
            <a:xfrm>
              <a:off x="1434600" y="1530850"/>
              <a:ext cx="29500" cy="28175"/>
            </a:xfrm>
            <a:custGeom>
              <a:avLst/>
              <a:gdLst/>
              <a:ahLst/>
              <a:cxnLst/>
              <a:rect l="l" t="t" r="r" b="b"/>
              <a:pathLst>
                <a:path w="1180" h="1127" extrusionOk="0">
                  <a:moveTo>
                    <a:pt x="608" y="1"/>
                  </a:moveTo>
                  <a:cubicBezTo>
                    <a:pt x="599" y="1"/>
                    <a:pt x="591" y="1"/>
                    <a:pt x="583" y="1"/>
                  </a:cubicBezTo>
                  <a:cubicBezTo>
                    <a:pt x="354" y="12"/>
                    <a:pt x="156" y="158"/>
                    <a:pt x="78" y="372"/>
                  </a:cubicBezTo>
                  <a:cubicBezTo>
                    <a:pt x="1" y="586"/>
                    <a:pt x="60" y="826"/>
                    <a:pt x="228" y="980"/>
                  </a:cubicBezTo>
                  <a:cubicBezTo>
                    <a:pt x="334" y="1076"/>
                    <a:pt x="469" y="1127"/>
                    <a:pt x="607" y="1127"/>
                  </a:cubicBezTo>
                  <a:cubicBezTo>
                    <a:pt x="688" y="1127"/>
                    <a:pt x="769" y="1109"/>
                    <a:pt x="846" y="1073"/>
                  </a:cubicBezTo>
                  <a:cubicBezTo>
                    <a:pt x="1052" y="977"/>
                    <a:pt x="1179" y="766"/>
                    <a:pt x="1169" y="538"/>
                  </a:cubicBezTo>
                  <a:cubicBezTo>
                    <a:pt x="1156" y="237"/>
                    <a:pt x="906" y="1"/>
                    <a:pt x="6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0" name="Google Shape;15980;p22"/>
            <p:cNvSpPr/>
            <p:nvPr/>
          </p:nvSpPr>
          <p:spPr>
            <a:xfrm>
              <a:off x="1719925" y="1693775"/>
              <a:ext cx="36850" cy="35225"/>
            </a:xfrm>
            <a:custGeom>
              <a:avLst/>
              <a:gdLst/>
              <a:ahLst/>
              <a:cxnLst/>
              <a:rect l="l" t="t" r="r" b="b"/>
              <a:pathLst>
                <a:path w="1474" h="1409" extrusionOk="0">
                  <a:moveTo>
                    <a:pt x="757" y="1"/>
                  </a:moveTo>
                  <a:cubicBezTo>
                    <a:pt x="747" y="1"/>
                    <a:pt x="737" y="1"/>
                    <a:pt x="727" y="1"/>
                  </a:cubicBezTo>
                  <a:cubicBezTo>
                    <a:pt x="443" y="15"/>
                    <a:pt x="194" y="197"/>
                    <a:pt x="98" y="464"/>
                  </a:cubicBezTo>
                  <a:cubicBezTo>
                    <a:pt x="1" y="732"/>
                    <a:pt x="74" y="1033"/>
                    <a:pt x="285" y="1223"/>
                  </a:cubicBezTo>
                  <a:cubicBezTo>
                    <a:pt x="417" y="1345"/>
                    <a:pt x="587" y="1408"/>
                    <a:pt x="760" y="1408"/>
                  </a:cubicBezTo>
                  <a:cubicBezTo>
                    <a:pt x="860" y="1408"/>
                    <a:pt x="962" y="1387"/>
                    <a:pt x="1057" y="1342"/>
                  </a:cubicBezTo>
                  <a:cubicBezTo>
                    <a:pt x="1314" y="1220"/>
                    <a:pt x="1474" y="957"/>
                    <a:pt x="1462" y="673"/>
                  </a:cubicBezTo>
                  <a:cubicBezTo>
                    <a:pt x="1444" y="296"/>
                    <a:pt x="1131" y="1"/>
                    <a:pt x="75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1" name="Google Shape;15981;p22"/>
            <p:cNvSpPr/>
            <p:nvPr/>
          </p:nvSpPr>
          <p:spPr>
            <a:xfrm>
              <a:off x="1621700" y="791350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713" y="1"/>
                  </a:moveTo>
                  <a:cubicBezTo>
                    <a:pt x="703" y="1"/>
                    <a:pt x="693" y="1"/>
                    <a:pt x="683" y="1"/>
                  </a:cubicBezTo>
                  <a:cubicBezTo>
                    <a:pt x="417" y="13"/>
                    <a:pt x="183" y="185"/>
                    <a:pt x="92" y="437"/>
                  </a:cubicBezTo>
                  <a:cubicBezTo>
                    <a:pt x="1" y="688"/>
                    <a:pt x="70" y="969"/>
                    <a:pt x="267" y="1150"/>
                  </a:cubicBezTo>
                  <a:cubicBezTo>
                    <a:pt x="392" y="1263"/>
                    <a:pt x="552" y="1323"/>
                    <a:pt x="715" y="1323"/>
                  </a:cubicBezTo>
                  <a:cubicBezTo>
                    <a:pt x="809" y="1323"/>
                    <a:pt x="905" y="1302"/>
                    <a:pt x="994" y="1261"/>
                  </a:cubicBezTo>
                  <a:cubicBezTo>
                    <a:pt x="1236" y="1147"/>
                    <a:pt x="1386" y="899"/>
                    <a:pt x="1374" y="633"/>
                  </a:cubicBezTo>
                  <a:cubicBezTo>
                    <a:pt x="1357" y="278"/>
                    <a:pt x="1065" y="1"/>
                    <a:pt x="7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2" name="Google Shape;15982;p22"/>
            <p:cNvSpPr/>
            <p:nvPr/>
          </p:nvSpPr>
          <p:spPr>
            <a:xfrm>
              <a:off x="2081325" y="1051900"/>
              <a:ext cx="29275" cy="24850"/>
            </a:xfrm>
            <a:custGeom>
              <a:avLst/>
              <a:gdLst/>
              <a:ahLst/>
              <a:cxnLst/>
              <a:rect l="l" t="t" r="r" b="b"/>
              <a:pathLst>
                <a:path w="1171" h="994" extrusionOk="0">
                  <a:moveTo>
                    <a:pt x="662" y="1"/>
                  </a:moveTo>
                  <a:cubicBezTo>
                    <a:pt x="654" y="1"/>
                    <a:pt x="647" y="1"/>
                    <a:pt x="640" y="1"/>
                  </a:cubicBezTo>
                  <a:cubicBezTo>
                    <a:pt x="198" y="21"/>
                    <a:pt x="1" y="565"/>
                    <a:pt x="327" y="863"/>
                  </a:cubicBezTo>
                  <a:cubicBezTo>
                    <a:pt x="426" y="953"/>
                    <a:pt x="543" y="993"/>
                    <a:pt x="658" y="993"/>
                  </a:cubicBezTo>
                  <a:cubicBezTo>
                    <a:pt x="921" y="993"/>
                    <a:pt x="1170" y="781"/>
                    <a:pt x="1157" y="475"/>
                  </a:cubicBezTo>
                  <a:cubicBezTo>
                    <a:pt x="1145" y="209"/>
                    <a:pt x="926" y="1"/>
                    <a:pt x="66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3" name="Google Shape;15983;p22"/>
            <p:cNvSpPr/>
            <p:nvPr/>
          </p:nvSpPr>
          <p:spPr>
            <a:xfrm>
              <a:off x="1130325" y="1359575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715" y="1"/>
                  </a:moveTo>
                  <a:cubicBezTo>
                    <a:pt x="704" y="1"/>
                    <a:pt x="694" y="1"/>
                    <a:pt x="684" y="1"/>
                  </a:cubicBezTo>
                  <a:cubicBezTo>
                    <a:pt x="417" y="13"/>
                    <a:pt x="182" y="186"/>
                    <a:pt x="92" y="437"/>
                  </a:cubicBezTo>
                  <a:cubicBezTo>
                    <a:pt x="0" y="688"/>
                    <a:pt x="69" y="969"/>
                    <a:pt x="268" y="1150"/>
                  </a:cubicBezTo>
                  <a:cubicBezTo>
                    <a:pt x="392" y="1263"/>
                    <a:pt x="552" y="1323"/>
                    <a:pt x="714" y="1323"/>
                  </a:cubicBezTo>
                  <a:cubicBezTo>
                    <a:pt x="809" y="1323"/>
                    <a:pt x="905" y="1303"/>
                    <a:pt x="994" y="1261"/>
                  </a:cubicBezTo>
                  <a:cubicBezTo>
                    <a:pt x="1236" y="1148"/>
                    <a:pt x="1386" y="900"/>
                    <a:pt x="1374" y="633"/>
                  </a:cubicBezTo>
                  <a:cubicBezTo>
                    <a:pt x="1358" y="278"/>
                    <a:pt x="1065" y="1"/>
                    <a:pt x="7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4" name="Google Shape;15984;p22"/>
            <p:cNvSpPr/>
            <p:nvPr/>
          </p:nvSpPr>
          <p:spPr>
            <a:xfrm>
              <a:off x="2172825" y="853625"/>
              <a:ext cx="19525" cy="16550"/>
            </a:xfrm>
            <a:custGeom>
              <a:avLst/>
              <a:gdLst/>
              <a:ahLst/>
              <a:cxnLst/>
              <a:rect l="l" t="t" r="r" b="b"/>
              <a:pathLst>
                <a:path w="781" h="662" extrusionOk="0">
                  <a:moveTo>
                    <a:pt x="443" y="0"/>
                  </a:moveTo>
                  <a:cubicBezTo>
                    <a:pt x="437" y="0"/>
                    <a:pt x="432" y="1"/>
                    <a:pt x="426" y="1"/>
                  </a:cubicBezTo>
                  <a:cubicBezTo>
                    <a:pt x="132" y="13"/>
                    <a:pt x="1" y="375"/>
                    <a:pt x="219" y="574"/>
                  </a:cubicBezTo>
                  <a:cubicBezTo>
                    <a:pt x="285" y="634"/>
                    <a:pt x="363" y="662"/>
                    <a:pt x="439" y="662"/>
                  </a:cubicBezTo>
                  <a:cubicBezTo>
                    <a:pt x="614" y="662"/>
                    <a:pt x="780" y="520"/>
                    <a:pt x="772" y="315"/>
                  </a:cubicBezTo>
                  <a:cubicBezTo>
                    <a:pt x="763" y="139"/>
                    <a:pt x="617" y="0"/>
                    <a:pt x="4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5" name="Google Shape;15985;p22"/>
            <p:cNvSpPr/>
            <p:nvPr/>
          </p:nvSpPr>
          <p:spPr>
            <a:xfrm>
              <a:off x="1996675" y="571375"/>
              <a:ext cx="27350" cy="23200"/>
            </a:xfrm>
            <a:custGeom>
              <a:avLst/>
              <a:gdLst/>
              <a:ahLst/>
              <a:cxnLst/>
              <a:rect l="l" t="t" r="r" b="b"/>
              <a:pathLst>
                <a:path w="1094" h="928" extrusionOk="0">
                  <a:moveTo>
                    <a:pt x="619" y="1"/>
                  </a:moveTo>
                  <a:cubicBezTo>
                    <a:pt x="612" y="1"/>
                    <a:pt x="605" y="1"/>
                    <a:pt x="597" y="1"/>
                  </a:cubicBezTo>
                  <a:cubicBezTo>
                    <a:pt x="185" y="20"/>
                    <a:pt x="1" y="528"/>
                    <a:pt x="306" y="806"/>
                  </a:cubicBezTo>
                  <a:cubicBezTo>
                    <a:pt x="398" y="890"/>
                    <a:pt x="508" y="928"/>
                    <a:pt x="615" y="928"/>
                  </a:cubicBezTo>
                  <a:cubicBezTo>
                    <a:pt x="861" y="928"/>
                    <a:pt x="1093" y="730"/>
                    <a:pt x="1080" y="443"/>
                  </a:cubicBezTo>
                  <a:cubicBezTo>
                    <a:pt x="1070" y="195"/>
                    <a:pt x="865" y="1"/>
                    <a:pt x="6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6" name="Google Shape;15986;p22"/>
            <p:cNvSpPr/>
            <p:nvPr/>
          </p:nvSpPr>
          <p:spPr>
            <a:xfrm>
              <a:off x="1837800" y="615250"/>
              <a:ext cx="7125" cy="6000"/>
            </a:xfrm>
            <a:custGeom>
              <a:avLst/>
              <a:gdLst/>
              <a:ahLst/>
              <a:cxnLst/>
              <a:rect l="l" t="t" r="r" b="b"/>
              <a:pathLst>
                <a:path w="285" h="240" extrusionOk="0">
                  <a:moveTo>
                    <a:pt x="161" y="0"/>
                  </a:moveTo>
                  <a:cubicBezTo>
                    <a:pt x="159" y="0"/>
                    <a:pt x="157" y="0"/>
                    <a:pt x="155" y="1"/>
                  </a:cubicBezTo>
                  <a:cubicBezTo>
                    <a:pt x="49" y="5"/>
                    <a:pt x="1" y="136"/>
                    <a:pt x="80" y="208"/>
                  </a:cubicBezTo>
                  <a:cubicBezTo>
                    <a:pt x="104" y="230"/>
                    <a:pt x="133" y="240"/>
                    <a:pt x="161" y="240"/>
                  </a:cubicBezTo>
                  <a:cubicBezTo>
                    <a:pt x="224" y="240"/>
                    <a:pt x="284" y="189"/>
                    <a:pt x="280" y="115"/>
                  </a:cubicBezTo>
                  <a:cubicBezTo>
                    <a:pt x="277" y="50"/>
                    <a:pt x="225" y="0"/>
                    <a:pt x="16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7" name="Google Shape;15987;p22"/>
            <p:cNvSpPr/>
            <p:nvPr/>
          </p:nvSpPr>
          <p:spPr>
            <a:xfrm>
              <a:off x="1912925" y="718250"/>
              <a:ext cx="7075" cy="6025"/>
            </a:xfrm>
            <a:custGeom>
              <a:avLst/>
              <a:gdLst/>
              <a:ahLst/>
              <a:cxnLst/>
              <a:rect l="l" t="t" r="r" b="b"/>
              <a:pathLst>
                <a:path w="283" h="241" extrusionOk="0">
                  <a:moveTo>
                    <a:pt x="161" y="0"/>
                  </a:moveTo>
                  <a:cubicBezTo>
                    <a:pt x="159" y="0"/>
                    <a:pt x="157" y="0"/>
                    <a:pt x="155" y="0"/>
                  </a:cubicBezTo>
                  <a:cubicBezTo>
                    <a:pt x="48" y="5"/>
                    <a:pt x="0" y="137"/>
                    <a:pt x="80" y="209"/>
                  </a:cubicBezTo>
                  <a:cubicBezTo>
                    <a:pt x="104" y="231"/>
                    <a:pt x="132" y="241"/>
                    <a:pt x="159" y="241"/>
                  </a:cubicBezTo>
                  <a:cubicBezTo>
                    <a:pt x="222" y="241"/>
                    <a:pt x="283" y="189"/>
                    <a:pt x="280" y="115"/>
                  </a:cubicBezTo>
                  <a:cubicBezTo>
                    <a:pt x="277" y="50"/>
                    <a:pt x="224" y="0"/>
                    <a:pt x="16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8" name="Google Shape;15988;p22"/>
            <p:cNvSpPr/>
            <p:nvPr/>
          </p:nvSpPr>
          <p:spPr>
            <a:xfrm>
              <a:off x="2179475" y="580300"/>
              <a:ext cx="7100" cy="6000"/>
            </a:xfrm>
            <a:custGeom>
              <a:avLst/>
              <a:gdLst/>
              <a:ahLst/>
              <a:cxnLst/>
              <a:rect l="l" t="t" r="r" b="b"/>
              <a:pathLst>
                <a:path w="284" h="240" extrusionOk="0">
                  <a:moveTo>
                    <a:pt x="161" y="1"/>
                  </a:moveTo>
                  <a:cubicBezTo>
                    <a:pt x="159" y="1"/>
                    <a:pt x="157" y="1"/>
                    <a:pt x="156" y="1"/>
                  </a:cubicBezTo>
                  <a:cubicBezTo>
                    <a:pt x="49" y="5"/>
                    <a:pt x="1" y="136"/>
                    <a:pt x="79" y="208"/>
                  </a:cubicBezTo>
                  <a:cubicBezTo>
                    <a:pt x="103" y="230"/>
                    <a:pt x="132" y="240"/>
                    <a:pt x="160" y="240"/>
                  </a:cubicBezTo>
                  <a:cubicBezTo>
                    <a:pt x="224" y="240"/>
                    <a:pt x="284" y="189"/>
                    <a:pt x="280" y="115"/>
                  </a:cubicBezTo>
                  <a:cubicBezTo>
                    <a:pt x="277" y="51"/>
                    <a:pt x="223" y="1"/>
                    <a:pt x="1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9" name="Google Shape;15989;p22"/>
            <p:cNvSpPr/>
            <p:nvPr/>
          </p:nvSpPr>
          <p:spPr>
            <a:xfrm>
              <a:off x="1481775" y="629825"/>
              <a:ext cx="7075" cy="6000"/>
            </a:xfrm>
            <a:custGeom>
              <a:avLst/>
              <a:gdLst/>
              <a:ahLst/>
              <a:cxnLst/>
              <a:rect l="l" t="t" r="r" b="b"/>
              <a:pathLst>
                <a:path w="283" h="240" extrusionOk="0">
                  <a:moveTo>
                    <a:pt x="159" y="1"/>
                  </a:moveTo>
                  <a:cubicBezTo>
                    <a:pt x="157" y="1"/>
                    <a:pt x="155" y="1"/>
                    <a:pt x="154" y="1"/>
                  </a:cubicBezTo>
                  <a:cubicBezTo>
                    <a:pt x="47" y="5"/>
                    <a:pt x="0" y="137"/>
                    <a:pt x="78" y="208"/>
                  </a:cubicBezTo>
                  <a:cubicBezTo>
                    <a:pt x="102" y="230"/>
                    <a:pt x="131" y="240"/>
                    <a:pt x="159" y="240"/>
                  </a:cubicBezTo>
                  <a:cubicBezTo>
                    <a:pt x="222" y="240"/>
                    <a:pt x="283" y="189"/>
                    <a:pt x="278" y="115"/>
                  </a:cubicBezTo>
                  <a:cubicBezTo>
                    <a:pt x="275" y="51"/>
                    <a:pt x="223" y="1"/>
                    <a:pt x="15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0" name="Google Shape;15990;p22"/>
            <p:cNvSpPr/>
            <p:nvPr/>
          </p:nvSpPr>
          <p:spPr>
            <a:xfrm>
              <a:off x="1359500" y="876050"/>
              <a:ext cx="31650" cy="26975"/>
            </a:xfrm>
            <a:custGeom>
              <a:avLst/>
              <a:gdLst/>
              <a:ahLst/>
              <a:cxnLst/>
              <a:rect l="l" t="t" r="r" b="b"/>
              <a:pathLst>
                <a:path w="1266" h="1079" extrusionOk="0">
                  <a:moveTo>
                    <a:pt x="718" y="1"/>
                  </a:moveTo>
                  <a:cubicBezTo>
                    <a:pt x="710" y="1"/>
                    <a:pt x="702" y="1"/>
                    <a:pt x="693" y="1"/>
                  </a:cubicBezTo>
                  <a:cubicBezTo>
                    <a:pt x="214" y="24"/>
                    <a:pt x="0" y="614"/>
                    <a:pt x="355" y="938"/>
                  </a:cubicBezTo>
                  <a:cubicBezTo>
                    <a:pt x="456" y="1030"/>
                    <a:pt x="586" y="1078"/>
                    <a:pt x="718" y="1078"/>
                  </a:cubicBezTo>
                  <a:cubicBezTo>
                    <a:pt x="796" y="1078"/>
                    <a:pt x="874" y="1062"/>
                    <a:pt x="947" y="1028"/>
                  </a:cubicBezTo>
                  <a:cubicBezTo>
                    <a:pt x="1144" y="935"/>
                    <a:pt x="1266" y="733"/>
                    <a:pt x="1257" y="515"/>
                  </a:cubicBezTo>
                  <a:cubicBezTo>
                    <a:pt x="1244" y="226"/>
                    <a:pt x="1005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1" name="Google Shape;15991;p22"/>
            <p:cNvSpPr/>
            <p:nvPr/>
          </p:nvSpPr>
          <p:spPr>
            <a:xfrm>
              <a:off x="815500" y="1408125"/>
              <a:ext cx="47300" cy="45125"/>
            </a:xfrm>
            <a:custGeom>
              <a:avLst/>
              <a:gdLst/>
              <a:ahLst/>
              <a:cxnLst/>
              <a:rect l="l" t="t" r="r" b="b"/>
              <a:pathLst>
                <a:path w="1892" h="1805" extrusionOk="0">
                  <a:moveTo>
                    <a:pt x="974" y="0"/>
                  </a:moveTo>
                  <a:cubicBezTo>
                    <a:pt x="754" y="0"/>
                    <a:pt x="537" y="81"/>
                    <a:pt x="368" y="234"/>
                  </a:cubicBezTo>
                  <a:cubicBezTo>
                    <a:pt x="97" y="478"/>
                    <a:pt x="1" y="863"/>
                    <a:pt x="123" y="1205"/>
                  </a:cubicBezTo>
                  <a:cubicBezTo>
                    <a:pt x="255" y="1574"/>
                    <a:pt x="603" y="1805"/>
                    <a:pt x="973" y="1805"/>
                  </a:cubicBezTo>
                  <a:cubicBezTo>
                    <a:pt x="1074" y="1805"/>
                    <a:pt x="1176" y="1788"/>
                    <a:pt x="1275" y="1752"/>
                  </a:cubicBezTo>
                  <a:cubicBezTo>
                    <a:pt x="1620" y="1629"/>
                    <a:pt x="1856" y="1312"/>
                    <a:pt x="1874" y="947"/>
                  </a:cubicBezTo>
                  <a:cubicBezTo>
                    <a:pt x="1892" y="583"/>
                    <a:pt x="1689" y="243"/>
                    <a:pt x="1358" y="87"/>
                  </a:cubicBezTo>
                  <a:cubicBezTo>
                    <a:pt x="1235" y="29"/>
                    <a:pt x="1104" y="0"/>
                    <a:pt x="97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2" name="Google Shape;15992;p22"/>
            <p:cNvSpPr/>
            <p:nvPr/>
          </p:nvSpPr>
          <p:spPr>
            <a:xfrm>
              <a:off x="873500" y="1234100"/>
              <a:ext cx="27375" cy="24850"/>
            </a:xfrm>
            <a:custGeom>
              <a:avLst/>
              <a:gdLst/>
              <a:ahLst/>
              <a:cxnLst/>
              <a:rect l="l" t="t" r="r" b="b"/>
              <a:pathLst>
                <a:path w="1095" h="994" extrusionOk="0">
                  <a:moveTo>
                    <a:pt x="587" y="0"/>
                  </a:moveTo>
                  <a:cubicBezTo>
                    <a:pt x="268" y="0"/>
                    <a:pt x="1" y="323"/>
                    <a:pt x="122" y="665"/>
                  </a:cubicBezTo>
                  <a:cubicBezTo>
                    <a:pt x="194" y="867"/>
                    <a:pt x="385" y="994"/>
                    <a:pt x="590" y="994"/>
                  </a:cubicBezTo>
                  <a:cubicBezTo>
                    <a:pt x="645" y="994"/>
                    <a:pt x="701" y="985"/>
                    <a:pt x="756" y="965"/>
                  </a:cubicBezTo>
                  <a:cubicBezTo>
                    <a:pt x="944" y="897"/>
                    <a:pt x="1075" y="723"/>
                    <a:pt x="1084" y="522"/>
                  </a:cubicBezTo>
                  <a:cubicBezTo>
                    <a:pt x="1094" y="322"/>
                    <a:pt x="983" y="135"/>
                    <a:pt x="801" y="50"/>
                  </a:cubicBezTo>
                  <a:cubicBezTo>
                    <a:pt x="730" y="16"/>
                    <a:pt x="657" y="0"/>
                    <a:pt x="58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3" name="Google Shape;15993;p22"/>
            <p:cNvSpPr/>
            <p:nvPr/>
          </p:nvSpPr>
          <p:spPr>
            <a:xfrm>
              <a:off x="992450" y="822225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713" y="1"/>
                  </a:moveTo>
                  <a:cubicBezTo>
                    <a:pt x="552" y="1"/>
                    <a:pt x="394" y="60"/>
                    <a:pt x="270" y="172"/>
                  </a:cubicBezTo>
                  <a:cubicBezTo>
                    <a:pt x="71" y="351"/>
                    <a:pt x="1" y="632"/>
                    <a:pt x="91" y="884"/>
                  </a:cubicBezTo>
                  <a:cubicBezTo>
                    <a:pt x="186" y="1154"/>
                    <a:pt x="441" y="1323"/>
                    <a:pt x="712" y="1323"/>
                  </a:cubicBezTo>
                  <a:cubicBezTo>
                    <a:pt x="786" y="1323"/>
                    <a:pt x="862" y="1310"/>
                    <a:pt x="936" y="1284"/>
                  </a:cubicBezTo>
                  <a:cubicBezTo>
                    <a:pt x="1188" y="1194"/>
                    <a:pt x="1359" y="961"/>
                    <a:pt x="1373" y="695"/>
                  </a:cubicBezTo>
                  <a:cubicBezTo>
                    <a:pt x="1386" y="427"/>
                    <a:pt x="1238" y="179"/>
                    <a:pt x="996" y="65"/>
                  </a:cubicBezTo>
                  <a:cubicBezTo>
                    <a:pt x="905" y="22"/>
                    <a:pt x="809" y="1"/>
                    <a:pt x="7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4" name="Google Shape;15994;p22"/>
            <p:cNvSpPr/>
            <p:nvPr/>
          </p:nvSpPr>
          <p:spPr>
            <a:xfrm>
              <a:off x="1431825" y="957225"/>
              <a:ext cx="20050" cy="16600"/>
            </a:xfrm>
            <a:custGeom>
              <a:avLst/>
              <a:gdLst/>
              <a:ahLst/>
              <a:cxnLst/>
              <a:rect l="l" t="t" r="r" b="b"/>
              <a:pathLst>
                <a:path w="802" h="664" extrusionOk="0">
                  <a:moveTo>
                    <a:pt x="393" y="1"/>
                  </a:moveTo>
                  <a:cubicBezTo>
                    <a:pt x="179" y="1"/>
                    <a:pt x="1" y="216"/>
                    <a:pt x="82" y="444"/>
                  </a:cubicBezTo>
                  <a:cubicBezTo>
                    <a:pt x="130" y="579"/>
                    <a:pt x="258" y="663"/>
                    <a:pt x="393" y="663"/>
                  </a:cubicBezTo>
                  <a:cubicBezTo>
                    <a:pt x="430" y="663"/>
                    <a:pt x="468" y="657"/>
                    <a:pt x="504" y="644"/>
                  </a:cubicBezTo>
                  <a:cubicBezTo>
                    <a:pt x="782" y="545"/>
                    <a:pt x="802" y="160"/>
                    <a:pt x="536" y="34"/>
                  </a:cubicBezTo>
                  <a:cubicBezTo>
                    <a:pt x="488" y="11"/>
                    <a:pt x="440" y="1"/>
                    <a:pt x="39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5" name="Google Shape;15995;p22"/>
            <p:cNvSpPr/>
            <p:nvPr/>
          </p:nvSpPr>
          <p:spPr>
            <a:xfrm>
              <a:off x="1272800" y="1249025"/>
              <a:ext cx="37350" cy="35625"/>
            </a:xfrm>
            <a:custGeom>
              <a:avLst/>
              <a:gdLst/>
              <a:ahLst/>
              <a:cxnLst/>
              <a:rect l="l" t="t" r="r" b="b"/>
              <a:pathLst>
                <a:path w="1494" h="1425" extrusionOk="0">
                  <a:moveTo>
                    <a:pt x="769" y="1"/>
                  </a:moveTo>
                  <a:cubicBezTo>
                    <a:pt x="596" y="1"/>
                    <a:pt x="425" y="64"/>
                    <a:pt x="291" y="185"/>
                  </a:cubicBezTo>
                  <a:cubicBezTo>
                    <a:pt x="78" y="377"/>
                    <a:pt x="1" y="681"/>
                    <a:pt x="99" y="951"/>
                  </a:cubicBezTo>
                  <a:cubicBezTo>
                    <a:pt x="203" y="1242"/>
                    <a:pt x="476" y="1424"/>
                    <a:pt x="769" y="1424"/>
                  </a:cubicBezTo>
                  <a:cubicBezTo>
                    <a:pt x="848" y="1424"/>
                    <a:pt x="929" y="1411"/>
                    <a:pt x="1008" y="1383"/>
                  </a:cubicBezTo>
                  <a:cubicBezTo>
                    <a:pt x="1278" y="1285"/>
                    <a:pt x="1465" y="1035"/>
                    <a:pt x="1478" y="747"/>
                  </a:cubicBezTo>
                  <a:cubicBezTo>
                    <a:pt x="1493" y="460"/>
                    <a:pt x="1333" y="192"/>
                    <a:pt x="1073" y="69"/>
                  </a:cubicBezTo>
                  <a:cubicBezTo>
                    <a:pt x="976" y="23"/>
                    <a:pt x="872" y="1"/>
                    <a:pt x="76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6" name="Google Shape;15996;p22"/>
            <p:cNvSpPr/>
            <p:nvPr/>
          </p:nvSpPr>
          <p:spPr>
            <a:xfrm>
              <a:off x="1147125" y="1365300"/>
              <a:ext cx="9325" cy="7725"/>
            </a:xfrm>
            <a:custGeom>
              <a:avLst/>
              <a:gdLst/>
              <a:ahLst/>
              <a:cxnLst/>
              <a:rect l="l" t="t" r="r" b="b"/>
              <a:pathLst>
                <a:path w="373" h="309" extrusionOk="0">
                  <a:moveTo>
                    <a:pt x="183" y="0"/>
                  </a:moveTo>
                  <a:cubicBezTo>
                    <a:pt x="84" y="0"/>
                    <a:pt x="1" y="99"/>
                    <a:pt x="38" y="205"/>
                  </a:cubicBezTo>
                  <a:cubicBezTo>
                    <a:pt x="60" y="269"/>
                    <a:pt x="120" y="309"/>
                    <a:pt x="183" y="309"/>
                  </a:cubicBezTo>
                  <a:cubicBezTo>
                    <a:pt x="200" y="309"/>
                    <a:pt x="218" y="306"/>
                    <a:pt x="235" y="300"/>
                  </a:cubicBezTo>
                  <a:cubicBezTo>
                    <a:pt x="364" y="253"/>
                    <a:pt x="373" y="74"/>
                    <a:pt x="250" y="16"/>
                  </a:cubicBezTo>
                  <a:cubicBezTo>
                    <a:pt x="227" y="5"/>
                    <a:pt x="2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7" name="Google Shape;15997;p22"/>
            <p:cNvSpPr/>
            <p:nvPr/>
          </p:nvSpPr>
          <p:spPr>
            <a:xfrm>
              <a:off x="868950" y="107642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142" y="0"/>
                  </a:moveTo>
                  <a:cubicBezTo>
                    <a:pt x="65" y="0"/>
                    <a:pt x="1" y="79"/>
                    <a:pt x="30" y="161"/>
                  </a:cubicBezTo>
                  <a:cubicBezTo>
                    <a:pt x="48" y="210"/>
                    <a:pt x="94" y="240"/>
                    <a:pt x="143" y="240"/>
                  </a:cubicBezTo>
                  <a:cubicBezTo>
                    <a:pt x="157" y="240"/>
                    <a:pt x="170" y="238"/>
                    <a:pt x="184" y="233"/>
                  </a:cubicBezTo>
                  <a:cubicBezTo>
                    <a:pt x="284" y="197"/>
                    <a:pt x="292" y="58"/>
                    <a:pt x="194" y="12"/>
                  </a:cubicBezTo>
                  <a:cubicBezTo>
                    <a:pt x="177" y="4"/>
                    <a:pt x="159" y="0"/>
                    <a:pt x="1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8" name="Google Shape;15998;p22"/>
            <p:cNvSpPr/>
            <p:nvPr/>
          </p:nvSpPr>
          <p:spPr>
            <a:xfrm>
              <a:off x="1205075" y="958000"/>
              <a:ext cx="7250" cy="6000"/>
            </a:xfrm>
            <a:custGeom>
              <a:avLst/>
              <a:gdLst/>
              <a:ahLst/>
              <a:cxnLst/>
              <a:rect l="l" t="t" r="r" b="b"/>
              <a:pathLst>
                <a:path w="290" h="240" extrusionOk="0">
                  <a:moveTo>
                    <a:pt x="143" y="0"/>
                  </a:moveTo>
                  <a:cubicBezTo>
                    <a:pt x="65" y="0"/>
                    <a:pt x="0" y="78"/>
                    <a:pt x="30" y="161"/>
                  </a:cubicBezTo>
                  <a:cubicBezTo>
                    <a:pt x="48" y="209"/>
                    <a:pt x="93" y="240"/>
                    <a:pt x="143" y="240"/>
                  </a:cubicBezTo>
                  <a:cubicBezTo>
                    <a:pt x="156" y="240"/>
                    <a:pt x="170" y="238"/>
                    <a:pt x="183" y="233"/>
                  </a:cubicBezTo>
                  <a:cubicBezTo>
                    <a:pt x="284" y="197"/>
                    <a:pt x="290" y="57"/>
                    <a:pt x="194" y="12"/>
                  </a:cubicBezTo>
                  <a:cubicBezTo>
                    <a:pt x="177" y="4"/>
                    <a:pt x="159" y="0"/>
                    <a:pt x="1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9" name="Google Shape;15999;p22"/>
            <p:cNvSpPr/>
            <p:nvPr/>
          </p:nvSpPr>
          <p:spPr>
            <a:xfrm>
              <a:off x="1220850" y="670300"/>
              <a:ext cx="29750" cy="27000"/>
            </a:xfrm>
            <a:custGeom>
              <a:avLst/>
              <a:gdLst/>
              <a:ahLst/>
              <a:cxnLst/>
              <a:rect l="l" t="t" r="r" b="b"/>
              <a:pathLst>
                <a:path w="1190" h="1080" extrusionOk="0">
                  <a:moveTo>
                    <a:pt x="638" y="1"/>
                  </a:moveTo>
                  <a:cubicBezTo>
                    <a:pt x="290" y="1"/>
                    <a:pt x="0" y="351"/>
                    <a:pt x="132" y="722"/>
                  </a:cubicBezTo>
                  <a:cubicBezTo>
                    <a:pt x="212" y="943"/>
                    <a:pt x="419" y="1080"/>
                    <a:pt x="640" y="1080"/>
                  </a:cubicBezTo>
                  <a:cubicBezTo>
                    <a:pt x="700" y="1080"/>
                    <a:pt x="762" y="1070"/>
                    <a:pt x="822" y="1048"/>
                  </a:cubicBezTo>
                  <a:cubicBezTo>
                    <a:pt x="1028" y="974"/>
                    <a:pt x="1168" y="785"/>
                    <a:pt x="1179" y="567"/>
                  </a:cubicBezTo>
                  <a:cubicBezTo>
                    <a:pt x="1189" y="351"/>
                    <a:pt x="1069" y="148"/>
                    <a:pt x="870" y="55"/>
                  </a:cubicBezTo>
                  <a:cubicBezTo>
                    <a:pt x="793" y="18"/>
                    <a:pt x="714" y="1"/>
                    <a:pt x="63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0" name="Google Shape;16000;p22"/>
            <p:cNvSpPr/>
            <p:nvPr/>
          </p:nvSpPr>
          <p:spPr>
            <a:xfrm>
              <a:off x="1068425" y="1077350"/>
              <a:ext cx="16650" cy="14125"/>
            </a:xfrm>
            <a:custGeom>
              <a:avLst/>
              <a:gdLst/>
              <a:ahLst/>
              <a:cxnLst/>
              <a:rect l="l" t="t" r="r" b="b"/>
              <a:pathLst>
                <a:path w="666" h="565" extrusionOk="0">
                  <a:moveTo>
                    <a:pt x="376" y="1"/>
                  </a:moveTo>
                  <a:cubicBezTo>
                    <a:pt x="372" y="1"/>
                    <a:pt x="368" y="1"/>
                    <a:pt x="365" y="1"/>
                  </a:cubicBezTo>
                  <a:cubicBezTo>
                    <a:pt x="114" y="11"/>
                    <a:pt x="1" y="321"/>
                    <a:pt x="186" y="491"/>
                  </a:cubicBezTo>
                  <a:cubicBezTo>
                    <a:pt x="242" y="542"/>
                    <a:pt x="309" y="565"/>
                    <a:pt x="374" y="565"/>
                  </a:cubicBezTo>
                  <a:cubicBezTo>
                    <a:pt x="524" y="565"/>
                    <a:pt x="666" y="445"/>
                    <a:pt x="658" y="270"/>
                  </a:cubicBezTo>
                  <a:cubicBezTo>
                    <a:pt x="650" y="119"/>
                    <a:pt x="526" y="1"/>
                    <a:pt x="37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1" name="Google Shape;16001;p22"/>
            <p:cNvSpPr/>
            <p:nvPr/>
          </p:nvSpPr>
          <p:spPr>
            <a:xfrm>
              <a:off x="1365050" y="1063700"/>
              <a:ext cx="29525" cy="28150"/>
            </a:xfrm>
            <a:custGeom>
              <a:avLst/>
              <a:gdLst/>
              <a:ahLst/>
              <a:cxnLst/>
              <a:rect l="l" t="t" r="r" b="b"/>
              <a:pathLst>
                <a:path w="1181" h="1126" extrusionOk="0">
                  <a:moveTo>
                    <a:pt x="610" y="1"/>
                  </a:moveTo>
                  <a:cubicBezTo>
                    <a:pt x="601" y="1"/>
                    <a:pt x="592" y="1"/>
                    <a:pt x="583" y="1"/>
                  </a:cubicBezTo>
                  <a:cubicBezTo>
                    <a:pt x="356" y="12"/>
                    <a:pt x="157" y="158"/>
                    <a:pt x="79" y="371"/>
                  </a:cubicBezTo>
                  <a:cubicBezTo>
                    <a:pt x="1" y="585"/>
                    <a:pt x="61" y="825"/>
                    <a:pt x="228" y="978"/>
                  </a:cubicBezTo>
                  <a:cubicBezTo>
                    <a:pt x="334" y="1075"/>
                    <a:pt x="471" y="1126"/>
                    <a:pt x="609" y="1126"/>
                  </a:cubicBezTo>
                  <a:cubicBezTo>
                    <a:pt x="690" y="1126"/>
                    <a:pt x="771" y="1109"/>
                    <a:pt x="847" y="1073"/>
                  </a:cubicBezTo>
                  <a:cubicBezTo>
                    <a:pt x="1053" y="977"/>
                    <a:pt x="1181" y="765"/>
                    <a:pt x="1170" y="538"/>
                  </a:cubicBezTo>
                  <a:cubicBezTo>
                    <a:pt x="1157" y="236"/>
                    <a:pt x="909" y="1"/>
                    <a:pt x="61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2" name="Google Shape;16002;p22"/>
            <p:cNvSpPr/>
            <p:nvPr/>
          </p:nvSpPr>
          <p:spPr>
            <a:xfrm>
              <a:off x="1650400" y="1226625"/>
              <a:ext cx="36850" cy="35175"/>
            </a:xfrm>
            <a:custGeom>
              <a:avLst/>
              <a:gdLst/>
              <a:ahLst/>
              <a:cxnLst/>
              <a:rect l="l" t="t" r="r" b="b"/>
              <a:pathLst>
                <a:path w="1474" h="1407" extrusionOk="0">
                  <a:moveTo>
                    <a:pt x="760" y="1"/>
                  </a:moveTo>
                  <a:cubicBezTo>
                    <a:pt x="749" y="1"/>
                    <a:pt x="738" y="1"/>
                    <a:pt x="727" y="2"/>
                  </a:cubicBezTo>
                  <a:cubicBezTo>
                    <a:pt x="443" y="14"/>
                    <a:pt x="195" y="197"/>
                    <a:pt x="97" y="465"/>
                  </a:cubicBezTo>
                  <a:cubicBezTo>
                    <a:pt x="1" y="732"/>
                    <a:pt x="75" y="1031"/>
                    <a:pt x="285" y="1224"/>
                  </a:cubicBezTo>
                  <a:cubicBezTo>
                    <a:pt x="417" y="1344"/>
                    <a:pt x="587" y="1407"/>
                    <a:pt x="759" y="1407"/>
                  </a:cubicBezTo>
                  <a:cubicBezTo>
                    <a:pt x="860" y="1407"/>
                    <a:pt x="962" y="1385"/>
                    <a:pt x="1058" y="1341"/>
                  </a:cubicBezTo>
                  <a:cubicBezTo>
                    <a:pt x="1315" y="1221"/>
                    <a:pt x="1474" y="956"/>
                    <a:pt x="1462" y="672"/>
                  </a:cubicBezTo>
                  <a:cubicBezTo>
                    <a:pt x="1444" y="295"/>
                    <a:pt x="1133" y="1"/>
                    <a:pt x="76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3" name="Google Shape;16003;p22"/>
            <p:cNvSpPr/>
            <p:nvPr/>
          </p:nvSpPr>
          <p:spPr>
            <a:xfrm>
              <a:off x="840000" y="2216025"/>
              <a:ext cx="24900" cy="21125"/>
            </a:xfrm>
            <a:custGeom>
              <a:avLst/>
              <a:gdLst/>
              <a:ahLst/>
              <a:cxnLst/>
              <a:rect l="l" t="t" r="r" b="b"/>
              <a:pathLst>
                <a:path w="996" h="845" extrusionOk="0">
                  <a:moveTo>
                    <a:pt x="563" y="0"/>
                  </a:moveTo>
                  <a:cubicBezTo>
                    <a:pt x="556" y="0"/>
                    <a:pt x="550" y="0"/>
                    <a:pt x="543" y="1"/>
                  </a:cubicBezTo>
                  <a:cubicBezTo>
                    <a:pt x="168" y="17"/>
                    <a:pt x="1" y="480"/>
                    <a:pt x="277" y="733"/>
                  </a:cubicBezTo>
                  <a:cubicBezTo>
                    <a:pt x="362" y="810"/>
                    <a:pt x="462" y="844"/>
                    <a:pt x="560" y="844"/>
                  </a:cubicBezTo>
                  <a:cubicBezTo>
                    <a:pt x="783" y="844"/>
                    <a:pt x="995" y="664"/>
                    <a:pt x="984" y="404"/>
                  </a:cubicBezTo>
                  <a:cubicBezTo>
                    <a:pt x="974" y="177"/>
                    <a:pt x="787" y="0"/>
                    <a:pt x="56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4" name="Google Shape;16004;p22"/>
            <p:cNvSpPr/>
            <p:nvPr/>
          </p:nvSpPr>
          <p:spPr>
            <a:xfrm>
              <a:off x="293300" y="1521975"/>
              <a:ext cx="59000" cy="56250"/>
            </a:xfrm>
            <a:custGeom>
              <a:avLst/>
              <a:gdLst/>
              <a:ahLst/>
              <a:cxnLst/>
              <a:rect l="l" t="t" r="r" b="b"/>
              <a:pathLst>
                <a:path w="2360" h="2250" extrusionOk="0">
                  <a:moveTo>
                    <a:pt x="1215" y="0"/>
                  </a:moveTo>
                  <a:cubicBezTo>
                    <a:pt x="1198" y="0"/>
                    <a:pt x="1180" y="1"/>
                    <a:pt x="1163" y="2"/>
                  </a:cubicBezTo>
                  <a:cubicBezTo>
                    <a:pt x="709" y="21"/>
                    <a:pt x="311" y="314"/>
                    <a:pt x="156" y="741"/>
                  </a:cubicBezTo>
                  <a:cubicBezTo>
                    <a:pt x="1" y="1169"/>
                    <a:pt x="120" y="1649"/>
                    <a:pt x="455" y="1955"/>
                  </a:cubicBezTo>
                  <a:cubicBezTo>
                    <a:pt x="667" y="2149"/>
                    <a:pt x="939" y="2250"/>
                    <a:pt x="1214" y="2250"/>
                  </a:cubicBezTo>
                  <a:cubicBezTo>
                    <a:pt x="1376" y="2250"/>
                    <a:pt x="1539" y="2215"/>
                    <a:pt x="1692" y="2143"/>
                  </a:cubicBezTo>
                  <a:cubicBezTo>
                    <a:pt x="2104" y="1951"/>
                    <a:pt x="2359" y="1529"/>
                    <a:pt x="2338" y="1075"/>
                  </a:cubicBezTo>
                  <a:cubicBezTo>
                    <a:pt x="2310" y="472"/>
                    <a:pt x="1813" y="0"/>
                    <a:pt x="121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5" name="Google Shape;16005;p22"/>
            <p:cNvSpPr/>
            <p:nvPr/>
          </p:nvSpPr>
          <p:spPr>
            <a:xfrm>
              <a:off x="6111825" y="1015025"/>
              <a:ext cx="76125" cy="72000"/>
            </a:xfrm>
            <a:custGeom>
              <a:avLst/>
              <a:gdLst/>
              <a:ahLst/>
              <a:cxnLst/>
              <a:rect l="l" t="t" r="r" b="b"/>
              <a:pathLst>
                <a:path w="3045" h="2880" extrusionOk="0">
                  <a:moveTo>
                    <a:pt x="1455" y="0"/>
                  </a:moveTo>
                  <a:cubicBezTo>
                    <a:pt x="1258" y="0"/>
                    <a:pt x="1059" y="41"/>
                    <a:pt x="872" y="124"/>
                  </a:cubicBezTo>
                  <a:cubicBezTo>
                    <a:pt x="339" y="358"/>
                    <a:pt x="1" y="892"/>
                    <a:pt x="14" y="1473"/>
                  </a:cubicBezTo>
                  <a:cubicBezTo>
                    <a:pt x="28" y="2057"/>
                    <a:pt x="391" y="2574"/>
                    <a:pt x="934" y="2783"/>
                  </a:cubicBezTo>
                  <a:cubicBezTo>
                    <a:pt x="1103" y="2848"/>
                    <a:pt x="1279" y="2880"/>
                    <a:pt x="1454" y="2880"/>
                  </a:cubicBezTo>
                  <a:cubicBezTo>
                    <a:pt x="1841" y="2880"/>
                    <a:pt x="2219" y="2725"/>
                    <a:pt x="2496" y="2434"/>
                  </a:cubicBezTo>
                  <a:cubicBezTo>
                    <a:pt x="3044" y="1858"/>
                    <a:pt x="3023" y="947"/>
                    <a:pt x="2448" y="399"/>
                  </a:cubicBezTo>
                  <a:cubicBezTo>
                    <a:pt x="2175" y="138"/>
                    <a:pt x="1817" y="0"/>
                    <a:pt x="145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6" name="Google Shape;16006;p22"/>
            <p:cNvSpPr/>
            <p:nvPr/>
          </p:nvSpPr>
          <p:spPr>
            <a:xfrm>
              <a:off x="6414550" y="1115050"/>
              <a:ext cx="43950" cy="41575"/>
            </a:xfrm>
            <a:custGeom>
              <a:avLst/>
              <a:gdLst/>
              <a:ahLst/>
              <a:cxnLst/>
              <a:rect l="l" t="t" r="r" b="b"/>
              <a:pathLst>
                <a:path w="1758" h="1663" extrusionOk="0">
                  <a:moveTo>
                    <a:pt x="838" y="1"/>
                  </a:moveTo>
                  <a:cubicBezTo>
                    <a:pt x="725" y="1"/>
                    <a:pt x="611" y="24"/>
                    <a:pt x="504" y="71"/>
                  </a:cubicBezTo>
                  <a:cubicBezTo>
                    <a:pt x="196" y="208"/>
                    <a:pt x="0" y="515"/>
                    <a:pt x="9" y="851"/>
                  </a:cubicBezTo>
                  <a:cubicBezTo>
                    <a:pt x="17" y="1186"/>
                    <a:pt x="226" y="1486"/>
                    <a:pt x="540" y="1606"/>
                  </a:cubicBezTo>
                  <a:cubicBezTo>
                    <a:pt x="637" y="1644"/>
                    <a:pt x="739" y="1662"/>
                    <a:pt x="840" y="1662"/>
                  </a:cubicBezTo>
                  <a:cubicBezTo>
                    <a:pt x="1062" y="1662"/>
                    <a:pt x="1281" y="1572"/>
                    <a:pt x="1440" y="1406"/>
                  </a:cubicBezTo>
                  <a:cubicBezTo>
                    <a:pt x="1757" y="1074"/>
                    <a:pt x="1745" y="548"/>
                    <a:pt x="1413" y="230"/>
                  </a:cubicBezTo>
                  <a:cubicBezTo>
                    <a:pt x="1255" y="80"/>
                    <a:pt x="1048" y="1"/>
                    <a:pt x="83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7" name="Google Shape;16007;p22"/>
            <p:cNvSpPr/>
            <p:nvPr/>
          </p:nvSpPr>
          <p:spPr>
            <a:xfrm>
              <a:off x="6252350" y="1160750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468" y="0"/>
                  </a:moveTo>
                  <a:cubicBezTo>
                    <a:pt x="229" y="0"/>
                    <a:pt x="1" y="189"/>
                    <a:pt x="7" y="468"/>
                  </a:cubicBezTo>
                  <a:cubicBezTo>
                    <a:pt x="14" y="739"/>
                    <a:pt x="237" y="915"/>
                    <a:pt x="468" y="915"/>
                  </a:cubicBezTo>
                  <a:cubicBezTo>
                    <a:pt x="583" y="915"/>
                    <a:pt x="701" y="871"/>
                    <a:pt x="795" y="773"/>
                  </a:cubicBezTo>
                  <a:cubicBezTo>
                    <a:pt x="969" y="591"/>
                    <a:pt x="961" y="301"/>
                    <a:pt x="780" y="126"/>
                  </a:cubicBezTo>
                  <a:cubicBezTo>
                    <a:pt x="687" y="39"/>
                    <a:pt x="576" y="0"/>
                    <a:pt x="46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8" name="Google Shape;16008;p22"/>
            <p:cNvSpPr/>
            <p:nvPr/>
          </p:nvSpPr>
          <p:spPr>
            <a:xfrm>
              <a:off x="6372525" y="1233300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467" y="1"/>
                  </a:moveTo>
                  <a:cubicBezTo>
                    <a:pt x="228" y="1"/>
                    <a:pt x="1" y="190"/>
                    <a:pt x="7" y="470"/>
                  </a:cubicBezTo>
                  <a:cubicBezTo>
                    <a:pt x="14" y="740"/>
                    <a:pt x="236" y="916"/>
                    <a:pt x="467" y="916"/>
                  </a:cubicBezTo>
                  <a:cubicBezTo>
                    <a:pt x="583" y="916"/>
                    <a:pt x="701" y="872"/>
                    <a:pt x="794" y="773"/>
                  </a:cubicBezTo>
                  <a:cubicBezTo>
                    <a:pt x="969" y="591"/>
                    <a:pt x="961" y="303"/>
                    <a:pt x="779" y="128"/>
                  </a:cubicBezTo>
                  <a:cubicBezTo>
                    <a:pt x="687" y="40"/>
                    <a:pt x="576" y="1"/>
                    <a:pt x="46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9" name="Google Shape;16009;p22"/>
            <p:cNvSpPr/>
            <p:nvPr/>
          </p:nvSpPr>
          <p:spPr>
            <a:xfrm>
              <a:off x="6381250" y="909400"/>
              <a:ext cx="64400" cy="60925"/>
            </a:xfrm>
            <a:custGeom>
              <a:avLst/>
              <a:gdLst/>
              <a:ahLst/>
              <a:cxnLst/>
              <a:rect l="l" t="t" r="r" b="b"/>
              <a:pathLst>
                <a:path w="2576" h="2437" extrusionOk="0">
                  <a:moveTo>
                    <a:pt x="1229" y="1"/>
                  </a:moveTo>
                  <a:cubicBezTo>
                    <a:pt x="1063" y="1"/>
                    <a:pt x="895" y="34"/>
                    <a:pt x="737" y="104"/>
                  </a:cubicBezTo>
                  <a:cubicBezTo>
                    <a:pt x="286" y="304"/>
                    <a:pt x="0" y="755"/>
                    <a:pt x="11" y="1248"/>
                  </a:cubicBezTo>
                  <a:cubicBezTo>
                    <a:pt x="23" y="1739"/>
                    <a:pt x="330" y="2177"/>
                    <a:pt x="790" y="2354"/>
                  </a:cubicBezTo>
                  <a:cubicBezTo>
                    <a:pt x="933" y="2410"/>
                    <a:pt x="1082" y="2437"/>
                    <a:pt x="1229" y="2437"/>
                  </a:cubicBezTo>
                  <a:cubicBezTo>
                    <a:pt x="1556" y="2437"/>
                    <a:pt x="1876" y="2305"/>
                    <a:pt x="2111" y="2060"/>
                  </a:cubicBezTo>
                  <a:cubicBezTo>
                    <a:pt x="2575" y="1573"/>
                    <a:pt x="2557" y="801"/>
                    <a:pt x="2070" y="337"/>
                  </a:cubicBezTo>
                  <a:cubicBezTo>
                    <a:pt x="1839" y="117"/>
                    <a:pt x="1536" y="1"/>
                    <a:pt x="122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0" name="Google Shape;16010;p22"/>
            <p:cNvSpPr/>
            <p:nvPr/>
          </p:nvSpPr>
          <p:spPr>
            <a:xfrm>
              <a:off x="5862475" y="1225250"/>
              <a:ext cx="32225" cy="30475"/>
            </a:xfrm>
            <a:custGeom>
              <a:avLst/>
              <a:gdLst/>
              <a:ahLst/>
              <a:cxnLst/>
              <a:rect l="l" t="t" r="r" b="b"/>
              <a:pathLst>
                <a:path w="1289" h="1219" extrusionOk="0">
                  <a:moveTo>
                    <a:pt x="615" y="0"/>
                  </a:moveTo>
                  <a:cubicBezTo>
                    <a:pt x="532" y="0"/>
                    <a:pt x="448" y="17"/>
                    <a:pt x="369" y="52"/>
                  </a:cubicBezTo>
                  <a:cubicBezTo>
                    <a:pt x="143" y="151"/>
                    <a:pt x="0" y="377"/>
                    <a:pt x="6" y="623"/>
                  </a:cubicBezTo>
                  <a:cubicBezTo>
                    <a:pt x="12" y="870"/>
                    <a:pt x="166" y="1088"/>
                    <a:pt x="396" y="1176"/>
                  </a:cubicBezTo>
                  <a:cubicBezTo>
                    <a:pt x="467" y="1205"/>
                    <a:pt x="542" y="1218"/>
                    <a:pt x="616" y="1218"/>
                  </a:cubicBezTo>
                  <a:cubicBezTo>
                    <a:pt x="779" y="1218"/>
                    <a:pt x="939" y="1152"/>
                    <a:pt x="1055" y="1029"/>
                  </a:cubicBezTo>
                  <a:cubicBezTo>
                    <a:pt x="1288" y="786"/>
                    <a:pt x="1279" y="401"/>
                    <a:pt x="1036" y="168"/>
                  </a:cubicBezTo>
                  <a:cubicBezTo>
                    <a:pt x="920" y="58"/>
                    <a:pt x="769" y="0"/>
                    <a:pt x="61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1" name="Google Shape;16011;p22"/>
            <p:cNvSpPr/>
            <p:nvPr/>
          </p:nvSpPr>
          <p:spPr>
            <a:xfrm>
              <a:off x="6542750" y="1532375"/>
              <a:ext cx="32225" cy="30475"/>
            </a:xfrm>
            <a:custGeom>
              <a:avLst/>
              <a:gdLst/>
              <a:ahLst/>
              <a:cxnLst/>
              <a:rect l="l" t="t" r="r" b="b"/>
              <a:pathLst>
                <a:path w="1289" h="1219" extrusionOk="0">
                  <a:moveTo>
                    <a:pt x="616" y="0"/>
                  </a:moveTo>
                  <a:cubicBezTo>
                    <a:pt x="533" y="0"/>
                    <a:pt x="449" y="18"/>
                    <a:pt x="370" y="53"/>
                  </a:cubicBezTo>
                  <a:cubicBezTo>
                    <a:pt x="145" y="152"/>
                    <a:pt x="0" y="378"/>
                    <a:pt x="7" y="624"/>
                  </a:cubicBezTo>
                  <a:cubicBezTo>
                    <a:pt x="13" y="871"/>
                    <a:pt x="166" y="1089"/>
                    <a:pt x="396" y="1177"/>
                  </a:cubicBezTo>
                  <a:cubicBezTo>
                    <a:pt x="468" y="1205"/>
                    <a:pt x="542" y="1218"/>
                    <a:pt x="616" y="1218"/>
                  </a:cubicBezTo>
                  <a:cubicBezTo>
                    <a:pt x="779" y="1218"/>
                    <a:pt x="939" y="1153"/>
                    <a:pt x="1057" y="1030"/>
                  </a:cubicBezTo>
                  <a:cubicBezTo>
                    <a:pt x="1289" y="786"/>
                    <a:pt x="1280" y="402"/>
                    <a:pt x="1036" y="169"/>
                  </a:cubicBezTo>
                  <a:cubicBezTo>
                    <a:pt x="921" y="59"/>
                    <a:pt x="770" y="0"/>
                    <a:pt x="6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2" name="Google Shape;16012;p22"/>
            <p:cNvSpPr/>
            <p:nvPr/>
          </p:nvSpPr>
          <p:spPr>
            <a:xfrm>
              <a:off x="6990500" y="1448550"/>
              <a:ext cx="72475" cy="68525"/>
            </a:xfrm>
            <a:custGeom>
              <a:avLst/>
              <a:gdLst/>
              <a:ahLst/>
              <a:cxnLst/>
              <a:rect l="l" t="t" r="r" b="b"/>
              <a:pathLst>
                <a:path w="2899" h="2741" extrusionOk="0">
                  <a:moveTo>
                    <a:pt x="1384" y="0"/>
                  </a:moveTo>
                  <a:cubicBezTo>
                    <a:pt x="1197" y="0"/>
                    <a:pt x="1008" y="39"/>
                    <a:pt x="830" y="117"/>
                  </a:cubicBezTo>
                  <a:cubicBezTo>
                    <a:pt x="322" y="341"/>
                    <a:pt x="1" y="849"/>
                    <a:pt x="14" y="1402"/>
                  </a:cubicBezTo>
                  <a:cubicBezTo>
                    <a:pt x="28" y="1957"/>
                    <a:pt x="372" y="2449"/>
                    <a:pt x="889" y="2648"/>
                  </a:cubicBezTo>
                  <a:cubicBezTo>
                    <a:pt x="1050" y="2711"/>
                    <a:pt x="1217" y="2741"/>
                    <a:pt x="1383" y="2741"/>
                  </a:cubicBezTo>
                  <a:cubicBezTo>
                    <a:pt x="1751" y="2741"/>
                    <a:pt x="2112" y="2593"/>
                    <a:pt x="2376" y="2316"/>
                  </a:cubicBezTo>
                  <a:cubicBezTo>
                    <a:pt x="2899" y="1769"/>
                    <a:pt x="2878" y="902"/>
                    <a:pt x="2331" y="379"/>
                  </a:cubicBezTo>
                  <a:cubicBezTo>
                    <a:pt x="2070" y="131"/>
                    <a:pt x="1729" y="0"/>
                    <a:pt x="13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3" name="Google Shape;16013;p22"/>
            <p:cNvSpPr/>
            <p:nvPr/>
          </p:nvSpPr>
          <p:spPr>
            <a:xfrm>
              <a:off x="5795925" y="825325"/>
              <a:ext cx="16175" cy="15275"/>
            </a:xfrm>
            <a:custGeom>
              <a:avLst/>
              <a:gdLst/>
              <a:ahLst/>
              <a:cxnLst/>
              <a:rect l="l" t="t" r="r" b="b"/>
              <a:pathLst>
                <a:path w="647" h="611" extrusionOk="0">
                  <a:moveTo>
                    <a:pt x="312" y="1"/>
                  </a:moveTo>
                  <a:cubicBezTo>
                    <a:pt x="153" y="1"/>
                    <a:pt x="1" y="127"/>
                    <a:pt x="5" y="314"/>
                  </a:cubicBezTo>
                  <a:cubicBezTo>
                    <a:pt x="10" y="494"/>
                    <a:pt x="159" y="611"/>
                    <a:pt x="313" y="611"/>
                  </a:cubicBezTo>
                  <a:cubicBezTo>
                    <a:pt x="390" y="611"/>
                    <a:pt x="468" y="582"/>
                    <a:pt x="531" y="517"/>
                  </a:cubicBezTo>
                  <a:cubicBezTo>
                    <a:pt x="647" y="395"/>
                    <a:pt x="642" y="201"/>
                    <a:pt x="521" y="85"/>
                  </a:cubicBezTo>
                  <a:cubicBezTo>
                    <a:pt x="459" y="27"/>
                    <a:pt x="3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4" name="Google Shape;16014;p22"/>
            <p:cNvSpPr/>
            <p:nvPr/>
          </p:nvSpPr>
          <p:spPr>
            <a:xfrm>
              <a:off x="5987600" y="1697350"/>
              <a:ext cx="24225" cy="22925"/>
            </a:xfrm>
            <a:custGeom>
              <a:avLst/>
              <a:gdLst/>
              <a:ahLst/>
              <a:cxnLst/>
              <a:rect l="l" t="t" r="r" b="b"/>
              <a:pathLst>
                <a:path w="969" h="917" extrusionOk="0">
                  <a:moveTo>
                    <a:pt x="467" y="0"/>
                  </a:moveTo>
                  <a:cubicBezTo>
                    <a:pt x="228" y="0"/>
                    <a:pt x="1" y="189"/>
                    <a:pt x="8" y="469"/>
                  </a:cubicBezTo>
                  <a:cubicBezTo>
                    <a:pt x="14" y="740"/>
                    <a:pt x="237" y="916"/>
                    <a:pt x="468" y="916"/>
                  </a:cubicBezTo>
                  <a:cubicBezTo>
                    <a:pt x="584" y="916"/>
                    <a:pt x="702" y="872"/>
                    <a:pt x="796" y="774"/>
                  </a:cubicBezTo>
                  <a:cubicBezTo>
                    <a:pt x="968" y="590"/>
                    <a:pt x="962" y="302"/>
                    <a:pt x="779" y="127"/>
                  </a:cubicBezTo>
                  <a:cubicBezTo>
                    <a:pt x="687" y="39"/>
                    <a:pt x="576" y="0"/>
                    <a:pt x="46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5" name="Google Shape;16015;p22"/>
            <p:cNvSpPr/>
            <p:nvPr/>
          </p:nvSpPr>
          <p:spPr>
            <a:xfrm>
              <a:off x="5171375" y="1260275"/>
              <a:ext cx="32175" cy="30475"/>
            </a:xfrm>
            <a:custGeom>
              <a:avLst/>
              <a:gdLst/>
              <a:ahLst/>
              <a:cxnLst/>
              <a:rect l="l" t="t" r="r" b="b"/>
              <a:pathLst>
                <a:path w="1287" h="1219" extrusionOk="0">
                  <a:moveTo>
                    <a:pt x="614" y="1"/>
                  </a:moveTo>
                  <a:cubicBezTo>
                    <a:pt x="531" y="1"/>
                    <a:pt x="447" y="18"/>
                    <a:pt x="369" y="53"/>
                  </a:cubicBezTo>
                  <a:cubicBezTo>
                    <a:pt x="143" y="153"/>
                    <a:pt x="0" y="378"/>
                    <a:pt x="5" y="625"/>
                  </a:cubicBezTo>
                  <a:cubicBezTo>
                    <a:pt x="11" y="871"/>
                    <a:pt x="164" y="1089"/>
                    <a:pt x="394" y="1178"/>
                  </a:cubicBezTo>
                  <a:cubicBezTo>
                    <a:pt x="466" y="1205"/>
                    <a:pt x="541" y="1219"/>
                    <a:pt x="615" y="1219"/>
                  </a:cubicBezTo>
                  <a:cubicBezTo>
                    <a:pt x="778" y="1219"/>
                    <a:pt x="937" y="1153"/>
                    <a:pt x="1054" y="1030"/>
                  </a:cubicBezTo>
                  <a:cubicBezTo>
                    <a:pt x="1287" y="787"/>
                    <a:pt x="1278" y="402"/>
                    <a:pt x="1034" y="169"/>
                  </a:cubicBezTo>
                  <a:cubicBezTo>
                    <a:pt x="919" y="59"/>
                    <a:pt x="767" y="1"/>
                    <a:pt x="6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6" name="Google Shape;16016;p22"/>
            <p:cNvSpPr/>
            <p:nvPr/>
          </p:nvSpPr>
          <p:spPr>
            <a:xfrm>
              <a:off x="6180950" y="1629400"/>
              <a:ext cx="16150" cy="15300"/>
            </a:xfrm>
            <a:custGeom>
              <a:avLst/>
              <a:gdLst/>
              <a:ahLst/>
              <a:cxnLst/>
              <a:rect l="l" t="t" r="r" b="b"/>
              <a:pathLst>
                <a:path w="646" h="612" extrusionOk="0">
                  <a:moveTo>
                    <a:pt x="311" y="1"/>
                  </a:moveTo>
                  <a:cubicBezTo>
                    <a:pt x="152" y="1"/>
                    <a:pt x="1" y="127"/>
                    <a:pt x="6" y="313"/>
                  </a:cubicBezTo>
                  <a:cubicBezTo>
                    <a:pt x="10" y="494"/>
                    <a:pt x="158" y="611"/>
                    <a:pt x="311" y="611"/>
                  </a:cubicBezTo>
                  <a:cubicBezTo>
                    <a:pt x="389" y="611"/>
                    <a:pt x="467" y="582"/>
                    <a:pt x="530" y="516"/>
                  </a:cubicBezTo>
                  <a:cubicBezTo>
                    <a:pt x="646" y="394"/>
                    <a:pt x="641" y="202"/>
                    <a:pt x="520" y="86"/>
                  </a:cubicBezTo>
                  <a:cubicBezTo>
                    <a:pt x="458" y="27"/>
                    <a:pt x="384" y="1"/>
                    <a:pt x="3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7" name="Google Shape;16017;p22"/>
            <p:cNvSpPr/>
            <p:nvPr/>
          </p:nvSpPr>
          <p:spPr>
            <a:xfrm>
              <a:off x="6939850" y="1174550"/>
              <a:ext cx="40275" cy="38075"/>
            </a:xfrm>
            <a:custGeom>
              <a:avLst/>
              <a:gdLst/>
              <a:ahLst/>
              <a:cxnLst/>
              <a:rect l="l" t="t" r="r" b="b"/>
              <a:pathLst>
                <a:path w="1611" h="1523" extrusionOk="0">
                  <a:moveTo>
                    <a:pt x="769" y="0"/>
                  </a:moveTo>
                  <a:cubicBezTo>
                    <a:pt x="665" y="0"/>
                    <a:pt x="561" y="21"/>
                    <a:pt x="462" y="64"/>
                  </a:cubicBezTo>
                  <a:cubicBezTo>
                    <a:pt x="180" y="189"/>
                    <a:pt x="1" y="472"/>
                    <a:pt x="8" y="780"/>
                  </a:cubicBezTo>
                  <a:cubicBezTo>
                    <a:pt x="16" y="1087"/>
                    <a:pt x="208" y="1360"/>
                    <a:pt x="495" y="1471"/>
                  </a:cubicBezTo>
                  <a:cubicBezTo>
                    <a:pt x="585" y="1506"/>
                    <a:pt x="678" y="1523"/>
                    <a:pt x="770" y="1523"/>
                  </a:cubicBezTo>
                  <a:cubicBezTo>
                    <a:pt x="974" y="1523"/>
                    <a:pt x="1174" y="1441"/>
                    <a:pt x="1320" y="1286"/>
                  </a:cubicBezTo>
                  <a:cubicBezTo>
                    <a:pt x="1610" y="983"/>
                    <a:pt x="1600" y="500"/>
                    <a:pt x="1295" y="210"/>
                  </a:cubicBezTo>
                  <a:cubicBezTo>
                    <a:pt x="1150" y="73"/>
                    <a:pt x="961" y="0"/>
                    <a:pt x="76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8" name="Google Shape;16018;p22"/>
            <p:cNvSpPr/>
            <p:nvPr/>
          </p:nvSpPr>
          <p:spPr>
            <a:xfrm>
              <a:off x="7141250" y="1935375"/>
              <a:ext cx="16150" cy="15275"/>
            </a:xfrm>
            <a:custGeom>
              <a:avLst/>
              <a:gdLst/>
              <a:ahLst/>
              <a:cxnLst/>
              <a:rect l="l" t="t" r="r" b="b"/>
              <a:pathLst>
                <a:path w="646" h="611" extrusionOk="0">
                  <a:moveTo>
                    <a:pt x="311" y="0"/>
                  </a:moveTo>
                  <a:cubicBezTo>
                    <a:pt x="152" y="0"/>
                    <a:pt x="0" y="126"/>
                    <a:pt x="6" y="312"/>
                  </a:cubicBezTo>
                  <a:cubicBezTo>
                    <a:pt x="10" y="493"/>
                    <a:pt x="158" y="610"/>
                    <a:pt x="312" y="610"/>
                  </a:cubicBezTo>
                  <a:cubicBezTo>
                    <a:pt x="389" y="610"/>
                    <a:pt x="468" y="581"/>
                    <a:pt x="530" y="516"/>
                  </a:cubicBezTo>
                  <a:cubicBezTo>
                    <a:pt x="646" y="394"/>
                    <a:pt x="641" y="200"/>
                    <a:pt x="520" y="85"/>
                  </a:cubicBezTo>
                  <a:cubicBezTo>
                    <a:pt x="458" y="26"/>
                    <a:pt x="384" y="0"/>
                    <a:pt x="31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9" name="Google Shape;16019;p22"/>
            <p:cNvSpPr/>
            <p:nvPr/>
          </p:nvSpPr>
          <p:spPr>
            <a:xfrm>
              <a:off x="6749000" y="1971475"/>
              <a:ext cx="16150" cy="15275"/>
            </a:xfrm>
            <a:custGeom>
              <a:avLst/>
              <a:gdLst/>
              <a:ahLst/>
              <a:cxnLst/>
              <a:rect l="l" t="t" r="r" b="b"/>
              <a:pathLst>
                <a:path w="646" h="611" extrusionOk="0">
                  <a:moveTo>
                    <a:pt x="311" y="0"/>
                  </a:moveTo>
                  <a:cubicBezTo>
                    <a:pt x="152" y="0"/>
                    <a:pt x="0" y="126"/>
                    <a:pt x="5" y="312"/>
                  </a:cubicBezTo>
                  <a:cubicBezTo>
                    <a:pt x="9" y="494"/>
                    <a:pt x="158" y="611"/>
                    <a:pt x="312" y="611"/>
                  </a:cubicBezTo>
                  <a:cubicBezTo>
                    <a:pt x="389" y="611"/>
                    <a:pt x="467" y="582"/>
                    <a:pt x="530" y="516"/>
                  </a:cubicBezTo>
                  <a:cubicBezTo>
                    <a:pt x="646" y="395"/>
                    <a:pt x="641" y="201"/>
                    <a:pt x="519" y="85"/>
                  </a:cubicBezTo>
                  <a:cubicBezTo>
                    <a:pt x="458" y="26"/>
                    <a:pt x="384" y="0"/>
                    <a:pt x="31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0" name="Google Shape;16020;p22"/>
            <p:cNvSpPr/>
            <p:nvPr/>
          </p:nvSpPr>
          <p:spPr>
            <a:xfrm>
              <a:off x="6097025" y="815075"/>
              <a:ext cx="34675" cy="32800"/>
            </a:xfrm>
            <a:custGeom>
              <a:avLst/>
              <a:gdLst/>
              <a:ahLst/>
              <a:cxnLst/>
              <a:rect l="l" t="t" r="r" b="b"/>
              <a:pathLst>
                <a:path w="1387" h="1312" extrusionOk="0">
                  <a:moveTo>
                    <a:pt x="661" y="1"/>
                  </a:moveTo>
                  <a:cubicBezTo>
                    <a:pt x="572" y="1"/>
                    <a:pt x="482" y="19"/>
                    <a:pt x="397" y="56"/>
                  </a:cubicBezTo>
                  <a:cubicBezTo>
                    <a:pt x="154" y="165"/>
                    <a:pt x="0" y="407"/>
                    <a:pt x="6" y="671"/>
                  </a:cubicBezTo>
                  <a:cubicBezTo>
                    <a:pt x="12" y="937"/>
                    <a:pt x="178" y="1172"/>
                    <a:pt x="426" y="1268"/>
                  </a:cubicBezTo>
                  <a:cubicBezTo>
                    <a:pt x="502" y="1297"/>
                    <a:pt x="582" y="1312"/>
                    <a:pt x="662" y="1312"/>
                  </a:cubicBezTo>
                  <a:cubicBezTo>
                    <a:pt x="837" y="1312"/>
                    <a:pt x="1010" y="1241"/>
                    <a:pt x="1135" y="1108"/>
                  </a:cubicBezTo>
                  <a:cubicBezTo>
                    <a:pt x="1386" y="847"/>
                    <a:pt x="1376" y="432"/>
                    <a:pt x="1114" y="183"/>
                  </a:cubicBezTo>
                  <a:cubicBezTo>
                    <a:pt x="989" y="63"/>
                    <a:pt x="826" y="1"/>
                    <a:pt x="6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1" name="Google Shape;16021;p22"/>
            <p:cNvSpPr/>
            <p:nvPr/>
          </p:nvSpPr>
          <p:spPr>
            <a:xfrm>
              <a:off x="6252225" y="901050"/>
              <a:ext cx="7525" cy="7100"/>
            </a:xfrm>
            <a:custGeom>
              <a:avLst/>
              <a:gdLst/>
              <a:ahLst/>
              <a:cxnLst/>
              <a:rect l="l" t="t" r="r" b="b"/>
              <a:pathLst>
                <a:path w="301" h="284" extrusionOk="0">
                  <a:moveTo>
                    <a:pt x="145" y="0"/>
                  </a:moveTo>
                  <a:cubicBezTo>
                    <a:pt x="71" y="0"/>
                    <a:pt x="1" y="58"/>
                    <a:pt x="3" y="145"/>
                  </a:cubicBezTo>
                  <a:cubicBezTo>
                    <a:pt x="5" y="229"/>
                    <a:pt x="74" y="284"/>
                    <a:pt x="145" y="284"/>
                  </a:cubicBezTo>
                  <a:cubicBezTo>
                    <a:pt x="181" y="284"/>
                    <a:pt x="217" y="270"/>
                    <a:pt x="246" y="240"/>
                  </a:cubicBezTo>
                  <a:cubicBezTo>
                    <a:pt x="301" y="184"/>
                    <a:pt x="298" y="94"/>
                    <a:pt x="242" y="40"/>
                  </a:cubicBezTo>
                  <a:cubicBezTo>
                    <a:pt x="213" y="12"/>
                    <a:pt x="179" y="0"/>
                    <a:pt x="1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2" name="Google Shape;16022;p22"/>
            <p:cNvSpPr/>
            <p:nvPr/>
          </p:nvSpPr>
          <p:spPr>
            <a:xfrm>
              <a:off x="6391075" y="786325"/>
              <a:ext cx="7525" cy="7125"/>
            </a:xfrm>
            <a:custGeom>
              <a:avLst/>
              <a:gdLst/>
              <a:ahLst/>
              <a:cxnLst/>
              <a:rect l="l" t="t" r="r" b="b"/>
              <a:pathLst>
                <a:path w="301" h="285" extrusionOk="0">
                  <a:moveTo>
                    <a:pt x="144" y="0"/>
                  </a:moveTo>
                  <a:cubicBezTo>
                    <a:pt x="71" y="0"/>
                    <a:pt x="1" y="59"/>
                    <a:pt x="3" y="145"/>
                  </a:cubicBezTo>
                  <a:cubicBezTo>
                    <a:pt x="5" y="229"/>
                    <a:pt x="74" y="284"/>
                    <a:pt x="145" y="284"/>
                  </a:cubicBezTo>
                  <a:cubicBezTo>
                    <a:pt x="181" y="284"/>
                    <a:pt x="217" y="270"/>
                    <a:pt x="246" y="240"/>
                  </a:cubicBezTo>
                  <a:cubicBezTo>
                    <a:pt x="300" y="183"/>
                    <a:pt x="297" y="94"/>
                    <a:pt x="242" y="40"/>
                  </a:cubicBezTo>
                  <a:cubicBezTo>
                    <a:pt x="213" y="13"/>
                    <a:pt x="178" y="0"/>
                    <a:pt x="14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3" name="Google Shape;16023;p22"/>
            <p:cNvSpPr/>
            <p:nvPr/>
          </p:nvSpPr>
          <p:spPr>
            <a:xfrm>
              <a:off x="6631250" y="1061925"/>
              <a:ext cx="11300" cy="10675"/>
            </a:xfrm>
            <a:custGeom>
              <a:avLst/>
              <a:gdLst/>
              <a:ahLst/>
              <a:cxnLst/>
              <a:rect l="l" t="t" r="r" b="b"/>
              <a:pathLst>
                <a:path w="452" h="427" extrusionOk="0">
                  <a:moveTo>
                    <a:pt x="217" y="1"/>
                  </a:moveTo>
                  <a:cubicBezTo>
                    <a:pt x="106" y="1"/>
                    <a:pt x="0" y="88"/>
                    <a:pt x="3" y="218"/>
                  </a:cubicBezTo>
                  <a:cubicBezTo>
                    <a:pt x="6" y="345"/>
                    <a:pt x="110" y="427"/>
                    <a:pt x="218" y="427"/>
                  </a:cubicBezTo>
                  <a:cubicBezTo>
                    <a:pt x="272" y="427"/>
                    <a:pt x="326" y="406"/>
                    <a:pt x="370" y="361"/>
                  </a:cubicBezTo>
                  <a:cubicBezTo>
                    <a:pt x="451" y="275"/>
                    <a:pt x="448" y="142"/>
                    <a:pt x="362" y="60"/>
                  </a:cubicBezTo>
                  <a:cubicBezTo>
                    <a:pt x="319" y="19"/>
                    <a:pt x="268" y="1"/>
                    <a:pt x="2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4" name="Google Shape;16024;p22"/>
            <p:cNvSpPr/>
            <p:nvPr/>
          </p:nvSpPr>
          <p:spPr>
            <a:xfrm>
              <a:off x="6705675" y="1309000"/>
              <a:ext cx="22550" cy="21300"/>
            </a:xfrm>
            <a:custGeom>
              <a:avLst/>
              <a:gdLst/>
              <a:ahLst/>
              <a:cxnLst/>
              <a:rect l="l" t="t" r="r" b="b"/>
              <a:pathLst>
                <a:path w="902" h="852" extrusionOk="0">
                  <a:moveTo>
                    <a:pt x="435" y="0"/>
                  </a:moveTo>
                  <a:cubicBezTo>
                    <a:pt x="213" y="0"/>
                    <a:pt x="1" y="176"/>
                    <a:pt x="7" y="436"/>
                  </a:cubicBezTo>
                  <a:cubicBezTo>
                    <a:pt x="13" y="688"/>
                    <a:pt x="220" y="852"/>
                    <a:pt x="435" y="852"/>
                  </a:cubicBezTo>
                  <a:cubicBezTo>
                    <a:pt x="542" y="852"/>
                    <a:pt x="652" y="811"/>
                    <a:pt x="739" y="720"/>
                  </a:cubicBezTo>
                  <a:cubicBezTo>
                    <a:pt x="901" y="550"/>
                    <a:pt x="895" y="281"/>
                    <a:pt x="725" y="118"/>
                  </a:cubicBezTo>
                  <a:cubicBezTo>
                    <a:pt x="640" y="37"/>
                    <a:pt x="536" y="0"/>
                    <a:pt x="4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5" name="Google Shape;16025;p22"/>
            <p:cNvSpPr/>
            <p:nvPr/>
          </p:nvSpPr>
          <p:spPr>
            <a:xfrm>
              <a:off x="6863375" y="1325100"/>
              <a:ext cx="7525" cy="7100"/>
            </a:xfrm>
            <a:custGeom>
              <a:avLst/>
              <a:gdLst/>
              <a:ahLst/>
              <a:cxnLst/>
              <a:rect l="l" t="t" r="r" b="b"/>
              <a:pathLst>
                <a:path w="301" h="284" extrusionOk="0">
                  <a:moveTo>
                    <a:pt x="145" y="0"/>
                  </a:moveTo>
                  <a:cubicBezTo>
                    <a:pt x="71" y="0"/>
                    <a:pt x="0" y="59"/>
                    <a:pt x="2" y="146"/>
                  </a:cubicBezTo>
                  <a:cubicBezTo>
                    <a:pt x="4" y="229"/>
                    <a:pt x="73" y="284"/>
                    <a:pt x="145" y="284"/>
                  </a:cubicBezTo>
                  <a:cubicBezTo>
                    <a:pt x="180" y="284"/>
                    <a:pt x="217" y="270"/>
                    <a:pt x="246" y="240"/>
                  </a:cubicBezTo>
                  <a:cubicBezTo>
                    <a:pt x="300" y="184"/>
                    <a:pt x="299" y="94"/>
                    <a:pt x="241" y="40"/>
                  </a:cubicBezTo>
                  <a:cubicBezTo>
                    <a:pt x="213" y="12"/>
                    <a:pt x="179" y="0"/>
                    <a:pt x="1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6" name="Google Shape;16026;p22"/>
            <p:cNvSpPr/>
            <p:nvPr/>
          </p:nvSpPr>
          <p:spPr>
            <a:xfrm>
              <a:off x="6704175" y="989525"/>
              <a:ext cx="15050" cy="14225"/>
            </a:xfrm>
            <a:custGeom>
              <a:avLst/>
              <a:gdLst/>
              <a:ahLst/>
              <a:cxnLst/>
              <a:rect l="l" t="t" r="r" b="b"/>
              <a:pathLst>
                <a:path w="602" h="569" extrusionOk="0">
                  <a:moveTo>
                    <a:pt x="291" y="1"/>
                  </a:moveTo>
                  <a:cubicBezTo>
                    <a:pt x="142" y="1"/>
                    <a:pt x="1" y="118"/>
                    <a:pt x="5" y="291"/>
                  </a:cubicBezTo>
                  <a:cubicBezTo>
                    <a:pt x="9" y="459"/>
                    <a:pt x="147" y="568"/>
                    <a:pt x="290" y="568"/>
                  </a:cubicBezTo>
                  <a:cubicBezTo>
                    <a:pt x="362" y="568"/>
                    <a:pt x="435" y="541"/>
                    <a:pt x="494" y="479"/>
                  </a:cubicBezTo>
                  <a:cubicBezTo>
                    <a:pt x="602" y="367"/>
                    <a:pt x="597" y="188"/>
                    <a:pt x="485" y="80"/>
                  </a:cubicBezTo>
                  <a:cubicBezTo>
                    <a:pt x="427" y="25"/>
                    <a:pt x="358" y="1"/>
                    <a:pt x="2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7" name="Google Shape;16027;p22"/>
            <p:cNvSpPr/>
            <p:nvPr/>
          </p:nvSpPr>
          <p:spPr>
            <a:xfrm>
              <a:off x="6254050" y="1334400"/>
              <a:ext cx="22600" cy="21375"/>
            </a:xfrm>
            <a:custGeom>
              <a:avLst/>
              <a:gdLst/>
              <a:ahLst/>
              <a:cxnLst/>
              <a:rect l="l" t="t" r="r" b="b"/>
              <a:pathLst>
                <a:path w="904" h="855" extrusionOk="0">
                  <a:moveTo>
                    <a:pt x="436" y="1"/>
                  </a:moveTo>
                  <a:cubicBezTo>
                    <a:pt x="213" y="1"/>
                    <a:pt x="0" y="177"/>
                    <a:pt x="7" y="437"/>
                  </a:cubicBezTo>
                  <a:cubicBezTo>
                    <a:pt x="13" y="691"/>
                    <a:pt x="221" y="855"/>
                    <a:pt x="436" y="855"/>
                  </a:cubicBezTo>
                  <a:cubicBezTo>
                    <a:pt x="544" y="855"/>
                    <a:pt x="654" y="814"/>
                    <a:pt x="742" y="723"/>
                  </a:cubicBezTo>
                  <a:cubicBezTo>
                    <a:pt x="904" y="551"/>
                    <a:pt x="898" y="282"/>
                    <a:pt x="728" y="120"/>
                  </a:cubicBezTo>
                  <a:cubicBezTo>
                    <a:pt x="642" y="38"/>
                    <a:pt x="538" y="1"/>
                    <a:pt x="4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8" name="Google Shape;16028;p22"/>
            <p:cNvSpPr/>
            <p:nvPr/>
          </p:nvSpPr>
          <p:spPr>
            <a:xfrm>
              <a:off x="6480000" y="1388050"/>
              <a:ext cx="15050" cy="14250"/>
            </a:xfrm>
            <a:custGeom>
              <a:avLst/>
              <a:gdLst/>
              <a:ahLst/>
              <a:cxnLst/>
              <a:rect l="l" t="t" r="r" b="b"/>
              <a:pathLst>
                <a:path w="602" h="570" extrusionOk="0">
                  <a:moveTo>
                    <a:pt x="290" y="0"/>
                  </a:moveTo>
                  <a:cubicBezTo>
                    <a:pt x="142" y="0"/>
                    <a:pt x="0" y="118"/>
                    <a:pt x="3" y="292"/>
                  </a:cubicBezTo>
                  <a:cubicBezTo>
                    <a:pt x="7" y="460"/>
                    <a:pt x="146" y="570"/>
                    <a:pt x="290" y="570"/>
                  </a:cubicBezTo>
                  <a:cubicBezTo>
                    <a:pt x="362" y="570"/>
                    <a:pt x="435" y="542"/>
                    <a:pt x="493" y="481"/>
                  </a:cubicBezTo>
                  <a:cubicBezTo>
                    <a:pt x="602" y="368"/>
                    <a:pt x="599" y="188"/>
                    <a:pt x="484" y="80"/>
                  </a:cubicBezTo>
                  <a:cubicBezTo>
                    <a:pt x="427" y="25"/>
                    <a:pt x="358" y="0"/>
                    <a:pt x="29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9" name="Google Shape;16029;p22"/>
            <p:cNvSpPr/>
            <p:nvPr/>
          </p:nvSpPr>
          <p:spPr>
            <a:xfrm>
              <a:off x="6130100" y="1251475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14" y="1"/>
                  </a:moveTo>
                  <a:cubicBezTo>
                    <a:pt x="56" y="1"/>
                    <a:pt x="1" y="47"/>
                    <a:pt x="3" y="114"/>
                  </a:cubicBezTo>
                  <a:cubicBezTo>
                    <a:pt x="4" y="179"/>
                    <a:pt x="58" y="221"/>
                    <a:pt x="114" y="221"/>
                  </a:cubicBezTo>
                  <a:cubicBezTo>
                    <a:pt x="142" y="221"/>
                    <a:pt x="170" y="211"/>
                    <a:pt x="192" y="187"/>
                  </a:cubicBezTo>
                  <a:cubicBezTo>
                    <a:pt x="235" y="144"/>
                    <a:pt x="233" y="73"/>
                    <a:pt x="189" y="31"/>
                  </a:cubicBezTo>
                  <a:cubicBezTo>
                    <a:pt x="167" y="10"/>
                    <a:pt x="140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0" name="Google Shape;16030;p22"/>
            <p:cNvSpPr/>
            <p:nvPr/>
          </p:nvSpPr>
          <p:spPr>
            <a:xfrm>
              <a:off x="6109400" y="1367075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13" y="1"/>
                  </a:moveTo>
                  <a:cubicBezTo>
                    <a:pt x="55" y="1"/>
                    <a:pt x="1" y="46"/>
                    <a:pt x="3" y="113"/>
                  </a:cubicBezTo>
                  <a:cubicBezTo>
                    <a:pt x="4" y="179"/>
                    <a:pt x="57" y="222"/>
                    <a:pt x="113" y="222"/>
                  </a:cubicBezTo>
                  <a:cubicBezTo>
                    <a:pt x="141" y="222"/>
                    <a:pt x="170" y="211"/>
                    <a:pt x="192" y="187"/>
                  </a:cubicBezTo>
                  <a:cubicBezTo>
                    <a:pt x="234" y="143"/>
                    <a:pt x="233" y="74"/>
                    <a:pt x="189" y="32"/>
                  </a:cubicBezTo>
                  <a:cubicBezTo>
                    <a:pt x="167" y="10"/>
                    <a:pt x="139" y="1"/>
                    <a:pt x="1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1" name="Google Shape;16031;p22"/>
            <p:cNvSpPr/>
            <p:nvPr/>
          </p:nvSpPr>
          <p:spPr>
            <a:xfrm>
              <a:off x="6371025" y="1456550"/>
              <a:ext cx="5850" cy="5550"/>
            </a:xfrm>
            <a:custGeom>
              <a:avLst/>
              <a:gdLst/>
              <a:ahLst/>
              <a:cxnLst/>
              <a:rect l="l" t="t" r="r" b="b"/>
              <a:pathLst>
                <a:path w="234" h="222" extrusionOk="0">
                  <a:moveTo>
                    <a:pt x="112" y="1"/>
                  </a:moveTo>
                  <a:cubicBezTo>
                    <a:pt x="55" y="1"/>
                    <a:pt x="0" y="46"/>
                    <a:pt x="2" y="114"/>
                  </a:cubicBezTo>
                  <a:cubicBezTo>
                    <a:pt x="3" y="179"/>
                    <a:pt x="56" y="222"/>
                    <a:pt x="112" y="222"/>
                  </a:cubicBezTo>
                  <a:cubicBezTo>
                    <a:pt x="140" y="222"/>
                    <a:pt x="169" y="211"/>
                    <a:pt x="191" y="187"/>
                  </a:cubicBezTo>
                  <a:cubicBezTo>
                    <a:pt x="234" y="143"/>
                    <a:pt x="232" y="74"/>
                    <a:pt x="188" y="32"/>
                  </a:cubicBezTo>
                  <a:cubicBezTo>
                    <a:pt x="166" y="11"/>
                    <a:pt x="139" y="1"/>
                    <a:pt x="1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2" name="Google Shape;16032;p22"/>
            <p:cNvSpPr/>
            <p:nvPr/>
          </p:nvSpPr>
          <p:spPr>
            <a:xfrm>
              <a:off x="5893550" y="102385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14" y="0"/>
                  </a:moveTo>
                  <a:cubicBezTo>
                    <a:pt x="56" y="0"/>
                    <a:pt x="1" y="46"/>
                    <a:pt x="2" y="113"/>
                  </a:cubicBezTo>
                  <a:cubicBezTo>
                    <a:pt x="4" y="179"/>
                    <a:pt x="58" y="221"/>
                    <a:pt x="114" y="221"/>
                  </a:cubicBezTo>
                  <a:cubicBezTo>
                    <a:pt x="142" y="221"/>
                    <a:pt x="170" y="211"/>
                    <a:pt x="193" y="187"/>
                  </a:cubicBezTo>
                  <a:cubicBezTo>
                    <a:pt x="235" y="143"/>
                    <a:pt x="233" y="73"/>
                    <a:pt x="188" y="31"/>
                  </a:cubicBezTo>
                  <a:cubicBezTo>
                    <a:pt x="166" y="10"/>
                    <a:pt x="140" y="0"/>
                    <a:pt x="1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3" name="Google Shape;16033;p22"/>
            <p:cNvSpPr/>
            <p:nvPr/>
          </p:nvSpPr>
          <p:spPr>
            <a:xfrm>
              <a:off x="5643925" y="1105675"/>
              <a:ext cx="26325" cy="24875"/>
            </a:xfrm>
            <a:custGeom>
              <a:avLst/>
              <a:gdLst/>
              <a:ahLst/>
              <a:cxnLst/>
              <a:rect l="l" t="t" r="r" b="b"/>
              <a:pathLst>
                <a:path w="1053" h="995" extrusionOk="0">
                  <a:moveTo>
                    <a:pt x="508" y="0"/>
                  </a:moveTo>
                  <a:cubicBezTo>
                    <a:pt x="249" y="0"/>
                    <a:pt x="1" y="206"/>
                    <a:pt x="8" y="509"/>
                  </a:cubicBezTo>
                  <a:cubicBezTo>
                    <a:pt x="13" y="711"/>
                    <a:pt x="139" y="888"/>
                    <a:pt x="325" y="962"/>
                  </a:cubicBezTo>
                  <a:cubicBezTo>
                    <a:pt x="383" y="984"/>
                    <a:pt x="444" y="995"/>
                    <a:pt x="504" y="995"/>
                  </a:cubicBezTo>
                  <a:cubicBezTo>
                    <a:pt x="637" y="995"/>
                    <a:pt x="768" y="941"/>
                    <a:pt x="865" y="841"/>
                  </a:cubicBezTo>
                  <a:cubicBezTo>
                    <a:pt x="1053" y="643"/>
                    <a:pt x="1047" y="327"/>
                    <a:pt x="848" y="140"/>
                  </a:cubicBezTo>
                  <a:cubicBezTo>
                    <a:pt x="748" y="43"/>
                    <a:pt x="627" y="0"/>
                    <a:pt x="50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4" name="Google Shape;16034;p22"/>
            <p:cNvSpPr/>
            <p:nvPr/>
          </p:nvSpPr>
          <p:spPr>
            <a:xfrm>
              <a:off x="5380750" y="535650"/>
              <a:ext cx="48675" cy="43925"/>
            </a:xfrm>
            <a:custGeom>
              <a:avLst/>
              <a:gdLst/>
              <a:ahLst/>
              <a:cxnLst/>
              <a:rect l="l" t="t" r="r" b="b"/>
              <a:pathLst>
                <a:path w="1947" h="1757" extrusionOk="0">
                  <a:moveTo>
                    <a:pt x="1001" y="0"/>
                  </a:moveTo>
                  <a:cubicBezTo>
                    <a:pt x="672" y="0"/>
                    <a:pt x="367" y="187"/>
                    <a:pt x="217" y="485"/>
                  </a:cubicBezTo>
                  <a:cubicBezTo>
                    <a:pt x="0" y="919"/>
                    <a:pt x="175" y="1447"/>
                    <a:pt x="609" y="1663"/>
                  </a:cubicBezTo>
                  <a:cubicBezTo>
                    <a:pt x="734" y="1726"/>
                    <a:pt x="868" y="1757"/>
                    <a:pt x="1002" y="1757"/>
                  </a:cubicBezTo>
                  <a:cubicBezTo>
                    <a:pt x="1209" y="1757"/>
                    <a:pt x="1414" y="1683"/>
                    <a:pt x="1577" y="1542"/>
                  </a:cubicBezTo>
                  <a:cubicBezTo>
                    <a:pt x="1846" y="1310"/>
                    <a:pt x="1947" y="937"/>
                    <a:pt x="1836" y="601"/>
                  </a:cubicBezTo>
                  <a:cubicBezTo>
                    <a:pt x="1723" y="264"/>
                    <a:pt x="1419" y="28"/>
                    <a:pt x="1064" y="3"/>
                  </a:cubicBezTo>
                  <a:cubicBezTo>
                    <a:pt x="1043" y="1"/>
                    <a:pt x="1022" y="0"/>
                    <a:pt x="100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5" name="Google Shape;16035;p22"/>
            <p:cNvSpPr/>
            <p:nvPr/>
          </p:nvSpPr>
          <p:spPr>
            <a:xfrm>
              <a:off x="4930275" y="1084325"/>
              <a:ext cx="46100" cy="41550"/>
            </a:xfrm>
            <a:custGeom>
              <a:avLst/>
              <a:gdLst/>
              <a:ahLst/>
              <a:cxnLst/>
              <a:rect l="l" t="t" r="r" b="b"/>
              <a:pathLst>
                <a:path w="1844" h="1662" extrusionOk="0">
                  <a:moveTo>
                    <a:pt x="948" y="1"/>
                  </a:moveTo>
                  <a:cubicBezTo>
                    <a:pt x="635" y="1"/>
                    <a:pt x="347" y="177"/>
                    <a:pt x="205" y="460"/>
                  </a:cubicBezTo>
                  <a:cubicBezTo>
                    <a:pt x="1" y="870"/>
                    <a:pt x="166" y="1369"/>
                    <a:pt x="576" y="1574"/>
                  </a:cubicBezTo>
                  <a:cubicBezTo>
                    <a:pt x="695" y="1633"/>
                    <a:pt x="822" y="1662"/>
                    <a:pt x="949" y="1662"/>
                  </a:cubicBezTo>
                  <a:cubicBezTo>
                    <a:pt x="1145" y="1662"/>
                    <a:pt x="1339" y="1593"/>
                    <a:pt x="1493" y="1459"/>
                  </a:cubicBezTo>
                  <a:cubicBezTo>
                    <a:pt x="1747" y="1239"/>
                    <a:pt x="1844" y="888"/>
                    <a:pt x="1737" y="570"/>
                  </a:cubicBezTo>
                  <a:cubicBezTo>
                    <a:pt x="1630" y="250"/>
                    <a:pt x="1343" y="27"/>
                    <a:pt x="1008" y="3"/>
                  </a:cubicBezTo>
                  <a:cubicBezTo>
                    <a:pt x="988" y="2"/>
                    <a:pt x="968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6" name="Google Shape;16036;p22"/>
            <p:cNvSpPr/>
            <p:nvPr/>
          </p:nvSpPr>
          <p:spPr>
            <a:xfrm>
              <a:off x="5094300" y="1008575"/>
              <a:ext cx="26500" cy="22900"/>
            </a:xfrm>
            <a:custGeom>
              <a:avLst/>
              <a:gdLst/>
              <a:ahLst/>
              <a:cxnLst/>
              <a:rect l="l" t="t" r="r" b="b"/>
              <a:pathLst>
                <a:path w="1060" h="916" extrusionOk="0">
                  <a:moveTo>
                    <a:pt x="521" y="1"/>
                  </a:moveTo>
                  <a:cubicBezTo>
                    <a:pt x="360" y="1"/>
                    <a:pt x="199" y="83"/>
                    <a:pt x="113" y="254"/>
                  </a:cubicBezTo>
                  <a:cubicBezTo>
                    <a:pt x="1" y="479"/>
                    <a:pt x="92" y="753"/>
                    <a:pt x="318" y="866"/>
                  </a:cubicBezTo>
                  <a:cubicBezTo>
                    <a:pt x="386" y="900"/>
                    <a:pt x="457" y="916"/>
                    <a:pt x="524" y="916"/>
                  </a:cubicBezTo>
                  <a:cubicBezTo>
                    <a:pt x="815" y="916"/>
                    <a:pt x="1060" y="627"/>
                    <a:pt x="955" y="314"/>
                  </a:cubicBezTo>
                  <a:cubicBezTo>
                    <a:pt x="887" y="108"/>
                    <a:pt x="704" y="1"/>
                    <a:pt x="52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7" name="Google Shape;16037;p22"/>
            <p:cNvSpPr/>
            <p:nvPr/>
          </p:nvSpPr>
          <p:spPr>
            <a:xfrm>
              <a:off x="4958125" y="974450"/>
              <a:ext cx="26525" cy="22900"/>
            </a:xfrm>
            <a:custGeom>
              <a:avLst/>
              <a:gdLst/>
              <a:ahLst/>
              <a:cxnLst/>
              <a:rect l="l" t="t" r="r" b="b"/>
              <a:pathLst>
                <a:path w="1061" h="916" extrusionOk="0">
                  <a:moveTo>
                    <a:pt x="521" y="1"/>
                  </a:moveTo>
                  <a:cubicBezTo>
                    <a:pt x="361" y="1"/>
                    <a:pt x="200" y="83"/>
                    <a:pt x="115" y="253"/>
                  </a:cubicBezTo>
                  <a:cubicBezTo>
                    <a:pt x="1" y="478"/>
                    <a:pt x="92" y="753"/>
                    <a:pt x="318" y="866"/>
                  </a:cubicBezTo>
                  <a:cubicBezTo>
                    <a:pt x="386" y="900"/>
                    <a:pt x="456" y="915"/>
                    <a:pt x="523" y="915"/>
                  </a:cubicBezTo>
                  <a:cubicBezTo>
                    <a:pt x="814" y="915"/>
                    <a:pt x="1060" y="627"/>
                    <a:pt x="957" y="313"/>
                  </a:cubicBezTo>
                  <a:cubicBezTo>
                    <a:pt x="888" y="108"/>
                    <a:pt x="705" y="1"/>
                    <a:pt x="52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8" name="Google Shape;16038;p22"/>
            <p:cNvSpPr/>
            <p:nvPr/>
          </p:nvSpPr>
          <p:spPr>
            <a:xfrm>
              <a:off x="5439025" y="826200"/>
              <a:ext cx="33800" cy="30500"/>
            </a:xfrm>
            <a:custGeom>
              <a:avLst/>
              <a:gdLst/>
              <a:ahLst/>
              <a:cxnLst/>
              <a:rect l="l" t="t" r="r" b="b"/>
              <a:pathLst>
                <a:path w="1352" h="1220" extrusionOk="0">
                  <a:moveTo>
                    <a:pt x="699" y="1"/>
                  </a:moveTo>
                  <a:cubicBezTo>
                    <a:pt x="468" y="1"/>
                    <a:pt x="256" y="130"/>
                    <a:pt x="152" y="337"/>
                  </a:cubicBezTo>
                  <a:cubicBezTo>
                    <a:pt x="1" y="638"/>
                    <a:pt x="122" y="1005"/>
                    <a:pt x="424" y="1155"/>
                  </a:cubicBezTo>
                  <a:cubicBezTo>
                    <a:pt x="510" y="1198"/>
                    <a:pt x="604" y="1219"/>
                    <a:pt x="696" y="1219"/>
                  </a:cubicBezTo>
                  <a:cubicBezTo>
                    <a:pt x="839" y="1219"/>
                    <a:pt x="981" y="1169"/>
                    <a:pt x="1095" y="1071"/>
                  </a:cubicBezTo>
                  <a:cubicBezTo>
                    <a:pt x="1281" y="908"/>
                    <a:pt x="1352" y="651"/>
                    <a:pt x="1274" y="418"/>
                  </a:cubicBezTo>
                  <a:cubicBezTo>
                    <a:pt x="1197" y="184"/>
                    <a:pt x="985" y="20"/>
                    <a:pt x="740" y="2"/>
                  </a:cubicBezTo>
                  <a:cubicBezTo>
                    <a:pt x="726" y="1"/>
                    <a:pt x="712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9" name="Google Shape;16039;p22"/>
            <p:cNvSpPr/>
            <p:nvPr/>
          </p:nvSpPr>
          <p:spPr>
            <a:xfrm>
              <a:off x="4698550" y="732175"/>
              <a:ext cx="33800" cy="30475"/>
            </a:xfrm>
            <a:custGeom>
              <a:avLst/>
              <a:gdLst/>
              <a:ahLst/>
              <a:cxnLst/>
              <a:rect l="l" t="t" r="r" b="b"/>
              <a:pathLst>
                <a:path w="1352" h="1219" extrusionOk="0">
                  <a:moveTo>
                    <a:pt x="695" y="1"/>
                  </a:moveTo>
                  <a:cubicBezTo>
                    <a:pt x="466" y="1"/>
                    <a:pt x="255" y="130"/>
                    <a:pt x="152" y="338"/>
                  </a:cubicBezTo>
                  <a:cubicBezTo>
                    <a:pt x="1" y="638"/>
                    <a:pt x="122" y="1004"/>
                    <a:pt x="424" y="1154"/>
                  </a:cubicBezTo>
                  <a:cubicBezTo>
                    <a:pt x="510" y="1197"/>
                    <a:pt x="603" y="1219"/>
                    <a:pt x="696" y="1219"/>
                  </a:cubicBezTo>
                  <a:cubicBezTo>
                    <a:pt x="840" y="1219"/>
                    <a:pt x="982" y="1167"/>
                    <a:pt x="1095" y="1070"/>
                  </a:cubicBezTo>
                  <a:cubicBezTo>
                    <a:pt x="1281" y="909"/>
                    <a:pt x="1352" y="650"/>
                    <a:pt x="1275" y="417"/>
                  </a:cubicBezTo>
                  <a:cubicBezTo>
                    <a:pt x="1197" y="183"/>
                    <a:pt x="985" y="19"/>
                    <a:pt x="740" y="3"/>
                  </a:cubicBezTo>
                  <a:cubicBezTo>
                    <a:pt x="725" y="1"/>
                    <a:pt x="710" y="1"/>
                    <a:pt x="69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0" name="Google Shape;16040;p22"/>
            <p:cNvSpPr/>
            <p:nvPr/>
          </p:nvSpPr>
          <p:spPr>
            <a:xfrm>
              <a:off x="5638225" y="1201625"/>
              <a:ext cx="17650" cy="15275"/>
            </a:xfrm>
            <a:custGeom>
              <a:avLst/>
              <a:gdLst/>
              <a:ahLst/>
              <a:cxnLst/>
              <a:rect l="l" t="t" r="r" b="b"/>
              <a:pathLst>
                <a:path w="706" h="611" extrusionOk="0">
                  <a:moveTo>
                    <a:pt x="346" y="1"/>
                  </a:moveTo>
                  <a:cubicBezTo>
                    <a:pt x="239" y="1"/>
                    <a:pt x="132" y="56"/>
                    <a:pt x="75" y="169"/>
                  </a:cubicBezTo>
                  <a:cubicBezTo>
                    <a:pt x="0" y="319"/>
                    <a:pt x="60" y="503"/>
                    <a:pt x="211" y="578"/>
                  </a:cubicBezTo>
                  <a:cubicBezTo>
                    <a:pt x="256" y="601"/>
                    <a:pt x="303" y="611"/>
                    <a:pt x="348" y="611"/>
                  </a:cubicBezTo>
                  <a:cubicBezTo>
                    <a:pt x="542" y="611"/>
                    <a:pt x="706" y="418"/>
                    <a:pt x="636" y="209"/>
                  </a:cubicBezTo>
                  <a:cubicBezTo>
                    <a:pt x="590" y="72"/>
                    <a:pt x="469" y="1"/>
                    <a:pt x="34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1" name="Google Shape;16041;p22"/>
            <p:cNvSpPr/>
            <p:nvPr/>
          </p:nvSpPr>
          <p:spPr>
            <a:xfrm>
              <a:off x="5189975" y="417900"/>
              <a:ext cx="26475" cy="22900"/>
            </a:xfrm>
            <a:custGeom>
              <a:avLst/>
              <a:gdLst/>
              <a:ahLst/>
              <a:cxnLst/>
              <a:rect l="l" t="t" r="r" b="b"/>
              <a:pathLst>
                <a:path w="1059" h="916" extrusionOk="0">
                  <a:moveTo>
                    <a:pt x="520" y="1"/>
                  </a:moveTo>
                  <a:cubicBezTo>
                    <a:pt x="359" y="1"/>
                    <a:pt x="198" y="83"/>
                    <a:pt x="113" y="253"/>
                  </a:cubicBezTo>
                  <a:cubicBezTo>
                    <a:pt x="0" y="478"/>
                    <a:pt x="91" y="754"/>
                    <a:pt x="316" y="866"/>
                  </a:cubicBezTo>
                  <a:cubicBezTo>
                    <a:pt x="384" y="900"/>
                    <a:pt x="454" y="916"/>
                    <a:pt x="521" y="916"/>
                  </a:cubicBezTo>
                  <a:cubicBezTo>
                    <a:pt x="812" y="916"/>
                    <a:pt x="1059" y="627"/>
                    <a:pt x="955" y="313"/>
                  </a:cubicBezTo>
                  <a:cubicBezTo>
                    <a:pt x="886" y="107"/>
                    <a:pt x="703" y="1"/>
                    <a:pt x="52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2" name="Google Shape;16042;p22"/>
            <p:cNvSpPr/>
            <p:nvPr/>
          </p:nvSpPr>
          <p:spPr>
            <a:xfrm>
              <a:off x="5034225" y="545900"/>
              <a:ext cx="17700" cy="15275"/>
            </a:xfrm>
            <a:custGeom>
              <a:avLst/>
              <a:gdLst/>
              <a:ahLst/>
              <a:cxnLst/>
              <a:rect l="l" t="t" r="r" b="b"/>
              <a:pathLst>
                <a:path w="708" h="611" extrusionOk="0">
                  <a:moveTo>
                    <a:pt x="348" y="1"/>
                  </a:moveTo>
                  <a:cubicBezTo>
                    <a:pt x="241" y="1"/>
                    <a:pt x="133" y="56"/>
                    <a:pt x="77" y="170"/>
                  </a:cubicBezTo>
                  <a:cubicBezTo>
                    <a:pt x="0" y="320"/>
                    <a:pt x="62" y="502"/>
                    <a:pt x="212" y="577"/>
                  </a:cubicBezTo>
                  <a:cubicBezTo>
                    <a:pt x="258" y="600"/>
                    <a:pt x="304" y="610"/>
                    <a:pt x="349" y="610"/>
                  </a:cubicBezTo>
                  <a:cubicBezTo>
                    <a:pt x="543" y="610"/>
                    <a:pt x="707" y="417"/>
                    <a:pt x="638" y="209"/>
                  </a:cubicBezTo>
                  <a:cubicBezTo>
                    <a:pt x="592" y="72"/>
                    <a:pt x="470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3" name="Google Shape;16043;p22"/>
            <p:cNvSpPr/>
            <p:nvPr/>
          </p:nvSpPr>
          <p:spPr>
            <a:xfrm>
              <a:off x="5332375" y="1285200"/>
              <a:ext cx="36375" cy="32800"/>
            </a:xfrm>
            <a:custGeom>
              <a:avLst/>
              <a:gdLst/>
              <a:ahLst/>
              <a:cxnLst/>
              <a:rect l="l" t="t" r="r" b="b"/>
              <a:pathLst>
                <a:path w="1455" h="1312" extrusionOk="0">
                  <a:moveTo>
                    <a:pt x="751" y="0"/>
                  </a:moveTo>
                  <a:cubicBezTo>
                    <a:pt x="503" y="0"/>
                    <a:pt x="275" y="139"/>
                    <a:pt x="163" y="363"/>
                  </a:cubicBezTo>
                  <a:cubicBezTo>
                    <a:pt x="1" y="686"/>
                    <a:pt x="132" y="1080"/>
                    <a:pt x="455" y="1242"/>
                  </a:cubicBezTo>
                  <a:cubicBezTo>
                    <a:pt x="548" y="1288"/>
                    <a:pt x="649" y="1311"/>
                    <a:pt x="749" y="1311"/>
                  </a:cubicBezTo>
                  <a:cubicBezTo>
                    <a:pt x="903" y="1311"/>
                    <a:pt x="1056" y="1257"/>
                    <a:pt x="1178" y="1152"/>
                  </a:cubicBezTo>
                  <a:cubicBezTo>
                    <a:pt x="1378" y="977"/>
                    <a:pt x="1454" y="701"/>
                    <a:pt x="1370" y="450"/>
                  </a:cubicBezTo>
                  <a:cubicBezTo>
                    <a:pt x="1288" y="197"/>
                    <a:pt x="1061" y="21"/>
                    <a:pt x="796" y="2"/>
                  </a:cubicBezTo>
                  <a:cubicBezTo>
                    <a:pt x="781" y="1"/>
                    <a:pt x="766" y="0"/>
                    <a:pt x="75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4" name="Google Shape;16044;p22"/>
            <p:cNvSpPr/>
            <p:nvPr/>
          </p:nvSpPr>
          <p:spPr>
            <a:xfrm>
              <a:off x="5189600" y="1269875"/>
              <a:ext cx="8225" cy="7125"/>
            </a:xfrm>
            <a:custGeom>
              <a:avLst/>
              <a:gdLst/>
              <a:ahLst/>
              <a:cxnLst/>
              <a:rect l="l" t="t" r="r" b="b"/>
              <a:pathLst>
                <a:path w="329" h="285" extrusionOk="0">
                  <a:moveTo>
                    <a:pt x="161" y="0"/>
                  </a:moveTo>
                  <a:cubicBezTo>
                    <a:pt x="111" y="0"/>
                    <a:pt x="61" y="26"/>
                    <a:pt x="35" y="78"/>
                  </a:cubicBezTo>
                  <a:cubicBezTo>
                    <a:pt x="0" y="149"/>
                    <a:pt x="27" y="233"/>
                    <a:pt x="98" y="269"/>
                  </a:cubicBezTo>
                  <a:cubicBezTo>
                    <a:pt x="119" y="279"/>
                    <a:pt x="140" y="284"/>
                    <a:pt x="161" y="284"/>
                  </a:cubicBezTo>
                  <a:cubicBezTo>
                    <a:pt x="251" y="284"/>
                    <a:pt x="328" y="194"/>
                    <a:pt x="296" y="96"/>
                  </a:cubicBezTo>
                  <a:cubicBezTo>
                    <a:pt x="275" y="33"/>
                    <a:pt x="218" y="0"/>
                    <a:pt x="16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5" name="Google Shape;16045;p22"/>
            <p:cNvSpPr/>
            <p:nvPr/>
          </p:nvSpPr>
          <p:spPr>
            <a:xfrm>
              <a:off x="4619350" y="1001175"/>
              <a:ext cx="24675" cy="21300"/>
            </a:xfrm>
            <a:custGeom>
              <a:avLst/>
              <a:gdLst/>
              <a:ahLst/>
              <a:cxnLst/>
              <a:rect l="l" t="t" r="r" b="b"/>
              <a:pathLst>
                <a:path w="987" h="852" extrusionOk="0">
                  <a:moveTo>
                    <a:pt x="484" y="0"/>
                  </a:moveTo>
                  <a:cubicBezTo>
                    <a:pt x="335" y="0"/>
                    <a:pt x="185" y="76"/>
                    <a:pt x="105" y="234"/>
                  </a:cubicBezTo>
                  <a:cubicBezTo>
                    <a:pt x="0" y="445"/>
                    <a:pt x="86" y="700"/>
                    <a:pt x="296" y="805"/>
                  </a:cubicBezTo>
                  <a:cubicBezTo>
                    <a:pt x="360" y="837"/>
                    <a:pt x="424" y="851"/>
                    <a:pt x="487" y="851"/>
                  </a:cubicBezTo>
                  <a:cubicBezTo>
                    <a:pt x="757" y="851"/>
                    <a:pt x="986" y="583"/>
                    <a:pt x="888" y="291"/>
                  </a:cubicBezTo>
                  <a:cubicBezTo>
                    <a:pt x="825" y="100"/>
                    <a:pt x="655" y="0"/>
                    <a:pt x="4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6" name="Google Shape;16046;p22"/>
            <p:cNvSpPr/>
            <p:nvPr/>
          </p:nvSpPr>
          <p:spPr>
            <a:xfrm>
              <a:off x="5043575" y="844300"/>
              <a:ext cx="24750" cy="21400"/>
            </a:xfrm>
            <a:custGeom>
              <a:avLst/>
              <a:gdLst/>
              <a:ahLst/>
              <a:cxnLst/>
              <a:rect l="l" t="t" r="r" b="b"/>
              <a:pathLst>
                <a:path w="990" h="856" extrusionOk="0">
                  <a:moveTo>
                    <a:pt x="486" y="1"/>
                  </a:moveTo>
                  <a:cubicBezTo>
                    <a:pt x="336" y="1"/>
                    <a:pt x="185" y="78"/>
                    <a:pt x="106" y="237"/>
                  </a:cubicBezTo>
                  <a:cubicBezTo>
                    <a:pt x="0" y="447"/>
                    <a:pt x="85" y="703"/>
                    <a:pt x="295" y="808"/>
                  </a:cubicBezTo>
                  <a:cubicBezTo>
                    <a:pt x="359" y="841"/>
                    <a:pt x="425" y="855"/>
                    <a:pt x="488" y="855"/>
                  </a:cubicBezTo>
                  <a:cubicBezTo>
                    <a:pt x="760" y="855"/>
                    <a:pt x="989" y="585"/>
                    <a:pt x="892" y="293"/>
                  </a:cubicBezTo>
                  <a:cubicBezTo>
                    <a:pt x="828" y="101"/>
                    <a:pt x="657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7" name="Google Shape;16047;p22"/>
            <p:cNvSpPr/>
            <p:nvPr/>
          </p:nvSpPr>
          <p:spPr>
            <a:xfrm>
              <a:off x="4820375" y="865225"/>
              <a:ext cx="16525" cy="14275"/>
            </a:xfrm>
            <a:custGeom>
              <a:avLst/>
              <a:gdLst/>
              <a:ahLst/>
              <a:cxnLst/>
              <a:rect l="l" t="t" r="r" b="b"/>
              <a:pathLst>
                <a:path w="661" h="571" extrusionOk="0">
                  <a:moveTo>
                    <a:pt x="324" y="0"/>
                  </a:moveTo>
                  <a:cubicBezTo>
                    <a:pt x="224" y="0"/>
                    <a:pt x="124" y="52"/>
                    <a:pt x="71" y="158"/>
                  </a:cubicBezTo>
                  <a:cubicBezTo>
                    <a:pt x="0" y="297"/>
                    <a:pt x="58" y="469"/>
                    <a:pt x="197" y="539"/>
                  </a:cubicBezTo>
                  <a:cubicBezTo>
                    <a:pt x="240" y="561"/>
                    <a:pt x="283" y="570"/>
                    <a:pt x="325" y="570"/>
                  </a:cubicBezTo>
                  <a:cubicBezTo>
                    <a:pt x="507" y="570"/>
                    <a:pt x="660" y="391"/>
                    <a:pt x="594" y="195"/>
                  </a:cubicBezTo>
                  <a:cubicBezTo>
                    <a:pt x="552" y="67"/>
                    <a:pt x="438" y="0"/>
                    <a:pt x="3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8" name="Google Shape;16048;p22"/>
            <p:cNvSpPr/>
            <p:nvPr/>
          </p:nvSpPr>
          <p:spPr>
            <a:xfrm>
              <a:off x="5205375" y="900350"/>
              <a:ext cx="6450" cy="5525"/>
            </a:xfrm>
            <a:custGeom>
              <a:avLst/>
              <a:gdLst/>
              <a:ahLst/>
              <a:cxnLst/>
              <a:rect l="l" t="t" r="r" b="b"/>
              <a:pathLst>
                <a:path w="258" h="221" extrusionOk="0">
                  <a:moveTo>
                    <a:pt x="127" y="0"/>
                  </a:moveTo>
                  <a:cubicBezTo>
                    <a:pt x="88" y="0"/>
                    <a:pt x="49" y="20"/>
                    <a:pt x="28" y="62"/>
                  </a:cubicBezTo>
                  <a:cubicBezTo>
                    <a:pt x="1" y="116"/>
                    <a:pt x="23" y="182"/>
                    <a:pt x="77" y="209"/>
                  </a:cubicBezTo>
                  <a:cubicBezTo>
                    <a:pt x="94" y="217"/>
                    <a:pt x="111" y="221"/>
                    <a:pt x="127" y="221"/>
                  </a:cubicBezTo>
                  <a:cubicBezTo>
                    <a:pt x="198" y="221"/>
                    <a:pt x="258" y="151"/>
                    <a:pt x="232" y="75"/>
                  </a:cubicBezTo>
                  <a:cubicBezTo>
                    <a:pt x="215" y="26"/>
                    <a:pt x="171" y="0"/>
                    <a:pt x="1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9" name="Google Shape;16049;p22"/>
            <p:cNvSpPr/>
            <p:nvPr/>
          </p:nvSpPr>
          <p:spPr>
            <a:xfrm>
              <a:off x="5191250" y="78375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26" y="1"/>
                  </a:moveTo>
                  <a:cubicBezTo>
                    <a:pt x="88" y="1"/>
                    <a:pt x="49" y="21"/>
                    <a:pt x="29" y="62"/>
                  </a:cubicBezTo>
                  <a:cubicBezTo>
                    <a:pt x="0" y="116"/>
                    <a:pt x="23" y="182"/>
                    <a:pt x="77" y="209"/>
                  </a:cubicBezTo>
                  <a:cubicBezTo>
                    <a:pt x="94" y="218"/>
                    <a:pt x="111" y="222"/>
                    <a:pt x="128" y="222"/>
                  </a:cubicBezTo>
                  <a:cubicBezTo>
                    <a:pt x="198" y="222"/>
                    <a:pt x="256" y="152"/>
                    <a:pt x="232" y="77"/>
                  </a:cubicBezTo>
                  <a:cubicBezTo>
                    <a:pt x="215" y="27"/>
                    <a:pt x="171" y="1"/>
                    <a:pt x="12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0" name="Google Shape;16050;p22"/>
            <p:cNvSpPr/>
            <p:nvPr/>
          </p:nvSpPr>
          <p:spPr>
            <a:xfrm>
              <a:off x="4914925" y="774975"/>
              <a:ext cx="6400" cy="5550"/>
            </a:xfrm>
            <a:custGeom>
              <a:avLst/>
              <a:gdLst/>
              <a:ahLst/>
              <a:cxnLst/>
              <a:rect l="l" t="t" r="r" b="b"/>
              <a:pathLst>
                <a:path w="256" h="222" extrusionOk="0">
                  <a:moveTo>
                    <a:pt x="126" y="1"/>
                  </a:moveTo>
                  <a:cubicBezTo>
                    <a:pt x="87" y="1"/>
                    <a:pt x="48" y="20"/>
                    <a:pt x="27" y="61"/>
                  </a:cubicBezTo>
                  <a:cubicBezTo>
                    <a:pt x="0" y="115"/>
                    <a:pt x="23" y="183"/>
                    <a:pt x="77" y="210"/>
                  </a:cubicBezTo>
                  <a:cubicBezTo>
                    <a:pt x="93" y="218"/>
                    <a:pt x="110" y="222"/>
                    <a:pt x="126" y="222"/>
                  </a:cubicBezTo>
                  <a:cubicBezTo>
                    <a:pt x="197" y="222"/>
                    <a:pt x="256" y="152"/>
                    <a:pt x="232" y="76"/>
                  </a:cubicBezTo>
                  <a:cubicBezTo>
                    <a:pt x="215" y="26"/>
                    <a:pt x="171" y="1"/>
                    <a:pt x="12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1" name="Google Shape;16051;p22"/>
            <p:cNvSpPr/>
            <p:nvPr/>
          </p:nvSpPr>
          <p:spPr>
            <a:xfrm>
              <a:off x="5498325" y="1048550"/>
              <a:ext cx="6400" cy="5525"/>
            </a:xfrm>
            <a:custGeom>
              <a:avLst/>
              <a:gdLst/>
              <a:ahLst/>
              <a:cxnLst/>
              <a:rect l="l" t="t" r="r" b="b"/>
              <a:pathLst>
                <a:path w="256" h="221" extrusionOk="0">
                  <a:moveTo>
                    <a:pt x="126" y="0"/>
                  </a:moveTo>
                  <a:cubicBezTo>
                    <a:pt x="87" y="0"/>
                    <a:pt x="48" y="20"/>
                    <a:pt x="27" y="62"/>
                  </a:cubicBezTo>
                  <a:cubicBezTo>
                    <a:pt x="0" y="116"/>
                    <a:pt x="21" y="182"/>
                    <a:pt x="77" y="209"/>
                  </a:cubicBezTo>
                  <a:cubicBezTo>
                    <a:pt x="93" y="217"/>
                    <a:pt x="110" y="221"/>
                    <a:pt x="126" y="221"/>
                  </a:cubicBezTo>
                  <a:cubicBezTo>
                    <a:pt x="196" y="221"/>
                    <a:pt x="256" y="151"/>
                    <a:pt x="230" y="75"/>
                  </a:cubicBezTo>
                  <a:cubicBezTo>
                    <a:pt x="214" y="26"/>
                    <a:pt x="170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2" name="Google Shape;16052;p22"/>
            <p:cNvSpPr/>
            <p:nvPr/>
          </p:nvSpPr>
          <p:spPr>
            <a:xfrm>
              <a:off x="5689700" y="881075"/>
              <a:ext cx="28775" cy="24900"/>
            </a:xfrm>
            <a:custGeom>
              <a:avLst/>
              <a:gdLst/>
              <a:ahLst/>
              <a:cxnLst/>
              <a:rect l="l" t="t" r="r" b="b"/>
              <a:pathLst>
                <a:path w="1151" h="996" extrusionOk="0">
                  <a:moveTo>
                    <a:pt x="565" y="1"/>
                  </a:moveTo>
                  <a:cubicBezTo>
                    <a:pt x="391" y="1"/>
                    <a:pt x="216" y="90"/>
                    <a:pt x="124" y="275"/>
                  </a:cubicBezTo>
                  <a:cubicBezTo>
                    <a:pt x="0" y="520"/>
                    <a:pt x="100" y="819"/>
                    <a:pt x="345" y="941"/>
                  </a:cubicBezTo>
                  <a:cubicBezTo>
                    <a:pt x="419" y="978"/>
                    <a:pt x="495" y="995"/>
                    <a:pt x="568" y="995"/>
                  </a:cubicBezTo>
                  <a:cubicBezTo>
                    <a:pt x="884" y="995"/>
                    <a:pt x="1151" y="682"/>
                    <a:pt x="1037" y="341"/>
                  </a:cubicBezTo>
                  <a:cubicBezTo>
                    <a:pt x="963" y="117"/>
                    <a:pt x="764" y="1"/>
                    <a:pt x="56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3" name="Google Shape;16053;p22"/>
            <p:cNvSpPr/>
            <p:nvPr/>
          </p:nvSpPr>
          <p:spPr>
            <a:xfrm>
              <a:off x="5329475" y="1036400"/>
              <a:ext cx="13725" cy="13000"/>
            </a:xfrm>
            <a:custGeom>
              <a:avLst/>
              <a:gdLst/>
              <a:ahLst/>
              <a:cxnLst/>
              <a:rect l="l" t="t" r="r" b="b"/>
              <a:pathLst>
                <a:path w="549" h="520" extrusionOk="0">
                  <a:moveTo>
                    <a:pt x="264" y="1"/>
                  </a:moveTo>
                  <a:cubicBezTo>
                    <a:pt x="129" y="1"/>
                    <a:pt x="0" y="108"/>
                    <a:pt x="4" y="267"/>
                  </a:cubicBezTo>
                  <a:cubicBezTo>
                    <a:pt x="7" y="420"/>
                    <a:pt x="134" y="520"/>
                    <a:pt x="265" y="520"/>
                  </a:cubicBezTo>
                  <a:cubicBezTo>
                    <a:pt x="331" y="520"/>
                    <a:pt x="398" y="495"/>
                    <a:pt x="451" y="440"/>
                  </a:cubicBezTo>
                  <a:cubicBezTo>
                    <a:pt x="548" y="336"/>
                    <a:pt x="545" y="171"/>
                    <a:pt x="442" y="73"/>
                  </a:cubicBezTo>
                  <a:cubicBezTo>
                    <a:pt x="389" y="23"/>
                    <a:pt x="326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4" name="Google Shape;16054;p22"/>
            <p:cNvSpPr/>
            <p:nvPr/>
          </p:nvSpPr>
          <p:spPr>
            <a:xfrm>
              <a:off x="5519925" y="1226875"/>
              <a:ext cx="27500" cy="25950"/>
            </a:xfrm>
            <a:custGeom>
              <a:avLst/>
              <a:gdLst/>
              <a:ahLst/>
              <a:cxnLst/>
              <a:rect l="l" t="t" r="r" b="b"/>
              <a:pathLst>
                <a:path w="1100" h="1038" extrusionOk="0">
                  <a:moveTo>
                    <a:pt x="530" y="0"/>
                  </a:moveTo>
                  <a:cubicBezTo>
                    <a:pt x="259" y="0"/>
                    <a:pt x="1" y="215"/>
                    <a:pt x="8" y="533"/>
                  </a:cubicBezTo>
                  <a:cubicBezTo>
                    <a:pt x="13" y="742"/>
                    <a:pt x="143" y="928"/>
                    <a:pt x="340" y="1003"/>
                  </a:cubicBezTo>
                  <a:cubicBezTo>
                    <a:pt x="401" y="1026"/>
                    <a:pt x="464" y="1038"/>
                    <a:pt x="527" y="1038"/>
                  </a:cubicBezTo>
                  <a:cubicBezTo>
                    <a:pt x="666" y="1038"/>
                    <a:pt x="802" y="982"/>
                    <a:pt x="902" y="878"/>
                  </a:cubicBezTo>
                  <a:cubicBezTo>
                    <a:pt x="1099" y="671"/>
                    <a:pt x="1092" y="342"/>
                    <a:pt x="884" y="145"/>
                  </a:cubicBezTo>
                  <a:cubicBezTo>
                    <a:pt x="780" y="45"/>
                    <a:pt x="654" y="0"/>
                    <a:pt x="5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5" name="Google Shape;16055;p22"/>
            <p:cNvSpPr/>
            <p:nvPr/>
          </p:nvSpPr>
          <p:spPr>
            <a:xfrm>
              <a:off x="5590200" y="1522100"/>
              <a:ext cx="34250" cy="32400"/>
            </a:xfrm>
            <a:custGeom>
              <a:avLst/>
              <a:gdLst/>
              <a:ahLst/>
              <a:cxnLst/>
              <a:rect l="l" t="t" r="r" b="b"/>
              <a:pathLst>
                <a:path w="1370" h="1296" extrusionOk="0">
                  <a:moveTo>
                    <a:pt x="654" y="0"/>
                  </a:moveTo>
                  <a:cubicBezTo>
                    <a:pt x="565" y="0"/>
                    <a:pt x="476" y="18"/>
                    <a:pt x="391" y="55"/>
                  </a:cubicBezTo>
                  <a:cubicBezTo>
                    <a:pt x="152" y="160"/>
                    <a:pt x="0" y="401"/>
                    <a:pt x="6" y="662"/>
                  </a:cubicBezTo>
                  <a:cubicBezTo>
                    <a:pt x="12" y="925"/>
                    <a:pt x="175" y="1157"/>
                    <a:pt x="420" y="1252"/>
                  </a:cubicBezTo>
                  <a:cubicBezTo>
                    <a:pt x="496" y="1281"/>
                    <a:pt x="575" y="1295"/>
                    <a:pt x="654" y="1295"/>
                  </a:cubicBezTo>
                  <a:cubicBezTo>
                    <a:pt x="828" y="1295"/>
                    <a:pt x="997" y="1226"/>
                    <a:pt x="1122" y="1095"/>
                  </a:cubicBezTo>
                  <a:cubicBezTo>
                    <a:pt x="1370" y="837"/>
                    <a:pt x="1359" y="426"/>
                    <a:pt x="1101" y="178"/>
                  </a:cubicBezTo>
                  <a:cubicBezTo>
                    <a:pt x="978" y="61"/>
                    <a:pt x="817" y="0"/>
                    <a:pt x="6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6" name="Google Shape;16056;p22"/>
            <p:cNvSpPr/>
            <p:nvPr/>
          </p:nvSpPr>
          <p:spPr>
            <a:xfrm>
              <a:off x="6129025" y="881375"/>
              <a:ext cx="32200" cy="30450"/>
            </a:xfrm>
            <a:custGeom>
              <a:avLst/>
              <a:gdLst/>
              <a:ahLst/>
              <a:cxnLst/>
              <a:rect l="l" t="t" r="r" b="b"/>
              <a:pathLst>
                <a:path w="1288" h="1218" extrusionOk="0">
                  <a:moveTo>
                    <a:pt x="616" y="0"/>
                  </a:moveTo>
                  <a:cubicBezTo>
                    <a:pt x="533" y="0"/>
                    <a:pt x="449" y="17"/>
                    <a:pt x="369" y="53"/>
                  </a:cubicBezTo>
                  <a:cubicBezTo>
                    <a:pt x="144" y="152"/>
                    <a:pt x="1" y="377"/>
                    <a:pt x="7" y="624"/>
                  </a:cubicBezTo>
                  <a:cubicBezTo>
                    <a:pt x="11" y="870"/>
                    <a:pt x="166" y="1088"/>
                    <a:pt x="396" y="1177"/>
                  </a:cubicBezTo>
                  <a:cubicBezTo>
                    <a:pt x="467" y="1204"/>
                    <a:pt x="541" y="1218"/>
                    <a:pt x="615" y="1218"/>
                  </a:cubicBezTo>
                  <a:cubicBezTo>
                    <a:pt x="778" y="1218"/>
                    <a:pt x="939" y="1152"/>
                    <a:pt x="1056" y="1030"/>
                  </a:cubicBezTo>
                  <a:cubicBezTo>
                    <a:pt x="1288" y="786"/>
                    <a:pt x="1279" y="401"/>
                    <a:pt x="1037" y="168"/>
                  </a:cubicBezTo>
                  <a:cubicBezTo>
                    <a:pt x="921" y="58"/>
                    <a:pt x="769" y="0"/>
                    <a:pt x="6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7" name="Google Shape;16057;p22"/>
            <p:cNvSpPr/>
            <p:nvPr/>
          </p:nvSpPr>
          <p:spPr>
            <a:xfrm>
              <a:off x="6254175" y="1353475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466" y="1"/>
                  </a:moveTo>
                  <a:cubicBezTo>
                    <a:pt x="228" y="1"/>
                    <a:pt x="0" y="190"/>
                    <a:pt x="8" y="469"/>
                  </a:cubicBezTo>
                  <a:cubicBezTo>
                    <a:pt x="14" y="740"/>
                    <a:pt x="236" y="916"/>
                    <a:pt x="467" y="916"/>
                  </a:cubicBezTo>
                  <a:cubicBezTo>
                    <a:pt x="583" y="916"/>
                    <a:pt x="700" y="872"/>
                    <a:pt x="794" y="774"/>
                  </a:cubicBezTo>
                  <a:cubicBezTo>
                    <a:pt x="968" y="591"/>
                    <a:pt x="962" y="302"/>
                    <a:pt x="779" y="128"/>
                  </a:cubicBezTo>
                  <a:cubicBezTo>
                    <a:pt x="686" y="40"/>
                    <a:pt x="575" y="1"/>
                    <a:pt x="4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8" name="Google Shape;16058;p22"/>
            <p:cNvSpPr/>
            <p:nvPr/>
          </p:nvSpPr>
          <p:spPr>
            <a:xfrm>
              <a:off x="5437900" y="916400"/>
              <a:ext cx="32200" cy="30500"/>
            </a:xfrm>
            <a:custGeom>
              <a:avLst/>
              <a:gdLst/>
              <a:ahLst/>
              <a:cxnLst/>
              <a:rect l="l" t="t" r="r" b="b"/>
              <a:pathLst>
                <a:path w="1288" h="1220" extrusionOk="0">
                  <a:moveTo>
                    <a:pt x="614" y="1"/>
                  </a:moveTo>
                  <a:cubicBezTo>
                    <a:pt x="531" y="1"/>
                    <a:pt x="448" y="18"/>
                    <a:pt x="369" y="53"/>
                  </a:cubicBezTo>
                  <a:cubicBezTo>
                    <a:pt x="143" y="153"/>
                    <a:pt x="0" y="379"/>
                    <a:pt x="6" y="624"/>
                  </a:cubicBezTo>
                  <a:cubicBezTo>
                    <a:pt x="11" y="870"/>
                    <a:pt x="166" y="1090"/>
                    <a:pt x="396" y="1178"/>
                  </a:cubicBezTo>
                  <a:cubicBezTo>
                    <a:pt x="467" y="1206"/>
                    <a:pt x="541" y="1219"/>
                    <a:pt x="614" y="1219"/>
                  </a:cubicBezTo>
                  <a:cubicBezTo>
                    <a:pt x="778" y="1219"/>
                    <a:pt x="938" y="1153"/>
                    <a:pt x="1056" y="1031"/>
                  </a:cubicBezTo>
                  <a:cubicBezTo>
                    <a:pt x="1287" y="788"/>
                    <a:pt x="1278" y="401"/>
                    <a:pt x="1036" y="170"/>
                  </a:cubicBezTo>
                  <a:cubicBezTo>
                    <a:pt x="920" y="59"/>
                    <a:pt x="768" y="1"/>
                    <a:pt x="6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9" name="Google Shape;16059;p22"/>
            <p:cNvSpPr/>
            <p:nvPr/>
          </p:nvSpPr>
          <p:spPr>
            <a:xfrm>
              <a:off x="6447500" y="1285525"/>
              <a:ext cx="16150" cy="15275"/>
            </a:xfrm>
            <a:custGeom>
              <a:avLst/>
              <a:gdLst/>
              <a:ahLst/>
              <a:cxnLst/>
              <a:rect l="l" t="t" r="r" b="b"/>
              <a:pathLst>
                <a:path w="646" h="611" extrusionOk="0">
                  <a:moveTo>
                    <a:pt x="311" y="1"/>
                  </a:moveTo>
                  <a:cubicBezTo>
                    <a:pt x="153" y="1"/>
                    <a:pt x="1" y="126"/>
                    <a:pt x="5" y="312"/>
                  </a:cubicBezTo>
                  <a:cubicBezTo>
                    <a:pt x="9" y="493"/>
                    <a:pt x="157" y="611"/>
                    <a:pt x="311" y="611"/>
                  </a:cubicBezTo>
                  <a:cubicBezTo>
                    <a:pt x="388" y="611"/>
                    <a:pt x="467" y="581"/>
                    <a:pt x="529" y="516"/>
                  </a:cubicBezTo>
                  <a:cubicBezTo>
                    <a:pt x="645" y="395"/>
                    <a:pt x="641" y="202"/>
                    <a:pt x="519" y="85"/>
                  </a:cubicBezTo>
                  <a:cubicBezTo>
                    <a:pt x="458" y="27"/>
                    <a:pt x="384" y="1"/>
                    <a:pt x="3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0" name="Google Shape;16060;p22"/>
            <p:cNvSpPr/>
            <p:nvPr/>
          </p:nvSpPr>
          <p:spPr>
            <a:xfrm>
              <a:off x="6520625" y="990525"/>
              <a:ext cx="22600" cy="21400"/>
            </a:xfrm>
            <a:custGeom>
              <a:avLst/>
              <a:gdLst/>
              <a:ahLst/>
              <a:cxnLst/>
              <a:rect l="l" t="t" r="r" b="b"/>
              <a:pathLst>
                <a:path w="904" h="856" extrusionOk="0">
                  <a:moveTo>
                    <a:pt x="435" y="1"/>
                  </a:moveTo>
                  <a:cubicBezTo>
                    <a:pt x="212" y="1"/>
                    <a:pt x="0" y="177"/>
                    <a:pt x="6" y="438"/>
                  </a:cubicBezTo>
                  <a:cubicBezTo>
                    <a:pt x="12" y="691"/>
                    <a:pt x="220" y="855"/>
                    <a:pt x="435" y="855"/>
                  </a:cubicBezTo>
                  <a:cubicBezTo>
                    <a:pt x="543" y="855"/>
                    <a:pt x="652" y="814"/>
                    <a:pt x="740" y="722"/>
                  </a:cubicBezTo>
                  <a:cubicBezTo>
                    <a:pt x="904" y="552"/>
                    <a:pt x="896" y="282"/>
                    <a:pt x="726" y="119"/>
                  </a:cubicBezTo>
                  <a:cubicBezTo>
                    <a:pt x="640" y="37"/>
                    <a:pt x="536" y="1"/>
                    <a:pt x="43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1" name="Google Shape;16061;p22"/>
            <p:cNvSpPr/>
            <p:nvPr/>
          </p:nvSpPr>
          <p:spPr>
            <a:xfrm>
              <a:off x="6396675" y="907625"/>
              <a:ext cx="5875" cy="5525"/>
            </a:xfrm>
            <a:custGeom>
              <a:avLst/>
              <a:gdLst/>
              <a:ahLst/>
              <a:cxnLst/>
              <a:rect l="l" t="t" r="r" b="b"/>
              <a:pathLst>
                <a:path w="235" h="221" extrusionOk="0">
                  <a:moveTo>
                    <a:pt x="112" y="0"/>
                  </a:moveTo>
                  <a:cubicBezTo>
                    <a:pt x="55" y="0"/>
                    <a:pt x="0" y="45"/>
                    <a:pt x="1" y="113"/>
                  </a:cubicBezTo>
                  <a:cubicBezTo>
                    <a:pt x="3" y="178"/>
                    <a:pt x="57" y="221"/>
                    <a:pt x="113" y="221"/>
                  </a:cubicBezTo>
                  <a:cubicBezTo>
                    <a:pt x="141" y="221"/>
                    <a:pt x="169" y="210"/>
                    <a:pt x="192" y="186"/>
                  </a:cubicBezTo>
                  <a:cubicBezTo>
                    <a:pt x="234" y="142"/>
                    <a:pt x="231" y="73"/>
                    <a:pt x="188" y="31"/>
                  </a:cubicBezTo>
                  <a:cubicBezTo>
                    <a:pt x="165" y="10"/>
                    <a:pt x="139" y="0"/>
                    <a:pt x="11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2" name="Google Shape;16062;p22"/>
            <p:cNvSpPr/>
            <p:nvPr/>
          </p:nvSpPr>
          <p:spPr>
            <a:xfrm>
              <a:off x="6375950" y="10232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14" y="1"/>
                  </a:moveTo>
                  <a:cubicBezTo>
                    <a:pt x="56" y="1"/>
                    <a:pt x="1" y="47"/>
                    <a:pt x="2" y="114"/>
                  </a:cubicBezTo>
                  <a:cubicBezTo>
                    <a:pt x="4" y="179"/>
                    <a:pt x="58" y="221"/>
                    <a:pt x="114" y="221"/>
                  </a:cubicBezTo>
                  <a:cubicBezTo>
                    <a:pt x="142" y="221"/>
                    <a:pt x="170" y="211"/>
                    <a:pt x="193" y="187"/>
                  </a:cubicBezTo>
                  <a:cubicBezTo>
                    <a:pt x="235" y="144"/>
                    <a:pt x="232" y="73"/>
                    <a:pt x="188" y="31"/>
                  </a:cubicBezTo>
                  <a:cubicBezTo>
                    <a:pt x="166" y="10"/>
                    <a:pt x="140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3" name="Google Shape;16063;p22"/>
            <p:cNvSpPr/>
            <p:nvPr/>
          </p:nvSpPr>
          <p:spPr>
            <a:xfrm>
              <a:off x="6637575" y="1112675"/>
              <a:ext cx="5825" cy="5550"/>
            </a:xfrm>
            <a:custGeom>
              <a:avLst/>
              <a:gdLst/>
              <a:ahLst/>
              <a:cxnLst/>
              <a:rect l="l" t="t" r="r" b="b"/>
              <a:pathLst>
                <a:path w="233" h="222" extrusionOk="0">
                  <a:moveTo>
                    <a:pt x="113" y="0"/>
                  </a:moveTo>
                  <a:cubicBezTo>
                    <a:pt x="55" y="0"/>
                    <a:pt x="0" y="46"/>
                    <a:pt x="1" y="114"/>
                  </a:cubicBezTo>
                  <a:cubicBezTo>
                    <a:pt x="3" y="179"/>
                    <a:pt x="57" y="221"/>
                    <a:pt x="113" y="221"/>
                  </a:cubicBezTo>
                  <a:cubicBezTo>
                    <a:pt x="141" y="221"/>
                    <a:pt x="169" y="211"/>
                    <a:pt x="192" y="187"/>
                  </a:cubicBezTo>
                  <a:cubicBezTo>
                    <a:pt x="233" y="144"/>
                    <a:pt x="231" y="73"/>
                    <a:pt x="188" y="31"/>
                  </a:cubicBezTo>
                  <a:cubicBezTo>
                    <a:pt x="166" y="10"/>
                    <a:pt x="139" y="0"/>
                    <a:pt x="1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4" name="Google Shape;16064;p22"/>
            <p:cNvSpPr/>
            <p:nvPr/>
          </p:nvSpPr>
          <p:spPr>
            <a:xfrm>
              <a:off x="6160100" y="679975"/>
              <a:ext cx="5850" cy="5550"/>
            </a:xfrm>
            <a:custGeom>
              <a:avLst/>
              <a:gdLst/>
              <a:ahLst/>
              <a:cxnLst/>
              <a:rect l="l" t="t" r="r" b="b"/>
              <a:pathLst>
                <a:path w="234" h="222" extrusionOk="0">
                  <a:moveTo>
                    <a:pt x="114" y="1"/>
                  </a:moveTo>
                  <a:cubicBezTo>
                    <a:pt x="56" y="1"/>
                    <a:pt x="0" y="47"/>
                    <a:pt x="2" y="114"/>
                  </a:cubicBezTo>
                  <a:cubicBezTo>
                    <a:pt x="3" y="179"/>
                    <a:pt x="57" y="222"/>
                    <a:pt x="113" y="222"/>
                  </a:cubicBezTo>
                  <a:cubicBezTo>
                    <a:pt x="141" y="222"/>
                    <a:pt x="169" y="211"/>
                    <a:pt x="192" y="188"/>
                  </a:cubicBezTo>
                  <a:cubicBezTo>
                    <a:pt x="234" y="144"/>
                    <a:pt x="232" y="73"/>
                    <a:pt x="189" y="31"/>
                  </a:cubicBezTo>
                  <a:cubicBezTo>
                    <a:pt x="167" y="10"/>
                    <a:pt x="140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5" name="Google Shape;16065;p22"/>
            <p:cNvSpPr/>
            <p:nvPr/>
          </p:nvSpPr>
          <p:spPr>
            <a:xfrm>
              <a:off x="5910500" y="761775"/>
              <a:ext cx="26350" cy="24875"/>
            </a:xfrm>
            <a:custGeom>
              <a:avLst/>
              <a:gdLst/>
              <a:ahLst/>
              <a:cxnLst/>
              <a:rect l="l" t="t" r="r" b="b"/>
              <a:pathLst>
                <a:path w="1054" h="995" extrusionOk="0">
                  <a:moveTo>
                    <a:pt x="508" y="1"/>
                  </a:moveTo>
                  <a:cubicBezTo>
                    <a:pt x="248" y="1"/>
                    <a:pt x="1" y="206"/>
                    <a:pt x="8" y="509"/>
                  </a:cubicBezTo>
                  <a:cubicBezTo>
                    <a:pt x="12" y="711"/>
                    <a:pt x="139" y="888"/>
                    <a:pt x="325" y="962"/>
                  </a:cubicBezTo>
                  <a:cubicBezTo>
                    <a:pt x="383" y="984"/>
                    <a:pt x="444" y="995"/>
                    <a:pt x="503" y="995"/>
                  </a:cubicBezTo>
                  <a:cubicBezTo>
                    <a:pt x="637" y="995"/>
                    <a:pt x="768" y="941"/>
                    <a:pt x="865" y="842"/>
                  </a:cubicBezTo>
                  <a:cubicBezTo>
                    <a:pt x="1054" y="643"/>
                    <a:pt x="1046" y="328"/>
                    <a:pt x="848" y="140"/>
                  </a:cubicBezTo>
                  <a:cubicBezTo>
                    <a:pt x="748" y="44"/>
                    <a:pt x="626" y="1"/>
                    <a:pt x="5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6" name="Google Shape;16066;p22"/>
            <p:cNvSpPr/>
            <p:nvPr/>
          </p:nvSpPr>
          <p:spPr>
            <a:xfrm>
              <a:off x="5196800" y="740450"/>
              <a:ext cx="46100" cy="41575"/>
            </a:xfrm>
            <a:custGeom>
              <a:avLst/>
              <a:gdLst/>
              <a:ahLst/>
              <a:cxnLst/>
              <a:rect l="l" t="t" r="r" b="b"/>
              <a:pathLst>
                <a:path w="1844" h="1663" extrusionOk="0">
                  <a:moveTo>
                    <a:pt x="950" y="0"/>
                  </a:moveTo>
                  <a:cubicBezTo>
                    <a:pt x="637" y="0"/>
                    <a:pt x="348" y="176"/>
                    <a:pt x="207" y="459"/>
                  </a:cubicBezTo>
                  <a:cubicBezTo>
                    <a:pt x="1" y="869"/>
                    <a:pt x="168" y="1368"/>
                    <a:pt x="578" y="1574"/>
                  </a:cubicBezTo>
                  <a:cubicBezTo>
                    <a:pt x="696" y="1633"/>
                    <a:pt x="824" y="1662"/>
                    <a:pt x="950" y="1662"/>
                  </a:cubicBezTo>
                  <a:cubicBezTo>
                    <a:pt x="1146" y="1662"/>
                    <a:pt x="1339" y="1593"/>
                    <a:pt x="1493" y="1460"/>
                  </a:cubicBezTo>
                  <a:cubicBezTo>
                    <a:pt x="1747" y="1239"/>
                    <a:pt x="1844" y="887"/>
                    <a:pt x="1738" y="569"/>
                  </a:cubicBezTo>
                  <a:cubicBezTo>
                    <a:pt x="1632" y="250"/>
                    <a:pt x="1345" y="26"/>
                    <a:pt x="1009" y="2"/>
                  </a:cubicBezTo>
                  <a:cubicBezTo>
                    <a:pt x="989" y="1"/>
                    <a:pt x="970" y="0"/>
                    <a:pt x="95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7" name="Google Shape;16067;p22"/>
            <p:cNvSpPr/>
            <p:nvPr/>
          </p:nvSpPr>
          <p:spPr>
            <a:xfrm>
              <a:off x="5360875" y="664700"/>
              <a:ext cx="26475" cy="22900"/>
            </a:xfrm>
            <a:custGeom>
              <a:avLst/>
              <a:gdLst/>
              <a:ahLst/>
              <a:cxnLst/>
              <a:rect l="l" t="t" r="r" b="b"/>
              <a:pathLst>
                <a:path w="1059" h="916" extrusionOk="0">
                  <a:moveTo>
                    <a:pt x="520" y="1"/>
                  </a:moveTo>
                  <a:cubicBezTo>
                    <a:pt x="359" y="1"/>
                    <a:pt x="198" y="83"/>
                    <a:pt x="113" y="253"/>
                  </a:cubicBezTo>
                  <a:cubicBezTo>
                    <a:pt x="0" y="478"/>
                    <a:pt x="92" y="754"/>
                    <a:pt x="317" y="866"/>
                  </a:cubicBezTo>
                  <a:cubicBezTo>
                    <a:pt x="386" y="900"/>
                    <a:pt x="455" y="916"/>
                    <a:pt x="522" y="916"/>
                  </a:cubicBezTo>
                  <a:cubicBezTo>
                    <a:pt x="813" y="916"/>
                    <a:pt x="1058" y="627"/>
                    <a:pt x="955" y="313"/>
                  </a:cubicBezTo>
                  <a:cubicBezTo>
                    <a:pt x="886" y="107"/>
                    <a:pt x="703" y="1"/>
                    <a:pt x="52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8" name="Google Shape;16068;p22"/>
            <p:cNvSpPr/>
            <p:nvPr/>
          </p:nvSpPr>
          <p:spPr>
            <a:xfrm>
              <a:off x="5705600" y="482350"/>
              <a:ext cx="33800" cy="30450"/>
            </a:xfrm>
            <a:custGeom>
              <a:avLst/>
              <a:gdLst/>
              <a:ahLst/>
              <a:cxnLst/>
              <a:rect l="l" t="t" r="r" b="b"/>
              <a:pathLst>
                <a:path w="1352" h="1218" extrusionOk="0">
                  <a:moveTo>
                    <a:pt x="694" y="0"/>
                  </a:moveTo>
                  <a:cubicBezTo>
                    <a:pt x="465" y="0"/>
                    <a:pt x="254" y="129"/>
                    <a:pt x="150" y="337"/>
                  </a:cubicBezTo>
                  <a:cubicBezTo>
                    <a:pt x="0" y="638"/>
                    <a:pt x="122" y="1003"/>
                    <a:pt x="423" y="1153"/>
                  </a:cubicBezTo>
                  <a:cubicBezTo>
                    <a:pt x="509" y="1197"/>
                    <a:pt x="602" y="1218"/>
                    <a:pt x="695" y="1218"/>
                  </a:cubicBezTo>
                  <a:cubicBezTo>
                    <a:pt x="839" y="1218"/>
                    <a:pt x="981" y="1167"/>
                    <a:pt x="1094" y="1069"/>
                  </a:cubicBezTo>
                  <a:cubicBezTo>
                    <a:pt x="1281" y="908"/>
                    <a:pt x="1351" y="650"/>
                    <a:pt x="1273" y="417"/>
                  </a:cubicBezTo>
                  <a:cubicBezTo>
                    <a:pt x="1195" y="182"/>
                    <a:pt x="985" y="18"/>
                    <a:pt x="738" y="2"/>
                  </a:cubicBezTo>
                  <a:cubicBezTo>
                    <a:pt x="723" y="1"/>
                    <a:pt x="708" y="0"/>
                    <a:pt x="69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9" name="Google Shape;16069;p22"/>
            <p:cNvSpPr/>
            <p:nvPr/>
          </p:nvSpPr>
          <p:spPr>
            <a:xfrm>
              <a:off x="5904750" y="857750"/>
              <a:ext cx="17650" cy="15275"/>
            </a:xfrm>
            <a:custGeom>
              <a:avLst/>
              <a:gdLst/>
              <a:ahLst/>
              <a:cxnLst/>
              <a:rect l="l" t="t" r="r" b="b"/>
              <a:pathLst>
                <a:path w="706" h="611" extrusionOk="0">
                  <a:moveTo>
                    <a:pt x="347" y="1"/>
                  </a:moveTo>
                  <a:cubicBezTo>
                    <a:pt x="240" y="1"/>
                    <a:pt x="132" y="56"/>
                    <a:pt x="75" y="170"/>
                  </a:cubicBezTo>
                  <a:cubicBezTo>
                    <a:pt x="0" y="320"/>
                    <a:pt x="62" y="502"/>
                    <a:pt x="212" y="577"/>
                  </a:cubicBezTo>
                  <a:cubicBezTo>
                    <a:pt x="258" y="600"/>
                    <a:pt x="304" y="610"/>
                    <a:pt x="349" y="610"/>
                  </a:cubicBezTo>
                  <a:cubicBezTo>
                    <a:pt x="542" y="610"/>
                    <a:pt x="706" y="417"/>
                    <a:pt x="636" y="209"/>
                  </a:cubicBezTo>
                  <a:cubicBezTo>
                    <a:pt x="590" y="72"/>
                    <a:pt x="469" y="1"/>
                    <a:pt x="3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0" name="Google Shape;16070;p22"/>
            <p:cNvSpPr/>
            <p:nvPr/>
          </p:nvSpPr>
          <p:spPr>
            <a:xfrm>
              <a:off x="5598900" y="941325"/>
              <a:ext cx="36375" cy="32800"/>
            </a:xfrm>
            <a:custGeom>
              <a:avLst/>
              <a:gdLst/>
              <a:ahLst/>
              <a:cxnLst/>
              <a:rect l="l" t="t" r="r" b="b"/>
              <a:pathLst>
                <a:path w="1455" h="1312" extrusionOk="0">
                  <a:moveTo>
                    <a:pt x="748" y="1"/>
                  </a:moveTo>
                  <a:cubicBezTo>
                    <a:pt x="502" y="1"/>
                    <a:pt x="275" y="140"/>
                    <a:pt x="163" y="363"/>
                  </a:cubicBezTo>
                  <a:cubicBezTo>
                    <a:pt x="1" y="686"/>
                    <a:pt x="133" y="1080"/>
                    <a:pt x="456" y="1242"/>
                  </a:cubicBezTo>
                  <a:cubicBezTo>
                    <a:pt x="549" y="1289"/>
                    <a:pt x="650" y="1312"/>
                    <a:pt x="749" y="1312"/>
                  </a:cubicBezTo>
                  <a:cubicBezTo>
                    <a:pt x="904" y="1312"/>
                    <a:pt x="1057" y="1257"/>
                    <a:pt x="1179" y="1151"/>
                  </a:cubicBezTo>
                  <a:cubicBezTo>
                    <a:pt x="1379" y="978"/>
                    <a:pt x="1454" y="700"/>
                    <a:pt x="1372" y="449"/>
                  </a:cubicBezTo>
                  <a:cubicBezTo>
                    <a:pt x="1288" y="198"/>
                    <a:pt x="1061" y="22"/>
                    <a:pt x="796" y="2"/>
                  </a:cubicBezTo>
                  <a:cubicBezTo>
                    <a:pt x="780" y="1"/>
                    <a:pt x="764" y="1"/>
                    <a:pt x="7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1" name="Google Shape;16071;p22"/>
            <p:cNvSpPr/>
            <p:nvPr/>
          </p:nvSpPr>
          <p:spPr>
            <a:xfrm>
              <a:off x="5456125" y="926000"/>
              <a:ext cx="8250" cy="7125"/>
            </a:xfrm>
            <a:custGeom>
              <a:avLst/>
              <a:gdLst/>
              <a:ahLst/>
              <a:cxnLst/>
              <a:rect l="l" t="t" r="r" b="b"/>
              <a:pathLst>
                <a:path w="330" h="285" extrusionOk="0">
                  <a:moveTo>
                    <a:pt x="162" y="1"/>
                  </a:moveTo>
                  <a:cubicBezTo>
                    <a:pt x="112" y="1"/>
                    <a:pt x="62" y="26"/>
                    <a:pt x="36" y="79"/>
                  </a:cubicBezTo>
                  <a:cubicBezTo>
                    <a:pt x="0" y="150"/>
                    <a:pt x="29" y="234"/>
                    <a:pt x="100" y="270"/>
                  </a:cubicBezTo>
                  <a:cubicBezTo>
                    <a:pt x="121" y="280"/>
                    <a:pt x="142" y="285"/>
                    <a:pt x="163" y="285"/>
                  </a:cubicBezTo>
                  <a:cubicBezTo>
                    <a:pt x="253" y="285"/>
                    <a:pt x="330" y="195"/>
                    <a:pt x="297" y="98"/>
                  </a:cubicBezTo>
                  <a:cubicBezTo>
                    <a:pt x="276" y="34"/>
                    <a:pt x="219" y="1"/>
                    <a:pt x="16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2" name="Google Shape;16072;p22"/>
            <p:cNvSpPr/>
            <p:nvPr/>
          </p:nvSpPr>
          <p:spPr>
            <a:xfrm>
              <a:off x="5471950" y="556475"/>
              <a:ext cx="6400" cy="5550"/>
            </a:xfrm>
            <a:custGeom>
              <a:avLst/>
              <a:gdLst/>
              <a:ahLst/>
              <a:cxnLst/>
              <a:rect l="l" t="t" r="r" b="b"/>
              <a:pathLst>
                <a:path w="256" h="222" extrusionOk="0">
                  <a:moveTo>
                    <a:pt x="125" y="0"/>
                  </a:moveTo>
                  <a:cubicBezTo>
                    <a:pt x="87" y="0"/>
                    <a:pt x="48" y="20"/>
                    <a:pt x="27" y="61"/>
                  </a:cubicBezTo>
                  <a:cubicBezTo>
                    <a:pt x="0" y="115"/>
                    <a:pt x="23" y="183"/>
                    <a:pt x="77" y="210"/>
                  </a:cubicBezTo>
                  <a:cubicBezTo>
                    <a:pt x="93" y="218"/>
                    <a:pt x="110" y="222"/>
                    <a:pt x="126" y="222"/>
                  </a:cubicBezTo>
                  <a:cubicBezTo>
                    <a:pt x="196" y="222"/>
                    <a:pt x="256" y="152"/>
                    <a:pt x="230" y="76"/>
                  </a:cubicBezTo>
                  <a:cubicBezTo>
                    <a:pt x="214" y="26"/>
                    <a:pt x="170" y="0"/>
                    <a:pt x="12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3" name="Google Shape;16073;p22"/>
            <p:cNvSpPr/>
            <p:nvPr/>
          </p:nvSpPr>
          <p:spPr>
            <a:xfrm>
              <a:off x="5764875" y="704650"/>
              <a:ext cx="6425" cy="5575"/>
            </a:xfrm>
            <a:custGeom>
              <a:avLst/>
              <a:gdLst/>
              <a:ahLst/>
              <a:cxnLst/>
              <a:rect l="l" t="t" r="r" b="b"/>
              <a:pathLst>
                <a:path w="257" h="223" extrusionOk="0">
                  <a:moveTo>
                    <a:pt x="127" y="0"/>
                  </a:moveTo>
                  <a:cubicBezTo>
                    <a:pt x="87" y="0"/>
                    <a:pt x="48" y="20"/>
                    <a:pt x="28" y="62"/>
                  </a:cubicBezTo>
                  <a:cubicBezTo>
                    <a:pt x="1" y="116"/>
                    <a:pt x="23" y="182"/>
                    <a:pt x="78" y="211"/>
                  </a:cubicBezTo>
                  <a:cubicBezTo>
                    <a:pt x="94" y="219"/>
                    <a:pt x="111" y="223"/>
                    <a:pt x="127" y="223"/>
                  </a:cubicBezTo>
                  <a:cubicBezTo>
                    <a:pt x="197" y="223"/>
                    <a:pt x="257" y="153"/>
                    <a:pt x="232" y="77"/>
                  </a:cubicBezTo>
                  <a:cubicBezTo>
                    <a:pt x="216" y="26"/>
                    <a:pt x="171" y="0"/>
                    <a:pt x="1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4" name="Google Shape;16074;p22"/>
            <p:cNvSpPr/>
            <p:nvPr/>
          </p:nvSpPr>
          <p:spPr>
            <a:xfrm>
              <a:off x="5956250" y="537200"/>
              <a:ext cx="28800" cy="24900"/>
            </a:xfrm>
            <a:custGeom>
              <a:avLst/>
              <a:gdLst/>
              <a:ahLst/>
              <a:cxnLst/>
              <a:rect l="l" t="t" r="r" b="b"/>
              <a:pathLst>
                <a:path w="1152" h="996" extrusionOk="0">
                  <a:moveTo>
                    <a:pt x="566" y="1"/>
                  </a:moveTo>
                  <a:cubicBezTo>
                    <a:pt x="391" y="1"/>
                    <a:pt x="215" y="90"/>
                    <a:pt x="123" y="276"/>
                  </a:cubicBezTo>
                  <a:cubicBezTo>
                    <a:pt x="1" y="521"/>
                    <a:pt x="100" y="818"/>
                    <a:pt x="345" y="942"/>
                  </a:cubicBezTo>
                  <a:cubicBezTo>
                    <a:pt x="419" y="979"/>
                    <a:pt x="495" y="996"/>
                    <a:pt x="568" y="996"/>
                  </a:cubicBezTo>
                  <a:cubicBezTo>
                    <a:pt x="884" y="996"/>
                    <a:pt x="1152" y="681"/>
                    <a:pt x="1038" y="340"/>
                  </a:cubicBezTo>
                  <a:cubicBezTo>
                    <a:pt x="964" y="117"/>
                    <a:pt x="765" y="1"/>
                    <a:pt x="5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5" name="Google Shape;16075;p22"/>
            <p:cNvSpPr/>
            <p:nvPr/>
          </p:nvSpPr>
          <p:spPr>
            <a:xfrm>
              <a:off x="5596025" y="692500"/>
              <a:ext cx="13725" cy="13025"/>
            </a:xfrm>
            <a:custGeom>
              <a:avLst/>
              <a:gdLst/>
              <a:ahLst/>
              <a:cxnLst/>
              <a:rect l="l" t="t" r="r" b="b"/>
              <a:pathLst>
                <a:path w="549" h="521" extrusionOk="0">
                  <a:moveTo>
                    <a:pt x="265" y="1"/>
                  </a:moveTo>
                  <a:cubicBezTo>
                    <a:pt x="130" y="1"/>
                    <a:pt x="0" y="108"/>
                    <a:pt x="3" y="267"/>
                  </a:cubicBezTo>
                  <a:cubicBezTo>
                    <a:pt x="7" y="421"/>
                    <a:pt x="133" y="520"/>
                    <a:pt x="264" y="520"/>
                  </a:cubicBezTo>
                  <a:cubicBezTo>
                    <a:pt x="330" y="520"/>
                    <a:pt x="397" y="495"/>
                    <a:pt x="451" y="440"/>
                  </a:cubicBezTo>
                  <a:cubicBezTo>
                    <a:pt x="549" y="336"/>
                    <a:pt x="546" y="172"/>
                    <a:pt x="442" y="73"/>
                  </a:cubicBezTo>
                  <a:cubicBezTo>
                    <a:pt x="390" y="23"/>
                    <a:pt x="327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6" name="Google Shape;16076;p22"/>
            <p:cNvSpPr/>
            <p:nvPr/>
          </p:nvSpPr>
          <p:spPr>
            <a:xfrm>
              <a:off x="5786500" y="883025"/>
              <a:ext cx="27475" cy="25950"/>
            </a:xfrm>
            <a:custGeom>
              <a:avLst/>
              <a:gdLst/>
              <a:ahLst/>
              <a:cxnLst/>
              <a:rect l="l" t="t" r="r" b="b"/>
              <a:pathLst>
                <a:path w="1099" h="1038" extrusionOk="0">
                  <a:moveTo>
                    <a:pt x="530" y="0"/>
                  </a:moveTo>
                  <a:cubicBezTo>
                    <a:pt x="259" y="0"/>
                    <a:pt x="0" y="215"/>
                    <a:pt x="8" y="532"/>
                  </a:cubicBezTo>
                  <a:cubicBezTo>
                    <a:pt x="14" y="741"/>
                    <a:pt x="144" y="928"/>
                    <a:pt x="340" y="1003"/>
                  </a:cubicBezTo>
                  <a:cubicBezTo>
                    <a:pt x="401" y="1026"/>
                    <a:pt x="464" y="1037"/>
                    <a:pt x="526" y="1037"/>
                  </a:cubicBezTo>
                  <a:cubicBezTo>
                    <a:pt x="665" y="1037"/>
                    <a:pt x="801" y="982"/>
                    <a:pt x="901" y="878"/>
                  </a:cubicBezTo>
                  <a:cubicBezTo>
                    <a:pt x="1099" y="671"/>
                    <a:pt x="1091" y="341"/>
                    <a:pt x="884" y="145"/>
                  </a:cubicBezTo>
                  <a:cubicBezTo>
                    <a:pt x="780" y="45"/>
                    <a:pt x="654" y="0"/>
                    <a:pt x="5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7" name="Google Shape;16077;p22"/>
            <p:cNvSpPr/>
            <p:nvPr/>
          </p:nvSpPr>
          <p:spPr>
            <a:xfrm>
              <a:off x="5856725" y="1178225"/>
              <a:ext cx="34250" cy="32425"/>
            </a:xfrm>
            <a:custGeom>
              <a:avLst/>
              <a:gdLst/>
              <a:ahLst/>
              <a:cxnLst/>
              <a:rect l="l" t="t" r="r" b="b"/>
              <a:pathLst>
                <a:path w="1370" h="1297" extrusionOk="0">
                  <a:moveTo>
                    <a:pt x="654" y="0"/>
                  </a:moveTo>
                  <a:cubicBezTo>
                    <a:pt x="566" y="0"/>
                    <a:pt x="477" y="18"/>
                    <a:pt x="393" y="56"/>
                  </a:cubicBezTo>
                  <a:cubicBezTo>
                    <a:pt x="154" y="161"/>
                    <a:pt x="0" y="401"/>
                    <a:pt x="6" y="663"/>
                  </a:cubicBezTo>
                  <a:cubicBezTo>
                    <a:pt x="12" y="925"/>
                    <a:pt x="176" y="1157"/>
                    <a:pt x="421" y="1252"/>
                  </a:cubicBezTo>
                  <a:cubicBezTo>
                    <a:pt x="497" y="1282"/>
                    <a:pt x="576" y="1296"/>
                    <a:pt x="655" y="1296"/>
                  </a:cubicBezTo>
                  <a:cubicBezTo>
                    <a:pt x="829" y="1296"/>
                    <a:pt x="999" y="1226"/>
                    <a:pt x="1123" y="1096"/>
                  </a:cubicBezTo>
                  <a:cubicBezTo>
                    <a:pt x="1370" y="836"/>
                    <a:pt x="1361" y="426"/>
                    <a:pt x="1102" y="179"/>
                  </a:cubicBezTo>
                  <a:cubicBezTo>
                    <a:pt x="979" y="62"/>
                    <a:pt x="818" y="0"/>
                    <a:pt x="6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8" name="Google Shape;16078;p22"/>
            <p:cNvSpPr/>
            <p:nvPr/>
          </p:nvSpPr>
          <p:spPr>
            <a:xfrm>
              <a:off x="4690200" y="1267975"/>
              <a:ext cx="20575" cy="19525"/>
            </a:xfrm>
            <a:custGeom>
              <a:avLst/>
              <a:gdLst/>
              <a:ahLst/>
              <a:cxnLst/>
              <a:rect l="l" t="t" r="r" b="b"/>
              <a:pathLst>
                <a:path w="823" h="781" extrusionOk="0">
                  <a:moveTo>
                    <a:pt x="397" y="1"/>
                  </a:moveTo>
                  <a:cubicBezTo>
                    <a:pt x="194" y="1"/>
                    <a:pt x="0" y="162"/>
                    <a:pt x="5" y="399"/>
                  </a:cubicBezTo>
                  <a:cubicBezTo>
                    <a:pt x="10" y="631"/>
                    <a:pt x="200" y="781"/>
                    <a:pt x="397" y="781"/>
                  </a:cubicBezTo>
                  <a:cubicBezTo>
                    <a:pt x="496" y="781"/>
                    <a:pt x="596" y="743"/>
                    <a:pt x="676" y="659"/>
                  </a:cubicBezTo>
                  <a:cubicBezTo>
                    <a:pt x="823" y="504"/>
                    <a:pt x="817" y="258"/>
                    <a:pt x="662" y="109"/>
                  </a:cubicBezTo>
                  <a:cubicBezTo>
                    <a:pt x="584" y="34"/>
                    <a:pt x="489" y="1"/>
                    <a:pt x="39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9" name="Google Shape;16079;p22"/>
            <p:cNvSpPr/>
            <p:nvPr/>
          </p:nvSpPr>
          <p:spPr>
            <a:xfrm>
              <a:off x="4786100" y="467950"/>
              <a:ext cx="54825" cy="51850"/>
            </a:xfrm>
            <a:custGeom>
              <a:avLst/>
              <a:gdLst/>
              <a:ahLst/>
              <a:cxnLst/>
              <a:rect l="l" t="t" r="r" b="b"/>
              <a:pathLst>
                <a:path w="2193" h="2074" extrusionOk="0">
                  <a:moveTo>
                    <a:pt x="1046" y="1"/>
                  </a:moveTo>
                  <a:cubicBezTo>
                    <a:pt x="905" y="1"/>
                    <a:pt x="762" y="30"/>
                    <a:pt x="627" y="89"/>
                  </a:cubicBezTo>
                  <a:cubicBezTo>
                    <a:pt x="244" y="258"/>
                    <a:pt x="1" y="642"/>
                    <a:pt x="10" y="1062"/>
                  </a:cubicBezTo>
                  <a:cubicBezTo>
                    <a:pt x="20" y="1480"/>
                    <a:pt x="282" y="1852"/>
                    <a:pt x="672" y="2004"/>
                  </a:cubicBezTo>
                  <a:cubicBezTo>
                    <a:pt x="794" y="2051"/>
                    <a:pt x="920" y="2073"/>
                    <a:pt x="1045" y="2073"/>
                  </a:cubicBezTo>
                  <a:cubicBezTo>
                    <a:pt x="1324" y="2073"/>
                    <a:pt x="1597" y="1962"/>
                    <a:pt x="1797" y="1753"/>
                  </a:cubicBezTo>
                  <a:cubicBezTo>
                    <a:pt x="2192" y="1338"/>
                    <a:pt x="2176" y="681"/>
                    <a:pt x="1762" y="288"/>
                  </a:cubicBezTo>
                  <a:cubicBezTo>
                    <a:pt x="1565" y="100"/>
                    <a:pt x="1308" y="1"/>
                    <a:pt x="104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0" name="Google Shape;16080;p22"/>
            <p:cNvSpPr/>
            <p:nvPr/>
          </p:nvSpPr>
          <p:spPr>
            <a:xfrm>
              <a:off x="4680325" y="18595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1270" h="1270" extrusionOk="0">
                  <a:moveTo>
                    <a:pt x="635" y="1"/>
                  </a:moveTo>
                  <a:cubicBezTo>
                    <a:pt x="285" y="1"/>
                    <a:pt x="1" y="285"/>
                    <a:pt x="1" y="635"/>
                  </a:cubicBezTo>
                  <a:cubicBezTo>
                    <a:pt x="1" y="985"/>
                    <a:pt x="285" y="1269"/>
                    <a:pt x="635" y="1269"/>
                  </a:cubicBezTo>
                  <a:cubicBezTo>
                    <a:pt x="985" y="1269"/>
                    <a:pt x="1269" y="985"/>
                    <a:pt x="1269" y="635"/>
                  </a:cubicBezTo>
                  <a:cubicBezTo>
                    <a:pt x="1269" y="285"/>
                    <a:pt x="985" y="1"/>
                    <a:pt x="63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1" name="Google Shape;16081;p22"/>
            <p:cNvSpPr/>
            <p:nvPr/>
          </p:nvSpPr>
          <p:spPr>
            <a:xfrm>
              <a:off x="5376200" y="1887325"/>
              <a:ext cx="27300" cy="23375"/>
            </a:xfrm>
            <a:custGeom>
              <a:avLst/>
              <a:gdLst/>
              <a:ahLst/>
              <a:cxnLst/>
              <a:rect l="l" t="t" r="r" b="b"/>
              <a:pathLst>
                <a:path w="1092" h="935" extrusionOk="0">
                  <a:moveTo>
                    <a:pt x="624" y="0"/>
                  </a:moveTo>
                  <a:cubicBezTo>
                    <a:pt x="208" y="0"/>
                    <a:pt x="0" y="502"/>
                    <a:pt x="294" y="797"/>
                  </a:cubicBezTo>
                  <a:cubicBezTo>
                    <a:pt x="389" y="892"/>
                    <a:pt x="506" y="935"/>
                    <a:pt x="621" y="935"/>
                  </a:cubicBezTo>
                  <a:cubicBezTo>
                    <a:pt x="861" y="935"/>
                    <a:pt x="1092" y="748"/>
                    <a:pt x="1092" y="466"/>
                  </a:cubicBezTo>
                  <a:cubicBezTo>
                    <a:pt x="1092" y="209"/>
                    <a:pt x="883" y="0"/>
                    <a:pt x="6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2" name="Google Shape;16082;p22"/>
            <p:cNvSpPr/>
            <p:nvPr/>
          </p:nvSpPr>
          <p:spPr>
            <a:xfrm>
              <a:off x="5054350" y="2303700"/>
              <a:ext cx="72850" cy="70075"/>
            </a:xfrm>
            <a:custGeom>
              <a:avLst/>
              <a:gdLst/>
              <a:ahLst/>
              <a:cxnLst/>
              <a:rect l="l" t="t" r="r" b="b"/>
              <a:pathLst>
                <a:path w="2914" h="2803" extrusionOk="0">
                  <a:moveTo>
                    <a:pt x="1513" y="0"/>
                  </a:moveTo>
                  <a:cubicBezTo>
                    <a:pt x="946" y="0"/>
                    <a:pt x="435" y="342"/>
                    <a:pt x="217" y="865"/>
                  </a:cubicBezTo>
                  <a:cubicBezTo>
                    <a:pt x="1" y="1389"/>
                    <a:pt x="121" y="1992"/>
                    <a:pt x="522" y="2392"/>
                  </a:cubicBezTo>
                  <a:cubicBezTo>
                    <a:pt x="790" y="2660"/>
                    <a:pt x="1148" y="2803"/>
                    <a:pt x="1512" y="2803"/>
                  </a:cubicBezTo>
                  <a:cubicBezTo>
                    <a:pt x="1692" y="2803"/>
                    <a:pt x="1875" y="2768"/>
                    <a:pt x="2048" y="2695"/>
                  </a:cubicBezTo>
                  <a:cubicBezTo>
                    <a:pt x="2573" y="2479"/>
                    <a:pt x="2914" y="1968"/>
                    <a:pt x="2914" y="1401"/>
                  </a:cubicBezTo>
                  <a:cubicBezTo>
                    <a:pt x="2914" y="627"/>
                    <a:pt x="2285" y="0"/>
                    <a:pt x="15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3" name="Google Shape;16083;p22"/>
            <p:cNvSpPr/>
            <p:nvPr/>
          </p:nvSpPr>
          <p:spPr>
            <a:xfrm>
              <a:off x="5246600" y="2299800"/>
              <a:ext cx="32375" cy="31175"/>
            </a:xfrm>
            <a:custGeom>
              <a:avLst/>
              <a:gdLst/>
              <a:ahLst/>
              <a:cxnLst/>
              <a:rect l="l" t="t" r="r" b="b"/>
              <a:pathLst>
                <a:path w="1295" h="1247" extrusionOk="0">
                  <a:moveTo>
                    <a:pt x="672" y="0"/>
                  </a:moveTo>
                  <a:cubicBezTo>
                    <a:pt x="420" y="0"/>
                    <a:pt x="193" y="152"/>
                    <a:pt x="97" y="385"/>
                  </a:cubicBezTo>
                  <a:cubicBezTo>
                    <a:pt x="0" y="618"/>
                    <a:pt x="53" y="885"/>
                    <a:pt x="232" y="1064"/>
                  </a:cubicBezTo>
                  <a:cubicBezTo>
                    <a:pt x="350" y="1183"/>
                    <a:pt x="509" y="1246"/>
                    <a:pt x="671" y="1246"/>
                  </a:cubicBezTo>
                  <a:cubicBezTo>
                    <a:pt x="751" y="1246"/>
                    <a:pt x="832" y="1230"/>
                    <a:pt x="910" y="1198"/>
                  </a:cubicBezTo>
                  <a:cubicBezTo>
                    <a:pt x="1143" y="1102"/>
                    <a:pt x="1295" y="875"/>
                    <a:pt x="1295" y="624"/>
                  </a:cubicBezTo>
                  <a:cubicBezTo>
                    <a:pt x="1295" y="280"/>
                    <a:pt x="1017" y="0"/>
                    <a:pt x="6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4" name="Google Shape;16084;p22"/>
            <p:cNvSpPr/>
            <p:nvPr/>
          </p:nvSpPr>
          <p:spPr>
            <a:xfrm>
              <a:off x="6102350" y="2026000"/>
              <a:ext cx="108100" cy="103975"/>
            </a:xfrm>
            <a:custGeom>
              <a:avLst/>
              <a:gdLst/>
              <a:ahLst/>
              <a:cxnLst/>
              <a:rect l="l" t="t" r="r" b="b"/>
              <a:pathLst>
                <a:path w="4324" h="4159" extrusionOk="0">
                  <a:moveTo>
                    <a:pt x="2245" y="1"/>
                  </a:moveTo>
                  <a:cubicBezTo>
                    <a:pt x="1403" y="1"/>
                    <a:pt x="646" y="507"/>
                    <a:pt x="324" y="1284"/>
                  </a:cubicBezTo>
                  <a:cubicBezTo>
                    <a:pt x="1" y="2062"/>
                    <a:pt x="180" y="2956"/>
                    <a:pt x="773" y="3550"/>
                  </a:cubicBezTo>
                  <a:cubicBezTo>
                    <a:pt x="1171" y="3948"/>
                    <a:pt x="1703" y="4159"/>
                    <a:pt x="2244" y="4159"/>
                  </a:cubicBezTo>
                  <a:cubicBezTo>
                    <a:pt x="2512" y="4159"/>
                    <a:pt x="2783" y="4107"/>
                    <a:pt x="3040" y="4000"/>
                  </a:cubicBezTo>
                  <a:cubicBezTo>
                    <a:pt x="3817" y="3679"/>
                    <a:pt x="4324" y="2921"/>
                    <a:pt x="4324" y="2080"/>
                  </a:cubicBezTo>
                  <a:cubicBezTo>
                    <a:pt x="4324" y="931"/>
                    <a:pt x="3392" y="1"/>
                    <a:pt x="224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5" name="Google Shape;16085;p22"/>
            <p:cNvSpPr/>
            <p:nvPr/>
          </p:nvSpPr>
          <p:spPr>
            <a:xfrm>
              <a:off x="6144150" y="2218100"/>
              <a:ext cx="18200" cy="15600"/>
            </a:xfrm>
            <a:custGeom>
              <a:avLst/>
              <a:gdLst/>
              <a:ahLst/>
              <a:cxnLst/>
              <a:rect l="l" t="t" r="r" b="b"/>
              <a:pathLst>
                <a:path w="728" h="624" extrusionOk="0">
                  <a:moveTo>
                    <a:pt x="417" y="0"/>
                  </a:moveTo>
                  <a:cubicBezTo>
                    <a:pt x="138" y="0"/>
                    <a:pt x="0" y="336"/>
                    <a:pt x="196" y="531"/>
                  </a:cubicBezTo>
                  <a:cubicBezTo>
                    <a:pt x="259" y="595"/>
                    <a:pt x="337" y="623"/>
                    <a:pt x="414" y="623"/>
                  </a:cubicBezTo>
                  <a:cubicBezTo>
                    <a:pt x="574" y="623"/>
                    <a:pt x="728" y="499"/>
                    <a:pt x="728" y="312"/>
                  </a:cubicBezTo>
                  <a:cubicBezTo>
                    <a:pt x="728" y="139"/>
                    <a:pt x="588" y="0"/>
                    <a:pt x="41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6" name="Google Shape;16086;p22"/>
            <p:cNvSpPr/>
            <p:nvPr/>
          </p:nvSpPr>
          <p:spPr>
            <a:xfrm>
              <a:off x="6298500" y="2093575"/>
              <a:ext cx="27300" cy="23375"/>
            </a:xfrm>
            <a:custGeom>
              <a:avLst/>
              <a:gdLst/>
              <a:ahLst/>
              <a:cxnLst/>
              <a:rect l="l" t="t" r="r" b="b"/>
              <a:pathLst>
                <a:path w="1092" h="935" extrusionOk="0">
                  <a:moveTo>
                    <a:pt x="624" y="0"/>
                  </a:moveTo>
                  <a:cubicBezTo>
                    <a:pt x="208" y="0"/>
                    <a:pt x="1" y="502"/>
                    <a:pt x="294" y="797"/>
                  </a:cubicBezTo>
                  <a:cubicBezTo>
                    <a:pt x="389" y="892"/>
                    <a:pt x="506" y="935"/>
                    <a:pt x="621" y="935"/>
                  </a:cubicBezTo>
                  <a:cubicBezTo>
                    <a:pt x="861" y="935"/>
                    <a:pt x="1092" y="748"/>
                    <a:pt x="1092" y="466"/>
                  </a:cubicBezTo>
                  <a:cubicBezTo>
                    <a:pt x="1092" y="209"/>
                    <a:pt x="883" y="0"/>
                    <a:pt x="6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7" name="Google Shape;16087;p22"/>
            <p:cNvSpPr/>
            <p:nvPr/>
          </p:nvSpPr>
          <p:spPr>
            <a:xfrm>
              <a:off x="6844775" y="2136375"/>
              <a:ext cx="64750" cy="62275"/>
            </a:xfrm>
            <a:custGeom>
              <a:avLst/>
              <a:gdLst/>
              <a:ahLst/>
              <a:cxnLst/>
              <a:rect l="l" t="t" r="r" b="b"/>
              <a:pathLst>
                <a:path w="2590" h="2491" extrusionOk="0">
                  <a:moveTo>
                    <a:pt x="1345" y="0"/>
                  </a:moveTo>
                  <a:cubicBezTo>
                    <a:pt x="841" y="0"/>
                    <a:pt x="387" y="304"/>
                    <a:pt x="193" y="768"/>
                  </a:cubicBezTo>
                  <a:cubicBezTo>
                    <a:pt x="1" y="1234"/>
                    <a:pt x="108" y="1769"/>
                    <a:pt x="464" y="2126"/>
                  </a:cubicBezTo>
                  <a:cubicBezTo>
                    <a:pt x="702" y="2364"/>
                    <a:pt x="1021" y="2491"/>
                    <a:pt x="1345" y="2491"/>
                  </a:cubicBezTo>
                  <a:cubicBezTo>
                    <a:pt x="1505" y="2491"/>
                    <a:pt x="1667" y="2460"/>
                    <a:pt x="1821" y="2396"/>
                  </a:cubicBezTo>
                  <a:cubicBezTo>
                    <a:pt x="2287" y="2204"/>
                    <a:pt x="2589" y="1748"/>
                    <a:pt x="2589" y="1245"/>
                  </a:cubicBezTo>
                  <a:cubicBezTo>
                    <a:pt x="2589" y="558"/>
                    <a:pt x="2032" y="0"/>
                    <a:pt x="13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8" name="Google Shape;16088;p22"/>
            <p:cNvSpPr/>
            <p:nvPr/>
          </p:nvSpPr>
          <p:spPr>
            <a:xfrm>
              <a:off x="6810700" y="1735550"/>
              <a:ext cx="40450" cy="38925"/>
            </a:xfrm>
            <a:custGeom>
              <a:avLst/>
              <a:gdLst/>
              <a:ahLst/>
              <a:cxnLst/>
              <a:rect l="l" t="t" r="r" b="b"/>
              <a:pathLst>
                <a:path w="1618" h="1557" extrusionOk="0">
                  <a:moveTo>
                    <a:pt x="839" y="0"/>
                  </a:moveTo>
                  <a:cubicBezTo>
                    <a:pt x="525" y="0"/>
                    <a:pt x="241" y="190"/>
                    <a:pt x="121" y="480"/>
                  </a:cubicBezTo>
                  <a:cubicBezTo>
                    <a:pt x="1" y="771"/>
                    <a:pt x="67" y="1107"/>
                    <a:pt x="289" y="1329"/>
                  </a:cubicBezTo>
                  <a:cubicBezTo>
                    <a:pt x="438" y="1478"/>
                    <a:pt x="637" y="1557"/>
                    <a:pt x="839" y="1557"/>
                  </a:cubicBezTo>
                  <a:cubicBezTo>
                    <a:pt x="940" y="1557"/>
                    <a:pt x="1041" y="1537"/>
                    <a:pt x="1137" y="1497"/>
                  </a:cubicBezTo>
                  <a:cubicBezTo>
                    <a:pt x="1429" y="1377"/>
                    <a:pt x="1618" y="1093"/>
                    <a:pt x="1618" y="779"/>
                  </a:cubicBezTo>
                  <a:cubicBezTo>
                    <a:pt x="1618" y="348"/>
                    <a:pt x="1269" y="0"/>
                    <a:pt x="83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9" name="Google Shape;16089;p22"/>
            <p:cNvSpPr/>
            <p:nvPr/>
          </p:nvSpPr>
          <p:spPr>
            <a:xfrm>
              <a:off x="7213075" y="1797800"/>
              <a:ext cx="62250" cy="62300"/>
            </a:xfrm>
            <a:custGeom>
              <a:avLst/>
              <a:gdLst/>
              <a:ahLst/>
              <a:cxnLst/>
              <a:rect l="l" t="t" r="r" b="b"/>
              <a:pathLst>
                <a:path w="2490" h="2492" extrusionOk="0">
                  <a:moveTo>
                    <a:pt x="1245" y="1"/>
                  </a:moveTo>
                  <a:cubicBezTo>
                    <a:pt x="556" y="1"/>
                    <a:pt x="0" y="558"/>
                    <a:pt x="0" y="1245"/>
                  </a:cubicBezTo>
                  <a:cubicBezTo>
                    <a:pt x="0" y="1934"/>
                    <a:pt x="556" y="2491"/>
                    <a:pt x="1245" y="2491"/>
                  </a:cubicBezTo>
                  <a:cubicBezTo>
                    <a:pt x="1933" y="2491"/>
                    <a:pt x="2489" y="1934"/>
                    <a:pt x="2489" y="1245"/>
                  </a:cubicBezTo>
                  <a:cubicBezTo>
                    <a:pt x="2489" y="558"/>
                    <a:pt x="1933" y="1"/>
                    <a:pt x="124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0" name="Google Shape;16090;p22"/>
            <p:cNvSpPr/>
            <p:nvPr/>
          </p:nvSpPr>
          <p:spPr>
            <a:xfrm>
              <a:off x="7254325" y="2007925"/>
              <a:ext cx="40450" cy="38950"/>
            </a:xfrm>
            <a:custGeom>
              <a:avLst/>
              <a:gdLst/>
              <a:ahLst/>
              <a:cxnLst/>
              <a:rect l="l" t="t" r="r" b="b"/>
              <a:pathLst>
                <a:path w="1618" h="1558" extrusionOk="0">
                  <a:moveTo>
                    <a:pt x="841" y="1"/>
                  </a:moveTo>
                  <a:cubicBezTo>
                    <a:pt x="525" y="1"/>
                    <a:pt x="241" y="190"/>
                    <a:pt x="121" y="482"/>
                  </a:cubicBezTo>
                  <a:cubicBezTo>
                    <a:pt x="1" y="772"/>
                    <a:pt x="67" y="1107"/>
                    <a:pt x="289" y="1330"/>
                  </a:cubicBezTo>
                  <a:cubicBezTo>
                    <a:pt x="438" y="1478"/>
                    <a:pt x="637" y="1558"/>
                    <a:pt x="840" y="1558"/>
                  </a:cubicBezTo>
                  <a:cubicBezTo>
                    <a:pt x="940" y="1558"/>
                    <a:pt x="1042" y="1538"/>
                    <a:pt x="1138" y="1498"/>
                  </a:cubicBezTo>
                  <a:cubicBezTo>
                    <a:pt x="1429" y="1378"/>
                    <a:pt x="1618" y="1094"/>
                    <a:pt x="1618" y="779"/>
                  </a:cubicBezTo>
                  <a:cubicBezTo>
                    <a:pt x="1618" y="350"/>
                    <a:pt x="1271" y="1"/>
                    <a:pt x="84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1" name="Google Shape;16091;p22"/>
            <p:cNvSpPr/>
            <p:nvPr/>
          </p:nvSpPr>
          <p:spPr>
            <a:xfrm>
              <a:off x="7353125" y="1716075"/>
              <a:ext cx="27300" cy="23400"/>
            </a:xfrm>
            <a:custGeom>
              <a:avLst/>
              <a:gdLst/>
              <a:ahLst/>
              <a:cxnLst/>
              <a:rect l="l" t="t" r="r" b="b"/>
              <a:pathLst>
                <a:path w="1092" h="936" extrusionOk="0">
                  <a:moveTo>
                    <a:pt x="624" y="1"/>
                  </a:moveTo>
                  <a:cubicBezTo>
                    <a:pt x="208" y="1"/>
                    <a:pt x="0" y="504"/>
                    <a:pt x="295" y="797"/>
                  </a:cubicBezTo>
                  <a:cubicBezTo>
                    <a:pt x="390" y="893"/>
                    <a:pt x="506" y="935"/>
                    <a:pt x="621" y="935"/>
                  </a:cubicBezTo>
                  <a:cubicBezTo>
                    <a:pt x="861" y="935"/>
                    <a:pt x="1091" y="749"/>
                    <a:pt x="1091" y="468"/>
                  </a:cubicBezTo>
                  <a:cubicBezTo>
                    <a:pt x="1091" y="210"/>
                    <a:pt x="882" y="1"/>
                    <a:pt x="62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2" name="Google Shape;16092;p22"/>
            <p:cNvSpPr/>
            <p:nvPr/>
          </p:nvSpPr>
          <p:spPr>
            <a:xfrm>
              <a:off x="6183075" y="1766650"/>
              <a:ext cx="18200" cy="15625"/>
            </a:xfrm>
            <a:custGeom>
              <a:avLst/>
              <a:gdLst/>
              <a:ahLst/>
              <a:cxnLst/>
              <a:rect l="l" t="t" r="r" b="b"/>
              <a:pathLst>
                <a:path w="728" h="625" extrusionOk="0">
                  <a:moveTo>
                    <a:pt x="417" y="1"/>
                  </a:moveTo>
                  <a:cubicBezTo>
                    <a:pt x="139" y="1"/>
                    <a:pt x="0" y="336"/>
                    <a:pt x="196" y="533"/>
                  </a:cubicBezTo>
                  <a:cubicBezTo>
                    <a:pt x="259" y="596"/>
                    <a:pt x="337" y="624"/>
                    <a:pt x="414" y="624"/>
                  </a:cubicBezTo>
                  <a:cubicBezTo>
                    <a:pt x="574" y="624"/>
                    <a:pt x="728" y="500"/>
                    <a:pt x="728" y="312"/>
                  </a:cubicBezTo>
                  <a:cubicBezTo>
                    <a:pt x="728" y="141"/>
                    <a:pt x="588" y="1"/>
                    <a:pt x="4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3" name="Google Shape;16093;p22"/>
            <p:cNvSpPr/>
            <p:nvPr/>
          </p:nvSpPr>
          <p:spPr>
            <a:xfrm>
              <a:off x="5875575" y="1509825"/>
              <a:ext cx="18250" cy="15600"/>
            </a:xfrm>
            <a:custGeom>
              <a:avLst/>
              <a:gdLst/>
              <a:ahLst/>
              <a:cxnLst/>
              <a:rect l="l" t="t" r="r" b="b"/>
              <a:pathLst>
                <a:path w="730" h="624" extrusionOk="0">
                  <a:moveTo>
                    <a:pt x="417" y="1"/>
                  </a:moveTo>
                  <a:cubicBezTo>
                    <a:pt x="141" y="1"/>
                    <a:pt x="1" y="336"/>
                    <a:pt x="198" y="531"/>
                  </a:cubicBezTo>
                  <a:cubicBezTo>
                    <a:pt x="261" y="595"/>
                    <a:pt x="339" y="624"/>
                    <a:pt x="416" y="624"/>
                  </a:cubicBezTo>
                  <a:cubicBezTo>
                    <a:pt x="576" y="624"/>
                    <a:pt x="730" y="500"/>
                    <a:pt x="730" y="312"/>
                  </a:cubicBezTo>
                  <a:cubicBezTo>
                    <a:pt x="730" y="140"/>
                    <a:pt x="590" y="1"/>
                    <a:pt x="4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4" name="Google Shape;16094;p22"/>
            <p:cNvSpPr/>
            <p:nvPr/>
          </p:nvSpPr>
          <p:spPr>
            <a:xfrm>
              <a:off x="5654900" y="2050725"/>
              <a:ext cx="40450" cy="38975"/>
            </a:xfrm>
            <a:custGeom>
              <a:avLst/>
              <a:gdLst/>
              <a:ahLst/>
              <a:cxnLst/>
              <a:rect l="l" t="t" r="r" b="b"/>
              <a:pathLst>
                <a:path w="1618" h="1559" extrusionOk="0">
                  <a:moveTo>
                    <a:pt x="839" y="1"/>
                  </a:moveTo>
                  <a:cubicBezTo>
                    <a:pt x="525" y="1"/>
                    <a:pt x="241" y="192"/>
                    <a:pt x="121" y="482"/>
                  </a:cubicBezTo>
                  <a:cubicBezTo>
                    <a:pt x="1" y="773"/>
                    <a:pt x="67" y="1107"/>
                    <a:pt x="289" y="1330"/>
                  </a:cubicBezTo>
                  <a:cubicBezTo>
                    <a:pt x="438" y="1479"/>
                    <a:pt x="637" y="1559"/>
                    <a:pt x="840" y="1559"/>
                  </a:cubicBezTo>
                  <a:cubicBezTo>
                    <a:pt x="941" y="1559"/>
                    <a:pt x="1042" y="1539"/>
                    <a:pt x="1138" y="1499"/>
                  </a:cubicBezTo>
                  <a:cubicBezTo>
                    <a:pt x="1428" y="1379"/>
                    <a:pt x="1618" y="1095"/>
                    <a:pt x="1618" y="779"/>
                  </a:cubicBezTo>
                  <a:cubicBezTo>
                    <a:pt x="1618" y="350"/>
                    <a:pt x="1269" y="1"/>
                    <a:pt x="83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5" name="Google Shape;16095;p22"/>
            <p:cNvSpPr/>
            <p:nvPr/>
          </p:nvSpPr>
          <p:spPr>
            <a:xfrm>
              <a:off x="5999500" y="1115875"/>
              <a:ext cx="6600" cy="5675"/>
            </a:xfrm>
            <a:custGeom>
              <a:avLst/>
              <a:gdLst/>
              <a:ahLst/>
              <a:cxnLst/>
              <a:rect l="l" t="t" r="r" b="b"/>
              <a:pathLst>
                <a:path w="264" h="227" extrusionOk="0">
                  <a:moveTo>
                    <a:pt x="151" y="1"/>
                  </a:moveTo>
                  <a:cubicBezTo>
                    <a:pt x="51" y="1"/>
                    <a:pt x="1" y="122"/>
                    <a:pt x="72" y="193"/>
                  </a:cubicBezTo>
                  <a:cubicBezTo>
                    <a:pt x="94" y="216"/>
                    <a:pt x="123" y="226"/>
                    <a:pt x="150" y="226"/>
                  </a:cubicBezTo>
                  <a:cubicBezTo>
                    <a:pt x="208" y="226"/>
                    <a:pt x="264" y="181"/>
                    <a:pt x="264" y="113"/>
                  </a:cubicBezTo>
                  <a:cubicBezTo>
                    <a:pt x="264" y="52"/>
                    <a:pt x="214" y="1"/>
                    <a:pt x="15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6" name="Google Shape;16096;p22"/>
            <p:cNvSpPr/>
            <p:nvPr/>
          </p:nvSpPr>
          <p:spPr>
            <a:xfrm>
              <a:off x="6287650" y="1033325"/>
              <a:ext cx="6600" cy="5650"/>
            </a:xfrm>
            <a:custGeom>
              <a:avLst/>
              <a:gdLst/>
              <a:ahLst/>
              <a:cxnLst/>
              <a:rect l="l" t="t" r="r" b="b"/>
              <a:pathLst>
                <a:path w="264" h="226" extrusionOk="0">
                  <a:moveTo>
                    <a:pt x="151" y="0"/>
                  </a:moveTo>
                  <a:cubicBezTo>
                    <a:pt x="51" y="0"/>
                    <a:pt x="0" y="122"/>
                    <a:pt x="71" y="193"/>
                  </a:cubicBezTo>
                  <a:cubicBezTo>
                    <a:pt x="94" y="216"/>
                    <a:pt x="123" y="226"/>
                    <a:pt x="150" y="226"/>
                  </a:cubicBezTo>
                  <a:cubicBezTo>
                    <a:pt x="208" y="226"/>
                    <a:pt x="263" y="181"/>
                    <a:pt x="263" y="113"/>
                  </a:cubicBezTo>
                  <a:cubicBezTo>
                    <a:pt x="263" y="52"/>
                    <a:pt x="214" y="0"/>
                    <a:pt x="15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7" name="Google Shape;16097;p22"/>
            <p:cNvSpPr/>
            <p:nvPr/>
          </p:nvSpPr>
          <p:spPr>
            <a:xfrm>
              <a:off x="5636800" y="1380225"/>
              <a:ext cx="19625" cy="16850"/>
            </a:xfrm>
            <a:custGeom>
              <a:avLst/>
              <a:gdLst/>
              <a:ahLst/>
              <a:cxnLst/>
              <a:rect l="l" t="t" r="r" b="b"/>
              <a:pathLst>
                <a:path w="785" h="674" extrusionOk="0">
                  <a:moveTo>
                    <a:pt x="449" y="1"/>
                  </a:moveTo>
                  <a:cubicBezTo>
                    <a:pt x="150" y="1"/>
                    <a:pt x="0" y="363"/>
                    <a:pt x="212" y="575"/>
                  </a:cubicBezTo>
                  <a:cubicBezTo>
                    <a:pt x="281" y="643"/>
                    <a:pt x="365" y="673"/>
                    <a:pt x="447" y="673"/>
                  </a:cubicBezTo>
                  <a:cubicBezTo>
                    <a:pt x="619" y="673"/>
                    <a:pt x="785" y="540"/>
                    <a:pt x="785" y="337"/>
                  </a:cubicBezTo>
                  <a:cubicBezTo>
                    <a:pt x="785" y="151"/>
                    <a:pt x="634" y="1"/>
                    <a:pt x="4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8" name="Google Shape;16098;p22"/>
            <p:cNvSpPr/>
            <p:nvPr/>
          </p:nvSpPr>
          <p:spPr>
            <a:xfrm>
              <a:off x="5736550" y="1373225"/>
              <a:ext cx="6600" cy="5675"/>
            </a:xfrm>
            <a:custGeom>
              <a:avLst/>
              <a:gdLst/>
              <a:ahLst/>
              <a:cxnLst/>
              <a:rect l="l" t="t" r="r" b="b"/>
              <a:pathLst>
                <a:path w="264" h="227" extrusionOk="0">
                  <a:moveTo>
                    <a:pt x="151" y="1"/>
                  </a:moveTo>
                  <a:cubicBezTo>
                    <a:pt x="50" y="1"/>
                    <a:pt x="1" y="121"/>
                    <a:pt x="71" y="193"/>
                  </a:cubicBezTo>
                  <a:cubicBezTo>
                    <a:pt x="94" y="216"/>
                    <a:pt x="122" y="226"/>
                    <a:pt x="150" y="226"/>
                  </a:cubicBezTo>
                  <a:cubicBezTo>
                    <a:pt x="208" y="226"/>
                    <a:pt x="264" y="181"/>
                    <a:pt x="264" y="114"/>
                  </a:cubicBezTo>
                  <a:cubicBezTo>
                    <a:pt x="264" y="51"/>
                    <a:pt x="214" y="1"/>
                    <a:pt x="15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9" name="Google Shape;16099;p22"/>
            <p:cNvSpPr/>
            <p:nvPr/>
          </p:nvSpPr>
          <p:spPr>
            <a:xfrm>
              <a:off x="5340325" y="1531275"/>
              <a:ext cx="5600" cy="5625"/>
            </a:xfrm>
            <a:custGeom>
              <a:avLst/>
              <a:gdLst/>
              <a:ahLst/>
              <a:cxnLst/>
              <a:rect l="l" t="t" r="r" b="b"/>
              <a:pathLst>
                <a:path w="224" h="225" extrusionOk="0">
                  <a:moveTo>
                    <a:pt x="111" y="1"/>
                  </a:moveTo>
                  <a:cubicBezTo>
                    <a:pt x="50" y="1"/>
                    <a:pt x="0" y="52"/>
                    <a:pt x="0" y="113"/>
                  </a:cubicBezTo>
                  <a:cubicBezTo>
                    <a:pt x="0" y="175"/>
                    <a:pt x="50" y="225"/>
                    <a:pt x="111" y="225"/>
                  </a:cubicBezTo>
                  <a:cubicBezTo>
                    <a:pt x="173" y="225"/>
                    <a:pt x="224" y="175"/>
                    <a:pt x="224" y="113"/>
                  </a:cubicBezTo>
                  <a:cubicBezTo>
                    <a:pt x="224" y="52"/>
                    <a:pt x="173" y="1"/>
                    <a:pt x="1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0" name="Google Shape;16100;p22"/>
            <p:cNvSpPr/>
            <p:nvPr/>
          </p:nvSpPr>
          <p:spPr>
            <a:xfrm>
              <a:off x="5196650" y="1541100"/>
              <a:ext cx="16375" cy="14025"/>
            </a:xfrm>
            <a:custGeom>
              <a:avLst/>
              <a:gdLst/>
              <a:ahLst/>
              <a:cxnLst/>
              <a:rect l="l" t="t" r="r" b="b"/>
              <a:pathLst>
                <a:path w="655" h="561" extrusionOk="0">
                  <a:moveTo>
                    <a:pt x="375" y="0"/>
                  </a:moveTo>
                  <a:cubicBezTo>
                    <a:pt x="126" y="0"/>
                    <a:pt x="1" y="301"/>
                    <a:pt x="178" y="478"/>
                  </a:cubicBezTo>
                  <a:cubicBezTo>
                    <a:pt x="235" y="535"/>
                    <a:pt x="305" y="560"/>
                    <a:pt x="373" y="560"/>
                  </a:cubicBezTo>
                  <a:cubicBezTo>
                    <a:pt x="517" y="560"/>
                    <a:pt x="655" y="449"/>
                    <a:pt x="655" y="280"/>
                  </a:cubicBezTo>
                  <a:cubicBezTo>
                    <a:pt x="655" y="125"/>
                    <a:pt x="530" y="0"/>
                    <a:pt x="37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1" name="Google Shape;16101;p22"/>
            <p:cNvSpPr/>
            <p:nvPr/>
          </p:nvSpPr>
          <p:spPr>
            <a:xfrm>
              <a:off x="5267075" y="1415200"/>
              <a:ext cx="13100" cy="11225"/>
            </a:xfrm>
            <a:custGeom>
              <a:avLst/>
              <a:gdLst/>
              <a:ahLst/>
              <a:cxnLst/>
              <a:rect l="l" t="t" r="r" b="b"/>
              <a:pathLst>
                <a:path w="524" h="449" extrusionOk="0">
                  <a:moveTo>
                    <a:pt x="300" y="1"/>
                  </a:moveTo>
                  <a:cubicBezTo>
                    <a:pt x="100" y="1"/>
                    <a:pt x="1" y="241"/>
                    <a:pt x="142" y="383"/>
                  </a:cubicBezTo>
                  <a:cubicBezTo>
                    <a:pt x="188" y="428"/>
                    <a:pt x="244" y="449"/>
                    <a:pt x="298" y="449"/>
                  </a:cubicBezTo>
                  <a:cubicBezTo>
                    <a:pt x="413" y="449"/>
                    <a:pt x="524" y="359"/>
                    <a:pt x="524" y="225"/>
                  </a:cubicBezTo>
                  <a:cubicBezTo>
                    <a:pt x="524" y="102"/>
                    <a:pt x="423" y="1"/>
                    <a:pt x="30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2" name="Google Shape;16102;p22"/>
            <p:cNvSpPr/>
            <p:nvPr/>
          </p:nvSpPr>
          <p:spPr>
            <a:xfrm>
              <a:off x="5459200" y="1399800"/>
              <a:ext cx="22375" cy="22425"/>
            </a:xfrm>
            <a:custGeom>
              <a:avLst/>
              <a:gdLst/>
              <a:ahLst/>
              <a:cxnLst/>
              <a:rect l="l" t="t" r="r" b="b"/>
              <a:pathLst>
                <a:path w="895" h="897" extrusionOk="0">
                  <a:moveTo>
                    <a:pt x="447" y="1"/>
                  </a:moveTo>
                  <a:cubicBezTo>
                    <a:pt x="201" y="1"/>
                    <a:pt x="1" y="202"/>
                    <a:pt x="1" y="449"/>
                  </a:cubicBezTo>
                  <a:cubicBezTo>
                    <a:pt x="1" y="697"/>
                    <a:pt x="201" y="896"/>
                    <a:pt x="447" y="896"/>
                  </a:cubicBezTo>
                  <a:cubicBezTo>
                    <a:pt x="695" y="896"/>
                    <a:pt x="895" y="697"/>
                    <a:pt x="895" y="449"/>
                  </a:cubicBezTo>
                  <a:cubicBezTo>
                    <a:pt x="895" y="202"/>
                    <a:pt x="695" y="1"/>
                    <a:pt x="4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3" name="Google Shape;16103;p22"/>
            <p:cNvSpPr/>
            <p:nvPr/>
          </p:nvSpPr>
          <p:spPr>
            <a:xfrm>
              <a:off x="5527250" y="1429225"/>
              <a:ext cx="13100" cy="11200"/>
            </a:xfrm>
            <a:custGeom>
              <a:avLst/>
              <a:gdLst/>
              <a:ahLst/>
              <a:cxnLst/>
              <a:rect l="l" t="t" r="r" b="b"/>
              <a:pathLst>
                <a:path w="524" h="448" extrusionOk="0">
                  <a:moveTo>
                    <a:pt x="303" y="0"/>
                  </a:moveTo>
                  <a:cubicBezTo>
                    <a:pt x="302" y="0"/>
                    <a:pt x="301" y="0"/>
                    <a:pt x="300" y="0"/>
                  </a:cubicBezTo>
                  <a:cubicBezTo>
                    <a:pt x="100" y="0"/>
                    <a:pt x="1" y="241"/>
                    <a:pt x="140" y="382"/>
                  </a:cubicBezTo>
                  <a:cubicBezTo>
                    <a:pt x="186" y="427"/>
                    <a:pt x="242" y="448"/>
                    <a:pt x="297" y="448"/>
                  </a:cubicBezTo>
                  <a:cubicBezTo>
                    <a:pt x="413" y="448"/>
                    <a:pt x="524" y="359"/>
                    <a:pt x="524" y="224"/>
                  </a:cubicBezTo>
                  <a:cubicBezTo>
                    <a:pt x="524" y="101"/>
                    <a:pt x="425" y="0"/>
                    <a:pt x="30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4" name="Google Shape;16104;p22"/>
            <p:cNvSpPr/>
            <p:nvPr/>
          </p:nvSpPr>
          <p:spPr>
            <a:xfrm>
              <a:off x="5468975" y="1557875"/>
              <a:ext cx="30800" cy="30800"/>
            </a:xfrm>
            <a:custGeom>
              <a:avLst/>
              <a:gdLst/>
              <a:ahLst/>
              <a:cxnLst/>
              <a:rect l="l" t="t" r="r" b="b"/>
              <a:pathLst>
                <a:path w="1232" h="1232" extrusionOk="0">
                  <a:moveTo>
                    <a:pt x="617" y="1"/>
                  </a:moveTo>
                  <a:cubicBezTo>
                    <a:pt x="277" y="1"/>
                    <a:pt x="0" y="276"/>
                    <a:pt x="0" y="616"/>
                  </a:cubicBezTo>
                  <a:cubicBezTo>
                    <a:pt x="0" y="955"/>
                    <a:pt x="277" y="1232"/>
                    <a:pt x="617" y="1232"/>
                  </a:cubicBezTo>
                  <a:cubicBezTo>
                    <a:pt x="956" y="1232"/>
                    <a:pt x="1231" y="955"/>
                    <a:pt x="1231" y="616"/>
                  </a:cubicBezTo>
                  <a:cubicBezTo>
                    <a:pt x="1231" y="276"/>
                    <a:pt x="956" y="1"/>
                    <a:pt x="6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5" name="Google Shape;16105;p22"/>
            <p:cNvSpPr/>
            <p:nvPr/>
          </p:nvSpPr>
          <p:spPr>
            <a:xfrm>
              <a:off x="4459500" y="632900"/>
              <a:ext cx="79875" cy="72025"/>
            </a:xfrm>
            <a:custGeom>
              <a:avLst/>
              <a:gdLst/>
              <a:ahLst/>
              <a:cxnLst/>
              <a:rect l="l" t="t" r="r" b="b"/>
              <a:pathLst>
                <a:path w="3195" h="2881" extrusionOk="0">
                  <a:moveTo>
                    <a:pt x="1553" y="1"/>
                  </a:moveTo>
                  <a:cubicBezTo>
                    <a:pt x="1199" y="1"/>
                    <a:pt x="850" y="131"/>
                    <a:pt x="579" y="381"/>
                  </a:cubicBezTo>
                  <a:cubicBezTo>
                    <a:pt x="150" y="775"/>
                    <a:pt x="0" y="1388"/>
                    <a:pt x="202" y="1935"/>
                  </a:cubicBezTo>
                  <a:cubicBezTo>
                    <a:pt x="401" y="2482"/>
                    <a:pt x="911" y="2855"/>
                    <a:pt x="1493" y="2879"/>
                  </a:cubicBezTo>
                  <a:cubicBezTo>
                    <a:pt x="1513" y="2880"/>
                    <a:pt x="1533" y="2881"/>
                    <a:pt x="1552" y="2881"/>
                  </a:cubicBezTo>
                  <a:cubicBezTo>
                    <a:pt x="2111" y="2881"/>
                    <a:pt x="2622" y="2556"/>
                    <a:pt x="2859" y="2047"/>
                  </a:cubicBezTo>
                  <a:cubicBezTo>
                    <a:pt x="3194" y="1325"/>
                    <a:pt x="2880" y="468"/>
                    <a:pt x="2160" y="135"/>
                  </a:cubicBezTo>
                  <a:cubicBezTo>
                    <a:pt x="1966" y="45"/>
                    <a:pt x="1759" y="1"/>
                    <a:pt x="155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6" name="Google Shape;16106;p22"/>
            <p:cNvSpPr/>
            <p:nvPr/>
          </p:nvSpPr>
          <p:spPr>
            <a:xfrm>
              <a:off x="4775325" y="636000"/>
              <a:ext cx="46075" cy="41550"/>
            </a:xfrm>
            <a:custGeom>
              <a:avLst/>
              <a:gdLst/>
              <a:ahLst/>
              <a:cxnLst/>
              <a:rect l="l" t="t" r="r" b="b"/>
              <a:pathLst>
                <a:path w="1843" h="1662" extrusionOk="0">
                  <a:moveTo>
                    <a:pt x="897" y="0"/>
                  </a:moveTo>
                  <a:cubicBezTo>
                    <a:pt x="693" y="0"/>
                    <a:pt x="490" y="76"/>
                    <a:pt x="334" y="220"/>
                  </a:cubicBezTo>
                  <a:cubicBezTo>
                    <a:pt x="86" y="447"/>
                    <a:pt x="0" y="801"/>
                    <a:pt x="116" y="1117"/>
                  </a:cubicBezTo>
                  <a:cubicBezTo>
                    <a:pt x="232" y="1433"/>
                    <a:pt x="525" y="1648"/>
                    <a:pt x="861" y="1661"/>
                  </a:cubicBezTo>
                  <a:cubicBezTo>
                    <a:pt x="873" y="1662"/>
                    <a:pt x="884" y="1662"/>
                    <a:pt x="895" y="1662"/>
                  </a:cubicBezTo>
                  <a:cubicBezTo>
                    <a:pt x="1217" y="1662"/>
                    <a:pt x="1513" y="1475"/>
                    <a:pt x="1649" y="1180"/>
                  </a:cubicBezTo>
                  <a:cubicBezTo>
                    <a:pt x="1843" y="764"/>
                    <a:pt x="1661" y="271"/>
                    <a:pt x="1245" y="77"/>
                  </a:cubicBezTo>
                  <a:cubicBezTo>
                    <a:pt x="1134" y="25"/>
                    <a:pt x="1015" y="0"/>
                    <a:pt x="89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7" name="Google Shape;16107;p22"/>
            <p:cNvSpPr/>
            <p:nvPr/>
          </p:nvSpPr>
          <p:spPr>
            <a:xfrm>
              <a:off x="4633325" y="734925"/>
              <a:ext cx="26650" cy="22875"/>
            </a:xfrm>
            <a:custGeom>
              <a:avLst/>
              <a:gdLst/>
              <a:ahLst/>
              <a:cxnLst/>
              <a:rect l="l" t="t" r="r" b="b"/>
              <a:pathLst>
                <a:path w="1066" h="915" extrusionOk="0">
                  <a:moveTo>
                    <a:pt x="543" y="0"/>
                  </a:moveTo>
                  <a:cubicBezTo>
                    <a:pt x="247" y="0"/>
                    <a:pt x="1" y="301"/>
                    <a:pt x="116" y="615"/>
                  </a:cubicBezTo>
                  <a:cubicBezTo>
                    <a:pt x="179" y="788"/>
                    <a:pt x="341" y="907"/>
                    <a:pt x="526" y="915"/>
                  </a:cubicBezTo>
                  <a:cubicBezTo>
                    <a:pt x="533" y="915"/>
                    <a:pt x="539" y="915"/>
                    <a:pt x="545" y="915"/>
                  </a:cubicBezTo>
                  <a:cubicBezTo>
                    <a:pt x="721" y="915"/>
                    <a:pt x="884" y="813"/>
                    <a:pt x="959" y="650"/>
                  </a:cubicBezTo>
                  <a:cubicBezTo>
                    <a:pt x="1066" y="422"/>
                    <a:pt x="967" y="150"/>
                    <a:pt x="737" y="44"/>
                  </a:cubicBezTo>
                  <a:cubicBezTo>
                    <a:pt x="672" y="14"/>
                    <a:pt x="606" y="0"/>
                    <a:pt x="5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8" name="Google Shape;16108;p22"/>
            <p:cNvSpPr/>
            <p:nvPr/>
          </p:nvSpPr>
          <p:spPr>
            <a:xfrm>
              <a:off x="4770450" y="764975"/>
              <a:ext cx="26650" cy="22900"/>
            </a:xfrm>
            <a:custGeom>
              <a:avLst/>
              <a:gdLst/>
              <a:ahLst/>
              <a:cxnLst/>
              <a:rect l="l" t="t" r="r" b="b"/>
              <a:pathLst>
                <a:path w="1066" h="916" extrusionOk="0">
                  <a:moveTo>
                    <a:pt x="544" y="1"/>
                  </a:moveTo>
                  <a:cubicBezTo>
                    <a:pt x="247" y="1"/>
                    <a:pt x="0" y="301"/>
                    <a:pt x="116" y="616"/>
                  </a:cubicBezTo>
                  <a:cubicBezTo>
                    <a:pt x="180" y="789"/>
                    <a:pt x="341" y="907"/>
                    <a:pt x="526" y="915"/>
                  </a:cubicBezTo>
                  <a:cubicBezTo>
                    <a:pt x="532" y="915"/>
                    <a:pt x="538" y="915"/>
                    <a:pt x="545" y="915"/>
                  </a:cubicBezTo>
                  <a:cubicBezTo>
                    <a:pt x="722" y="915"/>
                    <a:pt x="883" y="813"/>
                    <a:pt x="959" y="652"/>
                  </a:cubicBezTo>
                  <a:cubicBezTo>
                    <a:pt x="1066" y="422"/>
                    <a:pt x="966" y="151"/>
                    <a:pt x="738" y="45"/>
                  </a:cubicBezTo>
                  <a:cubicBezTo>
                    <a:pt x="673" y="15"/>
                    <a:pt x="607" y="1"/>
                    <a:pt x="54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9" name="Google Shape;16109;p22"/>
            <p:cNvSpPr/>
            <p:nvPr/>
          </p:nvSpPr>
          <p:spPr>
            <a:xfrm>
              <a:off x="4679525" y="448325"/>
              <a:ext cx="67550" cy="60950"/>
            </a:xfrm>
            <a:custGeom>
              <a:avLst/>
              <a:gdLst/>
              <a:ahLst/>
              <a:cxnLst/>
              <a:rect l="l" t="t" r="r" b="b"/>
              <a:pathLst>
                <a:path w="2702" h="2438" extrusionOk="0">
                  <a:moveTo>
                    <a:pt x="1315" y="1"/>
                  </a:moveTo>
                  <a:cubicBezTo>
                    <a:pt x="1015" y="1"/>
                    <a:pt x="719" y="111"/>
                    <a:pt x="489" y="323"/>
                  </a:cubicBezTo>
                  <a:cubicBezTo>
                    <a:pt x="127" y="656"/>
                    <a:pt x="1" y="1175"/>
                    <a:pt x="171" y="1638"/>
                  </a:cubicBezTo>
                  <a:cubicBezTo>
                    <a:pt x="339" y="2099"/>
                    <a:pt x="771" y="2415"/>
                    <a:pt x="1264" y="2436"/>
                  </a:cubicBezTo>
                  <a:cubicBezTo>
                    <a:pt x="1281" y="2437"/>
                    <a:pt x="1298" y="2437"/>
                    <a:pt x="1316" y="2437"/>
                  </a:cubicBezTo>
                  <a:cubicBezTo>
                    <a:pt x="1787" y="2437"/>
                    <a:pt x="2219" y="2163"/>
                    <a:pt x="2419" y="1731"/>
                  </a:cubicBezTo>
                  <a:cubicBezTo>
                    <a:pt x="2702" y="1121"/>
                    <a:pt x="2437" y="398"/>
                    <a:pt x="1827" y="114"/>
                  </a:cubicBezTo>
                  <a:cubicBezTo>
                    <a:pt x="1663" y="38"/>
                    <a:pt x="1488" y="1"/>
                    <a:pt x="13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0" name="Google Shape;16110;p22"/>
            <p:cNvSpPr/>
            <p:nvPr/>
          </p:nvSpPr>
          <p:spPr>
            <a:xfrm>
              <a:off x="4285175" y="919950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724" y="1"/>
                  </a:moveTo>
                  <a:cubicBezTo>
                    <a:pt x="328" y="1"/>
                    <a:pt x="0" y="401"/>
                    <a:pt x="154" y="821"/>
                  </a:cubicBezTo>
                  <a:cubicBezTo>
                    <a:pt x="238" y="1053"/>
                    <a:pt x="454" y="1211"/>
                    <a:pt x="701" y="1220"/>
                  </a:cubicBezTo>
                  <a:cubicBezTo>
                    <a:pt x="710" y="1220"/>
                    <a:pt x="718" y="1220"/>
                    <a:pt x="727" y="1220"/>
                  </a:cubicBezTo>
                  <a:cubicBezTo>
                    <a:pt x="963" y="1220"/>
                    <a:pt x="1178" y="1083"/>
                    <a:pt x="1278" y="868"/>
                  </a:cubicBezTo>
                  <a:cubicBezTo>
                    <a:pt x="1419" y="563"/>
                    <a:pt x="1287" y="201"/>
                    <a:pt x="982" y="59"/>
                  </a:cubicBezTo>
                  <a:cubicBezTo>
                    <a:pt x="896" y="19"/>
                    <a:pt x="808" y="1"/>
                    <a:pt x="72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1" name="Google Shape;16111;p22"/>
            <p:cNvSpPr/>
            <p:nvPr/>
          </p:nvSpPr>
          <p:spPr>
            <a:xfrm>
              <a:off x="5028125" y="991950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723" y="1"/>
                  </a:moveTo>
                  <a:cubicBezTo>
                    <a:pt x="328" y="1"/>
                    <a:pt x="0" y="401"/>
                    <a:pt x="154" y="821"/>
                  </a:cubicBezTo>
                  <a:cubicBezTo>
                    <a:pt x="238" y="1051"/>
                    <a:pt x="455" y="1209"/>
                    <a:pt x="700" y="1220"/>
                  </a:cubicBezTo>
                  <a:cubicBezTo>
                    <a:pt x="708" y="1220"/>
                    <a:pt x="717" y="1220"/>
                    <a:pt x="726" y="1220"/>
                  </a:cubicBezTo>
                  <a:cubicBezTo>
                    <a:pt x="962" y="1220"/>
                    <a:pt x="1178" y="1084"/>
                    <a:pt x="1278" y="868"/>
                  </a:cubicBezTo>
                  <a:cubicBezTo>
                    <a:pt x="1420" y="563"/>
                    <a:pt x="1287" y="200"/>
                    <a:pt x="982" y="59"/>
                  </a:cubicBezTo>
                  <a:cubicBezTo>
                    <a:pt x="896" y="19"/>
                    <a:pt x="808" y="1"/>
                    <a:pt x="72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2" name="Google Shape;16112;p22"/>
            <p:cNvSpPr/>
            <p:nvPr/>
          </p:nvSpPr>
          <p:spPr>
            <a:xfrm>
              <a:off x="4092925" y="565600"/>
              <a:ext cx="17800" cy="15275"/>
            </a:xfrm>
            <a:custGeom>
              <a:avLst/>
              <a:gdLst/>
              <a:ahLst/>
              <a:cxnLst/>
              <a:rect l="l" t="t" r="r" b="b"/>
              <a:pathLst>
                <a:path w="712" h="611" extrusionOk="0">
                  <a:moveTo>
                    <a:pt x="363" y="0"/>
                  </a:moveTo>
                  <a:cubicBezTo>
                    <a:pt x="165" y="0"/>
                    <a:pt x="1" y="201"/>
                    <a:pt x="78" y="411"/>
                  </a:cubicBezTo>
                  <a:cubicBezTo>
                    <a:pt x="127" y="543"/>
                    <a:pt x="246" y="611"/>
                    <a:pt x="365" y="611"/>
                  </a:cubicBezTo>
                  <a:cubicBezTo>
                    <a:pt x="476" y="611"/>
                    <a:pt x="586" y="553"/>
                    <a:pt x="641" y="434"/>
                  </a:cubicBezTo>
                  <a:cubicBezTo>
                    <a:pt x="712" y="281"/>
                    <a:pt x="644" y="100"/>
                    <a:pt x="492" y="30"/>
                  </a:cubicBezTo>
                  <a:cubicBezTo>
                    <a:pt x="449" y="9"/>
                    <a:pt x="405" y="0"/>
                    <a:pt x="36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3" name="Google Shape;16113;p22"/>
            <p:cNvSpPr/>
            <p:nvPr/>
          </p:nvSpPr>
          <p:spPr>
            <a:xfrm>
              <a:off x="3642025" y="1175475"/>
              <a:ext cx="35525" cy="30500"/>
            </a:xfrm>
            <a:custGeom>
              <a:avLst/>
              <a:gdLst/>
              <a:ahLst/>
              <a:cxnLst/>
              <a:rect l="l" t="t" r="r" b="b"/>
              <a:pathLst>
                <a:path w="1421" h="1220" extrusionOk="0">
                  <a:moveTo>
                    <a:pt x="725" y="1"/>
                  </a:moveTo>
                  <a:cubicBezTo>
                    <a:pt x="329" y="1"/>
                    <a:pt x="0" y="401"/>
                    <a:pt x="155" y="821"/>
                  </a:cubicBezTo>
                  <a:cubicBezTo>
                    <a:pt x="239" y="1053"/>
                    <a:pt x="456" y="1210"/>
                    <a:pt x="702" y="1219"/>
                  </a:cubicBezTo>
                  <a:cubicBezTo>
                    <a:pt x="711" y="1220"/>
                    <a:pt x="720" y="1220"/>
                    <a:pt x="728" y="1220"/>
                  </a:cubicBezTo>
                  <a:cubicBezTo>
                    <a:pt x="965" y="1220"/>
                    <a:pt x="1179" y="1082"/>
                    <a:pt x="1279" y="868"/>
                  </a:cubicBezTo>
                  <a:cubicBezTo>
                    <a:pt x="1421" y="563"/>
                    <a:pt x="1289" y="200"/>
                    <a:pt x="983" y="59"/>
                  </a:cubicBezTo>
                  <a:cubicBezTo>
                    <a:pt x="897" y="19"/>
                    <a:pt x="809" y="1"/>
                    <a:pt x="7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4" name="Google Shape;16114;p22"/>
            <p:cNvSpPr/>
            <p:nvPr/>
          </p:nvSpPr>
          <p:spPr>
            <a:xfrm>
              <a:off x="4375425" y="455725"/>
              <a:ext cx="38200" cy="32825"/>
            </a:xfrm>
            <a:custGeom>
              <a:avLst/>
              <a:gdLst/>
              <a:ahLst/>
              <a:cxnLst/>
              <a:rect l="l" t="t" r="r" b="b"/>
              <a:pathLst>
                <a:path w="1528" h="1313" extrusionOk="0">
                  <a:moveTo>
                    <a:pt x="779" y="0"/>
                  </a:moveTo>
                  <a:cubicBezTo>
                    <a:pt x="353" y="0"/>
                    <a:pt x="0" y="431"/>
                    <a:pt x="166" y="883"/>
                  </a:cubicBezTo>
                  <a:cubicBezTo>
                    <a:pt x="258" y="1131"/>
                    <a:pt x="489" y="1301"/>
                    <a:pt x="754" y="1312"/>
                  </a:cubicBezTo>
                  <a:cubicBezTo>
                    <a:pt x="763" y="1312"/>
                    <a:pt x="772" y="1312"/>
                    <a:pt x="780" y="1312"/>
                  </a:cubicBezTo>
                  <a:cubicBezTo>
                    <a:pt x="1036" y="1312"/>
                    <a:pt x="1269" y="1165"/>
                    <a:pt x="1376" y="933"/>
                  </a:cubicBezTo>
                  <a:cubicBezTo>
                    <a:pt x="1528" y="604"/>
                    <a:pt x="1385" y="215"/>
                    <a:pt x="1056" y="63"/>
                  </a:cubicBezTo>
                  <a:cubicBezTo>
                    <a:pt x="963" y="20"/>
                    <a:pt x="869" y="0"/>
                    <a:pt x="77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5" name="Google Shape;16115;p22"/>
            <p:cNvSpPr/>
            <p:nvPr/>
          </p:nvSpPr>
          <p:spPr>
            <a:xfrm>
              <a:off x="4548975" y="492075"/>
              <a:ext cx="8250" cy="7125"/>
            </a:xfrm>
            <a:custGeom>
              <a:avLst/>
              <a:gdLst/>
              <a:ahLst/>
              <a:cxnLst/>
              <a:rect l="l" t="t" r="r" b="b"/>
              <a:pathLst>
                <a:path w="330" h="285" extrusionOk="0">
                  <a:moveTo>
                    <a:pt x="169" y="1"/>
                  </a:moveTo>
                  <a:cubicBezTo>
                    <a:pt x="77" y="1"/>
                    <a:pt x="0" y="93"/>
                    <a:pt x="36" y="191"/>
                  </a:cubicBezTo>
                  <a:cubicBezTo>
                    <a:pt x="59" y="253"/>
                    <a:pt x="113" y="284"/>
                    <a:pt x="168" y="284"/>
                  </a:cubicBezTo>
                  <a:cubicBezTo>
                    <a:pt x="220" y="284"/>
                    <a:pt x="271" y="257"/>
                    <a:pt x="298" y="202"/>
                  </a:cubicBezTo>
                  <a:cubicBezTo>
                    <a:pt x="329" y="131"/>
                    <a:pt x="299" y="47"/>
                    <a:pt x="228" y="14"/>
                  </a:cubicBezTo>
                  <a:cubicBezTo>
                    <a:pt x="208" y="5"/>
                    <a:pt x="188" y="1"/>
                    <a:pt x="16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6" name="Google Shape;16116;p22"/>
            <p:cNvSpPr/>
            <p:nvPr/>
          </p:nvSpPr>
          <p:spPr>
            <a:xfrm>
              <a:off x="4643550" y="338800"/>
              <a:ext cx="8250" cy="7100"/>
            </a:xfrm>
            <a:custGeom>
              <a:avLst/>
              <a:gdLst/>
              <a:ahLst/>
              <a:cxnLst/>
              <a:rect l="l" t="t" r="r" b="b"/>
              <a:pathLst>
                <a:path w="330" h="284" extrusionOk="0">
                  <a:moveTo>
                    <a:pt x="167" y="0"/>
                  </a:moveTo>
                  <a:cubicBezTo>
                    <a:pt x="75" y="0"/>
                    <a:pt x="0" y="94"/>
                    <a:pt x="35" y="190"/>
                  </a:cubicBezTo>
                  <a:cubicBezTo>
                    <a:pt x="57" y="252"/>
                    <a:pt x="113" y="284"/>
                    <a:pt x="169" y="284"/>
                  </a:cubicBezTo>
                  <a:cubicBezTo>
                    <a:pt x="220" y="284"/>
                    <a:pt x="272" y="257"/>
                    <a:pt x="298" y="202"/>
                  </a:cubicBezTo>
                  <a:cubicBezTo>
                    <a:pt x="329" y="130"/>
                    <a:pt x="299" y="46"/>
                    <a:pt x="229" y="14"/>
                  </a:cubicBezTo>
                  <a:cubicBezTo>
                    <a:pt x="208" y="5"/>
                    <a:pt x="187" y="0"/>
                    <a:pt x="16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7" name="Google Shape;16117;p22"/>
            <p:cNvSpPr/>
            <p:nvPr/>
          </p:nvSpPr>
          <p:spPr>
            <a:xfrm>
              <a:off x="4959725" y="521850"/>
              <a:ext cx="12450" cy="10650"/>
            </a:xfrm>
            <a:custGeom>
              <a:avLst/>
              <a:gdLst/>
              <a:ahLst/>
              <a:cxnLst/>
              <a:rect l="l" t="t" r="r" b="b"/>
              <a:pathLst>
                <a:path w="498" h="426" extrusionOk="0">
                  <a:moveTo>
                    <a:pt x="253" y="0"/>
                  </a:moveTo>
                  <a:cubicBezTo>
                    <a:pt x="115" y="0"/>
                    <a:pt x="1" y="140"/>
                    <a:pt x="55" y="286"/>
                  </a:cubicBezTo>
                  <a:cubicBezTo>
                    <a:pt x="89" y="378"/>
                    <a:pt x="172" y="425"/>
                    <a:pt x="255" y="425"/>
                  </a:cubicBezTo>
                  <a:cubicBezTo>
                    <a:pt x="332" y="425"/>
                    <a:pt x="409" y="385"/>
                    <a:pt x="448" y="302"/>
                  </a:cubicBezTo>
                  <a:cubicBezTo>
                    <a:pt x="497" y="195"/>
                    <a:pt x="451" y="69"/>
                    <a:pt x="344" y="21"/>
                  </a:cubicBezTo>
                  <a:cubicBezTo>
                    <a:pt x="313" y="7"/>
                    <a:pt x="283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8" name="Google Shape;16118;p22"/>
            <p:cNvSpPr/>
            <p:nvPr/>
          </p:nvSpPr>
          <p:spPr>
            <a:xfrm>
              <a:off x="5110175" y="729825"/>
              <a:ext cx="24775" cy="21300"/>
            </a:xfrm>
            <a:custGeom>
              <a:avLst/>
              <a:gdLst/>
              <a:ahLst/>
              <a:cxnLst/>
              <a:rect l="l" t="t" r="r" b="b"/>
              <a:pathLst>
                <a:path w="991" h="852" extrusionOk="0">
                  <a:moveTo>
                    <a:pt x="505" y="0"/>
                  </a:moveTo>
                  <a:cubicBezTo>
                    <a:pt x="229" y="0"/>
                    <a:pt x="0" y="279"/>
                    <a:pt x="108" y="573"/>
                  </a:cubicBezTo>
                  <a:cubicBezTo>
                    <a:pt x="176" y="758"/>
                    <a:pt x="341" y="852"/>
                    <a:pt x="507" y="852"/>
                  </a:cubicBezTo>
                  <a:cubicBezTo>
                    <a:pt x="661" y="852"/>
                    <a:pt x="816" y="770"/>
                    <a:pt x="893" y="605"/>
                  </a:cubicBezTo>
                  <a:cubicBezTo>
                    <a:pt x="990" y="393"/>
                    <a:pt x="899" y="140"/>
                    <a:pt x="685" y="41"/>
                  </a:cubicBezTo>
                  <a:cubicBezTo>
                    <a:pt x="625" y="13"/>
                    <a:pt x="564" y="0"/>
                    <a:pt x="50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9" name="Google Shape;16119;p22"/>
            <p:cNvSpPr/>
            <p:nvPr/>
          </p:nvSpPr>
          <p:spPr>
            <a:xfrm>
              <a:off x="5005700" y="429125"/>
              <a:ext cx="16525" cy="14225"/>
            </a:xfrm>
            <a:custGeom>
              <a:avLst/>
              <a:gdLst/>
              <a:ahLst/>
              <a:cxnLst/>
              <a:rect l="l" t="t" r="r" b="b"/>
              <a:pathLst>
                <a:path w="661" h="569" extrusionOk="0">
                  <a:moveTo>
                    <a:pt x="336" y="1"/>
                  </a:moveTo>
                  <a:cubicBezTo>
                    <a:pt x="152" y="1"/>
                    <a:pt x="0" y="187"/>
                    <a:pt x="71" y="383"/>
                  </a:cubicBezTo>
                  <a:cubicBezTo>
                    <a:pt x="116" y="506"/>
                    <a:pt x="227" y="569"/>
                    <a:pt x="338" y="569"/>
                  </a:cubicBezTo>
                  <a:cubicBezTo>
                    <a:pt x="441" y="569"/>
                    <a:pt x="543" y="514"/>
                    <a:pt x="594" y="404"/>
                  </a:cubicBezTo>
                  <a:cubicBezTo>
                    <a:pt x="660" y="262"/>
                    <a:pt x="599" y="94"/>
                    <a:pt x="457" y="28"/>
                  </a:cubicBezTo>
                  <a:cubicBezTo>
                    <a:pt x="417" y="9"/>
                    <a:pt x="376" y="1"/>
                    <a:pt x="3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0" name="Google Shape;16120;p22"/>
            <p:cNvSpPr/>
            <p:nvPr/>
          </p:nvSpPr>
          <p:spPr>
            <a:xfrm>
              <a:off x="4690750" y="899100"/>
              <a:ext cx="24850" cy="21375"/>
            </a:xfrm>
            <a:custGeom>
              <a:avLst/>
              <a:gdLst/>
              <a:ahLst/>
              <a:cxnLst/>
              <a:rect l="l" t="t" r="r" b="b"/>
              <a:pathLst>
                <a:path w="994" h="855" extrusionOk="0">
                  <a:moveTo>
                    <a:pt x="507" y="0"/>
                  </a:moveTo>
                  <a:cubicBezTo>
                    <a:pt x="229" y="0"/>
                    <a:pt x="0" y="280"/>
                    <a:pt x="107" y="575"/>
                  </a:cubicBezTo>
                  <a:cubicBezTo>
                    <a:pt x="175" y="760"/>
                    <a:pt x="341" y="854"/>
                    <a:pt x="508" y="854"/>
                  </a:cubicBezTo>
                  <a:cubicBezTo>
                    <a:pt x="662" y="854"/>
                    <a:pt x="817" y="773"/>
                    <a:pt x="894" y="608"/>
                  </a:cubicBezTo>
                  <a:cubicBezTo>
                    <a:pt x="993" y="394"/>
                    <a:pt x="900" y="140"/>
                    <a:pt x="688" y="41"/>
                  </a:cubicBezTo>
                  <a:cubicBezTo>
                    <a:pt x="627" y="13"/>
                    <a:pt x="566" y="0"/>
                    <a:pt x="50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1" name="Google Shape;16121;p22"/>
            <p:cNvSpPr/>
            <p:nvPr/>
          </p:nvSpPr>
          <p:spPr>
            <a:xfrm>
              <a:off x="4921575" y="878575"/>
              <a:ext cx="16575" cy="14275"/>
            </a:xfrm>
            <a:custGeom>
              <a:avLst/>
              <a:gdLst/>
              <a:ahLst/>
              <a:cxnLst/>
              <a:rect l="l" t="t" r="r" b="b"/>
              <a:pathLst>
                <a:path w="663" h="571" extrusionOk="0">
                  <a:moveTo>
                    <a:pt x="339" y="1"/>
                  </a:moveTo>
                  <a:cubicBezTo>
                    <a:pt x="154" y="1"/>
                    <a:pt x="0" y="187"/>
                    <a:pt x="72" y="383"/>
                  </a:cubicBezTo>
                  <a:cubicBezTo>
                    <a:pt x="118" y="507"/>
                    <a:pt x="229" y="570"/>
                    <a:pt x="340" y="570"/>
                  </a:cubicBezTo>
                  <a:cubicBezTo>
                    <a:pt x="444" y="570"/>
                    <a:pt x="547" y="516"/>
                    <a:pt x="598" y="405"/>
                  </a:cubicBezTo>
                  <a:cubicBezTo>
                    <a:pt x="663" y="262"/>
                    <a:pt x="601" y="94"/>
                    <a:pt x="460" y="28"/>
                  </a:cubicBezTo>
                  <a:cubicBezTo>
                    <a:pt x="419" y="9"/>
                    <a:pt x="378" y="1"/>
                    <a:pt x="33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2" name="Google Shape;16122;p22"/>
            <p:cNvSpPr/>
            <p:nvPr/>
          </p:nvSpPr>
          <p:spPr>
            <a:xfrm>
              <a:off x="4546000" y="863475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30" y="0"/>
                  </a:moveTo>
                  <a:cubicBezTo>
                    <a:pt x="59" y="0"/>
                    <a:pt x="0" y="73"/>
                    <a:pt x="27" y="149"/>
                  </a:cubicBezTo>
                  <a:cubicBezTo>
                    <a:pt x="44" y="197"/>
                    <a:pt x="88" y="222"/>
                    <a:pt x="131" y="222"/>
                  </a:cubicBezTo>
                  <a:cubicBezTo>
                    <a:pt x="171" y="222"/>
                    <a:pt x="211" y="201"/>
                    <a:pt x="230" y="158"/>
                  </a:cubicBezTo>
                  <a:cubicBezTo>
                    <a:pt x="257" y="103"/>
                    <a:pt x="233" y="37"/>
                    <a:pt x="178" y="11"/>
                  </a:cubicBezTo>
                  <a:cubicBezTo>
                    <a:pt x="162" y="4"/>
                    <a:pt x="146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3" name="Google Shape;16123;p22"/>
            <p:cNvSpPr/>
            <p:nvPr/>
          </p:nvSpPr>
          <p:spPr>
            <a:xfrm>
              <a:off x="4563575" y="979575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0" y="1"/>
                  </a:moveTo>
                  <a:cubicBezTo>
                    <a:pt x="59" y="1"/>
                    <a:pt x="0" y="73"/>
                    <a:pt x="28" y="148"/>
                  </a:cubicBezTo>
                  <a:cubicBezTo>
                    <a:pt x="45" y="197"/>
                    <a:pt x="88" y="221"/>
                    <a:pt x="131" y="221"/>
                  </a:cubicBezTo>
                  <a:cubicBezTo>
                    <a:pt x="171" y="221"/>
                    <a:pt x="211" y="200"/>
                    <a:pt x="231" y="157"/>
                  </a:cubicBezTo>
                  <a:cubicBezTo>
                    <a:pt x="256" y="102"/>
                    <a:pt x="234" y="37"/>
                    <a:pt x="178" y="12"/>
                  </a:cubicBezTo>
                  <a:cubicBezTo>
                    <a:pt x="162" y="4"/>
                    <a:pt x="146" y="1"/>
                    <a:pt x="13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4" name="Google Shape;16124;p22"/>
            <p:cNvSpPr/>
            <p:nvPr/>
          </p:nvSpPr>
          <p:spPr>
            <a:xfrm>
              <a:off x="4840025" y="98015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32" y="0"/>
                  </a:moveTo>
                  <a:cubicBezTo>
                    <a:pt x="60" y="0"/>
                    <a:pt x="1" y="73"/>
                    <a:pt x="29" y="149"/>
                  </a:cubicBezTo>
                  <a:cubicBezTo>
                    <a:pt x="46" y="197"/>
                    <a:pt x="89" y="221"/>
                    <a:pt x="132" y="221"/>
                  </a:cubicBezTo>
                  <a:cubicBezTo>
                    <a:pt x="172" y="221"/>
                    <a:pt x="212" y="200"/>
                    <a:pt x="232" y="157"/>
                  </a:cubicBezTo>
                  <a:cubicBezTo>
                    <a:pt x="258" y="103"/>
                    <a:pt x="233" y="37"/>
                    <a:pt x="179" y="11"/>
                  </a:cubicBezTo>
                  <a:cubicBezTo>
                    <a:pt x="163" y="4"/>
                    <a:pt x="147" y="0"/>
                    <a:pt x="13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5" name="Google Shape;16125;p22"/>
            <p:cNvSpPr/>
            <p:nvPr/>
          </p:nvSpPr>
          <p:spPr>
            <a:xfrm>
              <a:off x="4248800" y="724025"/>
              <a:ext cx="6450" cy="5525"/>
            </a:xfrm>
            <a:custGeom>
              <a:avLst/>
              <a:gdLst/>
              <a:ahLst/>
              <a:cxnLst/>
              <a:rect l="l" t="t" r="r" b="b"/>
              <a:pathLst>
                <a:path w="258" h="221" extrusionOk="0">
                  <a:moveTo>
                    <a:pt x="130" y="0"/>
                  </a:moveTo>
                  <a:cubicBezTo>
                    <a:pt x="59" y="0"/>
                    <a:pt x="0" y="73"/>
                    <a:pt x="28" y="148"/>
                  </a:cubicBezTo>
                  <a:cubicBezTo>
                    <a:pt x="46" y="196"/>
                    <a:pt x="89" y="221"/>
                    <a:pt x="132" y="221"/>
                  </a:cubicBezTo>
                  <a:cubicBezTo>
                    <a:pt x="172" y="221"/>
                    <a:pt x="212" y="200"/>
                    <a:pt x="232" y="157"/>
                  </a:cubicBezTo>
                  <a:cubicBezTo>
                    <a:pt x="258" y="102"/>
                    <a:pt x="234" y="37"/>
                    <a:pt x="178" y="11"/>
                  </a:cubicBezTo>
                  <a:cubicBezTo>
                    <a:pt x="162" y="4"/>
                    <a:pt x="146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6" name="Google Shape;16126;p22"/>
            <p:cNvSpPr/>
            <p:nvPr/>
          </p:nvSpPr>
          <p:spPr>
            <a:xfrm>
              <a:off x="4039650" y="878075"/>
              <a:ext cx="28950" cy="24900"/>
            </a:xfrm>
            <a:custGeom>
              <a:avLst/>
              <a:gdLst/>
              <a:ahLst/>
              <a:cxnLst/>
              <a:rect l="l" t="t" r="r" b="b"/>
              <a:pathLst>
                <a:path w="1158" h="996" extrusionOk="0">
                  <a:moveTo>
                    <a:pt x="591" y="0"/>
                  </a:moveTo>
                  <a:cubicBezTo>
                    <a:pt x="268" y="0"/>
                    <a:pt x="1" y="327"/>
                    <a:pt x="127" y="669"/>
                  </a:cubicBezTo>
                  <a:cubicBezTo>
                    <a:pt x="196" y="858"/>
                    <a:pt x="372" y="986"/>
                    <a:pt x="572" y="995"/>
                  </a:cubicBezTo>
                  <a:cubicBezTo>
                    <a:pt x="578" y="995"/>
                    <a:pt x="584" y="995"/>
                    <a:pt x="591" y="995"/>
                  </a:cubicBezTo>
                  <a:cubicBezTo>
                    <a:pt x="785" y="995"/>
                    <a:pt x="961" y="884"/>
                    <a:pt x="1044" y="708"/>
                  </a:cubicBezTo>
                  <a:cubicBezTo>
                    <a:pt x="1158" y="458"/>
                    <a:pt x="1050" y="164"/>
                    <a:pt x="802" y="48"/>
                  </a:cubicBezTo>
                  <a:cubicBezTo>
                    <a:pt x="731" y="15"/>
                    <a:pt x="660" y="0"/>
                    <a:pt x="5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7" name="Google Shape;16127;p22"/>
            <p:cNvSpPr/>
            <p:nvPr/>
          </p:nvSpPr>
          <p:spPr>
            <a:xfrm>
              <a:off x="3584800" y="401825"/>
              <a:ext cx="46875" cy="43950"/>
            </a:xfrm>
            <a:custGeom>
              <a:avLst/>
              <a:gdLst/>
              <a:ahLst/>
              <a:cxnLst/>
              <a:rect l="l" t="t" r="r" b="b"/>
              <a:pathLst>
                <a:path w="1875" h="1758" extrusionOk="0">
                  <a:moveTo>
                    <a:pt x="936" y="1"/>
                  </a:moveTo>
                  <a:cubicBezTo>
                    <a:pt x="862" y="1"/>
                    <a:pt x="788" y="10"/>
                    <a:pt x="714" y="29"/>
                  </a:cubicBezTo>
                  <a:cubicBezTo>
                    <a:pt x="372" y="119"/>
                    <a:pt x="116" y="408"/>
                    <a:pt x="66" y="759"/>
                  </a:cubicBezTo>
                  <a:cubicBezTo>
                    <a:pt x="0" y="1240"/>
                    <a:pt x="337" y="1684"/>
                    <a:pt x="818" y="1750"/>
                  </a:cubicBezTo>
                  <a:cubicBezTo>
                    <a:pt x="858" y="1755"/>
                    <a:pt x="898" y="1758"/>
                    <a:pt x="937" y="1758"/>
                  </a:cubicBezTo>
                  <a:cubicBezTo>
                    <a:pt x="1246" y="1758"/>
                    <a:pt x="1536" y="1595"/>
                    <a:pt x="1696" y="1323"/>
                  </a:cubicBezTo>
                  <a:cubicBezTo>
                    <a:pt x="1875" y="1016"/>
                    <a:pt x="1852" y="632"/>
                    <a:pt x="1637" y="349"/>
                  </a:cubicBezTo>
                  <a:cubicBezTo>
                    <a:pt x="1468" y="126"/>
                    <a:pt x="1207" y="1"/>
                    <a:pt x="9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8" name="Google Shape;16128;p22"/>
            <p:cNvSpPr/>
            <p:nvPr/>
          </p:nvSpPr>
          <p:spPr>
            <a:xfrm>
              <a:off x="3362875" y="1083450"/>
              <a:ext cx="44350" cy="41550"/>
            </a:xfrm>
            <a:custGeom>
              <a:avLst/>
              <a:gdLst/>
              <a:ahLst/>
              <a:cxnLst/>
              <a:rect l="l" t="t" r="r" b="b"/>
              <a:pathLst>
                <a:path w="1774" h="1662" extrusionOk="0">
                  <a:moveTo>
                    <a:pt x="888" y="0"/>
                  </a:moveTo>
                  <a:cubicBezTo>
                    <a:pt x="818" y="0"/>
                    <a:pt x="747" y="9"/>
                    <a:pt x="677" y="28"/>
                  </a:cubicBezTo>
                  <a:cubicBezTo>
                    <a:pt x="350" y="112"/>
                    <a:pt x="108" y="385"/>
                    <a:pt x="63" y="717"/>
                  </a:cubicBezTo>
                  <a:cubicBezTo>
                    <a:pt x="0" y="1171"/>
                    <a:pt x="319" y="1591"/>
                    <a:pt x="773" y="1654"/>
                  </a:cubicBezTo>
                  <a:cubicBezTo>
                    <a:pt x="810" y="1659"/>
                    <a:pt x="848" y="1661"/>
                    <a:pt x="885" y="1661"/>
                  </a:cubicBezTo>
                  <a:cubicBezTo>
                    <a:pt x="1178" y="1661"/>
                    <a:pt x="1453" y="1507"/>
                    <a:pt x="1604" y="1250"/>
                  </a:cubicBezTo>
                  <a:cubicBezTo>
                    <a:pt x="1774" y="959"/>
                    <a:pt x="1751" y="597"/>
                    <a:pt x="1548" y="328"/>
                  </a:cubicBezTo>
                  <a:cubicBezTo>
                    <a:pt x="1389" y="118"/>
                    <a:pt x="1143" y="0"/>
                    <a:pt x="88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9" name="Google Shape;16129;p22"/>
            <p:cNvSpPr/>
            <p:nvPr/>
          </p:nvSpPr>
          <p:spPr>
            <a:xfrm>
              <a:off x="3490675" y="962875"/>
              <a:ext cx="27100" cy="22875"/>
            </a:xfrm>
            <a:custGeom>
              <a:avLst/>
              <a:gdLst/>
              <a:ahLst/>
              <a:cxnLst/>
              <a:rect l="l" t="t" r="r" b="b"/>
              <a:pathLst>
                <a:path w="1084" h="915" extrusionOk="0">
                  <a:moveTo>
                    <a:pt x="491" y="1"/>
                  </a:moveTo>
                  <a:cubicBezTo>
                    <a:pt x="278" y="1"/>
                    <a:pt x="69" y="147"/>
                    <a:pt x="35" y="395"/>
                  </a:cubicBezTo>
                  <a:cubicBezTo>
                    <a:pt x="0" y="645"/>
                    <a:pt x="176" y="875"/>
                    <a:pt x="425" y="910"/>
                  </a:cubicBezTo>
                  <a:cubicBezTo>
                    <a:pt x="448" y="913"/>
                    <a:pt x="470" y="914"/>
                    <a:pt x="492" y="914"/>
                  </a:cubicBezTo>
                  <a:cubicBezTo>
                    <a:pt x="857" y="914"/>
                    <a:pt x="1084" y="487"/>
                    <a:pt x="852" y="182"/>
                  </a:cubicBezTo>
                  <a:cubicBezTo>
                    <a:pt x="758" y="57"/>
                    <a:pt x="624" y="1"/>
                    <a:pt x="4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0" name="Google Shape;16130;p22"/>
            <p:cNvSpPr/>
            <p:nvPr/>
          </p:nvSpPr>
          <p:spPr>
            <a:xfrm>
              <a:off x="3350775" y="974375"/>
              <a:ext cx="27100" cy="22875"/>
            </a:xfrm>
            <a:custGeom>
              <a:avLst/>
              <a:gdLst/>
              <a:ahLst/>
              <a:cxnLst/>
              <a:rect l="l" t="t" r="r" b="b"/>
              <a:pathLst>
                <a:path w="1084" h="915" extrusionOk="0">
                  <a:moveTo>
                    <a:pt x="490" y="0"/>
                  </a:moveTo>
                  <a:cubicBezTo>
                    <a:pt x="278" y="0"/>
                    <a:pt x="69" y="147"/>
                    <a:pt x="35" y="395"/>
                  </a:cubicBezTo>
                  <a:cubicBezTo>
                    <a:pt x="0" y="645"/>
                    <a:pt x="175" y="875"/>
                    <a:pt x="426" y="909"/>
                  </a:cubicBezTo>
                  <a:cubicBezTo>
                    <a:pt x="448" y="913"/>
                    <a:pt x="470" y="914"/>
                    <a:pt x="492" y="914"/>
                  </a:cubicBezTo>
                  <a:cubicBezTo>
                    <a:pt x="857" y="914"/>
                    <a:pt x="1084" y="487"/>
                    <a:pt x="851" y="182"/>
                  </a:cubicBezTo>
                  <a:cubicBezTo>
                    <a:pt x="757" y="57"/>
                    <a:pt x="623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1" name="Google Shape;16131;p22"/>
            <p:cNvSpPr/>
            <p:nvPr/>
          </p:nvSpPr>
          <p:spPr>
            <a:xfrm>
              <a:off x="3807100" y="588875"/>
              <a:ext cx="32525" cy="30475"/>
            </a:xfrm>
            <a:custGeom>
              <a:avLst/>
              <a:gdLst/>
              <a:ahLst/>
              <a:cxnLst/>
              <a:rect l="l" t="t" r="r" b="b"/>
              <a:pathLst>
                <a:path w="1301" h="1219" extrusionOk="0">
                  <a:moveTo>
                    <a:pt x="649" y="0"/>
                  </a:moveTo>
                  <a:cubicBezTo>
                    <a:pt x="598" y="0"/>
                    <a:pt x="547" y="7"/>
                    <a:pt x="496" y="20"/>
                  </a:cubicBezTo>
                  <a:cubicBezTo>
                    <a:pt x="257" y="83"/>
                    <a:pt x="80" y="283"/>
                    <a:pt x="47" y="526"/>
                  </a:cubicBezTo>
                  <a:cubicBezTo>
                    <a:pt x="0" y="860"/>
                    <a:pt x="233" y="1167"/>
                    <a:pt x="567" y="1213"/>
                  </a:cubicBezTo>
                  <a:cubicBezTo>
                    <a:pt x="594" y="1217"/>
                    <a:pt x="622" y="1219"/>
                    <a:pt x="649" y="1219"/>
                  </a:cubicBezTo>
                  <a:cubicBezTo>
                    <a:pt x="863" y="1219"/>
                    <a:pt x="1065" y="1105"/>
                    <a:pt x="1176" y="917"/>
                  </a:cubicBezTo>
                  <a:cubicBezTo>
                    <a:pt x="1300" y="704"/>
                    <a:pt x="1284" y="438"/>
                    <a:pt x="1135" y="241"/>
                  </a:cubicBezTo>
                  <a:cubicBezTo>
                    <a:pt x="1018" y="87"/>
                    <a:pt x="837" y="0"/>
                    <a:pt x="64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2" name="Google Shape;16132;p22"/>
            <p:cNvSpPr/>
            <p:nvPr/>
          </p:nvSpPr>
          <p:spPr>
            <a:xfrm>
              <a:off x="3028375" y="826850"/>
              <a:ext cx="32475" cy="30500"/>
            </a:xfrm>
            <a:custGeom>
              <a:avLst/>
              <a:gdLst/>
              <a:ahLst/>
              <a:cxnLst/>
              <a:rect l="l" t="t" r="r" b="b"/>
              <a:pathLst>
                <a:path w="1299" h="1220" extrusionOk="0">
                  <a:moveTo>
                    <a:pt x="650" y="1"/>
                  </a:moveTo>
                  <a:cubicBezTo>
                    <a:pt x="599" y="1"/>
                    <a:pt x="546" y="8"/>
                    <a:pt x="495" y="21"/>
                  </a:cubicBezTo>
                  <a:cubicBezTo>
                    <a:pt x="256" y="83"/>
                    <a:pt x="78" y="283"/>
                    <a:pt x="45" y="528"/>
                  </a:cubicBezTo>
                  <a:cubicBezTo>
                    <a:pt x="0" y="860"/>
                    <a:pt x="233" y="1168"/>
                    <a:pt x="565" y="1213"/>
                  </a:cubicBezTo>
                  <a:cubicBezTo>
                    <a:pt x="594" y="1217"/>
                    <a:pt x="622" y="1219"/>
                    <a:pt x="650" y="1219"/>
                  </a:cubicBezTo>
                  <a:cubicBezTo>
                    <a:pt x="865" y="1219"/>
                    <a:pt x="1065" y="1106"/>
                    <a:pt x="1174" y="917"/>
                  </a:cubicBezTo>
                  <a:cubicBezTo>
                    <a:pt x="1299" y="705"/>
                    <a:pt x="1284" y="439"/>
                    <a:pt x="1133" y="242"/>
                  </a:cubicBezTo>
                  <a:cubicBezTo>
                    <a:pt x="1017" y="88"/>
                    <a:pt x="837" y="1"/>
                    <a:pt x="65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3" name="Google Shape;16133;p22"/>
            <p:cNvSpPr/>
            <p:nvPr/>
          </p:nvSpPr>
          <p:spPr>
            <a:xfrm>
              <a:off x="4066475" y="972325"/>
              <a:ext cx="18100" cy="15250"/>
            </a:xfrm>
            <a:custGeom>
              <a:avLst/>
              <a:gdLst/>
              <a:ahLst/>
              <a:cxnLst/>
              <a:rect l="l" t="t" r="r" b="b"/>
              <a:pathLst>
                <a:path w="724" h="610" extrusionOk="0">
                  <a:moveTo>
                    <a:pt x="328" y="0"/>
                  </a:moveTo>
                  <a:cubicBezTo>
                    <a:pt x="186" y="0"/>
                    <a:pt x="47" y="98"/>
                    <a:pt x="23" y="264"/>
                  </a:cubicBezTo>
                  <a:cubicBezTo>
                    <a:pt x="1" y="431"/>
                    <a:pt x="118" y="584"/>
                    <a:pt x="283" y="607"/>
                  </a:cubicBezTo>
                  <a:cubicBezTo>
                    <a:pt x="299" y="609"/>
                    <a:pt x="314" y="610"/>
                    <a:pt x="328" y="610"/>
                  </a:cubicBezTo>
                  <a:cubicBezTo>
                    <a:pt x="572" y="610"/>
                    <a:pt x="724" y="325"/>
                    <a:pt x="569" y="121"/>
                  </a:cubicBezTo>
                  <a:cubicBezTo>
                    <a:pt x="506" y="38"/>
                    <a:pt x="417" y="0"/>
                    <a:pt x="3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4" name="Google Shape;16134;p22"/>
            <p:cNvSpPr/>
            <p:nvPr/>
          </p:nvSpPr>
          <p:spPr>
            <a:xfrm>
              <a:off x="3391250" y="372825"/>
              <a:ext cx="27100" cy="22900"/>
            </a:xfrm>
            <a:custGeom>
              <a:avLst/>
              <a:gdLst/>
              <a:ahLst/>
              <a:cxnLst/>
              <a:rect l="l" t="t" r="r" b="b"/>
              <a:pathLst>
                <a:path w="1084" h="916" extrusionOk="0">
                  <a:moveTo>
                    <a:pt x="491" y="0"/>
                  </a:moveTo>
                  <a:cubicBezTo>
                    <a:pt x="278" y="0"/>
                    <a:pt x="69" y="147"/>
                    <a:pt x="35" y="395"/>
                  </a:cubicBezTo>
                  <a:cubicBezTo>
                    <a:pt x="0" y="646"/>
                    <a:pt x="176" y="876"/>
                    <a:pt x="425" y="911"/>
                  </a:cubicBezTo>
                  <a:cubicBezTo>
                    <a:pt x="448" y="914"/>
                    <a:pt x="470" y="915"/>
                    <a:pt x="492" y="915"/>
                  </a:cubicBezTo>
                  <a:cubicBezTo>
                    <a:pt x="857" y="915"/>
                    <a:pt x="1084" y="488"/>
                    <a:pt x="852" y="182"/>
                  </a:cubicBezTo>
                  <a:cubicBezTo>
                    <a:pt x="758" y="57"/>
                    <a:pt x="623" y="0"/>
                    <a:pt x="4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5" name="Google Shape;16135;p22"/>
            <p:cNvSpPr/>
            <p:nvPr/>
          </p:nvSpPr>
          <p:spPr>
            <a:xfrm>
              <a:off x="3207575" y="442650"/>
              <a:ext cx="18050" cy="15300"/>
            </a:xfrm>
            <a:custGeom>
              <a:avLst/>
              <a:gdLst/>
              <a:ahLst/>
              <a:cxnLst/>
              <a:rect l="l" t="t" r="r" b="b"/>
              <a:pathLst>
                <a:path w="722" h="612" extrusionOk="0">
                  <a:moveTo>
                    <a:pt x="326" y="0"/>
                  </a:moveTo>
                  <a:cubicBezTo>
                    <a:pt x="184" y="0"/>
                    <a:pt x="45" y="98"/>
                    <a:pt x="23" y="264"/>
                  </a:cubicBezTo>
                  <a:cubicBezTo>
                    <a:pt x="0" y="431"/>
                    <a:pt x="116" y="584"/>
                    <a:pt x="283" y="608"/>
                  </a:cubicBezTo>
                  <a:cubicBezTo>
                    <a:pt x="297" y="610"/>
                    <a:pt x="312" y="611"/>
                    <a:pt x="326" y="611"/>
                  </a:cubicBezTo>
                  <a:cubicBezTo>
                    <a:pt x="570" y="611"/>
                    <a:pt x="722" y="326"/>
                    <a:pt x="567" y="121"/>
                  </a:cubicBezTo>
                  <a:cubicBezTo>
                    <a:pt x="504" y="38"/>
                    <a:pt x="415" y="0"/>
                    <a:pt x="3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6" name="Google Shape;16136;p22"/>
            <p:cNvSpPr/>
            <p:nvPr/>
          </p:nvSpPr>
          <p:spPr>
            <a:xfrm>
              <a:off x="3806750" y="1146150"/>
              <a:ext cx="34975" cy="32775"/>
            </a:xfrm>
            <a:custGeom>
              <a:avLst/>
              <a:gdLst/>
              <a:ahLst/>
              <a:cxnLst/>
              <a:rect l="l" t="t" r="r" b="b"/>
              <a:pathLst>
                <a:path w="1399" h="1311" extrusionOk="0">
                  <a:moveTo>
                    <a:pt x="700" y="0"/>
                  </a:moveTo>
                  <a:cubicBezTo>
                    <a:pt x="645" y="0"/>
                    <a:pt x="588" y="7"/>
                    <a:pt x="533" y="22"/>
                  </a:cubicBezTo>
                  <a:cubicBezTo>
                    <a:pt x="277" y="88"/>
                    <a:pt x="86" y="303"/>
                    <a:pt x="50" y="566"/>
                  </a:cubicBezTo>
                  <a:cubicBezTo>
                    <a:pt x="1" y="925"/>
                    <a:pt x="252" y="1256"/>
                    <a:pt x="609" y="1304"/>
                  </a:cubicBezTo>
                  <a:cubicBezTo>
                    <a:pt x="640" y="1308"/>
                    <a:pt x="670" y="1310"/>
                    <a:pt x="699" y="1310"/>
                  </a:cubicBezTo>
                  <a:cubicBezTo>
                    <a:pt x="930" y="1310"/>
                    <a:pt x="1146" y="1189"/>
                    <a:pt x="1265" y="987"/>
                  </a:cubicBezTo>
                  <a:cubicBezTo>
                    <a:pt x="1399" y="757"/>
                    <a:pt x="1382" y="472"/>
                    <a:pt x="1221" y="260"/>
                  </a:cubicBezTo>
                  <a:cubicBezTo>
                    <a:pt x="1095" y="94"/>
                    <a:pt x="902" y="0"/>
                    <a:pt x="70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7" name="Google Shape;16137;p22"/>
            <p:cNvSpPr/>
            <p:nvPr/>
          </p:nvSpPr>
          <p:spPr>
            <a:xfrm>
              <a:off x="3662275" y="1182950"/>
              <a:ext cx="8450" cy="7125"/>
            </a:xfrm>
            <a:custGeom>
              <a:avLst/>
              <a:gdLst/>
              <a:ahLst/>
              <a:cxnLst/>
              <a:rect l="l" t="t" r="r" b="b"/>
              <a:pathLst>
                <a:path w="338" h="285" extrusionOk="0">
                  <a:moveTo>
                    <a:pt x="152" y="1"/>
                  </a:moveTo>
                  <a:cubicBezTo>
                    <a:pt x="87" y="1"/>
                    <a:pt x="22" y="46"/>
                    <a:pt x="11" y="124"/>
                  </a:cubicBezTo>
                  <a:cubicBezTo>
                    <a:pt x="1" y="200"/>
                    <a:pt x="55" y="273"/>
                    <a:pt x="133" y="283"/>
                  </a:cubicBezTo>
                  <a:cubicBezTo>
                    <a:pt x="140" y="284"/>
                    <a:pt x="146" y="284"/>
                    <a:pt x="153" y="284"/>
                  </a:cubicBezTo>
                  <a:cubicBezTo>
                    <a:pt x="266" y="284"/>
                    <a:pt x="338" y="153"/>
                    <a:pt x="265" y="58"/>
                  </a:cubicBezTo>
                  <a:cubicBezTo>
                    <a:pt x="236" y="19"/>
                    <a:pt x="194" y="1"/>
                    <a:pt x="15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8" name="Google Shape;16138;p22"/>
            <p:cNvSpPr/>
            <p:nvPr/>
          </p:nvSpPr>
          <p:spPr>
            <a:xfrm>
              <a:off x="3038325" y="1108950"/>
              <a:ext cx="25175" cy="21300"/>
            </a:xfrm>
            <a:custGeom>
              <a:avLst/>
              <a:gdLst/>
              <a:ahLst/>
              <a:cxnLst/>
              <a:rect l="l" t="t" r="r" b="b"/>
              <a:pathLst>
                <a:path w="1007" h="852" extrusionOk="0">
                  <a:moveTo>
                    <a:pt x="455" y="0"/>
                  </a:moveTo>
                  <a:cubicBezTo>
                    <a:pt x="257" y="0"/>
                    <a:pt x="63" y="136"/>
                    <a:pt x="32" y="368"/>
                  </a:cubicBezTo>
                  <a:cubicBezTo>
                    <a:pt x="0" y="601"/>
                    <a:pt x="163" y="814"/>
                    <a:pt x="396" y="847"/>
                  </a:cubicBezTo>
                  <a:cubicBezTo>
                    <a:pt x="416" y="850"/>
                    <a:pt x="437" y="851"/>
                    <a:pt x="457" y="851"/>
                  </a:cubicBezTo>
                  <a:cubicBezTo>
                    <a:pt x="796" y="851"/>
                    <a:pt x="1007" y="455"/>
                    <a:pt x="791" y="169"/>
                  </a:cubicBezTo>
                  <a:cubicBezTo>
                    <a:pt x="703" y="53"/>
                    <a:pt x="578" y="0"/>
                    <a:pt x="45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9" name="Google Shape;16139;p22"/>
            <p:cNvSpPr/>
            <p:nvPr/>
          </p:nvSpPr>
          <p:spPr>
            <a:xfrm>
              <a:off x="3269150" y="891025"/>
              <a:ext cx="25300" cy="21350"/>
            </a:xfrm>
            <a:custGeom>
              <a:avLst/>
              <a:gdLst/>
              <a:ahLst/>
              <a:cxnLst/>
              <a:rect l="l" t="t" r="r" b="b"/>
              <a:pathLst>
                <a:path w="1012" h="854" extrusionOk="0">
                  <a:moveTo>
                    <a:pt x="459" y="0"/>
                  </a:moveTo>
                  <a:cubicBezTo>
                    <a:pt x="260" y="0"/>
                    <a:pt x="65" y="138"/>
                    <a:pt x="34" y="370"/>
                  </a:cubicBezTo>
                  <a:cubicBezTo>
                    <a:pt x="1" y="603"/>
                    <a:pt x="165" y="818"/>
                    <a:pt x="397" y="850"/>
                  </a:cubicBezTo>
                  <a:cubicBezTo>
                    <a:pt x="419" y="853"/>
                    <a:pt x="440" y="854"/>
                    <a:pt x="460" y="854"/>
                  </a:cubicBezTo>
                  <a:cubicBezTo>
                    <a:pt x="800" y="854"/>
                    <a:pt x="1011" y="455"/>
                    <a:pt x="796" y="170"/>
                  </a:cubicBezTo>
                  <a:cubicBezTo>
                    <a:pt x="708" y="54"/>
                    <a:pt x="582" y="0"/>
                    <a:pt x="45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0" name="Google Shape;16140;p22"/>
            <p:cNvSpPr/>
            <p:nvPr/>
          </p:nvSpPr>
          <p:spPr>
            <a:xfrm>
              <a:off x="3183750" y="917025"/>
              <a:ext cx="16875" cy="14250"/>
            </a:xfrm>
            <a:custGeom>
              <a:avLst/>
              <a:gdLst/>
              <a:ahLst/>
              <a:cxnLst/>
              <a:rect l="l" t="t" r="r" b="b"/>
              <a:pathLst>
                <a:path w="675" h="570" extrusionOk="0">
                  <a:moveTo>
                    <a:pt x="305" y="1"/>
                  </a:moveTo>
                  <a:cubicBezTo>
                    <a:pt x="173" y="1"/>
                    <a:pt x="43" y="92"/>
                    <a:pt x="21" y="247"/>
                  </a:cubicBezTo>
                  <a:cubicBezTo>
                    <a:pt x="0" y="403"/>
                    <a:pt x="110" y="546"/>
                    <a:pt x="265" y="567"/>
                  </a:cubicBezTo>
                  <a:cubicBezTo>
                    <a:pt x="279" y="569"/>
                    <a:pt x="292" y="570"/>
                    <a:pt x="306" y="570"/>
                  </a:cubicBezTo>
                  <a:cubicBezTo>
                    <a:pt x="533" y="570"/>
                    <a:pt x="674" y="303"/>
                    <a:pt x="529" y="113"/>
                  </a:cubicBezTo>
                  <a:cubicBezTo>
                    <a:pt x="471" y="36"/>
                    <a:pt x="387" y="1"/>
                    <a:pt x="30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1" name="Google Shape;16141;p22"/>
            <p:cNvSpPr/>
            <p:nvPr/>
          </p:nvSpPr>
          <p:spPr>
            <a:xfrm>
              <a:off x="3558125" y="828300"/>
              <a:ext cx="6575" cy="5550"/>
            </a:xfrm>
            <a:custGeom>
              <a:avLst/>
              <a:gdLst/>
              <a:ahLst/>
              <a:cxnLst/>
              <a:rect l="l" t="t" r="r" b="b"/>
              <a:pathLst>
                <a:path w="263" h="222" extrusionOk="0">
                  <a:moveTo>
                    <a:pt x="119" y="1"/>
                  </a:moveTo>
                  <a:cubicBezTo>
                    <a:pt x="68" y="1"/>
                    <a:pt x="17" y="36"/>
                    <a:pt x="9" y="95"/>
                  </a:cubicBezTo>
                  <a:cubicBezTo>
                    <a:pt x="0" y="156"/>
                    <a:pt x="42" y="213"/>
                    <a:pt x="104" y="220"/>
                  </a:cubicBezTo>
                  <a:cubicBezTo>
                    <a:pt x="109" y="221"/>
                    <a:pt x="115" y="221"/>
                    <a:pt x="120" y="221"/>
                  </a:cubicBezTo>
                  <a:cubicBezTo>
                    <a:pt x="207" y="221"/>
                    <a:pt x="263" y="118"/>
                    <a:pt x="206" y="44"/>
                  </a:cubicBezTo>
                  <a:cubicBezTo>
                    <a:pt x="184" y="14"/>
                    <a:pt x="151" y="1"/>
                    <a:pt x="1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2" name="Google Shape;16142;p22"/>
            <p:cNvSpPr/>
            <p:nvPr/>
          </p:nvSpPr>
          <p:spPr>
            <a:xfrm>
              <a:off x="3510325" y="849300"/>
              <a:ext cx="6550" cy="5550"/>
            </a:xfrm>
            <a:custGeom>
              <a:avLst/>
              <a:gdLst/>
              <a:ahLst/>
              <a:cxnLst/>
              <a:rect l="l" t="t" r="r" b="b"/>
              <a:pathLst>
                <a:path w="262" h="222" extrusionOk="0">
                  <a:moveTo>
                    <a:pt x="118" y="1"/>
                  </a:moveTo>
                  <a:cubicBezTo>
                    <a:pt x="67" y="1"/>
                    <a:pt x="17" y="36"/>
                    <a:pt x="9" y="96"/>
                  </a:cubicBezTo>
                  <a:cubicBezTo>
                    <a:pt x="0" y="156"/>
                    <a:pt x="42" y="211"/>
                    <a:pt x="102" y="220"/>
                  </a:cubicBezTo>
                  <a:cubicBezTo>
                    <a:pt x="108" y="221"/>
                    <a:pt x="113" y="222"/>
                    <a:pt x="119" y="222"/>
                  </a:cubicBezTo>
                  <a:cubicBezTo>
                    <a:pt x="207" y="222"/>
                    <a:pt x="261" y="118"/>
                    <a:pt x="206" y="45"/>
                  </a:cubicBezTo>
                  <a:cubicBezTo>
                    <a:pt x="183" y="14"/>
                    <a:pt x="150" y="1"/>
                    <a:pt x="1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3" name="Google Shape;16143;p22"/>
            <p:cNvSpPr/>
            <p:nvPr/>
          </p:nvSpPr>
          <p:spPr>
            <a:xfrm>
              <a:off x="2971550" y="778475"/>
              <a:ext cx="6600" cy="5550"/>
            </a:xfrm>
            <a:custGeom>
              <a:avLst/>
              <a:gdLst/>
              <a:ahLst/>
              <a:cxnLst/>
              <a:rect l="l" t="t" r="r" b="b"/>
              <a:pathLst>
                <a:path w="264" h="222" extrusionOk="0">
                  <a:moveTo>
                    <a:pt x="119" y="0"/>
                  </a:moveTo>
                  <a:cubicBezTo>
                    <a:pt x="68" y="0"/>
                    <a:pt x="18" y="35"/>
                    <a:pt x="10" y="95"/>
                  </a:cubicBezTo>
                  <a:cubicBezTo>
                    <a:pt x="1" y="156"/>
                    <a:pt x="43" y="211"/>
                    <a:pt x="104" y="220"/>
                  </a:cubicBezTo>
                  <a:cubicBezTo>
                    <a:pt x="110" y="221"/>
                    <a:pt x="115" y="221"/>
                    <a:pt x="120" y="221"/>
                  </a:cubicBezTo>
                  <a:cubicBezTo>
                    <a:pt x="207" y="221"/>
                    <a:pt x="263" y="118"/>
                    <a:pt x="206" y="44"/>
                  </a:cubicBezTo>
                  <a:cubicBezTo>
                    <a:pt x="184" y="14"/>
                    <a:pt x="151" y="0"/>
                    <a:pt x="11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4" name="Google Shape;16144;p22"/>
            <p:cNvSpPr/>
            <p:nvPr/>
          </p:nvSpPr>
          <p:spPr>
            <a:xfrm>
              <a:off x="3883150" y="874425"/>
              <a:ext cx="6600" cy="5525"/>
            </a:xfrm>
            <a:custGeom>
              <a:avLst/>
              <a:gdLst/>
              <a:ahLst/>
              <a:cxnLst/>
              <a:rect l="l" t="t" r="r" b="b"/>
              <a:pathLst>
                <a:path w="264" h="221" extrusionOk="0">
                  <a:moveTo>
                    <a:pt x="120" y="0"/>
                  </a:moveTo>
                  <a:cubicBezTo>
                    <a:pt x="69" y="0"/>
                    <a:pt x="18" y="36"/>
                    <a:pt x="9" y="96"/>
                  </a:cubicBezTo>
                  <a:cubicBezTo>
                    <a:pt x="0" y="156"/>
                    <a:pt x="43" y="212"/>
                    <a:pt x="103" y="219"/>
                  </a:cubicBezTo>
                  <a:cubicBezTo>
                    <a:pt x="108" y="220"/>
                    <a:pt x="114" y="221"/>
                    <a:pt x="119" y="221"/>
                  </a:cubicBezTo>
                  <a:cubicBezTo>
                    <a:pt x="207" y="221"/>
                    <a:pt x="263" y="117"/>
                    <a:pt x="206" y="44"/>
                  </a:cubicBezTo>
                  <a:cubicBezTo>
                    <a:pt x="184" y="14"/>
                    <a:pt x="152" y="0"/>
                    <a:pt x="1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5" name="Google Shape;16145;p22"/>
            <p:cNvSpPr/>
            <p:nvPr/>
          </p:nvSpPr>
          <p:spPr>
            <a:xfrm>
              <a:off x="4013775" y="650200"/>
              <a:ext cx="29450" cy="24900"/>
            </a:xfrm>
            <a:custGeom>
              <a:avLst/>
              <a:gdLst/>
              <a:ahLst/>
              <a:cxnLst/>
              <a:rect l="l" t="t" r="r" b="b"/>
              <a:pathLst>
                <a:path w="1178" h="996" extrusionOk="0">
                  <a:moveTo>
                    <a:pt x="533" y="1"/>
                  </a:moveTo>
                  <a:cubicBezTo>
                    <a:pt x="302" y="1"/>
                    <a:pt x="75" y="160"/>
                    <a:pt x="38" y="430"/>
                  </a:cubicBezTo>
                  <a:cubicBezTo>
                    <a:pt x="0" y="702"/>
                    <a:pt x="189" y="953"/>
                    <a:pt x="463" y="991"/>
                  </a:cubicBezTo>
                  <a:cubicBezTo>
                    <a:pt x="487" y="994"/>
                    <a:pt x="510" y="996"/>
                    <a:pt x="533" y="996"/>
                  </a:cubicBezTo>
                  <a:cubicBezTo>
                    <a:pt x="930" y="996"/>
                    <a:pt x="1177" y="531"/>
                    <a:pt x="924" y="197"/>
                  </a:cubicBezTo>
                  <a:cubicBezTo>
                    <a:pt x="822" y="62"/>
                    <a:pt x="677" y="1"/>
                    <a:pt x="53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6" name="Google Shape;16146;p22"/>
            <p:cNvSpPr/>
            <p:nvPr/>
          </p:nvSpPr>
          <p:spPr>
            <a:xfrm>
              <a:off x="3719025" y="915900"/>
              <a:ext cx="15125" cy="13025"/>
            </a:xfrm>
            <a:custGeom>
              <a:avLst/>
              <a:gdLst/>
              <a:ahLst/>
              <a:cxnLst/>
              <a:rect l="l" t="t" r="r" b="b"/>
              <a:pathLst>
                <a:path w="605" h="521" extrusionOk="0">
                  <a:moveTo>
                    <a:pt x="308" y="1"/>
                  </a:moveTo>
                  <a:cubicBezTo>
                    <a:pt x="140" y="1"/>
                    <a:pt x="1" y="171"/>
                    <a:pt x="66" y="351"/>
                  </a:cubicBezTo>
                  <a:cubicBezTo>
                    <a:pt x="108" y="463"/>
                    <a:pt x="208" y="520"/>
                    <a:pt x="309" y="520"/>
                  </a:cubicBezTo>
                  <a:cubicBezTo>
                    <a:pt x="403" y="520"/>
                    <a:pt x="497" y="471"/>
                    <a:pt x="544" y="370"/>
                  </a:cubicBezTo>
                  <a:cubicBezTo>
                    <a:pt x="604" y="241"/>
                    <a:pt x="549" y="86"/>
                    <a:pt x="418" y="26"/>
                  </a:cubicBezTo>
                  <a:cubicBezTo>
                    <a:pt x="381" y="9"/>
                    <a:pt x="344" y="1"/>
                    <a:pt x="3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7" name="Google Shape;16147;p22"/>
            <p:cNvSpPr/>
            <p:nvPr/>
          </p:nvSpPr>
          <p:spPr>
            <a:xfrm>
              <a:off x="3961250" y="1032550"/>
              <a:ext cx="30250" cy="25975"/>
            </a:xfrm>
            <a:custGeom>
              <a:avLst/>
              <a:gdLst/>
              <a:ahLst/>
              <a:cxnLst/>
              <a:rect l="l" t="t" r="r" b="b"/>
              <a:pathLst>
                <a:path w="1210" h="1039" extrusionOk="0">
                  <a:moveTo>
                    <a:pt x="616" y="1"/>
                  </a:moveTo>
                  <a:cubicBezTo>
                    <a:pt x="279" y="1"/>
                    <a:pt x="1" y="341"/>
                    <a:pt x="132" y="699"/>
                  </a:cubicBezTo>
                  <a:cubicBezTo>
                    <a:pt x="204" y="896"/>
                    <a:pt x="388" y="1029"/>
                    <a:pt x="596" y="1038"/>
                  </a:cubicBezTo>
                  <a:cubicBezTo>
                    <a:pt x="604" y="1039"/>
                    <a:pt x="611" y="1039"/>
                    <a:pt x="619" y="1039"/>
                  </a:cubicBezTo>
                  <a:cubicBezTo>
                    <a:pt x="821" y="1039"/>
                    <a:pt x="1004" y="922"/>
                    <a:pt x="1088" y="739"/>
                  </a:cubicBezTo>
                  <a:cubicBezTo>
                    <a:pt x="1210" y="479"/>
                    <a:pt x="1097" y="171"/>
                    <a:pt x="837" y="51"/>
                  </a:cubicBezTo>
                  <a:cubicBezTo>
                    <a:pt x="763" y="16"/>
                    <a:pt x="688" y="1"/>
                    <a:pt x="61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8" name="Google Shape;16148;p22"/>
            <p:cNvSpPr/>
            <p:nvPr/>
          </p:nvSpPr>
          <p:spPr>
            <a:xfrm>
              <a:off x="4122925" y="1288225"/>
              <a:ext cx="37775" cy="32450"/>
            </a:xfrm>
            <a:custGeom>
              <a:avLst/>
              <a:gdLst/>
              <a:ahLst/>
              <a:cxnLst/>
              <a:rect l="l" t="t" r="r" b="b"/>
              <a:pathLst>
                <a:path w="1511" h="1298" extrusionOk="0">
                  <a:moveTo>
                    <a:pt x="770" y="0"/>
                  </a:moveTo>
                  <a:cubicBezTo>
                    <a:pt x="349" y="0"/>
                    <a:pt x="1" y="426"/>
                    <a:pt x="164" y="873"/>
                  </a:cubicBezTo>
                  <a:cubicBezTo>
                    <a:pt x="254" y="1118"/>
                    <a:pt x="483" y="1286"/>
                    <a:pt x="744" y="1297"/>
                  </a:cubicBezTo>
                  <a:cubicBezTo>
                    <a:pt x="753" y="1297"/>
                    <a:pt x="762" y="1297"/>
                    <a:pt x="771" y="1297"/>
                  </a:cubicBezTo>
                  <a:cubicBezTo>
                    <a:pt x="1024" y="1297"/>
                    <a:pt x="1253" y="1152"/>
                    <a:pt x="1359" y="922"/>
                  </a:cubicBezTo>
                  <a:cubicBezTo>
                    <a:pt x="1511" y="598"/>
                    <a:pt x="1370" y="213"/>
                    <a:pt x="1045" y="63"/>
                  </a:cubicBezTo>
                  <a:cubicBezTo>
                    <a:pt x="953" y="20"/>
                    <a:pt x="860" y="0"/>
                    <a:pt x="77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9" name="Google Shape;16149;p22"/>
            <p:cNvSpPr/>
            <p:nvPr/>
          </p:nvSpPr>
          <p:spPr>
            <a:xfrm>
              <a:off x="4426950" y="508625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723" y="1"/>
                  </a:moveTo>
                  <a:cubicBezTo>
                    <a:pt x="328" y="1"/>
                    <a:pt x="0" y="401"/>
                    <a:pt x="154" y="821"/>
                  </a:cubicBezTo>
                  <a:cubicBezTo>
                    <a:pt x="239" y="1052"/>
                    <a:pt x="454" y="1210"/>
                    <a:pt x="701" y="1220"/>
                  </a:cubicBezTo>
                  <a:cubicBezTo>
                    <a:pt x="709" y="1221"/>
                    <a:pt x="716" y="1221"/>
                    <a:pt x="724" y="1221"/>
                  </a:cubicBezTo>
                  <a:cubicBezTo>
                    <a:pt x="961" y="1221"/>
                    <a:pt x="1178" y="1084"/>
                    <a:pt x="1278" y="867"/>
                  </a:cubicBezTo>
                  <a:cubicBezTo>
                    <a:pt x="1419" y="562"/>
                    <a:pt x="1287" y="201"/>
                    <a:pt x="982" y="60"/>
                  </a:cubicBezTo>
                  <a:cubicBezTo>
                    <a:pt x="895" y="19"/>
                    <a:pt x="807" y="1"/>
                    <a:pt x="72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0" name="Google Shape;16150;p22"/>
            <p:cNvSpPr/>
            <p:nvPr/>
          </p:nvSpPr>
          <p:spPr>
            <a:xfrm>
              <a:off x="4697025" y="916825"/>
              <a:ext cx="26650" cy="22900"/>
            </a:xfrm>
            <a:custGeom>
              <a:avLst/>
              <a:gdLst/>
              <a:ahLst/>
              <a:cxnLst/>
              <a:rect l="l" t="t" r="r" b="b"/>
              <a:pathLst>
                <a:path w="1066" h="916" extrusionOk="0">
                  <a:moveTo>
                    <a:pt x="544" y="1"/>
                  </a:moveTo>
                  <a:cubicBezTo>
                    <a:pt x="247" y="1"/>
                    <a:pt x="1" y="301"/>
                    <a:pt x="117" y="616"/>
                  </a:cubicBezTo>
                  <a:cubicBezTo>
                    <a:pt x="180" y="789"/>
                    <a:pt x="341" y="907"/>
                    <a:pt x="526" y="915"/>
                  </a:cubicBezTo>
                  <a:cubicBezTo>
                    <a:pt x="532" y="915"/>
                    <a:pt x="539" y="915"/>
                    <a:pt x="545" y="915"/>
                  </a:cubicBezTo>
                  <a:cubicBezTo>
                    <a:pt x="722" y="915"/>
                    <a:pt x="885" y="813"/>
                    <a:pt x="960" y="650"/>
                  </a:cubicBezTo>
                  <a:cubicBezTo>
                    <a:pt x="1066" y="422"/>
                    <a:pt x="966" y="150"/>
                    <a:pt x="738" y="45"/>
                  </a:cubicBezTo>
                  <a:cubicBezTo>
                    <a:pt x="673" y="14"/>
                    <a:pt x="607" y="1"/>
                    <a:pt x="54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1" name="Google Shape;16151;p22"/>
            <p:cNvSpPr/>
            <p:nvPr/>
          </p:nvSpPr>
          <p:spPr>
            <a:xfrm>
              <a:off x="3862000" y="1002125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722" y="0"/>
                  </a:moveTo>
                  <a:cubicBezTo>
                    <a:pt x="328" y="0"/>
                    <a:pt x="0" y="401"/>
                    <a:pt x="154" y="822"/>
                  </a:cubicBezTo>
                  <a:cubicBezTo>
                    <a:pt x="238" y="1053"/>
                    <a:pt x="454" y="1209"/>
                    <a:pt x="701" y="1220"/>
                  </a:cubicBezTo>
                  <a:cubicBezTo>
                    <a:pt x="709" y="1220"/>
                    <a:pt x="718" y="1220"/>
                    <a:pt x="727" y="1220"/>
                  </a:cubicBezTo>
                  <a:cubicBezTo>
                    <a:pt x="963" y="1220"/>
                    <a:pt x="1178" y="1083"/>
                    <a:pt x="1278" y="867"/>
                  </a:cubicBezTo>
                  <a:cubicBezTo>
                    <a:pt x="1419" y="562"/>
                    <a:pt x="1287" y="201"/>
                    <a:pt x="982" y="59"/>
                  </a:cubicBezTo>
                  <a:cubicBezTo>
                    <a:pt x="895" y="19"/>
                    <a:pt x="807" y="0"/>
                    <a:pt x="7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2" name="Google Shape;16152;p22"/>
            <p:cNvSpPr/>
            <p:nvPr/>
          </p:nvSpPr>
          <p:spPr>
            <a:xfrm>
              <a:off x="4857900" y="791725"/>
              <a:ext cx="17775" cy="15300"/>
            </a:xfrm>
            <a:custGeom>
              <a:avLst/>
              <a:gdLst/>
              <a:ahLst/>
              <a:cxnLst/>
              <a:rect l="l" t="t" r="r" b="b"/>
              <a:pathLst>
                <a:path w="711" h="612" extrusionOk="0">
                  <a:moveTo>
                    <a:pt x="363" y="1"/>
                  </a:moveTo>
                  <a:cubicBezTo>
                    <a:pt x="165" y="1"/>
                    <a:pt x="1" y="201"/>
                    <a:pt x="78" y="412"/>
                  </a:cubicBezTo>
                  <a:cubicBezTo>
                    <a:pt x="126" y="544"/>
                    <a:pt x="245" y="611"/>
                    <a:pt x="364" y="611"/>
                  </a:cubicBezTo>
                  <a:cubicBezTo>
                    <a:pt x="474" y="611"/>
                    <a:pt x="585" y="553"/>
                    <a:pt x="640" y="436"/>
                  </a:cubicBezTo>
                  <a:cubicBezTo>
                    <a:pt x="710" y="282"/>
                    <a:pt x="644" y="101"/>
                    <a:pt x="492" y="30"/>
                  </a:cubicBezTo>
                  <a:cubicBezTo>
                    <a:pt x="449" y="10"/>
                    <a:pt x="405" y="1"/>
                    <a:pt x="36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3" name="Google Shape;16153;p22"/>
            <p:cNvSpPr/>
            <p:nvPr/>
          </p:nvSpPr>
          <p:spPr>
            <a:xfrm>
              <a:off x="4832525" y="487775"/>
              <a:ext cx="24850" cy="21375"/>
            </a:xfrm>
            <a:custGeom>
              <a:avLst/>
              <a:gdLst/>
              <a:ahLst/>
              <a:cxnLst/>
              <a:rect l="l" t="t" r="r" b="b"/>
              <a:pathLst>
                <a:path w="994" h="855" extrusionOk="0">
                  <a:moveTo>
                    <a:pt x="506" y="0"/>
                  </a:moveTo>
                  <a:cubicBezTo>
                    <a:pt x="229" y="0"/>
                    <a:pt x="0" y="279"/>
                    <a:pt x="107" y="574"/>
                  </a:cubicBezTo>
                  <a:cubicBezTo>
                    <a:pt x="174" y="760"/>
                    <a:pt x="341" y="855"/>
                    <a:pt x="508" y="855"/>
                  </a:cubicBezTo>
                  <a:cubicBezTo>
                    <a:pt x="663" y="855"/>
                    <a:pt x="818" y="773"/>
                    <a:pt x="894" y="607"/>
                  </a:cubicBezTo>
                  <a:cubicBezTo>
                    <a:pt x="993" y="393"/>
                    <a:pt x="902" y="141"/>
                    <a:pt x="688" y="42"/>
                  </a:cubicBezTo>
                  <a:cubicBezTo>
                    <a:pt x="627" y="13"/>
                    <a:pt x="565" y="0"/>
                    <a:pt x="50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4" name="Google Shape;16154;p22"/>
            <p:cNvSpPr/>
            <p:nvPr/>
          </p:nvSpPr>
          <p:spPr>
            <a:xfrm>
              <a:off x="4687725" y="452125"/>
              <a:ext cx="6500" cy="5550"/>
            </a:xfrm>
            <a:custGeom>
              <a:avLst/>
              <a:gdLst/>
              <a:ahLst/>
              <a:cxnLst/>
              <a:rect l="l" t="t" r="r" b="b"/>
              <a:pathLst>
                <a:path w="260" h="222" extrusionOk="0">
                  <a:moveTo>
                    <a:pt x="132" y="0"/>
                  </a:moveTo>
                  <a:cubicBezTo>
                    <a:pt x="60" y="0"/>
                    <a:pt x="1" y="73"/>
                    <a:pt x="29" y="150"/>
                  </a:cubicBezTo>
                  <a:cubicBezTo>
                    <a:pt x="46" y="197"/>
                    <a:pt x="89" y="222"/>
                    <a:pt x="133" y="222"/>
                  </a:cubicBezTo>
                  <a:cubicBezTo>
                    <a:pt x="173" y="222"/>
                    <a:pt x="213" y="201"/>
                    <a:pt x="234" y="157"/>
                  </a:cubicBezTo>
                  <a:cubicBezTo>
                    <a:pt x="259" y="102"/>
                    <a:pt x="235" y="37"/>
                    <a:pt x="180" y="11"/>
                  </a:cubicBezTo>
                  <a:cubicBezTo>
                    <a:pt x="163" y="4"/>
                    <a:pt x="147" y="0"/>
                    <a:pt x="13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5" name="Google Shape;16155;p22"/>
            <p:cNvSpPr/>
            <p:nvPr/>
          </p:nvSpPr>
          <p:spPr>
            <a:xfrm>
              <a:off x="4705350" y="568225"/>
              <a:ext cx="6450" cy="5575"/>
            </a:xfrm>
            <a:custGeom>
              <a:avLst/>
              <a:gdLst/>
              <a:ahLst/>
              <a:cxnLst/>
              <a:rect l="l" t="t" r="r" b="b"/>
              <a:pathLst>
                <a:path w="258" h="223" extrusionOk="0">
                  <a:moveTo>
                    <a:pt x="130" y="1"/>
                  </a:moveTo>
                  <a:cubicBezTo>
                    <a:pt x="59" y="1"/>
                    <a:pt x="0" y="73"/>
                    <a:pt x="28" y="150"/>
                  </a:cubicBezTo>
                  <a:cubicBezTo>
                    <a:pt x="45" y="198"/>
                    <a:pt x="88" y="222"/>
                    <a:pt x="131" y="222"/>
                  </a:cubicBezTo>
                  <a:cubicBezTo>
                    <a:pt x="171" y="222"/>
                    <a:pt x="211" y="201"/>
                    <a:pt x="231" y="158"/>
                  </a:cubicBezTo>
                  <a:cubicBezTo>
                    <a:pt x="258" y="103"/>
                    <a:pt x="234" y="37"/>
                    <a:pt x="178" y="12"/>
                  </a:cubicBezTo>
                  <a:cubicBezTo>
                    <a:pt x="162" y="4"/>
                    <a:pt x="146" y="1"/>
                    <a:pt x="13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6" name="Google Shape;16156;p22"/>
            <p:cNvSpPr/>
            <p:nvPr/>
          </p:nvSpPr>
          <p:spPr>
            <a:xfrm>
              <a:off x="4981800" y="56880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32" y="1"/>
                  </a:moveTo>
                  <a:cubicBezTo>
                    <a:pt x="60" y="1"/>
                    <a:pt x="1" y="73"/>
                    <a:pt x="29" y="150"/>
                  </a:cubicBezTo>
                  <a:cubicBezTo>
                    <a:pt x="46" y="197"/>
                    <a:pt x="90" y="222"/>
                    <a:pt x="133" y="222"/>
                  </a:cubicBezTo>
                  <a:cubicBezTo>
                    <a:pt x="173" y="222"/>
                    <a:pt x="213" y="201"/>
                    <a:pt x="232" y="159"/>
                  </a:cubicBezTo>
                  <a:cubicBezTo>
                    <a:pt x="258" y="103"/>
                    <a:pt x="233" y="37"/>
                    <a:pt x="179" y="11"/>
                  </a:cubicBezTo>
                  <a:cubicBezTo>
                    <a:pt x="164" y="4"/>
                    <a:pt x="148" y="1"/>
                    <a:pt x="13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7" name="Google Shape;16157;p22"/>
            <p:cNvSpPr/>
            <p:nvPr/>
          </p:nvSpPr>
          <p:spPr>
            <a:xfrm>
              <a:off x="4390575" y="312675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31" y="1"/>
                  </a:moveTo>
                  <a:cubicBezTo>
                    <a:pt x="60" y="1"/>
                    <a:pt x="0" y="73"/>
                    <a:pt x="28" y="150"/>
                  </a:cubicBezTo>
                  <a:cubicBezTo>
                    <a:pt x="45" y="197"/>
                    <a:pt x="88" y="222"/>
                    <a:pt x="131" y="222"/>
                  </a:cubicBezTo>
                  <a:cubicBezTo>
                    <a:pt x="171" y="222"/>
                    <a:pt x="212" y="201"/>
                    <a:pt x="232" y="157"/>
                  </a:cubicBezTo>
                  <a:cubicBezTo>
                    <a:pt x="258" y="103"/>
                    <a:pt x="234" y="37"/>
                    <a:pt x="178" y="12"/>
                  </a:cubicBezTo>
                  <a:cubicBezTo>
                    <a:pt x="162" y="4"/>
                    <a:pt x="14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8" name="Google Shape;16158;p22"/>
            <p:cNvSpPr/>
            <p:nvPr/>
          </p:nvSpPr>
          <p:spPr>
            <a:xfrm>
              <a:off x="4181425" y="466725"/>
              <a:ext cx="28950" cy="24900"/>
            </a:xfrm>
            <a:custGeom>
              <a:avLst/>
              <a:gdLst/>
              <a:ahLst/>
              <a:cxnLst/>
              <a:rect l="l" t="t" r="r" b="b"/>
              <a:pathLst>
                <a:path w="1158" h="996" extrusionOk="0">
                  <a:moveTo>
                    <a:pt x="590" y="0"/>
                  </a:moveTo>
                  <a:cubicBezTo>
                    <a:pt x="267" y="0"/>
                    <a:pt x="0" y="327"/>
                    <a:pt x="125" y="670"/>
                  </a:cubicBezTo>
                  <a:cubicBezTo>
                    <a:pt x="195" y="858"/>
                    <a:pt x="370" y="987"/>
                    <a:pt x="572" y="995"/>
                  </a:cubicBezTo>
                  <a:cubicBezTo>
                    <a:pt x="579" y="995"/>
                    <a:pt x="587" y="995"/>
                    <a:pt x="594" y="995"/>
                  </a:cubicBezTo>
                  <a:cubicBezTo>
                    <a:pt x="785" y="995"/>
                    <a:pt x="961" y="883"/>
                    <a:pt x="1042" y="708"/>
                  </a:cubicBezTo>
                  <a:cubicBezTo>
                    <a:pt x="1158" y="460"/>
                    <a:pt x="1050" y="164"/>
                    <a:pt x="800" y="48"/>
                  </a:cubicBezTo>
                  <a:cubicBezTo>
                    <a:pt x="730" y="15"/>
                    <a:pt x="658" y="0"/>
                    <a:pt x="59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9" name="Google Shape;16159;p22"/>
            <p:cNvSpPr/>
            <p:nvPr/>
          </p:nvSpPr>
          <p:spPr>
            <a:xfrm>
              <a:off x="3428450" y="511325"/>
              <a:ext cx="44325" cy="41575"/>
            </a:xfrm>
            <a:custGeom>
              <a:avLst/>
              <a:gdLst/>
              <a:ahLst/>
              <a:cxnLst/>
              <a:rect l="l" t="t" r="r" b="b"/>
              <a:pathLst>
                <a:path w="1773" h="1663" extrusionOk="0">
                  <a:moveTo>
                    <a:pt x="884" y="0"/>
                  </a:moveTo>
                  <a:cubicBezTo>
                    <a:pt x="814" y="0"/>
                    <a:pt x="744" y="9"/>
                    <a:pt x="675" y="27"/>
                  </a:cubicBezTo>
                  <a:cubicBezTo>
                    <a:pt x="350" y="113"/>
                    <a:pt x="108" y="385"/>
                    <a:pt x="62" y="719"/>
                  </a:cubicBezTo>
                  <a:cubicBezTo>
                    <a:pt x="0" y="1172"/>
                    <a:pt x="317" y="1592"/>
                    <a:pt x="773" y="1655"/>
                  </a:cubicBezTo>
                  <a:cubicBezTo>
                    <a:pt x="810" y="1660"/>
                    <a:pt x="847" y="1663"/>
                    <a:pt x="884" y="1663"/>
                  </a:cubicBezTo>
                  <a:cubicBezTo>
                    <a:pt x="1177" y="1663"/>
                    <a:pt x="1452" y="1508"/>
                    <a:pt x="1602" y="1251"/>
                  </a:cubicBezTo>
                  <a:cubicBezTo>
                    <a:pt x="1772" y="961"/>
                    <a:pt x="1750" y="597"/>
                    <a:pt x="1547" y="329"/>
                  </a:cubicBezTo>
                  <a:cubicBezTo>
                    <a:pt x="1387" y="119"/>
                    <a:pt x="1140" y="0"/>
                    <a:pt x="8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0" name="Google Shape;16160;p22"/>
            <p:cNvSpPr/>
            <p:nvPr/>
          </p:nvSpPr>
          <p:spPr>
            <a:xfrm>
              <a:off x="3632450" y="551525"/>
              <a:ext cx="27100" cy="22875"/>
            </a:xfrm>
            <a:custGeom>
              <a:avLst/>
              <a:gdLst/>
              <a:ahLst/>
              <a:cxnLst/>
              <a:rect l="l" t="t" r="r" b="b"/>
              <a:pathLst>
                <a:path w="1084" h="915" extrusionOk="0">
                  <a:moveTo>
                    <a:pt x="491" y="1"/>
                  </a:moveTo>
                  <a:cubicBezTo>
                    <a:pt x="278" y="1"/>
                    <a:pt x="69" y="147"/>
                    <a:pt x="35" y="396"/>
                  </a:cubicBezTo>
                  <a:cubicBezTo>
                    <a:pt x="0" y="645"/>
                    <a:pt x="176" y="877"/>
                    <a:pt x="425" y="910"/>
                  </a:cubicBezTo>
                  <a:cubicBezTo>
                    <a:pt x="448" y="913"/>
                    <a:pt x="470" y="914"/>
                    <a:pt x="492" y="914"/>
                  </a:cubicBezTo>
                  <a:cubicBezTo>
                    <a:pt x="857" y="914"/>
                    <a:pt x="1084" y="487"/>
                    <a:pt x="852" y="182"/>
                  </a:cubicBezTo>
                  <a:cubicBezTo>
                    <a:pt x="758" y="58"/>
                    <a:pt x="624" y="1"/>
                    <a:pt x="4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1" name="Google Shape;16161;p22"/>
            <p:cNvSpPr/>
            <p:nvPr/>
          </p:nvSpPr>
          <p:spPr>
            <a:xfrm>
              <a:off x="4208250" y="560975"/>
              <a:ext cx="18100" cy="15275"/>
            </a:xfrm>
            <a:custGeom>
              <a:avLst/>
              <a:gdLst/>
              <a:ahLst/>
              <a:cxnLst/>
              <a:rect l="l" t="t" r="r" b="b"/>
              <a:pathLst>
                <a:path w="724" h="611" extrusionOk="0">
                  <a:moveTo>
                    <a:pt x="328" y="0"/>
                  </a:moveTo>
                  <a:cubicBezTo>
                    <a:pt x="186" y="0"/>
                    <a:pt x="46" y="98"/>
                    <a:pt x="23" y="264"/>
                  </a:cubicBezTo>
                  <a:cubicBezTo>
                    <a:pt x="1" y="431"/>
                    <a:pt x="118" y="584"/>
                    <a:pt x="285" y="607"/>
                  </a:cubicBezTo>
                  <a:cubicBezTo>
                    <a:pt x="300" y="609"/>
                    <a:pt x="315" y="610"/>
                    <a:pt x="329" y="610"/>
                  </a:cubicBezTo>
                  <a:cubicBezTo>
                    <a:pt x="572" y="610"/>
                    <a:pt x="723" y="326"/>
                    <a:pt x="569" y="121"/>
                  </a:cubicBezTo>
                  <a:cubicBezTo>
                    <a:pt x="506" y="38"/>
                    <a:pt x="417" y="0"/>
                    <a:pt x="3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2" name="Google Shape;16162;p22"/>
            <p:cNvSpPr/>
            <p:nvPr/>
          </p:nvSpPr>
          <p:spPr>
            <a:xfrm>
              <a:off x="3948525" y="734800"/>
              <a:ext cx="34975" cy="32800"/>
            </a:xfrm>
            <a:custGeom>
              <a:avLst/>
              <a:gdLst/>
              <a:ahLst/>
              <a:cxnLst/>
              <a:rect l="l" t="t" r="r" b="b"/>
              <a:pathLst>
                <a:path w="1399" h="1312" extrusionOk="0">
                  <a:moveTo>
                    <a:pt x="699" y="1"/>
                  </a:moveTo>
                  <a:cubicBezTo>
                    <a:pt x="644" y="1"/>
                    <a:pt x="588" y="8"/>
                    <a:pt x="533" y="22"/>
                  </a:cubicBezTo>
                  <a:cubicBezTo>
                    <a:pt x="277" y="90"/>
                    <a:pt x="86" y="305"/>
                    <a:pt x="50" y="566"/>
                  </a:cubicBezTo>
                  <a:cubicBezTo>
                    <a:pt x="1" y="926"/>
                    <a:pt x="252" y="1256"/>
                    <a:pt x="609" y="1306"/>
                  </a:cubicBezTo>
                  <a:cubicBezTo>
                    <a:pt x="639" y="1310"/>
                    <a:pt x="669" y="1312"/>
                    <a:pt x="699" y="1312"/>
                  </a:cubicBezTo>
                  <a:cubicBezTo>
                    <a:pt x="930" y="1312"/>
                    <a:pt x="1146" y="1190"/>
                    <a:pt x="1265" y="987"/>
                  </a:cubicBezTo>
                  <a:cubicBezTo>
                    <a:pt x="1399" y="759"/>
                    <a:pt x="1382" y="472"/>
                    <a:pt x="1221" y="260"/>
                  </a:cubicBezTo>
                  <a:cubicBezTo>
                    <a:pt x="1095" y="95"/>
                    <a:pt x="901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3" name="Google Shape;16163;p22"/>
            <p:cNvSpPr/>
            <p:nvPr/>
          </p:nvSpPr>
          <p:spPr>
            <a:xfrm>
              <a:off x="3804050" y="771625"/>
              <a:ext cx="8450" cy="7100"/>
            </a:xfrm>
            <a:custGeom>
              <a:avLst/>
              <a:gdLst/>
              <a:ahLst/>
              <a:cxnLst/>
              <a:rect l="l" t="t" r="r" b="b"/>
              <a:pathLst>
                <a:path w="338" h="284" extrusionOk="0">
                  <a:moveTo>
                    <a:pt x="153" y="1"/>
                  </a:moveTo>
                  <a:cubicBezTo>
                    <a:pt x="87" y="1"/>
                    <a:pt x="23" y="46"/>
                    <a:pt x="13" y="123"/>
                  </a:cubicBezTo>
                  <a:cubicBezTo>
                    <a:pt x="1" y="200"/>
                    <a:pt x="55" y="272"/>
                    <a:pt x="133" y="282"/>
                  </a:cubicBezTo>
                  <a:cubicBezTo>
                    <a:pt x="140" y="283"/>
                    <a:pt x="147" y="284"/>
                    <a:pt x="154" y="284"/>
                  </a:cubicBezTo>
                  <a:cubicBezTo>
                    <a:pt x="267" y="284"/>
                    <a:pt x="337" y="152"/>
                    <a:pt x="265" y="57"/>
                  </a:cubicBezTo>
                  <a:cubicBezTo>
                    <a:pt x="236" y="18"/>
                    <a:pt x="194" y="1"/>
                    <a:pt x="15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4" name="Google Shape;16164;p22"/>
            <p:cNvSpPr/>
            <p:nvPr/>
          </p:nvSpPr>
          <p:spPr>
            <a:xfrm>
              <a:off x="3699925" y="416975"/>
              <a:ext cx="6550" cy="5525"/>
            </a:xfrm>
            <a:custGeom>
              <a:avLst/>
              <a:gdLst/>
              <a:ahLst/>
              <a:cxnLst/>
              <a:rect l="l" t="t" r="r" b="b"/>
              <a:pathLst>
                <a:path w="262" h="221" extrusionOk="0">
                  <a:moveTo>
                    <a:pt x="119" y="0"/>
                  </a:moveTo>
                  <a:cubicBezTo>
                    <a:pt x="67" y="0"/>
                    <a:pt x="16" y="36"/>
                    <a:pt x="8" y="96"/>
                  </a:cubicBezTo>
                  <a:cubicBezTo>
                    <a:pt x="1" y="156"/>
                    <a:pt x="41" y="212"/>
                    <a:pt x="103" y="219"/>
                  </a:cubicBezTo>
                  <a:cubicBezTo>
                    <a:pt x="108" y="220"/>
                    <a:pt x="114" y="221"/>
                    <a:pt x="119" y="221"/>
                  </a:cubicBezTo>
                  <a:cubicBezTo>
                    <a:pt x="206" y="221"/>
                    <a:pt x="262" y="119"/>
                    <a:pt x="205" y="44"/>
                  </a:cubicBezTo>
                  <a:cubicBezTo>
                    <a:pt x="183" y="14"/>
                    <a:pt x="151" y="0"/>
                    <a:pt x="11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5" name="Google Shape;16165;p22"/>
            <p:cNvSpPr/>
            <p:nvPr/>
          </p:nvSpPr>
          <p:spPr>
            <a:xfrm>
              <a:off x="4024925" y="463075"/>
              <a:ext cx="6550" cy="5525"/>
            </a:xfrm>
            <a:custGeom>
              <a:avLst/>
              <a:gdLst/>
              <a:ahLst/>
              <a:cxnLst/>
              <a:rect l="l" t="t" r="r" b="b"/>
              <a:pathLst>
                <a:path w="262" h="221" extrusionOk="0">
                  <a:moveTo>
                    <a:pt x="120" y="0"/>
                  </a:moveTo>
                  <a:cubicBezTo>
                    <a:pt x="69" y="0"/>
                    <a:pt x="18" y="36"/>
                    <a:pt x="9" y="96"/>
                  </a:cubicBezTo>
                  <a:cubicBezTo>
                    <a:pt x="0" y="157"/>
                    <a:pt x="43" y="212"/>
                    <a:pt x="103" y="220"/>
                  </a:cubicBezTo>
                  <a:cubicBezTo>
                    <a:pt x="108" y="220"/>
                    <a:pt x="114" y="221"/>
                    <a:pt x="119" y="221"/>
                  </a:cubicBezTo>
                  <a:cubicBezTo>
                    <a:pt x="207" y="221"/>
                    <a:pt x="262" y="119"/>
                    <a:pt x="206" y="44"/>
                  </a:cubicBezTo>
                  <a:cubicBezTo>
                    <a:pt x="184" y="14"/>
                    <a:pt x="152" y="0"/>
                    <a:pt x="1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6" name="Google Shape;16166;p22"/>
            <p:cNvSpPr/>
            <p:nvPr/>
          </p:nvSpPr>
          <p:spPr>
            <a:xfrm>
              <a:off x="3860800" y="504575"/>
              <a:ext cx="15125" cy="13000"/>
            </a:xfrm>
            <a:custGeom>
              <a:avLst/>
              <a:gdLst/>
              <a:ahLst/>
              <a:cxnLst/>
              <a:rect l="l" t="t" r="r" b="b"/>
              <a:pathLst>
                <a:path w="605" h="520" extrusionOk="0">
                  <a:moveTo>
                    <a:pt x="309" y="1"/>
                  </a:moveTo>
                  <a:cubicBezTo>
                    <a:pt x="141" y="1"/>
                    <a:pt x="1" y="171"/>
                    <a:pt x="66" y="350"/>
                  </a:cubicBezTo>
                  <a:cubicBezTo>
                    <a:pt x="108" y="462"/>
                    <a:pt x="209" y="520"/>
                    <a:pt x="310" y="520"/>
                  </a:cubicBezTo>
                  <a:cubicBezTo>
                    <a:pt x="403" y="520"/>
                    <a:pt x="497" y="470"/>
                    <a:pt x="544" y="369"/>
                  </a:cubicBezTo>
                  <a:cubicBezTo>
                    <a:pt x="604" y="240"/>
                    <a:pt x="549" y="85"/>
                    <a:pt x="418" y="25"/>
                  </a:cubicBezTo>
                  <a:cubicBezTo>
                    <a:pt x="381" y="8"/>
                    <a:pt x="345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7" name="Google Shape;16167;p22"/>
            <p:cNvSpPr/>
            <p:nvPr/>
          </p:nvSpPr>
          <p:spPr>
            <a:xfrm>
              <a:off x="4103075" y="621200"/>
              <a:ext cx="30200" cy="26000"/>
            </a:xfrm>
            <a:custGeom>
              <a:avLst/>
              <a:gdLst/>
              <a:ahLst/>
              <a:cxnLst/>
              <a:rect l="l" t="t" r="r" b="b"/>
              <a:pathLst>
                <a:path w="1208" h="1040" extrusionOk="0">
                  <a:moveTo>
                    <a:pt x="615" y="1"/>
                  </a:moveTo>
                  <a:cubicBezTo>
                    <a:pt x="279" y="1"/>
                    <a:pt x="0" y="341"/>
                    <a:pt x="130" y="697"/>
                  </a:cubicBezTo>
                  <a:cubicBezTo>
                    <a:pt x="202" y="896"/>
                    <a:pt x="386" y="1030"/>
                    <a:pt x="594" y="1039"/>
                  </a:cubicBezTo>
                  <a:cubicBezTo>
                    <a:pt x="602" y="1039"/>
                    <a:pt x="609" y="1039"/>
                    <a:pt x="617" y="1039"/>
                  </a:cubicBezTo>
                  <a:cubicBezTo>
                    <a:pt x="817" y="1039"/>
                    <a:pt x="1002" y="922"/>
                    <a:pt x="1087" y="740"/>
                  </a:cubicBezTo>
                  <a:cubicBezTo>
                    <a:pt x="1208" y="479"/>
                    <a:pt x="1095" y="171"/>
                    <a:pt x="836" y="51"/>
                  </a:cubicBezTo>
                  <a:cubicBezTo>
                    <a:pt x="762" y="17"/>
                    <a:pt x="687" y="1"/>
                    <a:pt x="6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8" name="Google Shape;16168;p22"/>
            <p:cNvSpPr/>
            <p:nvPr/>
          </p:nvSpPr>
          <p:spPr>
            <a:xfrm>
              <a:off x="4264700" y="876900"/>
              <a:ext cx="37775" cy="32450"/>
            </a:xfrm>
            <a:custGeom>
              <a:avLst/>
              <a:gdLst/>
              <a:ahLst/>
              <a:cxnLst/>
              <a:rect l="l" t="t" r="r" b="b"/>
              <a:pathLst>
                <a:path w="1511" h="1298" extrusionOk="0">
                  <a:moveTo>
                    <a:pt x="771" y="0"/>
                  </a:moveTo>
                  <a:cubicBezTo>
                    <a:pt x="350" y="0"/>
                    <a:pt x="1" y="426"/>
                    <a:pt x="164" y="873"/>
                  </a:cubicBezTo>
                  <a:cubicBezTo>
                    <a:pt x="254" y="1118"/>
                    <a:pt x="483" y="1287"/>
                    <a:pt x="746" y="1297"/>
                  </a:cubicBezTo>
                  <a:cubicBezTo>
                    <a:pt x="755" y="1298"/>
                    <a:pt x="763" y="1298"/>
                    <a:pt x="772" y="1298"/>
                  </a:cubicBezTo>
                  <a:cubicBezTo>
                    <a:pt x="1024" y="1298"/>
                    <a:pt x="1253" y="1153"/>
                    <a:pt x="1361" y="923"/>
                  </a:cubicBezTo>
                  <a:cubicBezTo>
                    <a:pt x="1511" y="598"/>
                    <a:pt x="1370" y="214"/>
                    <a:pt x="1045" y="62"/>
                  </a:cubicBezTo>
                  <a:cubicBezTo>
                    <a:pt x="953" y="19"/>
                    <a:pt x="860" y="0"/>
                    <a:pt x="77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9" name="Google Shape;16169;p22"/>
            <p:cNvSpPr/>
            <p:nvPr/>
          </p:nvSpPr>
          <p:spPr>
            <a:xfrm>
              <a:off x="3188500" y="1339625"/>
              <a:ext cx="22700" cy="19450"/>
            </a:xfrm>
            <a:custGeom>
              <a:avLst/>
              <a:gdLst/>
              <a:ahLst/>
              <a:cxnLst/>
              <a:rect l="l" t="t" r="r" b="b"/>
              <a:pathLst>
                <a:path w="908" h="778" extrusionOk="0">
                  <a:moveTo>
                    <a:pt x="463" y="0"/>
                  </a:moveTo>
                  <a:cubicBezTo>
                    <a:pt x="210" y="0"/>
                    <a:pt x="1" y="255"/>
                    <a:pt x="99" y="523"/>
                  </a:cubicBezTo>
                  <a:cubicBezTo>
                    <a:pt x="161" y="691"/>
                    <a:pt x="313" y="778"/>
                    <a:pt x="466" y="778"/>
                  </a:cubicBezTo>
                  <a:cubicBezTo>
                    <a:pt x="606" y="778"/>
                    <a:pt x="747" y="704"/>
                    <a:pt x="817" y="553"/>
                  </a:cubicBezTo>
                  <a:cubicBezTo>
                    <a:pt x="907" y="359"/>
                    <a:pt x="823" y="127"/>
                    <a:pt x="628" y="37"/>
                  </a:cubicBezTo>
                  <a:cubicBezTo>
                    <a:pt x="573" y="12"/>
                    <a:pt x="517" y="0"/>
                    <a:pt x="46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0" name="Google Shape;16170;p22"/>
            <p:cNvSpPr/>
            <p:nvPr/>
          </p:nvSpPr>
          <p:spPr>
            <a:xfrm>
              <a:off x="3026250" y="545125"/>
              <a:ext cx="57500" cy="51875"/>
            </a:xfrm>
            <a:custGeom>
              <a:avLst/>
              <a:gdLst/>
              <a:ahLst/>
              <a:cxnLst/>
              <a:rect l="l" t="t" r="r" b="b"/>
              <a:pathLst>
                <a:path w="2300" h="2075" extrusionOk="0">
                  <a:moveTo>
                    <a:pt x="1119" y="1"/>
                  </a:moveTo>
                  <a:cubicBezTo>
                    <a:pt x="864" y="1"/>
                    <a:pt x="612" y="95"/>
                    <a:pt x="417" y="274"/>
                  </a:cubicBezTo>
                  <a:cubicBezTo>
                    <a:pt x="109" y="558"/>
                    <a:pt x="1" y="1000"/>
                    <a:pt x="145" y="1394"/>
                  </a:cubicBezTo>
                  <a:cubicBezTo>
                    <a:pt x="290" y="1788"/>
                    <a:pt x="656" y="2056"/>
                    <a:pt x="1076" y="2074"/>
                  </a:cubicBezTo>
                  <a:cubicBezTo>
                    <a:pt x="1089" y="2074"/>
                    <a:pt x="1103" y="2074"/>
                    <a:pt x="1117" y="2074"/>
                  </a:cubicBezTo>
                  <a:cubicBezTo>
                    <a:pt x="1520" y="2074"/>
                    <a:pt x="1889" y="1842"/>
                    <a:pt x="2059" y="1474"/>
                  </a:cubicBezTo>
                  <a:cubicBezTo>
                    <a:pt x="2299" y="954"/>
                    <a:pt x="2074" y="338"/>
                    <a:pt x="1555" y="97"/>
                  </a:cubicBezTo>
                  <a:cubicBezTo>
                    <a:pt x="1416" y="32"/>
                    <a:pt x="1267" y="1"/>
                    <a:pt x="11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1" name="Google Shape;16171;p22"/>
            <p:cNvSpPr/>
            <p:nvPr/>
          </p:nvSpPr>
          <p:spPr>
            <a:xfrm>
              <a:off x="4390550" y="1187225"/>
              <a:ext cx="18875" cy="15600"/>
            </a:xfrm>
            <a:custGeom>
              <a:avLst/>
              <a:gdLst/>
              <a:ahLst/>
              <a:cxnLst/>
              <a:rect l="l" t="t" r="r" b="b"/>
              <a:pathLst>
                <a:path w="755" h="624" extrusionOk="0">
                  <a:moveTo>
                    <a:pt x="388" y="1"/>
                  </a:moveTo>
                  <a:cubicBezTo>
                    <a:pt x="354" y="1"/>
                    <a:pt x="320" y="6"/>
                    <a:pt x="287" y="17"/>
                  </a:cubicBezTo>
                  <a:cubicBezTo>
                    <a:pt x="24" y="106"/>
                    <a:pt x="0" y="468"/>
                    <a:pt x="250" y="590"/>
                  </a:cubicBezTo>
                  <a:cubicBezTo>
                    <a:pt x="296" y="613"/>
                    <a:pt x="343" y="623"/>
                    <a:pt x="388" y="623"/>
                  </a:cubicBezTo>
                  <a:cubicBezTo>
                    <a:pt x="587" y="623"/>
                    <a:pt x="755" y="425"/>
                    <a:pt x="682" y="211"/>
                  </a:cubicBezTo>
                  <a:cubicBezTo>
                    <a:pt x="638" y="82"/>
                    <a:pt x="517" y="1"/>
                    <a:pt x="38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2" name="Google Shape;16172;p22"/>
            <p:cNvSpPr/>
            <p:nvPr/>
          </p:nvSpPr>
          <p:spPr>
            <a:xfrm>
              <a:off x="4379425" y="776725"/>
              <a:ext cx="6850" cy="5675"/>
            </a:xfrm>
            <a:custGeom>
              <a:avLst/>
              <a:gdLst/>
              <a:ahLst/>
              <a:cxnLst/>
              <a:rect l="l" t="t" r="r" b="b"/>
              <a:pathLst>
                <a:path w="274" h="227" extrusionOk="0">
                  <a:moveTo>
                    <a:pt x="140" y="0"/>
                  </a:moveTo>
                  <a:cubicBezTo>
                    <a:pt x="129" y="0"/>
                    <a:pt x="117" y="2"/>
                    <a:pt x="105" y="6"/>
                  </a:cubicBezTo>
                  <a:cubicBezTo>
                    <a:pt x="9" y="39"/>
                    <a:pt x="0" y="170"/>
                    <a:pt x="90" y="215"/>
                  </a:cubicBezTo>
                  <a:cubicBezTo>
                    <a:pt x="107" y="223"/>
                    <a:pt x="124" y="227"/>
                    <a:pt x="140" y="227"/>
                  </a:cubicBezTo>
                  <a:cubicBezTo>
                    <a:pt x="212" y="227"/>
                    <a:pt x="274" y="154"/>
                    <a:pt x="247" y="77"/>
                  </a:cubicBezTo>
                  <a:cubicBezTo>
                    <a:pt x="231" y="30"/>
                    <a:pt x="187" y="0"/>
                    <a:pt x="14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3" name="Google Shape;16173;p22"/>
            <p:cNvSpPr/>
            <p:nvPr/>
          </p:nvSpPr>
          <p:spPr>
            <a:xfrm>
              <a:off x="4625700" y="605925"/>
              <a:ext cx="6850" cy="5675"/>
            </a:xfrm>
            <a:custGeom>
              <a:avLst/>
              <a:gdLst/>
              <a:ahLst/>
              <a:cxnLst/>
              <a:rect l="l" t="t" r="r" b="b"/>
              <a:pathLst>
                <a:path w="274" h="227" extrusionOk="0">
                  <a:moveTo>
                    <a:pt x="141" y="1"/>
                  </a:moveTo>
                  <a:cubicBezTo>
                    <a:pt x="129" y="1"/>
                    <a:pt x="117" y="3"/>
                    <a:pt x="105" y="7"/>
                  </a:cubicBezTo>
                  <a:cubicBezTo>
                    <a:pt x="9" y="38"/>
                    <a:pt x="0" y="171"/>
                    <a:pt x="90" y="214"/>
                  </a:cubicBezTo>
                  <a:cubicBezTo>
                    <a:pt x="107" y="223"/>
                    <a:pt x="125" y="226"/>
                    <a:pt x="141" y="226"/>
                  </a:cubicBezTo>
                  <a:cubicBezTo>
                    <a:pt x="214" y="226"/>
                    <a:pt x="274" y="154"/>
                    <a:pt x="247" y="76"/>
                  </a:cubicBezTo>
                  <a:cubicBezTo>
                    <a:pt x="231" y="30"/>
                    <a:pt x="188" y="1"/>
                    <a:pt x="14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4" name="Google Shape;16174;p22"/>
            <p:cNvSpPr/>
            <p:nvPr/>
          </p:nvSpPr>
          <p:spPr>
            <a:xfrm>
              <a:off x="4122950" y="1141025"/>
              <a:ext cx="20375" cy="16850"/>
            </a:xfrm>
            <a:custGeom>
              <a:avLst/>
              <a:gdLst/>
              <a:ahLst/>
              <a:cxnLst/>
              <a:rect l="l" t="t" r="r" b="b"/>
              <a:pathLst>
                <a:path w="815" h="674" extrusionOk="0">
                  <a:moveTo>
                    <a:pt x="418" y="1"/>
                  </a:moveTo>
                  <a:cubicBezTo>
                    <a:pt x="382" y="1"/>
                    <a:pt x="346" y="6"/>
                    <a:pt x="311" y="18"/>
                  </a:cubicBezTo>
                  <a:cubicBezTo>
                    <a:pt x="26" y="114"/>
                    <a:pt x="1" y="505"/>
                    <a:pt x="270" y="637"/>
                  </a:cubicBezTo>
                  <a:cubicBezTo>
                    <a:pt x="320" y="662"/>
                    <a:pt x="370" y="673"/>
                    <a:pt x="419" y="673"/>
                  </a:cubicBezTo>
                  <a:cubicBezTo>
                    <a:pt x="633" y="673"/>
                    <a:pt x="814" y="459"/>
                    <a:pt x="736" y="229"/>
                  </a:cubicBezTo>
                  <a:cubicBezTo>
                    <a:pt x="688" y="88"/>
                    <a:pt x="558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5" name="Google Shape;16175;p22"/>
            <p:cNvSpPr/>
            <p:nvPr/>
          </p:nvSpPr>
          <p:spPr>
            <a:xfrm>
              <a:off x="4213225" y="1105025"/>
              <a:ext cx="6850" cy="5650"/>
            </a:xfrm>
            <a:custGeom>
              <a:avLst/>
              <a:gdLst/>
              <a:ahLst/>
              <a:cxnLst/>
              <a:rect l="l" t="t" r="r" b="b"/>
              <a:pathLst>
                <a:path w="274" h="226" extrusionOk="0">
                  <a:moveTo>
                    <a:pt x="140" y="0"/>
                  </a:moveTo>
                  <a:cubicBezTo>
                    <a:pt x="129" y="0"/>
                    <a:pt x="117" y="2"/>
                    <a:pt x="105" y="6"/>
                  </a:cubicBezTo>
                  <a:cubicBezTo>
                    <a:pt x="9" y="38"/>
                    <a:pt x="0" y="170"/>
                    <a:pt x="90" y="214"/>
                  </a:cubicBezTo>
                  <a:cubicBezTo>
                    <a:pt x="107" y="222"/>
                    <a:pt x="124" y="226"/>
                    <a:pt x="141" y="226"/>
                  </a:cubicBezTo>
                  <a:cubicBezTo>
                    <a:pt x="213" y="226"/>
                    <a:pt x="274" y="154"/>
                    <a:pt x="247" y="77"/>
                  </a:cubicBezTo>
                  <a:cubicBezTo>
                    <a:pt x="231" y="30"/>
                    <a:pt x="187" y="0"/>
                    <a:pt x="14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6" name="Google Shape;16176;p22"/>
            <p:cNvSpPr/>
            <p:nvPr/>
          </p:nvSpPr>
          <p:spPr>
            <a:xfrm>
              <a:off x="3887925" y="1382450"/>
              <a:ext cx="6850" cy="5650"/>
            </a:xfrm>
            <a:custGeom>
              <a:avLst/>
              <a:gdLst/>
              <a:ahLst/>
              <a:cxnLst/>
              <a:rect l="l" t="t" r="r" b="b"/>
              <a:pathLst>
                <a:path w="274" h="226" extrusionOk="0">
                  <a:moveTo>
                    <a:pt x="141" y="0"/>
                  </a:moveTo>
                  <a:cubicBezTo>
                    <a:pt x="129" y="0"/>
                    <a:pt x="117" y="2"/>
                    <a:pt x="106" y="6"/>
                  </a:cubicBezTo>
                  <a:cubicBezTo>
                    <a:pt x="9" y="38"/>
                    <a:pt x="0" y="170"/>
                    <a:pt x="91" y="214"/>
                  </a:cubicBezTo>
                  <a:cubicBezTo>
                    <a:pt x="107" y="222"/>
                    <a:pt x="125" y="226"/>
                    <a:pt x="141" y="226"/>
                  </a:cubicBezTo>
                  <a:cubicBezTo>
                    <a:pt x="213" y="226"/>
                    <a:pt x="274" y="154"/>
                    <a:pt x="247" y="77"/>
                  </a:cubicBezTo>
                  <a:cubicBezTo>
                    <a:pt x="231" y="30"/>
                    <a:pt x="188" y="0"/>
                    <a:pt x="14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7" name="Google Shape;16177;p22"/>
            <p:cNvSpPr/>
            <p:nvPr/>
          </p:nvSpPr>
          <p:spPr>
            <a:xfrm>
              <a:off x="3757450" y="1435575"/>
              <a:ext cx="16975" cy="14050"/>
            </a:xfrm>
            <a:custGeom>
              <a:avLst/>
              <a:gdLst/>
              <a:ahLst/>
              <a:cxnLst/>
              <a:rect l="l" t="t" r="r" b="b"/>
              <a:pathLst>
                <a:path w="679" h="562" extrusionOk="0">
                  <a:moveTo>
                    <a:pt x="349" y="1"/>
                  </a:moveTo>
                  <a:cubicBezTo>
                    <a:pt x="319" y="1"/>
                    <a:pt x="289" y="5"/>
                    <a:pt x="259" y="16"/>
                  </a:cubicBezTo>
                  <a:cubicBezTo>
                    <a:pt x="22" y="95"/>
                    <a:pt x="1" y="421"/>
                    <a:pt x="225" y="531"/>
                  </a:cubicBezTo>
                  <a:cubicBezTo>
                    <a:pt x="267" y="552"/>
                    <a:pt x="309" y="561"/>
                    <a:pt x="350" y="561"/>
                  </a:cubicBezTo>
                  <a:cubicBezTo>
                    <a:pt x="529" y="561"/>
                    <a:pt x="679" y="383"/>
                    <a:pt x="614" y="191"/>
                  </a:cubicBezTo>
                  <a:cubicBezTo>
                    <a:pt x="573" y="74"/>
                    <a:pt x="465" y="1"/>
                    <a:pt x="3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8" name="Google Shape;16178;p22"/>
            <p:cNvSpPr/>
            <p:nvPr/>
          </p:nvSpPr>
          <p:spPr>
            <a:xfrm>
              <a:off x="3783150" y="1294425"/>
              <a:ext cx="13575" cy="11225"/>
            </a:xfrm>
            <a:custGeom>
              <a:avLst/>
              <a:gdLst/>
              <a:ahLst/>
              <a:cxnLst/>
              <a:rect l="l" t="t" r="r" b="b"/>
              <a:pathLst>
                <a:path w="543" h="449" extrusionOk="0">
                  <a:moveTo>
                    <a:pt x="278" y="0"/>
                  </a:moveTo>
                  <a:cubicBezTo>
                    <a:pt x="254" y="0"/>
                    <a:pt x="230" y="4"/>
                    <a:pt x="207" y="12"/>
                  </a:cubicBezTo>
                  <a:cubicBezTo>
                    <a:pt x="17" y="76"/>
                    <a:pt x="1" y="336"/>
                    <a:pt x="180" y="425"/>
                  </a:cubicBezTo>
                  <a:cubicBezTo>
                    <a:pt x="213" y="441"/>
                    <a:pt x="246" y="448"/>
                    <a:pt x="279" y="448"/>
                  </a:cubicBezTo>
                  <a:cubicBezTo>
                    <a:pt x="422" y="448"/>
                    <a:pt x="542" y="306"/>
                    <a:pt x="491" y="151"/>
                  </a:cubicBezTo>
                  <a:cubicBezTo>
                    <a:pt x="458" y="59"/>
                    <a:pt x="371" y="0"/>
                    <a:pt x="27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9" name="Google Shape;16179;p22"/>
            <p:cNvSpPr/>
            <p:nvPr/>
          </p:nvSpPr>
          <p:spPr>
            <a:xfrm>
              <a:off x="3958500" y="1216575"/>
              <a:ext cx="27100" cy="22425"/>
            </a:xfrm>
            <a:custGeom>
              <a:avLst/>
              <a:gdLst/>
              <a:ahLst/>
              <a:cxnLst/>
              <a:rect l="l" t="t" r="r" b="b"/>
              <a:pathLst>
                <a:path w="1084" h="897" extrusionOk="0">
                  <a:moveTo>
                    <a:pt x="554" y="0"/>
                  </a:moveTo>
                  <a:cubicBezTo>
                    <a:pt x="507" y="0"/>
                    <a:pt x="459" y="8"/>
                    <a:pt x="412" y="23"/>
                  </a:cubicBezTo>
                  <a:cubicBezTo>
                    <a:pt x="33" y="153"/>
                    <a:pt x="0" y="673"/>
                    <a:pt x="358" y="848"/>
                  </a:cubicBezTo>
                  <a:cubicBezTo>
                    <a:pt x="424" y="882"/>
                    <a:pt x="492" y="896"/>
                    <a:pt x="558" y="896"/>
                  </a:cubicBezTo>
                  <a:cubicBezTo>
                    <a:pt x="844" y="896"/>
                    <a:pt x="1084" y="611"/>
                    <a:pt x="979" y="304"/>
                  </a:cubicBezTo>
                  <a:cubicBezTo>
                    <a:pt x="915" y="117"/>
                    <a:pt x="740" y="0"/>
                    <a:pt x="5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0" name="Google Shape;16180;p22"/>
            <p:cNvSpPr/>
            <p:nvPr/>
          </p:nvSpPr>
          <p:spPr>
            <a:xfrm>
              <a:off x="4033975" y="1223975"/>
              <a:ext cx="13600" cy="11225"/>
            </a:xfrm>
            <a:custGeom>
              <a:avLst/>
              <a:gdLst/>
              <a:ahLst/>
              <a:cxnLst/>
              <a:rect l="l" t="t" r="r" b="b"/>
              <a:pathLst>
                <a:path w="544" h="449" extrusionOk="0">
                  <a:moveTo>
                    <a:pt x="279" y="1"/>
                  </a:moveTo>
                  <a:cubicBezTo>
                    <a:pt x="255" y="1"/>
                    <a:pt x="231" y="5"/>
                    <a:pt x="207" y="13"/>
                  </a:cubicBezTo>
                  <a:cubicBezTo>
                    <a:pt x="19" y="76"/>
                    <a:pt x="1" y="338"/>
                    <a:pt x="180" y="425"/>
                  </a:cubicBezTo>
                  <a:cubicBezTo>
                    <a:pt x="213" y="441"/>
                    <a:pt x="247" y="449"/>
                    <a:pt x="279" y="449"/>
                  </a:cubicBezTo>
                  <a:cubicBezTo>
                    <a:pt x="423" y="449"/>
                    <a:pt x="543" y="306"/>
                    <a:pt x="491" y="153"/>
                  </a:cubicBezTo>
                  <a:cubicBezTo>
                    <a:pt x="460" y="60"/>
                    <a:pt x="373" y="1"/>
                    <a:pt x="27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1" name="Google Shape;16181;p22"/>
            <p:cNvSpPr/>
            <p:nvPr/>
          </p:nvSpPr>
          <p:spPr>
            <a:xfrm>
              <a:off x="4022025" y="1361500"/>
              <a:ext cx="32375" cy="30800"/>
            </a:xfrm>
            <a:custGeom>
              <a:avLst/>
              <a:gdLst/>
              <a:ahLst/>
              <a:cxnLst/>
              <a:rect l="l" t="t" r="r" b="b"/>
              <a:pathLst>
                <a:path w="1295" h="1232" extrusionOk="0">
                  <a:moveTo>
                    <a:pt x="631" y="0"/>
                  </a:moveTo>
                  <a:cubicBezTo>
                    <a:pt x="565" y="0"/>
                    <a:pt x="499" y="11"/>
                    <a:pt x="434" y="33"/>
                  </a:cubicBezTo>
                  <a:cubicBezTo>
                    <a:pt x="198" y="114"/>
                    <a:pt x="34" y="327"/>
                    <a:pt x="17" y="577"/>
                  </a:cubicBezTo>
                  <a:cubicBezTo>
                    <a:pt x="1" y="825"/>
                    <a:pt x="136" y="1058"/>
                    <a:pt x="360" y="1169"/>
                  </a:cubicBezTo>
                  <a:cubicBezTo>
                    <a:pt x="446" y="1211"/>
                    <a:pt x="538" y="1232"/>
                    <a:pt x="630" y="1232"/>
                  </a:cubicBezTo>
                  <a:cubicBezTo>
                    <a:pt x="777" y="1232"/>
                    <a:pt x="922" y="1179"/>
                    <a:pt x="1038" y="1079"/>
                  </a:cubicBezTo>
                  <a:cubicBezTo>
                    <a:pt x="1224" y="915"/>
                    <a:pt x="1295" y="653"/>
                    <a:pt x="1215" y="419"/>
                  </a:cubicBezTo>
                  <a:cubicBezTo>
                    <a:pt x="1128" y="161"/>
                    <a:pt x="887" y="0"/>
                    <a:pt x="63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2" name="Google Shape;16182;p22"/>
            <p:cNvSpPr/>
            <p:nvPr/>
          </p:nvSpPr>
          <p:spPr>
            <a:xfrm>
              <a:off x="5428875" y="1675375"/>
              <a:ext cx="16375" cy="14000"/>
            </a:xfrm>
            <a:custGeom>
              <a:avLst/>
              <a:gdLst/>
              <a:ahLst/>
              <a:cxnLst/>
              <a:rect l="l" t="t" r="r" b="b"/>
              <a:pathLst>
                <a:path w="655" h="560" extrusionOk="0">
                  <a:moveTo>
                    <a:pt x="375" y="1"/>
                  </a:moveTo>
                  <a:cubicBezTo>
                    <a:pt x="125" y="1"/>
                    <a:pt x="1" y="302"/>
                    <a:pt x="177" y="477"/>
                  </a:cubicBezTo>
                  <a:cubicBezTo>
                    <a:pt x="234" y="534"/>
                    <a:pt x="304" y="560"/>
                    <a:pt x="373" y="560"/>
                  </a:cubicBezTo>
                  <a:cubicBezTo>
                    <a:pt x="517" y="560"/>
                    <a:pt x="655" y="448"/>
                    <a:pt x="655" y="281"/>
                  </a:cubicBezTo>
                  <a:cubicBezTo>
                    <a:pt x="655" y="126"/>
                    <a:pt x="530" y="1"/>
                    <a:pt x="37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3" name="Google Shape;16183;p22"/>
            <p:cNvSpPr/>
            <p:nvPr/>
          </p:nvSpPr>
          <p:spPr>
            <a:xfrm>
              <a:off x="2902475" y="1280850"/>
              <a:ext cx="25050" cy="21650"/>
            </a:xfrm>
            <a:custGeom>
              <a:avLst/>
              <a:gdLst/>
              <a:ahLst/>
              <a:cxnLst/>
              <a:rect l="l" t="t" r="r" b="b"/>
              <a:pathLst>
                <a:path w="1002" h="866" extrusionOk="0">
                  <a:moveTo>
                    <a:pt x="493" y="0"/>
                  </a:moveTo>
                  <a:cubicBezTo>
                    <a:pt x="340" y="0"/>
                    <a:pt x="188" y="78"/>
                    <a:pt x="108" y="239"/>
                  </a:cubicBezTo>
                  <a:cubicBezTo>
                    <a:pt x="1" y="452"/>
                    <a:pt x="87" y="712"/>
                    <a:pt x="300" y="819"/>
                  </a:cubicBezTo>
                  <a:cubicBezTo>
                    <a:pt x="365" y="851"/>
                    <a:pt x="430" y="866"/>
                    <a:pt x="494" y="866"/>
                  </a:cubicBezTo>
                  <a:cubicBezTo>
                    <a:pt x="769" y="866"/>
                    <a:pt x="1002" y="593"/>
                    <a:pt x="904" y="296"/>
                  </a:cubicBezTo>
                  <a:cubicBezTo>
                    <a:pt x="839" y="101"/>
                    <a:pt x="666" y="0"/>
                    <a:pt x="49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4" name="Google Shape;16184;p22"/>
            <p:cNvSpPr/>
            <p:nvPr/>
          </p:nvSpPr>
          <p:spPr>
            <a:xfrm>
              <a:off x="2468450" y="1399450"/>
              <a:ext cx="51575" cy="46525"/>
            </a:xfrm>
            <a:custGeom>
              <a:avLst/>
              <a:gdLst/>
              <a:ahLst/>
              <a:cxnLst/>
              <a:rect l="l" t="t" r="r" b="b"/>
              <a:pathLst>
                <a:path w="2063" h="1861" extrusionOk="0">
                  <a:moveTo>
                    <a:pt x="1061" y="0"/>
                  </a:moveTo>
                  <a:cubicBezTo>
                    <a:pt x="712" y="0"/>
                    <a:pt x="389" y="198"/>
                    <a:pt x="230" y="515"/>
                  </a:cubicBezTo>
                  <a:cubicBezTo>
                    <a:pt x="0" y="974"/>
                    <a:pt x="187" y="1533"/>
                    <a:pt x="645" y="1763"/>
                  </a:cubicBezTo>
                  <a:cubicBezTo>
                    <a:pt x="777" y="1829"/>
                    <a:pt x="919" y="1861"/>
                    <a:pt x="1061" y="1861"/>
                  </a:cubicBezTo>
                  <a:cubicBezTo>
                    <a:pt x="1280" y="1861"/>
                    <a:pt x="1497" y="1783"/>
                    <a:pt x="1670" y="1633"/>
                  </a:cubicBezTo>
                  <a:cubicBezTo>
                    <a:pt x="1954" y="1387"/>
                    <a:pt x="2062" y="995"/>
                    <a:pt x="1944" y="637"/>
                  </a:cubicBezTo>
                  <a:cubicBezTo>
                    <a:pt x="1825" y="281"/>
                    <a:pt x="1503" y="30"/>
                    <a:pt x="1128" y="3"/>
                  </a:cubicBezTo>
                  <a:cubicBezTo>
                    <a:pt x="1105" y="1"/>
                    <a:pt x="1083" y="0"/>
                    <a:pt x="106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5" name="Google Shape;16185;p22"/>
            <p:cNvSpPr/>
            <p:nvPr/>
          </p:nvSpPr>
          <p:spPr>
            <a:xfrm>
              <a:off x="2734750" y="1316725"/>
              <a:ext cx="38875" cy="36800"/>
            </a:xfrm>
            <a:custGeom>
              <a:avLst/>
              <a:gdLst/>
              <a:ahLst/>
              <a:cxnLst/>
              <a:rect l="l" t="t" r="r" b="b"/>
              <a:pathLst>
                <a:path w="1555" h="1472" extrusionOk="0">
                  <a:moveTo>
                    <a:pt x="742" y="1"/>
                  </a:moveTo>
                  <a:cubicBezTo>
                    <a:pt x="642" y="1"/>
                    <a:pt x="541" y="21"/>
                    <a:pt x="445" y="64"/>
                  </a:cubicBezTo>
                  <a:cubicBezTo>
                    <a:pt x="173" y="184"/>
                    <a:pt x="0" y="456"/>
                    <a:pt x="6" y="753"/>
                  </a:cubicBezTo>
                  <a:cubicBezTo>
                    <a:pt x="14" y="1051"/>
                    <a:pt x="199" y="1316"/>
                    <a:pt x="477" y="1422"/>
                  </a:cubicBezTo>
                  <a:cubicBezTo>
                    <a:pt x="563" y="1455"/>
                    <a:pt x="653" y="1472"/>
                    <a:pt x="743" y="1472"/>
                  </a:cubicBezTo>
                  <a:cubicBezTo>
                    <a:pt x="940" y="1472"/>
                    <a:pt x="1133" y="1392"/>
                    <a:pt x="1275" y="1243"/>
                  </a:cubicBezTo>
                  <a:cubicBezTo>
                    <a:pt x="1555" y="950"/>
                    <a:pt x="1544" y="484"/>
                    <a:pt x="1249" y="205"/>
                  </a:cubicBezTo>
                  <a:cubicBezTo>
                    <a:pt x="1110" y="71"/>
                    <a:pt x="927" y="1"/>
                    <a:pt x="7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6" name="Google Shape;16186;p22"/>
            <p:cNvSpPr/>
            <p:nvPr/>
          </p:nvSpPr>
          <p:spPr>
            <a:xfrm>
              <a:off x="2834325" y="1735650"/>
              <a:ext cx="48600" cy="45975"/>
            </a:xfrm>
            <a:custGeom>
              <a:avLst/>
              <a:gdLst/>
              <a:ahLst/>
              <a:cxnLst/>
              <a:rect l="l" t="t" r="r" b="b"/>
              <a:pathLst>
                <a:path w="1944" h="1839" extrusionOk="0">
                  <a:moveTo>
                    <a:pt x="928" y="0"/>
                  </a:moveTo>
                  <a:cubicBezTo>
                    <a:pt x="802" y="0"/>
                    <a:pt x="676" y="26"/>
                    <a:pt x="557" y="79"/>
                  </a:cubicBezTo>
                  <a:cubicBezTo>
                    <a:pt x="217" y="229"/>
                    <a:pt x="0" y="569"/>
                    <a:pt x="9" y="940"/>
                  </a:cubicBezTo>
                  <a:cubicBezTo>
                    <a:pt x="18" y="1313"/>
                    <a:pt x="250" y="1642"/>
                    <a:pt x="597" y="1777"/>
                  </a:cubicBezTo>
                  <a:cubicBezTo>
                    <a:pt x="704" y="1819"/>
                    <a:pt x="816" y="1839"/>
                    <a:pt x="927" y="1839"/>
                  </a:cubicBezTo>
                  <a:cubicBezTo>
                    <a:pt x="1174" y="1839"/>
                    <a:pt x="1416" y="1739"/>
                    <a:pt x="1594" y="1553"/>
                  </a:cubicBezTo>
                  <a:cubicBezTo>
                    <a:pt x="1944" y="1187"/>
                    <a:pt x="1930" y="605"/>
                    <a:pt x="1564" y="255"/>
                  </a:cubicBezTo>
                  <a:cubicBezTo>
                    <a:pt x="1389" y="88"/>
                    <a:pt x="1160" y="0"/>
                    <a:pt x="9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7" name="Google Shape;16187;p22"/>
            <p:cNvSpPr/>
            <p:nvPr/>
          </p:nvSpPr>
          <p:spPr>
            <a:xfrm>
              <a:off x="2900500" y="1534325"/>
              <a:ext cx="27875" cy="23875"/>
            </a:xfrm>
            <a:custGeom>
              <a:avLst/>
              <a:gdLst/>
              <a:ahLst/>
              <a:cxnLst/>
              <a:rect l="l" t="t" r="r" b="b"/>
              <a:pathLst>
                <a:path w="1115" h="955" extrusionOk="0">
                  <a:moveTo>
                    <a:pt x="638" y="1"/>
                  </a:moveTo>
                  <a:cubicBezTo>
                    <a:pt x="212" y="1"/>
                    <a:pt x="0" y="513"/>
                    <a:pt x="299" y="814"/>
                  </a:cubicBezTo>
                  <a:cubicBezTo>
                    <a:pt x="397" y="911"/>
                    <a:pt x="516" y="954"/>
                    <a:pt x="633" y="954"/>
                  </a:cubicBezTo>
                  <a:cubicBezTo>
                    <a:pt x="878" y="954"/>
                    <a:pt x="1113" y="764"/>
                    <a:pt x="1114" y="477"/>
                  </a:cubicBezTo>
                  <a:cubicBezTo>
                    <a:pt x="1114" y="214"/>
                    <a:pt x="901" y="1"/>
                    <a:pt x="63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8" name="Google Shape;16188;p22"/>
            <p:cNvSpPr/>
            <p:nvPr/>
          </p:nvSpPr>
          <p:spPr>
            <a:xfrm>
              <a:off x="3042125" y="1524400"/>
              <a:ext cx="9300" cy="7975"/>
            </a:xfrm>
            <a:custGeom>
              <a:avLst/>
              <a:gdLst/>
              <a:ahLst/>
              <a:cxnLst/>
              <a:rect l="l" t="t" r="r" b="b"/>
              <a:pathLst>
                <a:path w="372" h="319" extrusionOk="0">
                  <a:moveTo>
                    <a:pt x="212" y="1"/>
                  </a:moveTo>
                  <a:cubicBezTo>
                    <a:pt x="71" y="1"/>
                    <a:pt x="0" y="172"/>
                    <a:pt x="99" y="271"/>
                  </a:cubicBezTo>
                  <a:cubicBezTo>
                    <a:pt x="132" y="304"/>
                    <a:pt x="172" y="319"/>
                    <a:pt x="211" y="319"/>
                  </a:cubicBezTo>
                  <a:cubicBezTo>
                    <a:pt x="293" y="319"/>
                    <a:pt x="372" y="255"/>
                    <a:pt x="372" y="159"/>
                  </a:cubicBezTo>
                  <a:cubicBezTo>
                    <a:pt x="372" y="71"/>
                    <a:pt x="301" y="1"/>
                    <a:pt x="2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9" name="Google Shape;16189;p22"/>
            <p:cNvSpPr/>
            <p:nvPr/>
          </p:nvSpPr>
          <p:spPr>
            <a:xfrm>
              <a:off x="2478325" y="1748700"/>
              <a:ext cx="9300" cy="8000"/>
            </a:xfrm>
            <a:custGeom>
              <a:avLst/>
              <a:gdLst/>
              <a:ahLst/>
              <a:cxnLst/>
              <a:rect l="l" t="t" r="r" b="b"/>
              <a:pathLst>
                <a:path w="372" h="320" extrusionOk="0">
                  <a:moveTo>
                    <a:pt x="214" y="0"/>
                  </a:moveTo>
                  <a:cubicBezTo>
                    <a:pt x="71" y="0"/>
                    <a:pt x="1" y="172"/>
                    <a:pt x="101" y="272"/>
                  </a:cubicBezTo>
                  <a:cubicBezTo>
                    <a:pt x="134" y="305"/>
                    <a:pt x="173" y="319"/>
                    <a:pt x="212" y="319"/>
                  </a:cubicBezTo>
                  <a:cubicBezTo>
                    <a:pt x="294" y="319"/>
                    <a:pt x="372" y="255"/>
                    <a:pt x="372" y="160"/>
                  </a:cubicBezTo>
                  <a:cubicBezTo>
                    <a:pt x="372" y="73"/>
                    <a:pt x="301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0" name="Google Shape;16190;p22"/>
            <p:cNvSpPr/>
            <p:nvPr/>
          </p:nvSpPr>
          <p:spPr>
            <a:xfrm>
              <a:off x="2375750" y="1583975"/>
              <a:ext cx="18575" cy="15875"/>
            </a:xfrm>
            <a:custGeom>
              <a:avLst/>
              <a:gdLst/>
              <a:ahLst/>
              <a:cxnLst/>
              <a:rect l="l" t="t" r="r" b="b"/>
              <a:pathLst>
                <a:path w="743" h="635" extrusionOk="0">
                  <a:moveTo>
                    <a:pt x="428" y="0"/>
                  </a:moveTo>
                  <a:cubicBezTo>
                    <a:pt x="427" y="0"/>
                    <a:pt x="427" y="0"/>
                    <a:pt x="426" y="0"/>
                  </a:cubicBezTo>
                  <a:cubicBezTo>
                    <a:pt x="143" y="0"/>
                    <a:pt x="0" y="341"/>
                    <a:pt x="202" y="541"/>
                  </a:cubicBezTo>
                  <a:cubicBezTo>
                    <a:pt x="266" y="606"/>
                    <a:pt x="346" y="635"/>
                    <a:pt x="424" y="635"/>
                  </a:cubicBezTo>
                  <a:cubicBezTo>
                    <a:pt x="587" y="635"/>
                    <a:pt x="743" y="508"/>
                    <a:pt x="743" y="317"/>
                  </a:cubicBezTo>
                  <a:cubicBezTo>
                    <a:pt x="743" y="142"/>
                    <a:pt x="603" y="0"/>
                    <a:pt x="4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1" name="Google Shape;16191;p22"/>
            <p:cNvSpPr/>
            <p:nvPr/>
          </p:nvSpPr>
          <p:spPr>
            <a:xfrm>
              <a:off x="2647150" y="1562100"/>
              <a:ext cx="33050" cy="31800"/>
            </a:xfrm>
            <a:custGeom>
              <a:avLst/>
              <a:gdLst/>
              <a:ahLst/>
              <a:cxnLst/>
              <a:rect l="l" t="t" r="r" b="b"/>
              <a:pathLst>
                <a:path w="1322" h="1272" extrusionOk="0">
                  <a:moveTo>
                    <a:pt x="686" y="0"/>
                  </a:moveTo>
                  <a:cubicBezTo>
                    <a:pt x="429" y="0"/>
                    <a:pt x="198" y="155"/>
                    <a:pt x="100" y="393"/>
                  </a:cubicBezTo>
                  <a:cubicBezTo>
                    <a:pt x="1" y="630"/>
                    <a:pt x="56" y="904"/>
                    <a:pt x="237" y="1085"/>
                  </a:cubicBezTo>
                  <a:cubicBezTo>
                    <a:pt x="358" y="1207"/>
                    <a:pt x="520" y="1271"/>
                    <a:pt x="685" y="1271"/>
                  </a:cubicBezTo>
                  <a:cubicBezTo>
                    <a:pt x="768" y="1271"/>
                    <a:pt x="851" y="1255"/>
                    <a:pt x="930" y="1222"/>
                  </a:cubicBezTo>
                  <a:cubicBezTo>
                    <a:pt x="1167" y="1125"/>
                    <a:pt x="1322" y="893"/>
                    <a:pt x="1322" y="636"/>
                  </a:cubicBezTo>
                  <a:cubicBezTo>
                    <a:pt x="1322" y="286"/>
                    <a:pt x="1038" y="0"/>
                    <a:pt x="68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2" name="Google Shape;16192;p22"/>
            <p:cNvSpPr/>
            <p:nvPr/>
          </p:nvSpPr>
          <p:spPr>
            <a:xfrm>
              <a:off x="2745000" y="1603800"/>
              <a:ext cx="18600" cy="15925"/>
            </a:xfrm>
            <a:custGeom>
              <a:avLst/>
              <a:gdLst/>
              <a:ahLst/>
              <a:cxnLst/>
              <a:rect l="l" t="t" r="r" b="b"/>
              <a:pathLst>
                <a:path w="744" h="637" extrusionOk="0">
                  <a:moveTo>
                    <a:pt x="425" y="1"/>
                  </a:moveTo>
                  <a:cubicBezTo>
                    <a:pt x="142" y="1"/>
                    <a:pt x="1" y="343"/>
                    <a:pt x="201" y="543"/>
                  </a:cubicBezTo>
                  <a:cubicBezTo>
                    <a:pt x="265" y="608"/>
                    <a:pt x="345" y="637"/>
                    <a:pt x="423" y="637"/>
                  </a:cubicBezTo>
                  <a:cubicBezTo>
                    <a:pt x="586" y="637"/>
                    <a:pt x="743" y="510"/>
                    <a:pt x="743" y="318"/>
                  </a:cubicBezTo>
                  <a:cubicBezTo>
                    <a:pt x="743" y="142"/>
                    <a:pt x="600" y="1"/>
                    <a:pt x="4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3" name="Google Shape;16193;p22"/>
            <p:cNvSpPr/>
            <p:nvPr/>
          </p:nvSpPr>
          <p:spPr>
            <a:xfrm>
              <a:off x="2660600" y="1786425"/>
              <a:ext cx="45425" cy="43700"/>
            </a:xfrm>
            <a:custGeom>
              <a:avLst/>
              <a:gdLst/>
              <a:ahLst/>
              <a:cxnLst/>
              <a:rect l="l" t="t" r="r" b="b"/>
              <a:pathLst>
                <a:path w="1817" h="1748" extrusionOk="0">
                  <a:moveTo>
                    <a:pt x="943" y="0"/>
                  </a:moveTo>
                  <a:cubicBezTo>
                    <a:pt x="589" y="0"/>
                    <a:pt x="271" y="214"/>
                    <a:pt x="136" y="540"/>
                  </a:cubicBezTo>
                  <a:cubicBezTo>
                    <a:pt x="1" y="866"/>
                    <a:pt x="74" y="1242"/>
                    <a:pt x="326" y="1491"/>
                  </a:cubicBezTo>
                  <a:cubicBezTo>
                    <a:pt x="492" y="1658"/>
                    <a:pt x="716" y="1747"/>
                    <a:pt x="943" y="1747"/>
                  </a:cubicBezTo>
                  <a:cubicBezTo>
                    <a:pt x="1056" y="1747"/>
                    <a:pt x="1169" y="1726"/>
                    <a:pt x="1277" y="1681"/>
                  </a:cubicBezTo>
                  <a:cubicBezTo>
                    <a:pt x="1603" y="1546"/>
                    <a:pt x="1817" y="1227"/>
                    <a:pt x="1817" y="874"/>
                  </a:cubicBezTo>
                  <a:cubicBezTo>
                    <a:pt x="1817" y="391"/>
                    <a:pt x="1424" y="0"/>
                    <a:pt x="9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4" name="Google Shape;16194;p22"/>
            <p:cNvSpPr/>
            <p:nvPr/>
          </p:nvSpPr>
          <p:spPr>
            <a:xfrm>
              <a:off x="2605375" y="1953175"/>
              <a:ext cx="23200" cy="19900"/>
            </a:xfrm>
            <a:custGeom>
              <a:avLst/>
              <a:gdLst/>
              <a:ahLst/>
              <a:cxnLst/>
              <a:rect l="l" t="t" r="r" b="b"/>
              <a:pathLst>
                <a:path w="928" h="796" extrusionOk="0">
                  <a:moveTo>
                    <a:pt x="531" y="1"/>
                  </a:moveTo>
                  <a:cubicBezTo>
                    <a:pt x="178" y="1"/>
                    <a:pt x="0" y="428"/>
                    <a:pt x="250" y="679"/>
                  </a:cubicBezTo>
                  <a:cubicBezTo>
                    <a:pt x="331" y="759"/>
                    <a:pt x="430" y="795"/>
                    <a:pt x="528" y="795"/>
                  </a:cubicBezTo>
                  <a:cubicBezTo>
                    <a:pt x="732" y="795"/>
                    <a:pt x="928" y="637"/>
                    <a:pt x="928" y="398"/>
                  </a:cubicBezTo>
                  <a:cubicBezTo>
                    <a:pt x="928" y="178"/>
                    <a:pt x="750" y="1"/>
                    <a:pt x="53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5" name="Google Shape;16195;p22"/>
            <p:cNvSpPr/>
            <p:nvPr/>
          </p:nvSpPr>
          <p:spPr>
            <a:xfrm>
              <a:off x="3436325" y="1419300"/>
              <a:ext cx="26750" cy="22900"/>
            </a:xfrm>
            <a:custGeom>
              <a:avLst/>
              <a:gdLst/>
              <a:ahLst/>
              <a:cxnLst/>
              <a:rect l="l" t="t" r="r" b="b"/>
              <a:pathLst>
                <a:path w="1070" h="916" extrusionOk="0">
                  <a:moveTo>
                    <a:pt x="611" y="1"/>
                  </a:moveTo>
                  <a:cubicBezTo>
                    <a:pt x="204" y="1"/>
                    <a:pt x="1" y="494"/>
                    <a:pt x="288" y="781"/>
                  </a:cubicBezTo>
                  <a:cubicBezTo>
                    <a:pt x="381" y="874"/>
                    <a:pt x="496" y="916"/>
                    <a:pt x="608" y="916"/>
                  </a:cubicBezTo>
                  <a:cubicBezTo>
                    <a:pt x="844" y="916"/>
                    <a:pt x="1069" y="733"/>
                    <a:pt x="1069" y="458"/>
                  </a:cubicBezTo>
                  <a:cubicBezTo>
                    <a:pt x="1069" y="205"/>
                    <a:pt x="863" y="1"/>
                    <a:pt x="6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6" name="Google Shape;16196;p22"/>
            <p:cNvSpPr/>
            <p:nvPr/>
          </p:nvSpPr>
          <p:spPr>
            <a:xfrm>
              <a:off x="3282725" y="1630675"/>
              <a:ext cx="22300" cy="19075"/>
            </a:xfrm>
            <a:custGeom>
              <a:avLst/>
              <a:gdLst/>
              <a:ahLst/>
              <a:cxnLst/>
              <a:rect l="l" t="t" r="r" b="b"/>
              <a:pathLst>
                <a:path w="892" h="763" extrusionOk="0">
                  <a:moveTo>
                    <a:pt x="510" y="0"/>
                  </a:moveTo>
                  <a:cubicBezTo>
                    <a:pt x="172" y="0"/>
                    <a:pt x="0" y="411"/>
                    <a:pt x="241" y="650"/>
                  </a:cubicBezTo>
                  <a:cubicBezTo>
                    <a:pt x="319" y="727"/>
                    <a:pt x="414" y="762"/>
                    <a:pt x="508" y="762"/>
                  </a:cubicBezTo>
                  <a:cubicBezTo>
                    <a:pt x="704" y="762"/>
                    <a:pt x="892" y="610"/>
                    <a:pt x="892" y="381"/>
                  </a:cubicBezTo>
                  <a:cubicBezTo>
                    <a:pt x="892" y="170"/>
                    <a:pt x="720" y="0"/>
                    <a:pt x="5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7" name="Google Shape;16197;p22"/>
            <p:cNvSpPr/>
            <p:nvPr/>
          </p:nvSpPr>
          <p:spPr>
            <a:xfrm>
              <a:off x="3770200" y="1651600"/>
              <a:ext cx="8925" cy="7650"/>
            </a:xfrm>
            <a:custGeom>
              <a:avLst/>
              <a:gdLst/>
              <a:ahLst/>
              <a:cxnLst/>
              <a:rect l="l" t="t" r="r" b="b"/>
              <a:pathLst>
                <a:path w="357" h="306" extrusionOk="0">
                  <a:moveTo>
                    <a:pt x="205" y="1"/>
                  </a:moveTo>
                  <a:cubicBezTo>
                    <a:pt x="69" y="1"/>
                    <a:pt x="0" y="164"/>
                    <a:pt x="96" y="261"/>
                  </a:cubicBezTo>
                  <a:cubicBezTo>
                    <a:pt x="128" y="292"/>
                    <a:pt x="166" y="306"/>
                    <a:pt x="204" y="306"/>
                  </a:cubicBezTo>
                  <a:cubicBezTo>
                    <a:pt x="282" y="306"/>
                    <a:pt x="357" y="245"/>
                    <a:pt x="357" y="154"/>
                  </a:cubicBezTo>
                  <a:cubicBezTo>
                    <a:pt x="357" y="70"/>
                    <a:pt x="289" y="1"/>
                    <a:pt x="20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8" name="Google Shape;16198;p22"/>
            <p:cNvSpPr/>
            <p:nvPr/>
          </p:nvSpPr>
          <p:spPr>
            <a:xfrm>
              <a:off x="3709275" y="1868675"/>
              <a:ext cx="8950" cy="7650"/>
            </a:xfrm>
            <a:custGeom>
              <a:avLst/>
              <a:gdLst/>
              <a:ahLst/>
              <a:cxnLst/>
              <a:rect l="l" t="t" r="r" b="b"/>
              <a:pathLst>
                <a:path w="358" h="306" extrusionOk="0">
                  <a:moveTo>
                    <a:pt x="204" y="1"/>
                  </a:moveTo>
                  <a:cubicBezTo>
                    <a:pt x="68" y="1"/>
                    <a:pt x="1" y="164"/>
                    <a:pt x="97" y="261"/>
                  </a:cubicBezTo>
                  <a:cubicBezTo>
                    <a:pt x="128" y="292"/>
                    <a:pt x="166" y="306"/>
                    <a:pt x="203" y="306"/>
                  </a:cubicBezTo>
                  <a:cubicBezTo>
                    <a:pt x="281" y="306"/>
                    <a:pt x="357" y="245"/>
                    <a:pt x="357" y="152"/>
                  </a:cubicBezTo>
                  <a:cubicBezTo>
                    <a:pt x="357" y="68"/>
                    <a:pt x="288" y="1"/>
                    <a:pt x="20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9" name="Google Shape;16199;p22"/>
            <p:cNvSpPr/>
            <p:nvPr/>
          </p:nvSpPr>
          <p:spPr>
            <a:xfrm>
              <a:off x="4309025" y="1583050"/>
              <a:ext cx="22325" cy="19100"/>
            </a:xfrm>
            <a:custGeom>
              <a:avLst/>
              <a:gdLst/>
              <a:ahLst/>
              <a:cxnLst/>
              <a:rect l="l" t="t" r="r" b="b"/>
              <a:pathLst>
                <a:path w="893" h="764" extrusionOk="0">
                  <a:moveTo>
                    <a:pt x="510" y="1"/>
                  </a:moveTo>
                  <a:cubicBezTo>
                    <a:pt x="171" y="1"/>
                    <a:pt x="1" y="411"/>
                    <a:pt x="241" y="652"/>
                  </a:cubicBezTo>
                  <a:cubicBezTo>
                    <a:pt x="319" y="729"/>
                    <a:pt x="414" y="763"/>
                    <a:pt x="508" y="763"/>
                  </a:cubicBezTo>
                  <a:cubicBezTo>
                    <a:pt x="704" y="763"/>
                    <a:pt x="892" y="611"/>
                    <a:pt x="892" y="381"/>
                  </a:cubicBezTo>
                  <a:cubicBezTo>
                    <a:pt x="891" y="171"/>
                    <a:pt x="721" y="1"/>
                    <a:pt x="51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0" name="Google Shape;16200;p22"/>
            <p:cNvSpPr/>
            <p:nvPr/>
          </p:nvSpPr>
          <p:spPr>
            <a:xfrm>
              <a:off x="4149100" y="1733475"/>
              <a:ext cx="22275" cy="19100"/>
            </a:xfrm>
            <a:custGeom>
              <a:avLst/>
              <a:gdLst/>
              <a:ahLst/>
              <a:cxnLst/>
              <a:rect l="l" t="t" r="r" b="b"/>
              <a:pathLst>
                <a:path w="891" h="764" extrusionOk="0">
                  <a:moveTo>
                    <a:pt x="511" y="1"/>
                  </a:moveTo>
                  <a:cubicBezTo>
                    <a:pt x="171" y="1"/>
                    <a:pt x="1" y="411"/>
                    <a:pt x="240" y="651"/>
                  </a:cubicBezTo>
                  <a:cubicBezTo>
                    <a:pt x="318" y="729"/>
                    <a:pt x="413" y="763"/>
                    <a:pt x="507" y="763"/>
                  </a:cubicBezTo>
                  <a:cubicBezTo>
                    <a:pt x="703" y="763"/>
                    <a:pt x="891" y="611"/>
                    <a:pt x="891" y="382"/>
                  </a:cubicBezTo>
                  <a:cubicBezTo>
                    <a:pt x="891" y="172"/>
                    <a:pt x="719" y="1"/>
                    <a:pt x="5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1" name="Google Shape;16201;p22"/>
            <p:cNvSpPr/>
            <p:nvPr/>
          </p:nvSpPr>
          <p:spPr>
            <a:xfrm>
              <a:off x="3477075" y="1737300"/>
              <a:ext cx="31700" cy="30475"/>
            </a:xfrm>
            <a:custGeom>
              <a:avLst/>
              <a:gdLst/>
              <a:ahLst/>
              <a:cxnLst/>
              <a:rect l="l" t="t" r="r" b="b"/>
              <a:pathLst>
                <a:path w="1268" h="1219" extrusionOk="0">
                  <a:moveTo>
                    <a:pt x="657" y="1"/>
                  </a:moveTo>
                  <a:cubicBezTo>
                    <a:pt x="410" y="1"/>
                    <a:pt x="188" y="148"/>
                    <a:pt x="95" y="377"/>
                  </a:cubicBezTo>
                  <a:cubicBezTo>
                    <a:pt x="0" y="604"/>
                    <a:pt x="53" y="867"/>
                    <a:pt x="227" y="1041"/>
                  </a:cubicBezTo>
                  <a:cubicBezTo>
                    <a:pt x="344" y="1157"/>
                    <a:pt x="499" y="1218"/>
                    <a:pt x="657" y="1218"/>
                  </a:cubicBezTo>
                  <a:cubicBezTo>
                    <a:pt x="736" y="1218"/>
                    <a:pt x="815" y="1203"/>
                    <a:pt x="890" y="1172"/>
                  </a:cubicBezTo>
                  <a:cubicBezTo>
                    <a:pt x="1118" y="1079"/>
                    <a:pt x="1267" y="856"/>
                    <a:pt x="1267" y="610"/>
                  </a:cubicBezTo>
                  <a:cubicBezTo>
                    <a:pt x="1267" y="273"/>
                    <a:pt x="994" y="1"/>
                    <a:pt x="65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2" name="Google Shape;16202;p22"/>
            <p:cNvSpPr/>
            <p:nvPr/>
          </p:nvSpPr>
          <p:spPr>
            <a:xfrm>
              <a:off x="3172925" y="1885825"/>
              <a:ext cx="31175" cy="26675"/>
            </a:xfrm>
            <a:custGeom>
              <a:avLst/>
              <a:gdLst/>
              <a:ahLst/>
              <a:cxnLst/>
              <a:rect l="l" t="t" r="r" b="b"/>
              <a:pathLst>
                <a:path w="1247" h="1067" extrusionOk="0">
                  <a:moveTo>
                    <a:pt x="713" y="0"/>
                  </a:moveTo>
                  <a:cubicBezTo>
                    <a:pt x="238" y="0"/>
                    <a:pt x="0" y="574"/>
                    <a:pt x="336" y="911"/>
                  </a:cubicBezTo>
                  <a:cubicBezTo>
                    <a:pt x="438" y="1013"/>
                    <a:pt x="575" y="1066"/>
                    <a:pt x="714" y="1066"/>
                  </a:cubicBezTo>
                  <a:cubicBezTo>
                    <a:pt x="782" y="1066"/>
                    <a:pt x="851" y="1053"/>
                    <a:pt x="917" y="1027"/>
                  </a:cubicBezTo>
                  <a:cubicBezTo>
                    <a:pt x="1116" y="944"/>
                    <a:pt x="1246" y="749"/>
                    <a:pt x="1246" y="534"/>
                  </a:cubicBezTo>
                  <a:cubicBezTo>
                    <a:pt x="1246" y="239"/>
                    <a:pt x="1007" y="0"/>
                    <a:pt x="7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3" name="Google Shape;16203;p22"/>
            <p:cNvSpPr/>
            <p:nvPr/>
          </p:nvSpPr>
          <p:spPr>
            <a:xfrm>
              <a:off x="2042550" y="1748725"/>
              <a:ext cx="30500" cy="30475"/>
            </a:xfrm>
            <a:custGeom>
              <a:avLst/>
              <a:gdLst/>
              <a:ahLst/>
              <a:cxnLst/>
              <a:rect l="l" t="t" r="r" b="b"/>
              <a:pathLst>
                <a:path w="1220" h="1219" extrusionOk="0">
                  <a:moveTo>
                    <a:pt x="611" y="1"/>
                  </a:moveTo>
                  <a:cubicBezTo>
                    <a:pt x="274" y="1"/>
                    <a:pt x="1" y="273"/>
                    <a:pt x="1" y="610"/>
                  </a:cubicBezTo>
                  <a:cubicBezTo>
                    <a:pt x="1" y="946"/>
                    <a:pt x="274" y="1218"/>
                    <a:pt x="611" y="1218"/>
                  </a:cubicBezTo>
                  <a:cubicBezTo>
                    <a:pt x="948" y="1218"/>
                    <a:pt x="1220" y="946"/>
                    <a:pt x="1220" y="610"/>
                  </a:cubicBezTo>
                  <a:cubicBezTo>
                    <a:pt x="1220" y="273"/>
                    <a:pt x="948" y="1"/>
                    <a:pt x="61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4" name="Google Shape;16204;p22"/>
            <p:cNvSpPr/>
            <p:nvPr/>
          </p:nvSpPr>
          <p:spPr>
            <a:xfrm>
              <a:off x="1854075" y="1415500"/>
              <a:ext cx="22875" cy="22875"/>
            </a:xfrm>
            <a:custGeom>
              <a:avLst/>
              <a:gdLst/>
              <a:ahLst/>
              <a:cxnLst/>
              <a:rect l="l" t="t" r="r" b="b"/>
              <a:pathLst>
                <a:path w="915" h="915" extrusionOk="0">
                  <a:moveTo>
                    <a:pt x="457" y="1"/>
                  </a:moveTo>
                  <a:cubicBezTo>
                    <a:pt x="205" y="1"/>
                    <a:pt x="0" y="205"/>
                    <a:pt x="0" y="458"/>
                  </a:cubicBezTo>
                  <a:cubicBezTo>
                    <a:pt x="0" y="710"/>
                    <a:pt x="205" y="915"/>
                    <a:pt x="457" y="915"/>
                  </a:cubicBezTo>
                  <a:cubicBezTo>
                    <a:pt x="710" y="915"/>
                    <a:pt x="914" y="710"/>
                    <a:pt x="914" y="458"/>
                  </a:cubicBezTo>
                  <a:cubicBezTo>
                    <a:pt x="914" y="205"/>
                    <a:pt x="710" y="1"/>
                    <a:pt x="45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5" name="Google Shape;16205;p22"/>
            <p:cNvSpPr/>
            <p:nvPr/>
          </p:nvSpPr>
          <p:spPr>
            <a:xfrm>
              <a:off x="1531600" y="1948650"/>
              <a:ext cx="17825" cy="15275"/>
            </a:xfrm>
            <a:custGeom>
              <a:avLst/>
              <a:gdLst/>
              <a:ahLst/>
              <a:cxnLst/>
              <a:rect l="l" t="t" r="r" b="b"/>
              <a:pathLst>
                <a:path w="713" h="611" extrusionOk="0">
                  <a:moveTo>
                    <a:pt x="408" y="0"/>
                  </a:moveTo>
                  <a:cubicBezTo>
                    <a:pt x="137" y="0"/>
                    <a:pt x="0" y="329"/>
                    <a:pt x="193" y="520"/>
                  </a:cubicBezTo>
                  <a:cubicBezTo>
                    <a:pt x="255" y="583"/>
                    <a:pt x="331" y="610"/>
                    <a:pt x="406" y="610"/>
                  </a:cubicBezTo>
                  <a:cubicBezTo>
                    <a:pt x="562" y="610"/>
                    <a:pt x="713" y="489"/>
                    <a:pt x="713" y="305"/>
                  </a:cubicBezTo>
                  <a:cubicBezTo>
                    <a:pt x="713" y="137"/>
                    <a:pt x="576" y="0"/>
                    <a:pt x="40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6" name="Google Shape;16206;p22"/>
            <p:cNvSpPr/>
            <p:nvPr/>
          </p:nvSpPr>
          <p:spPr>
            <a:xfrm>
              <a:off x="6455375" y="1809575"/>
              <a:ext cx="27100" cy="27075"/>
            </a:xfrm>
            <a:custGeom>
              <a:avLst/>
              <a:gdLst/>
              <a:ahLst/>
              <a:cxnLst/>
              <a:rect l="l" t="t" r="r" b="b"/>
              <a:pathLst>
                <a:path w="1084" h="1083" extrusionOk="0">
                  <a:moveTo>
                    <a:pt x="542" y="0"/>
                  </a:moveTo>
                  <a:cubicBezTo>
                    <a:pt x="243" y="0"/>
                    <a:pt x="1" y="242"/>
                    <a:pt x="1" y="541"/>
                  </a:cubicBezTo>
                  <a:cubicBezTo>
                    <a:pt x="1" y="841"/>
                    <a:pt x="243" y="1083"/>
                    <a:pt x="542" y="1083"/>
                  </a:cubicBezTo>
                  <a:cubicBezTo>
                    <a:pt x="841" y="1083"/>
                    <a:pt x="1083" y="841"/>
                    <a:pt x="1083" y="541"/>
                  </a:cubicBezTo>
                  <a:cubicBezTo>
                    <a:pt x="1083" y="242"/>
                    <a:pt x="841" y="0"/>
                    <a:pt x="5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7" name="Google Shape;16207;p22"/>
            <p:cNvSpPr/>
            <p:nvPr/>
          </p:nvSpPr>
          <p:spPr>
            <a:xfrm>
              <a:off x="5737800" y="1782475"/>
              <a:ext cx="40650" cy="40650"/>
            </a:xfrm>
            <a:custGeom>
              <a:avLst/>
              <a:gdLst/>
              <a:ahLst/>
              <a:cxnLst/>
              <a:rect l="l" t="t" r="r" b="b"/>
              <a:pathLst>
                <a:path w="1626" h="1626" extrusionOk="0">
                  <a:moveTo>
                    <a:pt x="813" y="1"/>
                  </a:moveTo>
                  <a:cubicBezTo>
                    <a:pt x="364" y="1"/>
                    <a:pt x="0" y="364"/>
                    <a:pt x="0" y="814"/>
                  </a:cubicBezTo>
                  <a:cubicBezTo>
                    <a:pt x="0" y="1262"/>
                    <a:pt x="364" y="1625"/>
                    <a:pt x="813" y="1625"/>
                  </a:cubicBezTo>
                  <a:cubicBezTo>
                    <a:pt x="1261" y="1625"/>
                    <a:pt x="1625" y="1262"/>
                    <a:pt x="1625" y="814"/>
                  </a:cubicBezTo>
                  <a:cubicBezTo>
                    <a:pt x="1625" y="364"/>
                    <a:pt x="1261" y="1"/>
                    <a:pt x="8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8" name="Google Shape;16208;p22"/>
            <p:cNvSpPr/>
            <p:nvPr/>
          </p:nvSpPr>
          <p:spPr>
            <a:xfrm>
              <a:off x="5815325" y="4753625"/>
              <a:ext cx="81900" cy="78175"/>
            </a:xfrm>
            <a:custGeom>
              <a:avLst/>
              <a:gdLst/>
              <a:ahLst/>
              <a:cxnLst/>
              <a:rect l="l" t="t" r="r" b="b"/>
              <a:pathLst>
                <a:path w="3276" h="3127" extrusionOk="0">
                  <a:moveTo>
                    <a:pt x="1589" y="1"/>
                  </a:moveTo>
                  <a:cubicBezTo>
                    <a:pt x="1365" y="1"/>
                    <a:pt x="1139" y="49"/>
                    <a:pt x="927" y="148"/>
                  </a:cubicBezTo>
                  <a:cubicBezTo>
                    <a:pt x="355" y="417"/>
                    <a:pt x="0" y="1003"/>
                    <a:pt x="29" y="1634"/>
                  </a:cubicBezTo>
                  <a:cubicBezTo>
                    <a:pt x="67" y="2473"/>
                    <a:pt x="758" y="3127"/>
                    <a:pt x="1589" y="3127"/>
                  </a:cubicBezTo>
                  <a:cubicBezTo>
                    <a:pt x="1613" y="3127"/>
                    <a:pt x="1637" y="3126"/>
                    <a:pt x="1661" y="3125"/>
                  </a:cubicBezTo>
                  <a:cubicBezTo>
                    <a:pt x="2292" y="3097"/>
                    <a:pt x="2845" y="2691"/>
                    <a:pt x="3060" y="2096"/>
                  </a:cubicBezTo>
                  <a:cubicBezTo>
                    <a:pt x="3275" y="1502"/>
                    <a:pt x="3111" y="836"/>
                    <a:pt x="2645" y="409"/>
                  </a:cubicBezTo>
                  <a:cubicBezTo>
                    <a:pt x="2351" y="141"/>
                    <a:pt x="1972" y="1"/>
                    <a:pt x="158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9" name="Google Shape;16209;p22"/>
            <p:cNvSpPr/>
            <p:nvPr/>
          </p:nvSpPr>
          <p:spPr>
            <a:xfrm>
              <a:off x="5549875" y="4931850"/>
              <a:ext cx="47300" cy="45100"/>
            </a:xfrm>
            <a:custGeom>
              <a:avLst/>
              <a:gdLst/>
              <a:ahLst/>
              <a:cxnLst/>
              <a:rect l="l" t="t" r="r" b="b"/>
              <a:pathLst>
                <a:path w="1892" h="1804" extrusionOk="0">
                  <a:moveTo>
                    <a:pt x="918" y="0"/>
                  </a:moveTo>
                  <a:cubicBezTo>
                    <a:pt x="788" y="0"/>
                    <a:pt x="658" y="28"/>
                    <a:pt x="536" y="85"/>
                  </a:cubicBezTo>
                  <a:cubicBezTo>
                    <a:pt x="206" y="239"/>
                    <a:pt x="1" y="578"/>
                    <a:pt x="17" y="943"/>
                  </a:cubicBezTo>
                  <a:cubicBezTo>
                    <a:pt x="39" y="1426"/>
                    <a:pt x="439" y="1803"/>
                    <a:pt x="918" y="1803"/>
                  </a:cubicBezTo>
                  <a:cubicBezTo>
                    <a:pt x="932" y="1803"/>
                    <a:pt x="946" y="1803"/>
                    <a:pt x="959" y="1803"/>
                  </a:cubicBezTo>
                  <a:cubicBezTo>
                    <a:pt x="1323" y="1786"/>
                    <a:pt x="1642" y="1552"/>
                    <a:pt x="1767" y="1209"/>
                  </a:cubicBezTo>
                  <a:cubicBezTo>
                    <a:pt x="1891" y="866"/>
                    <a:pt x="1797" y="483"/>
                    <a:pt x="1526" y="236"/>
                  </a:cubicBezTo>
                  <a:cubicBezTo>
                    <a:pt x="1356" y="81"/>
                    <a:pt x="1138" y="0"/>
                    <a:pt x="91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0" name="Google Shape;16210;p22"/>
            <p:cNvSpPr/>
            <p:nvPr/>
          </p:nvSpPr>
          <p:spPr>
            <a:xfrm>
              <a:off x="5660400" y="4780125"/>
              <a:ext cx="26125" cy="24875"/>
            </a:xfrm>
            <a:custGeom>
              <a:avLst/>
              <a:gdLst/>
              <a:ahLst/>
              <a:cxnLst/>
              <a:rect l="l" t="t" r="r" b="b"/>
              <a:pathLst>
                <a:path w="1045" h="995" extrusionOk="0">
                  <a:moveTo>
                    <a:pt x="514" y="0"/>
                  </a:moveTo>
                  <a:cubicBezTo>
                    <a:pt x="250" y="0"/>
                    <a:pt x="0" y="212"/>
                    <a:pt x="15" y="520"/>
                  </a:cubicBezTo>
                  <a:cubicBezTo>
                    <a:pt x="27" y="786"/>
                    <a:pt x="246" y="994"/>
                    <a:pt x="510" y="994"/>
                  </a:cubicBezTo>
                  <a:cubicBezTo>
                    <a:pt x="517" y="994"/>
                    <a:pt x="525" y="994"/>
                    <a:pt x="532" y="994"/>
                  </a:cubicBezTo>
                  <a:cubicBezTo>
                    <a:pt x="732" y="985"/>
                    <a:pt x="908" y="855"/>
                    <a:pt x="977" y="666"/>
                  </a:cubicBezTo>
                  <a:cubicBezTo>
                    <a:pt x="1045" y="478"/>
                    <a:pt x="992" y="266"/>
                    <a:pt x="845" y="131"/>
                  </a:cubicBezTo>
                  <a:cubicBezTo>
                    <a:pt x="746" y="40"/>
                    <a:pt x="628" y="0"/>
                    <a:pt x="5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1" name="Google Shape;16211;p22"/>
            <p:cNvSpPr/>
            <p:nvPr/>
          </p:nvSpPr>
          <p:spPr>
            <a:xfrm>
              <a:off x="5513275" y="4819875"/>
              <a:ext cx="26150" cy="24825"/>
            </a:xfrm>
            <a:custGeom>
              <a:avLst/>
              <a:gdLst/>
              <a:ahLst/>
              <a:cxnLst/>
              <a:rect l="l" t="t" r="r" b="b"/>
              <a:pathLst>
                <a:path w="1046" h="993" extrusionOk="0">
                  <a:moveTo>
                    <a:pt x="514" y="0"/>
                  </a:moveTo>
                  <a:cubicBezTo>
                    <a:pt x="251" y="0"/>
                    <a:pt x="1" y="213"/>
                    <a:pt x="16" y="520"/>
                  </a:cubicBezTo>
                  <a:cubicBezTo>
                    <a:pt x="27" y="786"/>
                    <a:pt x="245" y="993"/>
                    <a:pt x="508" y="993"/>
                  </a:cubicBezTo>
                  <a:cubicBezTo>
                    <a:pt x="516" y="993"/>
                    <a:pt x="524" y="993"/>
                    <a:pt x="533" y="992"/>
                  </a:cubicBezTo>
                  <a:cubicBezTo>
                    <a:pt x="733" y="983"/>
                    <a:pt x="908" y="854"/>
                    <a:pt x="976" y="666"/>
                  </a:cubicBezTo>
                  <a:cubicBezTo>
                    <a:pt x="1045" y="478"/>
                    <a:pt x="993" y="266"/>
                    <a:pt x="845" y="131"/>
                  </a:cubicBezTo>
                  <a:cubicBezTo>
                    <a:pt x="746" y="41"/>
                    <a:pt x="629" y="0"/>
                    <a:pt x="5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2" name="Google Shape;16212;p22"/>
            <p:cNvSpPr/>
            <p:nvPr/>
          </p:nvSpPr>
          <p:spPr>
            <a:xfrm>
              <a:off x="5710550" y="5049975"/>
              <a:ext cx="69275" cy="66125"/>
            </a:xfrm>
            <a:custGeom>
              <a:avLst/>
              <a:gdLst/>
              <a:ahLst/>
              <a:cxnLst/>
              <a:rect l="l" t="t" r="r" b="b"/>
              <a:pathLst>
                <a:path w="2771" h="2645" extrusionOk="0">
                  <a:moveTo>
                    <a:pt x="1345" y="1"/>
                  </a:moveTo>
                  <a:cubicBezTo>
                    <a:pt x="1156" y="1"/>
                    <a:pt x="964" y="42"/>
                    <a:pt x="785" y="126"/>
                  </a:cubicBezTo>
                  <a:cubicBezTo>
                    <a:pt x="301" y="353"/>
                    <a:pt x="1" y="849"/>
                    <a:pt x="25" y="1382"/>
                  </a:cubicBezTo>
                  <a:cubicBezTo>
                    <a:pt x="57" y="2091"/>
                    <a:pt x="641" y="2645"/>
                    <a:pt x="1345" y="2645"/>
                  </a:cubicBezTo>
                  <a:cubicBezTo>
                    <a:pt x="1365" y="2645"/>
                    <a:pt x="1385" y="2644"/>
                    <a:pt x="1406" y="2643"/>
                  </a:cubicBezTo>
                  <a:cubicBezTo>
                    <a:pt x="1939" y="2619"/>
                    <a:pt x="2407" y="2277"/>
                    <a:pt x="2589" y="1773"/>
                  </a:cubicBezTo>
                  <a:cubicBezTo>
                    <a:pt x="2771" y="1270"/>
                    <a:pt x="2632" y="707"/>
                    <a:pt x="2237" y="347"/>
                  </a:cubicBezTo>
                  <a:cubicBezTo>
                    <a:pt x="1988" y="119"/>
                    <a:pt x="1669" y="1"/>
                    <a:pt x="134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3" name="Google Shape;16213;p22"/>
            <p:cNvSpPr/>
            <p:nvPr/>
          </p:nvSpPr>
          <p:spPr>
            <a:xfrm>
              <a:off x="5892650" y="4422000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672" y="1"/>
                  </a:moveTo>
                  <a:cubicBezTo>
                    <a:pt x="577" y="1"/>
                    <a:pt x="482" y="21"/>
                    <a:pt x="393" y="63"/>
                  </a:cubicBezTo>
                  <a:cubicBezTo>
                    <a:pt x="151" y="177"/>
                    <a:pt x="0" y="425"/>
                    <a:pt x="12" y="692"/>
                  </a:cubicBezTo>
                  <a:cubicBezTo>
                    <a:pt x="28" y="1046"/>
                    <a:pt x="321" y="1323"/>
                    <a:pt x="672" y="1323"/>
                  </a:cubicBezTo>
                  <a:cubicBezTo>
                    <a:pt x="682" y="1323"/>
                    <a:pt x="692" y="1323"/>
                    <a:pt x="702" y="1322"/>
                  </a:cubicBezTo>
                  <a:cubicBezTo>
                    <a:pt x="970" y="1310"/>
                    <a:pt x="1203" y="1139"/>
                    <a:pt x="1294" y="888"/>
                  </a:cubicBezTo>
                  <a:cubicBezTo>
                    <a:pt x="1386" y="635"/>
                    <a:pt x="1315" y="354"/>
                    <a:pt x="1119" y="174"/>
                  </a:cubicBezTo>
                  <a:cubicBezTo>
                    <a:pt x="994" y="60"/>
                    <a:pt x="834" y="1"/>
                    <a:pt x="67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4" name="Google Shape;16214;p22"/>
            <p:cNvSpPr/>
            <p:nvPr/>
          </p:nvSpPr>
          <p:spPr>
            <a:xfrm>
              <a:off x="5141075" y="4724875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673" y="0"/>
                  </a:moveTo>
                  <a:cubicBezTo>
                    <a:pt x="578" y="0"/>
                    <a:pt x="483" y="21"/>
                    <a:pt x="393" y="62"/>
                  </a:cubicBezTo>
                  <a:cubicBezTo>
                    <a:pt x="151" y="175"/>
                    <a:pt x="1" y="424"/>
                    <a:pt x="13" y="691"/>
                  </a:cubicBezTo>
                  <a:cubicBezTo>
                    <a:pt x="29" y="1046"/>
                    <a:pt x="322" y="1322"/>
                    <a:pt x="672" y="1322"/>
                  </a:cubicBezTo>
                  <a:cubicBezTo>
                    <a:pt x="683" y="1322"/>
                    <a:pt x="693" y="1322"/>
                    <a:pt x="703" y="1322"/>
                  </a:cubicBezTo>
                  <a:cubicBezTo>
                    <a:pt x="970" y="1310"/>
                    <a:pt x="1203" y="1137"/>
                    <a:pt x="1295" y="886"/>
                  </a:cubicBezTo>
                  <a:cubicBezTo>
                    <a:pt x="1387" y="635"/>
                    <a:pt x="1316" y="354"/>
                    <a:pt x="1119" y="173"/>
                  </a:cubicBezTo>
                  <a:cubicBezTo>
                    <a:pt x="995" y="60"/>
                    <a:pt x="835" y="0"/>
                    <a:pt x="67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5" name="Google Shape;16215;p22"/>
            <p:cNvSpPr/>
            <p:nvPr/>
          </p:nvSpPr>
          <p:spPr>
            <a:xfrm>
              <a:off x="4820300" y="5118975"/>
              <a:ext cx="77950" cy="74425"/>
            </a:xfrm>
            <a:custGeom>
              <a:avLst/>
              <a:gdLst/>
              <a:ahLst/>
              <a:cxnLst/>
              <a:rect l="l" t="t" r="r" b="b"/>
              <a:pathLst>
                <a:path w="3118" h="2977" extrusionOk="0">
                  <a:moveTo>
                    <a:pt x="1515" y="1"/>
                  </a:moveTo>
                  <a:cubicBezTo>
                    <a:pt x="1301" y="1"/>
                    <a:pt x="1086" y="47"/>
                    <a:pt x="884" y="142"/>
                  </a:cubicBezTo>
                  <a:cubicBezTo>
                    <a:pt x="339" y="396"/>
                    <a:pt x="0" y="955"/>
                    <a:pt x="29" y="1556"/>
                  </a:cubicBezTo>
                  <a:cubicBezTo>
                    <a:pt x="64" y="2355"/>
                    <a:pt x="724" y="2977"/>
                    <a:pt x="1515" y="2977"/>
                  </a:cubicBezTo>
                  <a:cubicBezTo>
                    <a:pt x="1537" y="2977"/>
                    <a:pt x="1559" y="2976"/>
                    <a:pt x="1582" y="2975"/>
                  </a:cubicBezTo>
                  <a:cubicBezTo>
                    <a:pt x="2183" y="2948"/>
                    <a:pt x="2709" y="2560"/>
                    <a:pt x="2913" y="1995"/>
                  </a:cubicBezTo>
                  <a:cubicBezTo>
                    <a:pt x="3118" y="1430"/>
                    <a:pt x="2961" y="796"/>
                    <a:pt x="2518" y="390"/>
                  </a:cubicBezTo>
                  <a:cubicBezTo>
                    <a:pt x="2238" y="134"/>
                    <a:pt x="1879" y="1"/>
                    <a:pt x="15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6" name="Google Shape;16216;p22"/>
            <p:cNvSpPr/>
            <p:nvPr/>
          </p:nvSpPr>
          <p:spPr>
            <a:xfrm>
              <a:off x="6276175" y="4678025"/>
              <a:ext cx="19525" cy="16575"/>
            </a:xfrm>
            <a:custGeom>
              <a:avLst/>
              <a:gdLst/>
              <a:ahLst/>
              <a:cxnLst/>
              <a:rect l="l" t="t" r="r" b="b"/>
              <a:pathLst>
                <a:path w="781" h="663" extrusionOk="0">
                  <a:moveTo>
                    <a:pt x="342" y="0"/>
                  </a:moveTo>
                  <a:cubicBezTo>
                    <a:pt x="167" y="0"/>
                    <a:pt x="0" y="142"/>
                    <a:pt x="10" y="348"/>
                  </a:cubicBezTo>
                  <a:cubicBezTo>
                    <a:pt x="19" y="524"/>
                    <a:pt x="163" y="662"/>
                    <a:pt x="339" y="662"/>
                  </a:cubicBezTo>
                  <a:cubicBezTo>
                    <a:pt x="345" y="662"/>
                    <a:pt x="350" y="662"/>
                    <a:pt x="356" y="662"/>
                  </a:cubicBezTo>
                  <a:cubicBezTo>
                    <a:pt x="649" y="648"/>
                    <a:pt x="781" y="286"/>
                    <a:pt x="563" y="87"/>
                  </a:cubicBezTo>
                  <a:cubicBezTo>
                    <a:pt x="497" y="27"/>
                    <a:pt x="419" y="0"/>
                    <a:pt x="3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7" name="Google Shape;16217;p22"/>
            <p:cNvSpPr/>
            <p:nvPr/>
          </p:nvSpPr>
          <p:spPr>
            <a:xfrm>
              <a:off x="5438375" y="4169700"/>
              <a:ext cx="26125" cy="24825"/>
            </a:xfrm>
            <a:custGeom>
              <a:avLst/>
              <a:gdLst/>
              <a:ahLst/>
              <a:cxnLst/>
              <a:rect l="l" t="t" r="r" b="b"/>
              <a:pathLst>
                <a:path w="1045" h="993" extrusionOk="0">
                  <a:moveTo>
                    <a:pt x="513" y="0"/>
                  </a:moveTo>
                  <a:cubicBezTo>
                    <a:pt x="250" y="0"/>
                    <a:pt x="1" y="212"/>
                    <a:pt x="15" y="520"/>
                  </a:cubicBezTo>
                  <a:cubicBezTo>
                    <a:pt x="28" y="786"/>
                    <a:pt x="247" y="993"/>
                    <a:pt x="511" y="993"/>
                  </a:cubicBezTo>
                  <a:cubicBezTo>
                    <a:pt x="518" y="993"/>
                    <a:pt x="526" y="992"/>
                    <a:pt x="533" y="992"/>
                  </a:cubicBezTo>
                  <a:cubicBezTo>
                    <a:pt x="733" y="983"/>
                    <a:pt x="909" y="854"/>
                    <a:pt x="976" y="666"/>
                  </a:cubicBezTo>
                  <a:cubicBezTo>
                    <a:pt x="1044" y="477"/>
                    <a:pt x="993" y="266"/>
                    <a:pt x="844" y="131"/>
                  </a:cubicBezTo>
                  <a:cubicBezTo>
                    <a:pt x="745" y="41"/>
                    <a:pt x="628" y="0"/>
                    <a:pt x="5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8" name="Google Shape;16218;p22"/>
            <p:cNvSpPr/>
            <p:nvPr/>
          </p:nvSpPr>
          <p:spPr>
            <a:xfrm>
              <a:off x="6384025" y="3853775"/>
              <a:ext cx="34625" cy="33075"/>
            </a:xfrm>
            <a:custGeom>
              <a:avLst/>
              <a:gdLst/>
              <a:ahLst/>
              <a:cxnLst/>
              <a:rect l="l" t="t" r="r" b="b"/>
              <a:pathLst>
                <a:path w="1385" h="1323" extrusionOk="0">
                  <a:moveTo>
                    <a:pt x="672" y="1"/>
                  </a:moveTo>
                  <a:cubicBezTo>
                    <a:pt x="577" y="1"/>
                    <a:pt x="482" y="21"/>
                    <a:pt x="393" y="63"/>
                  </a:cubicBezTo>
                  <a:cubicBezTo>
                    <a:pt x="149" y="177"/>
                    <a:pt x="1" y="425"/>
                    <a:pt x="13" y="692"/>
                  </a:cubicBezTo>
                  <a:cubicBezTo>
                    <a:pt x="29" y="1046"/>
                    <a:pt x="320" y="1323"/>
                    <a:pt x="672" y="1323"/>
                  </a:cubicBezTo>
                  <a:cubicBezTo>
                    <a:pt x="682" y="1323"/>
                    <a:pt x="692" y="1323"/>
                    <a:pt x="703" y="1322"/>
                  </a:cubicBezTo>
                  <a:cubicBezTo>
                    <a:pt x="970" y="1310"/>
                    <a:pt x="1203" y="1139"/>
                    <a:pt x="1295" y="886"/>
                  </a:cubicBezTo>
                  <a:cubicBezTo>
                    <a:pt x="1385" y="635"/>
                    <a:pt x="1316" y="354"/>
                    <a:pt x="1119" y="174"/>
                  </a:cubicBezTo>
                  <a:cubicBezTo>
                    <a:pt x="994" y="60"/>
                    <a:pt x="834" y="1"/>
                    <a:pt x="67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9" name="Google Shape;16219;p22"/>
            <p:cNvSpPr/>
            <p:nvPr/>
          </p:nvSpPr>
          <p:spPr>
            <a:xfrm>
              <a:off x="5356650" y="4376275"/>
              <a:ext cx="19500" cy="16575"/>
            </a:xfrm>
            <a:custGeom>
              <a:avLst/>
              <a:gdLst/>
              <a:ahLst/>
              <a:cxnLst/>
              <a:rect l="l" t="t" r="r" b="b"/>
              <a:pathLst>
                <a:path w="780" h="663" extrusionOk="0">
                  <a:moveTo>
                    <a:pt x="342" y="1"/>
                  </a:moveTo>
                  <a:cubicBezTo>
                    <a:pt x="166" y="1"/>
                    <a:pt x="0" y="142"/>
                    <a:pt x="10" y="347"/>
                  </a:cubicBezTo>
                  <a:cubicBezTo>
                    <a:pt x="17" y="524"/>
                    <a:pt x="164" y="662"/>
                    <a:pt x="342" y="662"/>
                  </a:cubicBezTo>
                  <a:cubicBezTo>
                    <a:pt x="346" y="662"/>
                    <a:pt x="351" y="662"/>
                    <a:pt x="356" y="662"/>
                  </a:cubicBezTo>
                  <a:cubicBezTo>
                    <a:pt x="649" y="649"/>
                    <a:pt x="779" y="286"/>
                    <a:pt x="563" y="88"/>
                  </a:cubicBezTo>
                  <a:cubicBezTo>
                    <a:pt x="497" y="28"/>
                    <a:pt x="418" y="1"/>
                    <a:pt x="3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0" name="Google Shape;16220;p22"/>
            <p:cNvSpPr/>
            <p:nvPr/>
          </p:nvSpPr>
          <p:spPr>
            <a:xfrm>
              <a:off x="5113475" y="5300900"/>
              <a:ext cx="43300" cy="41375"/>
            </a:xfrm>
            <a:custGeom>
              <a:avLst/>
              <a:gdLst/>
              <a:ahLst/>
              <a:cxnLst/>
              <a:rect l="l" t="t" r="r" b="b"/>
              <a:pathLst>
                <a:path w="1732" h="1655" extrusionOk="0">
                  <a:moveTo>
                    <a:pt x="840" y="1"/>
                  </a:moveTo>
                  <a:cubicBezTo>
                    <a:pt x="722" y="1"/>
                    <a:pt x="603" y="26"/>
                    <a:pt x="492" y="78"/>
                  </a:cubicBezTo>
                  <a:cubicBezTo>
                    <a:pt x="188" y="219"/>
                    <a:pt x="0" y="530"/>
                    <a:pt x="15" y="864"/>
                  </a:cubicBezTo>
                  <a:cubicBezTo>
                    <a:pt x="36" y="1308"/>
                    <a:pt x="401" y="1654"/>
                    <a:pt x="839" y="1654"/>
                  </a:cubicBezTo>
                  <a:cubicBezTo>
                    <a:pt x="852" y="1654"/>
                    <a:pt x="865" y="1654"/>
                    <a:pt x="878" y="1653"/>
                  </a:cubicBezTo>
                  <a:cubicBezTo>
                    <a:pt x="1212" y="1638"/>
                    <a:pt x="1505" y="1423"/>
                    <a:pt x="1619" y="1109"/>
                  </a:cubicBezTo>
                  <a:cubicBezTo>
                    <a:pt x="1732" y="795"/>
                    <a:pt x="1646" y="443"/>
                    <a:pt x="1399" y="218"/>
                  </a:cubicBezTo>
                  <a:cubicBezTo>
                    <a:pt x="1244" y="75"/>
                    <a:pt x="1043" y="1"/>
                    <a:pt x="84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1" name="Google Shape;16221;p22"/>
            <p:cNvSpPr/>
            <p:nvPr/>
          </p:nvSpPr>
          <p:spPr>
            <a:xfrm>
              <a:off x="4667025" y="4924100"/>
              <a:ext cx="19525" cy="16575"/>
            </a:xfrm>
            <a:custGeom>
              <a:avLst/>
              <a:gdLst/>
              <a:ahLst/>
              <a:cxnLst/>
              <a:rect l="l" t="t" r="r" b="b"/>
              <a:pathLst>
                <a:path w="781" h="663" extrusionOk="0">
                  <a:moveTo>
                    <a:pt x="342" y="1"/>
                  </a:moveTo>
                  <a:cubicBezTo>
                    <a:pt x="166" y="1"/>
                    <a:pt x="0" y="142"/>
                    <a:pt x="9" y="346"/>
                  </a:cubicBezTo>
                  <a:cubicBezTo>
                    <a:pt x="17" y="524"/>
                    <a:pt x="163" y="663"/>
                    <a:pt x="339" y="663"/>
                  </a:cubicBezTo>
                  <a:cubicBezTo>
                    <a:pt x="344" y="663"/>
                    <a:pt x="350" y="662"/>
                    <a:pt x="355" y="662"/>
                  </a:cubicBezTo>
                  <a:cubicBezTo>
                    <a:pt x="648" y="649"/>
                    <a:pt x="781" y="286"/>
                    <a:pt x="563" y="88"/>
                  </a:cubicBezTo>
                  <a:cubicBezTo>
                    <a:pt x="496" y="28"/>
                    <a:pt x="418" y="1"/>
                    <a:pt x="34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2" name="Google Shape;16222;p22"/>
            <p:cNvSpPr/>
            <p:nvPr/>
          </p:nvSpPr>
          <p:spPr>
            <a:xfrm>
              <a:off x="4661975" y="4564875"/>
              <a:ext cx="19500" cy="16575"/>
            </a:xfrm>
            <a:custGeom>
              <a:avLst/>
              <a:gdLst/>
              <a:ahLst/>
              <a:cxnLst/>
              <a:rect l="l" t="t" r="r" b="b"/>
              <a:pathLst>
                <a:path w="780" h="663" extrusionOk="0">
                  <a:moveTo>
                    <a:pt x="342" y="0"/>
                  </a:moveTo>
                  <a:cubicBezTo>
                    <a:pt x="167" y="0"/>
                    <a:pt x="1" y="141"/>
                    <a:pt x="10" y="346"/>
                  </a:cubicBezTo>
                  <a:cubicBezTo>
                    <a:pt x="17" y="524"/>
                    <a:pt x="165" y="662"/>
                    <a:pt x="340" y="662"/>
                  </a:cubicBezTo>
                  <a:cubicBezTo>
                    <a:pt x="345" y="662"/>
                    <a:pt x="350" y="662"/>
                    <a:pt x="354" y="662"/>
                  </a:cubicBezTo>
                  <a:cubicBezTo>
                    <a:pt x="649" y="648"/>
                    <a:pt x="780" y="286"/>
                    <a:pt x="563" y="88"/>
                  </a:cubicBezTo>
                  <a:cubicBezTo>
                    <a:pt x="497" y="27"/>
                    <a:pt x="418" y="0"/>
                    <a:pt x="3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3" name="Google Shape;16223;p22"/>
            <p:cNvSpPr/>
            <p:nvPr/>
          </p:nvSpPr>
          <p:spPr>
            <a:xfrm>
              <a:off x="6035100" y="4912625"/>
              <a:ext cx="37300" cy="35600"/>
            </a:xfrm>
            <a:custGeom>
              <a:avLst/>
              <a:gdLst/>
              <a:ahLst/>
              <a:cxnLst/>
              <a:rect l="l" t="t" r="r" b="b"/>
              <a:pathLst>
                <a:path w="1492" h="1424" extrusionOk="0">
                  <a:moveTo>
                    <a:pt x="723" y="0"/>
                  </a:moveTo>
                  <a:cubicBezTo>
                    <a:pt x="621" y="0"/>
                    <a:pt x="519" y="22"/>
                    <a:pt x="423" y="67"/>
                  </a:cubicBezTo>
                  <a:cubicBezTo>
                    <a:pt x="161" y="191"/>
                    <a:pt x="0" y="457"/>
                    <a:pt x="14" y="744"/>
                  </a:cubicBezTo>
                  <a:cubicBezTo>
                    <a:pt x="31" y="1126"/>
                    <a:pt x="346" y="1424"/>
                    <a:pt x="723" y="1424"/>
                  </a:cubicBezTo>
                  <a:cubicBezTo>
                    <a:pt x="734" y="1424"/>
                    <a:pt x="745" y="1424"/>
                    <a:pt x="756" y="1423"/>
                  </a:cubicBezTo>
                  <a:cubicBezTo>
                    <a:pt x="1043" y="1410"/>
                    <a:pt x="1294" y="1225"/>
                    <a:pt x="1394" y="954"/>
                  </a:cubicBezTo>
                  <a:cubicBezTo>
                    <a:pt x="1491" y="684"/>
                    <a:pt x="1416" y="382"/>
                    <a:pt x="1204" y="188"/>
                  </a:cubicBezTo>
                  <a:cubicBezTo>
                    <a:pt x="1070" y="65"/>
                    <a:pt x="898" y="0"/>
                    <a:pt x="72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4" name="Google Shape;16224;p22"/>
            <p:cNvSpPr/>
            <p:nvPr/>
          </p:nvSpPr>
          <p:spPr>
            <a:xfrm>
              <a:off x="5885100" y="4983200"/>
              <a:ext cx="9100" cy="7750"/>
            </a:xfrm>
            <a:custGeom>
              <a:avLst/>
              <a:gdLst/>
              <a:ahLst/>
              <a:cxnLst/>
              <a:rect l="l" t="t" r="r" b="b"/>
              <a:pathLst>
                <a:path w="364" h="310" extrusionOk="0">
                  <a:moveTo>
                    <a:pt x="159" y="1"/>
                  </a:moveTo>
                  <a:cubicBezTo>
                    <a:pt x="78" y="1"/>
                    <a:pt x="1" y="67"/>
                    <a:pt x="5" y="162"/>
                  </a:cubicBezTo>
                  <a:cubicBezTo>
                    <a:pt x="9" y="246"/>
                    <a:pt x="78" y="309"/>
                    <a:pt x="160" y="309"/>
                  </a:cubicBezTo>
                  <a:cubicBezTo>
                    <a:pt x="162" y="309"/>
                    <a:pt x="164" y="309"/>
                    <a:pt x="166" y="309"/>
                  </a:cubicBezTo>
                  <a:cubicBezTo>
                    <a:pt x="302" y="303"/>
                    <a:pt x="364" y="133"/>
                    <a:pt x="262" y="42"/>
                  </a:cubicBezTo>
                  <a:cubicBezTo>
                    <a:pt x="231" y="13"/>
                    <a:pt x="195" y="1"/>
                    <a:pt x="15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5" name="Google Shape;16225;p22"/>
            <p:cNvSpPr/>
            <p:nvPr/>
          </p:nvSpPr>
          <p:spPr>
            <a:xfrm>
              <a:off x="5870825" y="5178225"/>
              <a:ext cx="9100" cy="7700"/>
            </a:xfrm>
            <a:custGeom>
              <a:avLst/>
              <a:gdLst/>
              <a:ahLst/>
              <a:cxnLst/>
              <a:rect l="l" t="t" r="r" b="b"/>
              <a:pathLst>
                <a:path w="364" h="308" extrusionOk="0">
                  <a:moveTo>
                    <a:pt x="159" y="0"/>
                  </a:moveTo>
                  <a:cubicBezTo>
                    <a:pt x="78" y="0"/>
                    <a:pt x="0" y="67"/>
                    <a:pt x="5" y="162"/>
                  </a:cubicBezTo>
                  <a:cubicBezTo>
                    <a:pt x="9" y="243"/>
                    <a:pt x="77" y="308"/>
                    <a:pt x="157" y="308"/>
                  </a:cubicBezTo>
                  <a:cubicBezTo>
                    <a:pt x="160" y="308"/>
                    <a:pt x="163" y="308"/>
                    <a:pt x="165" y="307"/>
                  </a:cubicBezTo>
                  <a:cubicBezTo>
                    <a:pt x="302" y="301"/>
                    <a:pt x="364" y="133"/>
                    <a:pt x="262" y="41"/>
                  </a:cubicBezTo>
                  <a:cubicBezTo>
                    <a:pt x="231" y="13"/>
                    <a:pt x="195" y="0"/>
                    <a:pt x="15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6" name="Google Shape;16226;p22"/>
            <p:cNvSpPr/>
            <p:nvPr/>
          </p:nvSpPr>
          <p:spPr>
            <a:xfrm>
              <a:off x="5469675" y="5157775"/>
              <a:ext cx="13650" cy="11575"/>
            </a:xfrm>
            <a:custGeom>
              <a:avLst/>
              <a:gdLst/>
              <a:ahLst/>
              <a:cxnLst/>
              <a:rect l="l" t="t" r="r" b="b"/>
              <a:pathLst>
                <a:path w="546" h="463" extrusionOk="0">
                  <a:moveTo>
                    <a:pt x="239" y="1"/>
                  </a:moveTo>
                  <a:cubicBezTo>
                    <a:pt x="117" y="1"/>
                    <a:pt x="1" y="99"/>
                    <a:pt x="7" y="242"/>
                  </a:cubicBezTo>
                  <a:cubicBezTo>
                    <a:pt x="13" y="367"/>
                    <a:pt x="117" y="463"/>
                    <a:pt x="239" y="463"/>
                  </a:cubicBezTo>
                  <a:cubicBezTo>
                    <a:pt x="242" y="463"/>
                    <a:pt x="245" y="463"/>
                    <a:pt x="248" y="463"/>
                  </a:cubicBezTo>
                  <a:cubicBezTo>
                    <a:pt x="453" y="452"/>
                    <a:pt x="545" y="200"/>
                    <a:pt x="393" y="61"/>
                  </a:cubicBezTo>
                  <a:cubicBezTo>
                    <a:pt x="347" y="19"/>
                    <a:pt x="293" y="1"/>
                    <a:pt x="23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7" name="Google Shape;16227;p22"/>
            <p:cNvSpPr/>
            <p:nvPr/>
          </p:nvSpPr>
          <p:spPr>
            <a:xfrm>
              <a:off x="5205925" y="5025125"/>
              <a:ext cx="27250" cy="23100"/>
            </a:xfrm>
            <a:custGeom>
              <a:avLst/>
              <a:gdLst/>
              <a:ahLst/>
              <a:cxnLst/>
              <a:rect l="l" t="t" r="r" b="b"/>
              <a:pathLst>
                <a:path w="1090" h="924" extrusionOk="0">
                  <a:moveTo>
                    <a:pt x="477" y="0"/>
                  </a:moveTo>
                  <a:cubicBezTo>
                    <a:pt x="233" y="0"/>
                    <a:pt x="1" y="197"/>
                    <a:pt x="13" y="482"/>
                  </a:cubicBezTo>
                  <a:cubicBezTo>
                    <a:pt x="25" y="731"/>
                    <a:pt x="228" y="923"/>
                    <a:pt x="473" y="923"/>
                  </a:cubicBezTo>
                  <a:cubicBezTo>
                    <a:pt x="481" y="923"/>
                    <a:pt x="488" y="923"/>
                    <a:pt x="496" y="923"/>
                  </a:cubicBezTo>
                  <a:cubicBezTo>
                    <a:pt x="906" y="905"/>
                    <a:pt x="1089" y="398"/>
                    <a:pt x="786" y="122"/>
                  </a:cubicBezTo>
                  <a:cubicBezTo>
                    <a:pt x="693" y="38"/>
                    <a:pt x="584" y="0"/>
                    <a:pt x="47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8" name="Google Shape;16228;p22"/>
            <p:cNvSpPr/>
            <p:nvPr/>
          </p:nvSpPr>
          <p:spPr>
            <a:xfrm>
              <a:off x="5093775" y="5144075"/>
              <a:ext cx="9125" cy="7725"/>
            </a:xfrm>
            <a:custGeom>
              <a:avLst/>
              <a:gdLst/>
              <a:ahLst/>
              <a:cxnLst/>
              <a:rect l="l" t="t" r="r" b="b"/>
              <a:pathLst>
                <a:path w="365" h="309" extrusionOk="0">
                  <a:moveTo>
                    <a:pt x="160" y="0"/>
                  </a:moveTo>
                  <a:cubicBezTo>
                    <a:pt x="78" y="0"/>
                    <a:pt x="1" y="66"/>
                    <a:pt x="5" y="161"/>
                  </a:cubicBezTo>
                  <a:cubicBezTo>
                    <a:pt x="9" y="244"/>
                    <a:pt x="77" y="309"/>
                    <a:pt x="160" y="309"/>
                  </a:cubicBezTo>
                  <a:cubicBezTo>
                    <a:pt x="162" y="309"/>
                    <a:pt x="164" y="309"/>
                    <a:pt x="166" y="309"/>
                  </a:cubicBezTo>
                  <a:cubicBezTo>
                    <a:pt x="303" y="303"/>
                    <a:pt x="364" y="133"/>
                    <a:pt x="262" y="41"/>
                  </a:cubicBezTo>
                  <a:cubicBezTo>
                    <a:pt x="231" y="13"/>
                    <a:pt x="195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9" name="Google Shape;16229;p22"/>
            <p:cNvSpPr/>
            <p:nvPr/>
          </p:nvSpPr>
          <p:spPr>
            <a:xfrm>
              <a:off x="5466975" y="5267500"/>
              <a:ext cx="18175" cy="15425"/>
            </a:xfrm>
            <a:custGeom>
              <a:avLst/>
              <a:gdLst/>
              <a:ahLst/>
              <a:cxnLst/>
              <a:rect l="l" t="t" r="r" b="b"/>
              <a:pathLst>
                <a:path w="727" h="617" extrusionOk="0">
                  <a:moveTo>
                    <a:pt x="318" y="1"/>
                  </a:moveTo>
                  <a:cubicBezTo>
                    <a:pt x="155" y="1"/>
                    <a:pt x="0" y="132"/>
                    <a:pt x="10" y="323"/>
                  </a:cubicBezTo>
                  <a:cubicBezTo>
                    <a:pt x="17" y="488"/>
                    <a:pt x="152" y="616"/>
                    <a:pt x="316" y="616"/>
                  </a:cubicBezTo>
                  <a:cubicBezTo>
                    <a:pt x="321" y="616"/>
                    <a:pt x="325" y="616"/>
                    <a:pt x="330" y="616"/>
                  </a:cubicBezTo>
                  <a:cubicBezTo>
                    <a:pt x="604" y="604"/>
                    <a:pt x="727" y="267"/>
                    <a:pt x="524" y="82"/>
                  </a:cubicBezTo>
                  <a:cubicBezTo>
                    <a:pt x="462" y="26"/>
                    <a:pt x="389" y="1"/>
                    <a:pt x="3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0" name="Google Shape;16230;p22"/>
            <p:cNvSpPr/>
            <p:nvPr/>
          </p:nvSpPr>
          <p:spPr>
            <a:xfrm>
              <a:off x="5524975" y="4651875"/>
              <a:ext cx="27325" cy="23200"/>
            </a:xfrm>
            <a:custGeom>
              <a:avLst/>
              <a:gdLst/>
              <a:ahLst/>
              <a:cxnLst/>
              <a:rect l="l" t="t" r="r" b="b"/>
              <a:pathLst>
                <a:path w="1093" h="928" extrusionOk="0">
                  <a:moveTo>
                    <a:pt x="479" y="1"/>
                  </a:moveTo>
                  <a:cubicBezTo>
                    <a:pt x="234" y="1"/>
                    <a:pt x="1" y="199"/>
                    <a:pt x="14" y="486"/>
                  </a:cubicBezTo>
                  <a:cubicBezTo>
                    <a:pt x="25" y="735"/>
                    <a:pt x="231" y="928"/>
                    <a:pt x="478" y="928"/>
                  </a:cubicBezTo>
                  <a:cubicBezTo>
                    <a:pt x="484" y="928"/>
                    <a:pt x="491" y="928"/>
                    <a:pt x="498" y="928"/>
                  </a:cubicBezTo>
                  <a:cubicBezTo>
                    <a:pt x="909" y="908"/>
                    <a:pt x="1093" y="402"/>
                    <a:pt x="788" y="123"/>
                  </a:cubicBezTo>
                  <a:cubicBezTo>
                    <a:pt x="695" y="38"/>
                    <a:pt x="586" y="1"/>
                    <a:pt x="47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1" name="Google Shape;16231;p22"/>
            <p:cNvSpPr/>
            <p:nvPr/>
          </p:nvSpPr>
          <p:spPr>
            <a:xfrm>
              <a:off x="5322750" y="4792475"/>
              <a:ext cx="18225" cy="15475"/>
            </a:xfrm>
            <a:custGeom>
              <a:avLst/>
              <a:gdLst/>
              <a:ahLst/>
              <a:cxnLst/>
              <a:rect l="l" t="t" r="r" b="b"/>
              <a:pathLst>
                <a:path w="729" h="619" extrusionOk="0">
                  <a:moveTo>
                    <a:pt x="320" y="0"/>
                  </a:moveTo>
                  <a:cubicBezTo>
                    <a:pt x="156" y="0"/>
                    <a:pt x="1" y="132"/>
                    <a:pt x="10" y="324"/>
                  </a:cubicBezTo>
                  <a:cubicBezTo>
                    <a:pt x="17" y="489"/>
                    <a:pt x="154" y="619"/>
                    <a:pt x="318" y="619"/>
                  </a:cubicBezTo>
                  <a:cubicBezTo>
                    <a:pt x="323" y="619"/>
                    <a:pt x="327" y="619"/>
                    <a:pt x="332" y="618"/>
                  </a:cubicBezTo>
                  <a:cubicBezTo>
                    <a:pt x="607" y="606"/>
                    <a:pt x="729" y="267"/>
                    <a:pt x="526" y="82"/>
                  </a:cubicBezTo>
                  <a:cubicBezTo>
                    <a:pt x="464" y="26"/>
                    <a:pt x="391" y="0"/>
                    <a:pt x="3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2" name="Google Shape;16232;p22"/>
            <p:cNvSpPr/>
            <p:nvPr/>
          </p:nvSpPr>
          <p:spPr>
            <a:xfrm>
              <a:off x="5704075" y="4625200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25" y="0"/>
                  </a:moveTo>
                  <a:cubicBezTo>
                    <a:pt x="61" y="0"/>
                    <a:pt x="1" y="52"/>
                    <a:pt x="4" y="126"/>
                  </a:cubicBezTo>
                  <a:cubicBezTo>
                    <a:pt x="7" y="191"/>
                    <a:pt x="61" y="241"/>
                    <a:pt x="125" y="241"/>
                  </a:cubicBezTo>
                  <a:cubicBezTo>
                    <a:pt x="127" y="241"/>
                    <a:pt x="128" y="241"/>
                    <a:pt x="130" y="241"/>
                  </a:cubicBezTo>
                  <a:cubicBezTo>
                    <a:pt x="237" y="236"/>
                    <a:pt x="284" y="104"/>
                    <a:pt x="205" y="32"/>
                  </a:cubicBezTo>
                  <a:cubicBezTo>
                    <a:pt x="181" y="10"/>
                    <a:pt x="153" y="0"/>
                    <a:pt x="12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3" name="Google Shape;16233;p22"/>
            <p:cNvSpPr/>
            <p:nvPr/>
          </p:nvSpPr>
          <p:spPr>
            <a:xfrm>
              <a:off x="5628975" y="4522175"/>
              <a:ext cx="7075" cy="6025"/>
            </a:xfrm>
            <a:custGeom>
              <a:avLst/>
              <a:gdLst/>
              <a:ahLst/>
              <a:cxnLst/>
              <a:rect l="l" t="t" r="r" b="b"/>
              <a:pathLst>
                <a:path w="283" h="241" extrusionOk="0">
                  <a:moveTo>
                    <a:pt x="125" y="0"/>
                  </a:moveTo>
                  <a:cubicBezTo>
                    <a:pt x="61" y="0"/>
                    <a:pt x="1" y="51"/>
                    <a:pt x="5" y="126"/>
                  </a:cubicBezTo>
                  <a:cubicBezTo>
                    <a:pt x="8" y="190"/>
                    <a:pt x="60" y="240"/>
                    <a:pt x="124" y="240"/>
                  </a:cubicBezTo>
                  <a:cubicBezTo>
                    <a:pt x="126" y="240"/>
                    <a:pt x="128" y="240"/>
                    <a:pt x="130" y="240"/>
                  </a:cubicBezTo>
                  <a:cubicBezTo>
                    <a:pt x="236" y="236"/>
                    <a:pt x="283" y="103"/>
                    <a:pt x="205" y="31"/>
                  </a:cubicBezTo>
                  <a:cubicBezTo>
                    <a:pt x="181" y="10"/>
                    <a:pt x="153" y="0"/>
                    <a:pt x="12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4" name="Google Shape;16234;p22"/>
            <p:cNvSpPr/>
            <p:nvPr/>
          </p:nvSpPr>
          <p:spPr>
            <a:xfrm>
              <a:off x="5362450" y="4660125"/>
              <a:ext cx="7075" cy="6000"/>
            </a:xfrm>
            <a:custGeom>
              <a:avLst/>
              <a:gdLst/>
              <a:ahLst/>
              <a:cxnLst/>
              <a:rect l="l" t="t" r="r" b="b"/>
              <a:pathLst>
                <a:path w="283" h="240" extrusionOk="0">
                  <a:moveTo>
                    <a:pt x="123" y="1"/>
                  </a:moveTo>
                  <a:cubicBezTo>
                    <a:pt x="60" y="1"/>
                    <a:pt x="0" y="51"/>
                    <a:pt x="3" y="126"/>
                  </a:cubicBezTo>
                  <a:cubicBezTo>
                    <a:pt x="6" y="190"/>
                    <a:pt x="59" y="240"/>
                    <a:pt x="123" y="240"/>
                  </a:cubicBezTo>
                  <a:cubicBezTo>
                    <a:pt x="124" y="240"/>
                    <a:pt x="126" y="240"/>
                    <a:pt x="128" y="240"/>
                  </a:cubicBezTo>
                  <a:cubicBezTo>
                    <a:pt x="235" y="235"/>
                    <a:pt x="283" y="105"/>
                    <a:pt x="203" y="32"/>
                  </a:cubicBezTo>
                  <a:cubicBezTo>
                    <a:pt x="179" y="10"/>
                    <a:pt x="151" y="1"/>
                    <a:pt x="12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5" name="Google Shape;16235;p22"/>
            <p:cNvSpPr/>
            <p:nvPr/>
          </p:nvSpPr>
          <p:spPr>
            <a:xfrm>
              <a:off x="6060150" y="4610600"/>
              <a:ext cx="7100" cy="6050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25" y="1"/>
                  </a:moveTo>
                  <a:cubicBezTo>
                    <a:pt x="61" y="1"/>
                    <a:pt x="1" y="53"/>
                    <a:pt x="4" y="127"/>
                  </a:cubicBezTo>
                  <a:cubicBezTo>
                    <a:pt x="7" y="191"/>
                    <a:pt x="61" y="241"/>
                    <a:pt x="126" y="241"/>
                  </a:cubicBezTo>
                  <a:cubicBezTo>
                    <a:pt x="127" y="241"/>
                    <a:pt x="128" y="241"/>
                    <a:pt x="129" y="241"/>
                  </a:cubicBezTo>
                  <a:cubicBezTo>
                    <a:pt x="235" y="235"/>
                    <a:pt x="283" y="105"/>
                    <a:pt x="204" y="32"/>
                  </a:cubicBezTo>
                  <a:cubicBezTo>
                    <a:pt x="180" y="11"/>
                    <a:pt x="152" y="1"/>
                    <a:pt x="1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6" name="Google Shape;16236;p22"/>
            <p:cNvSpPr/>
            <p:nvPr/>
          </p:nvSpPr>
          <p:spPr>
            <a:xfrm>
              <a:off x="6157700" y="4343400"/>
              <a:ext cx="28375" cy="27000"/>
            </a:xfrm>
            <a:custGeom>
              <a:avLst/>
              <a:gdLst/>
              <a:ahLst/>
              <a:cxnLst/>
              <a:rect l="l" t="t" r="r" b="b"/>
              <a:pathLst>
                <a:path w="1135" h="1080" extrusionOk="0">
                  <a:moveTo>
                    <a:pt x="558" y="0"/>
                  </a:moveTo>
                  <a:cubicBezTo>
                    <a:pt x="272" y="0"/>
                    <a:pt x="0" y="230"/>
                    <a:pt x="16" y="564"/>
                  </a:cubicBezTo>
                  <a:cubicBezTo>
                    <a:pt x="29" y="853"/>
                    <a:pt x="267" y="1079"/>
                    <a:pt x="552" y="1079"/>
                  </a:cubicBezTo>
                  <a:cubicBezTo>
                    <a:pt x="561" y="1079"/>
                    <a:pt x="570" y="1079"/>
                    <a:pt x="579" y="1078"/>
                  </a:cubicBezTo>
                  <a:cubicBezTo>
                    <a:pt x="796" y="1069"/>
                    <a:pt x="987" y="928"/>
                    <a:pt x="1060" y="724"/>
                  </a:cubicBezTo>
                  <a:cubicBezTo>
                    <a:pt x="1134" y="519"/>
                    <a:pt x="1078" y="289"/>
                    <a:pt x="918" y="142"/>
                  </a:cubicBezTo>
                  <a:cubicBezTo>
                    <a:pt x="810" y="44"/>
                    <a:pt x="682" y="0"/>
                    <a:pt x="55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7" name="Google Shape;16237;p22"/>
            <p:cNvSpPr/>
            <p:nvPr/>
          </p:nvSpPr>
          <p:spPr>
            <a:xfrm>
              <a:off x="6775000" y="4557225"/>
              <a:ext cx="50000" cy="47700"/>
            </a:xfrm>
            <a:custGeom>
              <a:avLst/>
              <a:gdLst/>
              <a:ahLst/>
              <a:cxnLst/>
              <a:rect l="l" t="t" r="r" b="b"/>
              <a:pathLst>
                <a:path w="2000" h="1908" extrusionOk="0">
                  <a:moveTo>
                    <a:pt x="972" y="0"/>
                  </a:moveTo>
                  <a:cubicBezTo>
                    <a:pt x="866" y="0"/>
                    <a:pt x="757" y="18"/>
                    <a:pt x="652" y="56"/>
                  </a:cubicBezTo>
                  <a:cubicBezTo>
                    <a:pt x="288" y="186"/>
                    <a:pt x="38" y="522"/>
                    <a:pt x="20" y="906"/>
                  </a:cubicBezTo>
                  <a:cubicBezTo>
                    <a:pt x="1" y="1291"/>
                    <a:pt x="216" y="1650"/>
                    <a:pt x="564" y="1816"/>
                  </a:cubicBezTo>
                  <a:cubicBezTo>
                    <a:pt x="694" y="1877"/>
                    <a:pt x="833" y="1908"/>
                    <a:pt x="972" y="1908"/>
                  </a:cubicBezTo>
                  <a:cubicBezTo>
                    <a:pt x="1204" y="1908"/>
                    <a:pt x="1433" y="1823"/>
                    <a:pt x="1612" y="1661"/>
                  </a:cubicBezTo>
                  <a:cubicBezTo>
                    <a:pt x="1898" y="1402"/>
                    <a:pt x="2000" y="997"/>
                    <a:pt x="1869" y="633"/>
                  </a:cubicBezTo>
                  <a:cubicBezTo>
                    <a:pt x="1731" y="243"/>
                    <a:pt x="1364" y="0"/>
                    <a:pt x="9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8" name="Google Shape;16238;p22"/>
            <p:cNvSpPr/>
            <p:nvPr/>
          </p:nvSpPr>
          <p:spPr>
            <a:xfrm>
              <a:off x="6686225" y="3793200"/>
              <a:ext cx="47275" cy="45125"/>
            </a:xfrm>
            <a:custGeom>
              <a:avLst/>
              <a:gdLst/>
              <a:ahLst/>
              <a:cxnLst/>
              <a:rect l="l" t="t" r="r" b="b"/>
              <a:pathLst>
                <a:path w="1891" h="1805" extrusionOk="0">
                  <a:moveTo>
                    <a:pt x="919" y="1"/>
                  </a:moveTo>
                  <a:cubicBezTo>
                    <a:pt x="818" y="1"/>
                    <a:pt x="715" y="18"/>
                    <a:pt x="615" y="54"/>
                  </a:cubicBezTo>
                  <a:cubicBezTo>
                    <a:pt x="272" y="175"/>
                    <a:pt x="36" y="494"/>
                    <a:pt x="18" y="858"/>
                  </a:cubicBezTo>
                  <a:cubicBezTo>
                    <a:pt x="0" y="1222"/>
                    <a:pt x="203" y="1561"/>
                    <a:pt x="532" y="1718"/>
                  </a:cubicBezTo>
                  <a:cubicBezTo>
                    <a:pt x="655" y="1776"/>
                    <a:pt x="787" y="1804"/>
                    <a:pt x="918" y="1804"/>
                  </a:cubicBezTo>
                  <a:cubicBezTo>
                    <a:pt x="1137" y="1804"/>
                    <a:pt x="1355" y="1724"/>
                    <a:pt x="1524" y="1572"/>
                  </a:cubicBezTo>
                  <a:cubicBezTo>
                    <a:pt x="1795" y="1327"/>
                    <a:pt x="1891" y="944"/>
                    <a:pt x="1768" y="599"/>
                  </a:cubicBezTo>
                  <a:cubicBezTo>
                    <a:pt x="1637" y="231"/>
                    <a:pt x="1289" y="1"/>
                    <a:pt x="9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9" name="Google Shape;16239;p22"/>
            <p:cNvSpPr/>
            <p:nvPr/>
          </p:nvSpPr>
          <p:spPr>
            <a:xfrm>
              <a:off x="6645475" y="3987500"/>
              <a:ext cx="30025" cy="24850"/>
            </a:xfrm>
            <a:custGeom>
              <a:avLst/>
              <a:gdLst/>
              <a:ahLst/>
              <a:cxnLst/>
              <a:rect l="l" t="t" r="r" b="b"/>
              <a:pathLst>
                <a:path w="1201" h="994" extrusionOk="0">
                  <a:moveTo>
                    <a:pt x="613" y="0"/>
                  </a:moveTo>
                  <a:cubicBezTo>
                    <a:pt x="557" y="0"/>
                    <a:pt x="501" y="10"/>
                    <a:pt x="446" y="30"/>
                  </a:cubicBezTo>
                  <a:cubicBezTo>
                    <a:pt x="29" y="177"/>
                    <a:pt x="1" y="754"/>
                    <a:pt x="399" y="944"/>
                  </a:cubicBezTo>
                  <a:cubicBezTo>
                    <a:pt x="471" y="978"/>
                    <a:pt x="544" y="993"/>
                    <a:pt x="614" y="993"/>
                  </a:cubicBezTo>
                  <a:cubicBezTo>
                    <a:pt x="934" y="993"/>
                    <a:pt x="1201" y="671"/>
                    <a:pt x="1079" y="331"/>
                  </a:cubicBezTo>
                  <a:cubicBezTo>
                    <a:pt x="1007" y="127"/>
                    <a:pt x="816" y="0"/>
                    <a:pt x="6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0" name="Google Shape;16240;p22"/>
            <p:cNvSpPr/>
            <p:nvPr/>
          </p:nvSpPr>
          <p:spPr>
            <a:xfrm>
              <a:off x="6774450" y="3906325"/>
              <a:ext cx="30050" cy="24850"/>
            </a:xfrm>
            <a:custGeom>
              <a:avLst/>
              <a:gdLst/>
              <a:ahLst/>
              <a:cxnLst/>
              <a:rect l="l" t="t" r="r" b="b"/>
              <a:pathLst>
                <a:path w="1202" h="994" extrusionOk="0">
                  <a:moveTo>
                    <a:pt x="613" y="1"/>
                  </a:moveTo>
                  <a:cubicBezTo>
                    <a:pt x="557" y="1"/>
                    <a:pt x="501" y="10"/>
                    <a:pt x="445" y="30"/>
                  </a:cubicBezTo>
                  <a:cubicBezTo>
                    <a:pt x="30" y="178"/>
                    <a:pt x="0" y="755"/>
                    <a:pt x="400" y="944"/>
                  </a:cubicBezTo>
                  <a:cubicBezTo>
                    <a:pt x="472" y="978"/>
                    <a:pt x="544" y="994"/>
                    <a:pt x="614" y="994"/>
                  </a:cubicBezTo>
                  <a:cubicBezTo>
                    <a:pt x="934" y="994"/>
                    <a:pt x="1202" y="671"/>
                    <a:pt x="1079" y="331"/>
                  </a:cubicBezTo>
                  <a:cubicBezTo>
                    <a:pt x="1007" y="128"/>
                    <a:pt x="817" y="1"/>
                    <a:pt x="6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1" name="Google Shape;16241;p22"/>
            <p:cNvSpPr/>
            <p:nvPr/>
          </p:nvSpPr>
          <p:spPr>
            <a:xfrm>
              <a:off x="6521850" y="4391125"/>
              <a:ext cx="34725" cy="33100"/>
            </a:xfrm>
            <a:custGeom>
              <a:avLst/>
              <a:gdLst/>
              <a:ahLst/>
              <a:cxnLst/>
              <a:rect l="l" t="t" r="r" b="b"/>
              <a:pathLst>
                <a:path w="1389" h="1324" extrusionOk="0">
                  <a:moveTo>
                    <a:pt x="675" y="1"/>
                  </a:moveTo>
                  <a:cubicBezTo>
                    <a:pt x="601" y="1"/>
                    <a:pt x="526" y="13"/>
                    <a:pt x="452" y="40"/>
                  </a:cubicBezTo>
                  <a:cubicBezTo>
                    <a:pt x="201" y="130"/>
                    <a:pt x="28" y="363"/>
                    <a:pt x="14" y="629"/>
                  </a:cubicBezTo>
                  <a:cubicBezTo>
                    <a:pt x="1" y="896"/>
                    <a:pt x="151" y="1146"/>
                    <a:pt x="392" y="1260"/>
                  </a:cubicBezTo>
                  <a:cubicBezTo>
                    <a:pt x="482" y="1303"/>
                    <a:pt x="579" y="1324"/>
                    <a:pt x="675" y="1324"/>
                  </a:cubicBezTo>
                  <a:cubicBezTo>
                    <a:pt x="836" y="1324"/>
                    <a:pt x="995" y="1265"/>
                    <a:pt x="1119" y="1152"/>
                  </a:cubicBezTo>
                  <a:cubicBezTo>
                    <a:pt x="1317" y="973"/>
                    <a:pt x="1388" y="692"/>
                    <a:pt x="1298" y="439"/>
                  </a:cubicBezTo>
                  <a:cubicBezTo>
                    <a:pt x="1201" y="169"/>
                    <a:pt x="947" y="1"/>
                    <a:pt x="67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2" name="Google Shape;16242;p22"/>
            <p:cNvSpPr/>
            <p:nvPr/>
          </p:nvSpPr>
          <p:spPr>
            <a:xfrm>
              <a:off x="7151475" y="3881100"/>
              <a:ext cx="34725" cy="33100"/>
            </a:xfrm>
            <a:custGeom>
              <a:avLst/>
              <a:gdLst/>
              <a:ahLst/>
              <a:cxnLst/>
              <a:rect l="l" t="t" r="r" b="b"/>
              <a:pathLst>
                <a:path w="1389" h="1324" extrusionOk="0">
                  <a:moveTo>
                    <a:pt x="675" y="1"/>
                  </a:moveTo>
                  <a:cubicBezTo>
                    <a:pt x="601" y="1"/>
                    <a:pt x="526" y="13"/>
                    <a:pt x="452" y="40"/>
                  </a:cubicBezTo>
                  <a:cubicBezTo>
                    <a:pt x="201" y="130"/>
                    <a:pt x="28" y="363"/>
                    <a:pt x="14" y="629"/>
                  </a:cubicBezTo>
                  <a:cubicBezTo>
                    <a:pt x="1" y="897"/>
                    <a:pt x="151" y="1145"/>
                    <a:pt x="392" y="1259"/>
                  </a:cubicBezTo>
                  <a:cubicBezTo>
                    <a:pt x="482" y="1302"/>
                    <a:pt x="579" y="1323"/>
                    <a:pt x="675" y="1323"/>
                  </a:cubicBezTo>
                  <a:cubicBezTo>
                    <a:pt x="836" y="1323"/>
                    <a:pt x="995" y="1264"/>
                    <a:pt x="1119" y="1152"/>
                  </a:cubicBezTo>
                  <a:cubicBezTo>
                    <a:pt x="1318" y="973"/>
                    <a:pt x="1388" y="692"/>
                    <a:pt x="1298" y="440"/>
                  </a:cubicBezTo>
                  <a:cubicBezTo>
                    <a:pt x="1201" y="169"/>
                    <a:pt x="947" y="1"/>
                    <a:pt x="67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3" name="Google Shape;16243;p22"/>
            <p:cNvSpPr/>
            <p:nvPr/>
          </p:nvSpPr>
          <p:spPr>
            <a:xfrm>
              <a:off x="6097125" y="4272625"/>
              <a:ext cx="20025" cy="16575"/>
            </a:xfrm>
            <a:custGeom>
              <a:avLst/>
              <a:gdLst/>
              <a:ahLst/>
              <a:cxnLst/>
              <a:rect l="l" t="t" r="r" b="b"/>
              <a:pathLst>
                <a:path w="801" h="663" extrusionOk="0">
                  <a:moveTo>
                    <a:pt x="408" y="0"/>
                  </a:moveTo>
                  <a:cubicBezTo>
                    <a:pt x="371" y="0"/>
                    <a:pt x="334" y="6"/>
                    <a:pt x="297" y="19"/>
                  </a:cubicBezTo>
                  <a:cubicBezTo>
                    <a:pt x="20" y="119"/>
                    <a:pt x="1" y="503"/>
                    <a:pt x="267" y="630"/>
                  </a:cubicBezTo>
                  <a:cubicBezTo>
                    <a:pt x="315" y="652"/>
                    <a:pt x="363" y="663"/>
                    <a:pt x="410" y="663"/>
                  </a:cubicBezTo>
                  <a:cubicBezTo>
                    <a:pt x="623" y="663"/>
                    <a:pt x="801" y="448"/>
                    <a:pt x="719" y="219"/>
                  </a:cubicBezTo>
                  <a:cubicBezTo>
                    <a:pt x="671" y="85"/>
                    <a:pt x="543" y="0"/>
                    <a:pt x="40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4" name="Google Shape;16244;p22"/>
            <p:cNvSpPr/>
            <p:nvPr/>
          </p:nvSpPr>
          <p:spPr>
            <a:xfrm>
              <a:off x="7036800" y="4505925"/>
              <a:ext cx="30050" cy="24850"/>
            </a:xfrm>
            <a:custGeom>
              <a:avLst/>
              <a:gdLst/>
              <a:ahLst/>
              <a:cxnLst/>
              <a:rect l="l" t="t" r="r" b="b"/>
              <a:pathLst>
                <a:path w="1202" h="994" extrusionOk="0">
                  <a:moveTo>
                    <a:pt x="614" y="1"/>
                  </a:moveTo>
                  <a:cubicBezTo>
                    <a:pt x="558" y="1"/>
                    <a:pt x="502" y="10"/>
                    <a:pt x="447" y="30"/>
                  </a:cubicBezTo>
                  <a:cubicBezTo>
                    <a:pt x="31" y="178"/>
                    <a:pt x="1" y="756"/>
                    <a:pt x="400" y="944"/>
                  </a:cubicBezTo>
                  <a:cubicBezTo>
                    <a:pt x="472" y="978"/>
                    <a:pt x="545" y="994"/>
                    <a:pt x="615" y="994"/>
                  </a:cubicBezTo>
                  <a:cubicBezTo>
                    <a:pt x="935" y="994"/>
                    <a:pt x="1202" y="671"/>
                    <a:pt x="1080" y="331"/>
                  </a:cubicBezTo>
                  <a:cubicBezTo>
                    <a:pt x="1008" y="128"/>
                    <a:pt x="817" y="1"/>
                    <a:pt x="6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5" name="Google Shape;16245;p22"/>
            <p:cNvSpPr/>
            <p:nvPr/>
          </p:nvSpPr>
          <p:spPr>
            <a:xfrm>
              <a:off x="7064725" y="4291300"/>
              <a:ext cx="20025" cy="16575"/>
            </a:xfrm>
            <a:custGeom>
              <a:avLst/>
              <a:gdLst/>
              <a:ahLst/>
              <a:cxnLst/>
              <a:rect l="l" t="t" r="r" b="b"/>
              <a:pathLst>
                <a:path w="801" h="663" extrusionOk="0">
                  <a:moveTo>
                    <a:pt x="408" y="1"/>
                  </a:moveTo>
                  <a:cubicBezTo>
                    <a:pt x="371" y="1"/>
                    <a:pt x="334" y="7"/>
                    <a:pt x="298" y="20"/>
                  </a:cubicBezTo>
                  <a:cubicBezTo>
                    <a:pt x="20" y="119"/>
                    <a:pt x="0" y="503"/>
                    <a:pt x="266" y="630"/>
                  </a:cubicBezTo>
                  <a:cubicBezTo>
                    <a:pt x="314" y="652"/>
                    <a:pt x="362" y="663"/>
                    <a:pt x="409" y="663"/>
                  </a:cubicBezTo>
                  <a:cubicBezTo>
                    <a:pt x="623" y="663"/>
                    <a:pt x="800" y="448"/>
                    <a:pt x="720" y="221"/>
                  </a:cubicBezTo>
                  <a:cubicBezTo>
                    <a:pt x="672" y="85"/>
                    <a:pt x="544" y="1"/>
                    <a:pt x="4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6" name="Google Shape;16246;p22"/>
            <p:cNvSpPr/>
            <p:nvPr/>
          </p:nvSpPr>
          <p:spPr>
            <a:xfrm>
              <a:off x="6238875" y="3961825"/>
              <a:ext cx="37300" cy="35600"/>
            </a:xfrm>
            <a:custGeom>
              <a:avLst/>
              <a:gdLst/>
              <a:ahLst/>
              <a:cxnLst/>
              <a:rect l="l" t="t" r="r" b="b"/>
              <a:pathLst>
                <a:path w="1492" h="1424" extrusionOk="0">
                  <a:moveTo>
                    <a:pt x="725" y="1"/>
                  </a:moveTo>
                  <a:cubicBezTo>
                    <a:pt x="646" y="1"/>
                    <a:pt x="565" y="14"/>
                    <a:pt x="486" y="42"/>
                  </a:cubicBezTo>
                  <a:cubicBezTo>
                    <a:pt x="215" y="139"/>
                    <a:pt x="29" y="390"/>
                    <a:pt x="14" y="677"/>
                  </a:cubicBezTo>
                  <a:cubicBezTo>
                    <a:pt x="0" y="964"/>
                    <a:pt x="160" y="1231"/>
                    <a:pt x="420" y="1355"/>
                  </a:cubicBezTo>
                  <a:cubicBezTo>
                    <a:pt x="517" y="1401"/>
                    <a:pt x="621" y="1423"/>
                    <a:pt x="725" y="1423"/>
                  </a:cubicBezTo>
                  <a:cubicBezTo>
                    <a:pt x="898" y="1423"/>
                    <a:pt x="1069" y="1360"/>
                    <a:pt x="1203" y="1239"/>
                  </a:cubicBezTo>
                  <a:cubicBezTo>
                    <a:pt x="1415" y="1046"/>
                    <a:pt x="1491" y="744"/>
                    <a:pt x="1395" y="472"/>
                  </a:cubicBezTo>
                  <a:cubicBezTo>
                    <a:pt x="1291" y="182"/>
                    <a:pt x="1017" y="1"/>
                    <a:pt x="7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7" name="Google Shape;16247;p22"/>
            <p:cNvSpPr/>
            <p:nvPr/>
          </p:nvSpPr>
          <p:spPr>
            <a:xfrm>
              <a:off x="6392525" y="3873450"/>
              <a:ext cx="9325" cy="7725"/>
            </a:xfrm>
            <a:custGeom>
              <a:avLst/>
              <a:gdLst/>
              <a:ahLst/>
              <a:cxnLst/>
              <a:rect l="l" t="t" r="r" b="b"/>
              <a:pathLst>
                <a:path w="373" h="309" extrusionOk="0">
                  <a:moveTo>
                    <a:pt x="191" y="0"/>
                  </a:moveTo>
                  <a:cubicBezTo>
                    <a:pt x="173" y="0"/>
                    <a:pt x="156" y="3"/>
                    <a:pt x="139" y="9"/>
                  </a:cubicBezTo>
                  <a:cubicBezTo>
                    <a:pt x="9" y="54"/>
                    <a:pt x="0" y="233"/>
                    <a:pt x="124" y="293"/>
                  </a:cubicBezTo>
                  <a:cubicBezTo>
                    <a:pt x="146" y="304"/>
                    <a:pt x="168" y="308"/>
                    <a:pt x="190" y="308"/>
                  </a:cubicBezTo>
                  <a:cubicBezTo>
                    <a:pt x="290" y="308"/>
                    <a:pt x="373" y="208"/>
                    <a:pt x="336" y="102"/>
                  </a:cubicBezTo>
                  <a:cubicBezTo>
                    <a:pt x="313" y="40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8" name="Google Shape;16248;p22"/>
            <p:cNvSpPr/>
            <p:nvPr/>
          </p:nvSpPr>
          <p:spPr>
            <a:xfrm>
              <a:off x="7010225" y="3621375"/>
              <a:ext cx="27975" cy="23150"/>
            </a:xfrm>
            <a:custGeom>
              <a:avLst/>
              <a:gdLst/>
              <a:ahLst/>
              <a:cxnLst/>
              <a:rect l="l" t="t" r="r" b="b"/>
              <a:pathLst>
                <a:path w="1119" h="926" extrusionOk="0">
                  <a:moveTo>
                    <a:pt x="569" y="1"/>
                  </a:moveTo>
                  <a:cubicBezTo>
                    <a:pt x="518" y="1"/>
                    <a:pt x="465" y="10"/>
                    <a:pt x="414" y="28"/>
                  </a:cubicBezTo>
                  <a:cubicBezTo>
                    <a:pt x="28" y="166"/>
                    <a:pt x="1" y="704"/>
                    <a:pt x="372" y="880"/>
                  </a:cubicBezTo>
                  <a:cubicBezTo>
                    <a:pt x="439" y="911"/>
                    <a:pt x="506" y="926"/>
                    <a:pt x="571" y="926"/>
                  </a:cubicBezTo>
                  <a:cubicBezTo>
                    <a:pt x="869" y="926"/>
                    <a:pt x="1118" y="626"/>
                    <a:pt x="1005" y="307"/>
                  </a:cubicBezTo>
                  <a:cubicBezTo>
                    <a:pt x="937" y="119"/>
                    <a:pt x="759" y="1"/>
                    <a:pt x="56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9" name="Google Shape;16249;p22"/>
            <p:cNvSpPr/>
            <p:nvPr/>
          </p:nvSpPr>
          <p:spPr>
            <a:xfrm>
              <a:off x="6814650" y="4071750"/>
              <a:ext cx="28050" cy="23200"/>
            </a:xfrm>
            <a:custGeom>
              <a:avLst/>
              <a:gdLst/>
              <a:ahLst/>
              <a:cxnLst/>
              <a:rect l="l" t="t" r="r" b="b"/>
              <a:pathLst>
                <a:path w="1122" h="928" extrusionOk="0">
                  <a:moveTo>
                    <a:pt x="572" y="1"/>
                  </a:moveTo>
                  <a:cubicBezTo>
                    <a:pt x="520" y="1"/>
                    <a:pt x="467" y="9"/>
                    <a:pt x="415" y="28"/>
                  </a:cubicBezTo>
                  <a:cubicBezTo>
                    <a:pt x="28" y="167"/>
                    <a:pt x="1" y="705"/>
                    <a:pt x="373" y="882"/>
                  </a:cubicBezTo>
                  <a:cubicBezTo>
                    <a:pt x="440" y="913"/>
                    <a:pt x="507" y="928"/>
                    <a:pt x="572" y="928"/>
                  </a:cubicBezTo>
                  <a:cubicBezTo>
                    <a:pt x="872" y="928"/>
                    <a:pt x="1121" y="626"/>
                    <a:pt x="1008" y="308"/>
                  </a:cubicBezTo>
                  <a:cubicBezTo>
                    <a:pt x="939" y="119"/>
                    <a:pt x="761" y="1"/>
                    <a:pt x="57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0" name="Google Shape;16250;p22"/>
            <p:cNvSpPr/>
            <p:nvPr/>
          </p:nvSpPr>
          <p:spPr>
            <a:xfrm>
              <a:off x="6976425" y="3884375"/>
              <a:ext cx="18650" cy="15475"/>
            </a:xfrm>
            <a:custGeom>
              <a:avLst/>
              <a:gdLst/>
              <a:ahLst/>
              <a:cxnLst/>
              <a:rect l="l" t="t" r="r" b="b"/>
              <a:pathLst>
                <a:path w="746" h="619" extrusionOk="0">
                  <a:moveTo>
                    <a:pt x="379" y="1"/>
                  </a:moveTo>
                  <a:cubicBezTo>
                    <a:pt x="344" y="1"/>
                    <a:pt x="309" y="6"/>
                    <a:pt x="275" y="19"/>
                  </a:cubicBezTo>
                  <a:cubicBezTo>
                    <a:pt x="17" y="112"/>
                    <a:pt x="0" y="471"/>
                    <a:pt x="248" y="588"/>
                  </a:cubicBezTo>
                  <a:cubicBezTo>
                    <a:pt x="293" y="609"/>
                    <a:pt x="338" y="619"/>
                    <a:pt x="381" y="619"/>
                  </a:cubicBezTo>
                  <a:cubicBezTo>
                    <a:pt x="580" y="619"/>
                    <a:pt x="746" y="419"/>
                    <a:pt x="671" y="206"/>
                  </a:cubicBezTo>
                  <a:cubicBezTo>
                    <a:pt x="626" y="80"/>
                    <a:pt x="506" y="1"/>
                    <a:pt x="37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1" name="Google Shape;16251;p22"/>
            <p:cNvSpPr/>
            <p:nvPr/>
          </p:nvSpPr>
          <p:spPr>
            <a:xfrm>
              <a:off x="6672775" y="4164000"/>
              <a:ext cx="7250" cy="6025"/>
            </a:xfrm>
            <a:custGeom>
              <a:avLst/>
              <a:gdLst/>
              <a:ahLst/>
              <a:cxnLst/>
              <a:rect l="l" t="t" r="r" b="b"/>
              <a:pathLst>
                <a:path w="290" h="241" extrusionOk="0">
                  <a:moveTo>
                    <a:pt x="147" y="1"/>
                  </a:moveTo>
                  <a:cubicBezTo>
                    <a:pt x="134" y="1"/>
                    <a:pt x="121" y="3"/>
                    <a:pt x="108" y="7"/>
                  </a:cubicBezTo>
                  <a:cubicBezTo>
                    <a:pt x="8" y="43"/>
                    <a:pt x="0" y="183"/>
                    <a:pt x="96" y="228"/>
                  </a:cubicBezTo>
                  <a:cubicBezTo>
                    <a:pt x="114" y="237"/>
                    <a:pt x="132" y="240"/>
                    <a:pt x="149" y="240"/>
                  </a:cubicBezTo>
                  <a:cubicBezTo>
                    <a:pt x="226" y="240"/>
                    <a:pt x="290" y="163"/>
                    <a:pt x="260" y="81"/>
                  </a:cubicBezTo>
                  <a:cubicBezTo>
                    <a:pt x="243" y="31"/>
                    <a:pt x="197" y="1"/>
                    <a:pt x="1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2" name="Google Shape;16252;p22"/>
            <p:cNvSpPr/>
            <p:nvPr/>
          </p:nvSpPr>
          <p:spPr>
            <a:xfrm>
              <a:off x="6774775" y="4240450"/>
              <a:ext cx="7275" cy="6025"/>
            </a:xfrm>
            <a:custGeom>
              <a:avLst/>
              <a:gdLst/>
              <a:ahLst/>
              <a:cxnLst/>
              <a:rect l="l" t="t" r="r" b="b"/>
              <a:pathLst>
                <a:path w="291" h="241" extrusionOk="0">
                  <a:moveTo>
                    <a:pt x="149" y="1"/>
                  </a:moveTo>
                  <a:cubicBezTo>
                    <a:pt x="136" y="1"/>
                    <a:pt x="122" y="3"/>
                    <a:pt x="109" y="8"/>
                  </a:cubicBezTo>
                  <a:cubicBezTo>
                    <a:pt x="8" y="44"/>
                    <a:pt x="1" y="184"/>
                    <a:pt x="97" y="229"/>
                  </a:cubicBezTo>
                  <a:cubicBezTo>
                    <a:pt x="114" y="237"/>
                    <a:pt x="131" y="240"/>
                    <a:pt x="148" y="240"/>
                  </a:cubicBezTo>
                  <a:cubicBezTo>
                    <a:pt x="226" y="240"/>
                    <a:pt x="291" y="163"/>
                    <a:pt x="262" y="80"/>
                  </a:cubicBezTo>
                  <a:cubicBezTo>
                    <a:pt x="245" y="32"/>
                    <a:pt x="198" y="1"/>
                    <a:pt x="1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3" name="Google Shape;16253;p22"/>
            <p:cNvSpPr/>
            <p:nvPr/>
          </p:nvSpPr>
          <p:spPr>
            <a:xfrm>
              <a:off x="6989125" y="403037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148" y="0"/>
                  </a:moveTo>
                  <a:cubicBezTo>
                    <a:pt x="135" y="0"/>
                    <a:pt x="122" y="3"/>
                    <a:pt x="108" y="7"/>
                  </a:cubicBezTo>
                  <a:cubicBezTo>
                    <a:pt x="8" y="43"/>
                    <a:pt x="0" y="183"/>
                    <a:pt x="98" y="228"/>
                  </a:cubicBezTo>
                  <a:cubicBezTo>
                    <a:pt x="115" y="237"/>
                    <a:pt x="133" y="240"/>
                    <a:pt x="150" y="240"/>
                  </a:cubicBezTo>
                  <a:cubicBezTo>
                    <a:pt x="227" y="240"/>
                    <a:pt x="291" y="162"/>
                    <a:pt x="262" y="79"/>
                  </a:cubicBezTo>
                  <a:cubicBezTo>
                    <a:pt x="244" y="31"/>
                    <a:pt x="197" y="0"/>
                    <a:pt x="14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4" name="Google Shape;16254;p22"/>
            <p:cNvSpPr/>
            <p:nvPr/>
          </p:nvSpPr>
          <p:spPr>
            <a:xfrm>
              <a:off x="6336650" y="4282425"/>
              <a:ext cx="7275" cy="6025"/>
            </a:xfrm>
            <a:custGeom>
              <a:avLst/>
              <a:gdLst/>
              <a:ahLst/>
              <a:cxnLst/>
              <a:rect l="l" t="t" r="r" b="b"/>
              <a:pathLst>
                <a:path w="291" h="241" extrusionOk="0">
                  <a:moveTo>
                    <a:pt x="149" y="1"/>
                  </a:moveTo>
                  <a:cubicBezTo>
                    <a:pt x="135" y="1"/>
                    <a:pt x="122" y="3"/>
                    <a:pt x="109" y="8"/>
                  </a:cubicBezTo>
                  <a:cubicBezTo>
                    <a:pt x="8" y="44"/>
                    <a:pt x="0" y="184"/>
                    <a:pt x="96" y="229"/>
                  </a:cubicBezTo>
                  <a:cubicBezTo>
                    <a:pt x="114" y="237"/>
                    <a:pt x="131" y="240"/>
                    <a:pt x="148" y="240"/>
                  </a:cubicBezTo>
                  <a:cubicBezTo>
                    <a:pt x="225" y="240"/>
                    <a:pt x="290" y="163"/>
                    <a:pt x="262" y="80"/>
                  </a:cubicBezTo>
                  <a:cubicBezTo>
                    <a:pt x="244" y="31"/>
                    <a:pt x="198" y="1"/>
                    <a:pt x="1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5" name="Google Shape;16255;p22"/>
            <p:cNvSpPr/>
            <p:nvPr/>
          </p:nvSpPr>
          <p:spPr>
            <a:xfrm>
              <a:off x="6295500" y="4549125"/>
              <a:ext cx="32675" cy="27025"/>
            </a:xfrm>
            <a:custGeom>
              <a:avLst/>
              <a:gdLst/>
              <a:ahLst/>
              <a:cxnLst/>
              <a:rect l="l" t="t" r="r" b="b"/>
              <a:pathLst>
                <a:path w="1307" h="1081" extrusionOk="0">
                  <a:moveTo>
                    <a:pt x="666" y="1"/>
                  </a:moveTo>
                  <a:cubicBezTo>
                    <a:pt x="606" y="1"/>
                    <a:pt x="544" y="11"/>
                    <a:pt x="484" y="32"/>
                  </a:cubicBezTo>
                  <a:cubicBezTo>
                    <a:pt x="32" y="193"/>
                    <a:pt x="0" y="822"/>
                    <a:pt x="435" y="1027"/>
                  </a:cubicBezTo>
                  <a:cubicBezTo>
                    <a:pt x="512" y="1064"/>
                    <a:pt x="591" y="1081"/>
                    <a:pt x="667" y="1081"/>
                  </a:cubicBezTo>
                  <a:cubicBezTo>
                    <a:pt x="1016" y="1081"/>
                    <a:pt x="1306" y="730"/>
                    <a:pt x="1173" y="359"/>
                  </a:cubicBezTo>
                  <a:cubicBezTo>
                    <a:pt x="1095" y="138"/>
                    <a:pt x="887" y="1"/>
                    <a:pt x="6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6" name="Google Shape;16256;p22"/>
            <p:cNvSpPr/>
            <p:nvPr/>
          </p:nvSpPr>
          <p:spPr>
            <a:xfrm>
              <a:off x="6463925" y="4154975"/>
              <a:ext cx="16650" cy="14150"/>
            </a:xfrm>
            <a:custGeom>
              <a:avLst/>
              <a:gdLst/>
              <a:ahLst/>
              <a:cxnLst/>
              <a:rect l="l" t="t" r="r" b="b"/>
              <a:pathLst>
                <a:path w="666" h="566" extrusionOk="0">
                  <a:moveTo>
                    <a:pt x="292" y="0"/>
                  </a:moveTo>
                  <a:cubicBezTo>
                    <a:pt x="142" y="0"/>
                    <a:pt x="0" y="121"/>
                    <a:pt x="8" y="296"/>
                  </a:cubicBezTo>
                  <a:cubicBezTo>
                    <a:pt x="15" y="447"/>
                    <a:pt x="141" y="565"/>
                    <a:pt x="291" y="565"/>
                  </a:cubicBezTo>
                  <a:cubicBezTo>
                    <a:pt x="295" y="565"/>
                    <a:pt x="299" y="565"/>
                    <a:pt x="302" y="565"/>
                  </a:cubicBezTo>
                  <a:cubicBezTo>
                    <a:pt x="553" y="553"/>
                    <a:pt x="666" y="245"/>
                    <a:pt x="480" y="75"/>
                  </a:cubicBezTo>
                  <a:cubicBezTo>
                    <a:pt x="423" y="23"/>
                    <a:pt x="357" y="0"/>
                    <a:pt x="29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7" name="Google Shape;16257;p22"/>
            <p:cNvSpPr/>
            <p:nvPr/>
          </p:nvSpPr>
          <p:spPr>
            <a:xfrm>
              <a:off x="6154275" y="4154550"/>
              <a:ext cx="29650" cy="28225"/>
            </a:xfrm>
            <a:custGeom>
              <a:avLst/>
              <a:gdLst/>
              <a:ahLst/>
              <a:cxnLst/>
              <a:rect l="l" t="t" r="r" b="b"/>
              <a:pathLst>
                <a:path w="1186" h="1129" extrusionOk="0">
                  <a:moveTo>
                    <a:pt x="583" y="1"/>
                  </a:moveTo>
                  <a:cubicBezTo>
                    <a:pt x="284" y="1"/>
                    <a:pt x="1" y="242"/>
                    <a:pt x="18" y="591"/>
                  </a:cubicBezTo>
                  <a:cubicBezTo>
                    <a:pt x="31" y="892"/>
                    <a:pt x="280" y="1128"/>
                    <a:pt x="579" y="1128"/>
                  </a:cubicBezTo>
                  <a:cubicBezTo>
                    <a:pt x="587" y="1128"/>
                    <a:pt x="595" y="1128"/>
                    <a:pt x="604" y="1128"/>
                  </a:cubicBezTo>
                  <a:cubicBezTo>
                    <a:pt x="832" y="1117"/>
                    <a:pt x="1031" y="970"/>
                    <a:pt x="1107" y="756"/>
                  </a:cubicBezTo>
                  <a:cubicBezTo>
                    <a:pt x="1185" y="543"/>
                    <a:pt x="1127" y="302"/>
                    <a:pt x="958" y="149"/>
                  </a:cubicBezTo>
                  <a:cubicBezTo>
                    <a:pt x="846" y="46"/>
                    <a:pt x="713" y="1"/>
                    <a:pt x="58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8" name="Google Shape;16258;p22"/>
            <p:cNvSpPr/>
            <p:nvPr/>
          </p:nvSpPr>
          <p:spPr>
            <a:xfrm>
              <a:off x="5861725" y="3984625"/>
              <a:ext cx="36875" cy="35225"/>
            </a:xfrm>
            <a:custGeom>
              <a:avLst/>
              <a:gdLst/>
              <a:ahLst/>
              <a:cxnLst/>
              <a:rect l="l" t="t" r="r" b="b"/>
              <a:pathLst>
                <a:path w="1475" h="1409" extrusionOk="0">
                  <a:moveTo>
                    <a:pt x="715" y="1"/>
                  </a:moveTo>
                  <a:cubicBezTo>
                    <a:pt x="614" y="1"/>
                    <a:pt x="513" y="22"/>
                    <a:pt x="418" y="67"/>
                  </a:cubicBezTo>
                  <a:cubicBezTo>
                    <a:pt x="160" y="188"/>
                    <a:pt x="0" y="452"/>
                    <a:pt x="14" y="736"/>
                  </a:cubicBezTo>
                  <a:cubicBezTo>
                    <a:pt x="31" y="1113"/>
                    <a:pt x="342" y="1408"/>
                    <a:pt x="717" y="1408"/>
                  </a:cubicBezTo>
                  <a:cubicBezTo>
                    <a:pt x="727" y="1408"/>
                    <a:pt x="737" y="1408"/>
                    <a:pt x="747" y="1407"/>
                  </a:cubicBezTo>
                  <a:cubicBezTo>
                    <a:pt x="1031" y="1394"/>
                    <a:pt x="1281" y="1211"/>
                    <a:pt x="1377" y="943"/>
                  </a:cubicBezTo>
                  <a:cubicBezTo>
                    <a:pt x="1475" y="677"/>
                    <a:pt x="1401" y="376"/>
                    <a:pt x="1191" y="185"/>
                  </a:cubicBezTo>
                  <a:cubicBezTo>
                    <a:pt x="1058" y="64"/>
                    <a:pt x="887" y="1"/>
                    <a:pt x="7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9" name="Google Shape;16259;p22"/>
            <p:cNvSpPr/>
            <p:nvPr/>
          </p:nvSpPr>
          <p:spPr>
            <a:xfrm>
              <a:off x="5962150" y="4889200"/>
              <a:ext cx="34675" cy="33075"/>
            </a:xfrm>
            <a:custGeom>
              <a:avLst/>
              <a:gdLst/>
              <a:ahLst/>
              <a:cxnLst/>
              <a:rect l="l" t="t" r="r" b="b"/>
              <a:pathLst>
                <a:path w="1387" h="1323" extrusionOk="0">
                  <a:moveTo>
                    <a:pt x="673" y="0"/>
                  </a:moveTo>
                  <a:cubicBezTo>
                    <a:pt x="578" y="0"/>
                    <a:pt x="483" y="20"/>
                    <a:pt x="393" y="62"/>
                  </a:cubicBezTo>
                  <a:cubicBezTo>
                    <a:pt x="151" y="175"/>
                    <a:pt x="1" y="424"/>
                    <a:pt x="13" y="690"/>
                  </a:cubicBezTo>
                  <a:cubicBezTo>
                    <a:pt x="29" y="1045"/>
                    <a:pt x="322" y="1322"/>
                    <a:pt x="674" y="1322"/>
                  </a:cubicBezTo>
                  <a:cubicBezTo>
                    <a:pt x="684" y="1322"/>
                    <a:pt x="694" y="1322"/>
                    <a:pt x="704" y="1322"/>
                  </a:cubicBezTo>
                  <a:cubicBezTo>
                    <a:pt x="970" y="1310"/>
                    <a:pt x="1205" y="1137"/>
                    <a:pt x="1295" y="886"/>
                  </a:cubicBezTo>
                  <a:cubicBezTo>
                    <a:pt x="1387" y="635"/>
                    <a:pt x="1318" y="352"/>
                    <a:pt x="1119" y="173"/>
                  </a:cubicBezTo>
                  <a:cubicBezTo>
                    <a:pt x="995" y="59"/>
                    <a:pt x="835" y="0"/>
                    <a:pt x="67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0" name="Google Shape;16260;p22"/>
            <p:cNvSpPr/>
            <p:nvPr/>
          </p:nvSpPr>
          <p:spPr>
            <a:xfrm>
              <a:off x="5507925" y="4636850"/>
              <a:ext cx="26125" cy="24850"/>
            </a:xfrm>
            <a:custGeom>
              <a:avLst/>
              <a:gdLst/>
              <a:ahLst/>
              <a:cxnLst/>
              <a:rect l="l" t="t" r="r" b="b"/>
              <a:pathLst>
                <a:path w="1045" h="994" extrusionOk="0">
                  <a:moveTo>
                    <a:pt x="513" y="1"/>
                  </a:moveTo>
                  <a:cubicBezTo>
                    <a:pt x="250" y="1"/>
                    <a:pt x="0" y="213"/>
                    <a:pt x="15" y="520"/>
                  </a:cubicBezTo>
                  <a:cubicBezTo>
                    <a:pt x="26" y="786"/>
                    <a:pt x="246" y="994"/>
                    <a:pt x="510" y="994"/>
                  </a:cubicBezTo>
                  <a:cubicBezTo>
                    <a:pt x="517" y="994"/>
                    <a:pt x="524" y="994"/>
                    <a:pt x="532" y="993"/>
                  </a:cubicBezTo>
                  <a:cubicBezTo>
                    <a:pt x="732" y="984"/>
                    <a:pt x="907" y="855"/>
                    <a:pt x="975" y="667"/>
                  </a:cubicBezTo>
                  <a:cubicBezTo>
                    <a:pt x="1044" y="478"/>
                    <a:pt x="992" y="268"/>
                    <a:pt x="844" y="132"/>
                  </a:cubicBezTo>
                  <a:cubicBezTo>
                    <a:pt x="745" y="41"/>
                    <a:pt x="628" y="1"/>
                    <a:pt x="5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1" name="Google Shape;16261;p22"/>
            <p:cNvSpPr/>
            <p:nvPr/>
          </p:nvSpPr>
          <p:spPr>
            <a:xfrm>
              <a:off x="6453550" y="4320925"/>
              <a:ext cx="34675" cy="33125"/>
            </a:xfrm>
            <a:custGeom>
              <a:avLst/>
              <a:gdLst/>
              <a:ahLst/>
              <a:cxnLst/>
              <a:rect l="l" t="t" r="r" b="b"/>
              <a:pathLst>
                <a:path w="1387" h="1325" extrusionOk="0">
                  <a:moveTo>
                    <a:pt x="674" y="1"/>
                  </a:moveTo>
                  <a:cubicBezTo>
                    <a:pt x="578" y="1"/>
                    <a:pt x="482" y="22"/>
                    <a:pt x="393" y="64"/>
                  </a:cubicBezTo>
                  <a:cubicBezTo>
                    <a:pt x="151" y="177"/>
                    <a:pt x="0" y="425"/>
                    <a:pt x="12" y="692"/>
                  </a:cubicBezTo>
                  <a:cubicBezTo>
                    <a:pt x="28" y="1047"/>
                    <a:pt x="321" y="1324"/>
                    <a:pt x="672" y="1324"/>
                  </a:cubicBezTo>
                  <a:cubicBezTo>
                    <a:pt x="682" y="1324"/>
                    <a:pt x="692" y="1324"/>
                    <a:pt x="702" y="1324"/>
                  </a:cubicBezTo>
                  <a:cubicBezTo>
                    <a:pt x="970" y="1312"/>
                    <a:pt x="1203" y="1139"/>
                    <a:pt x="1294" y="888"/>
                  </a:cubicBezTo>
                  <a:cubicBezTo>
                    <a:pt x="1386" y="637"/>
                    <a:pt x="1315" y="354"/>
                    <a:pt x="1119" y="174"/>
                  </a:cubicBezTo>
                  <a:cubicBezTo>
                    <a:pt x="995" y="60"/>
                    <a:pt x="835" y="1"/>
                    <a:pt x="67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2" name="Google Shape;16262;p22"/>
            <p:cNvSpPr/>
            <p:nvPr/>
          </p:nvSpPr>
          <p:spPr>
            <a:xfrm>
              <a:off x="5426175" y="4843425"/>
              <a:ext cx="19525" cy="16575"/>
            </a:xfrm>
            <a:custGeom>
              <a:avLst/>
              <a:gdLst/>
              <a:ahLst/>
              <a:cxnLst/>
              <a:rect l="l" t="t" r="r" b="b"/>
              <a:pathLst>
                <a:path w="781" h="663" extrusionOk="0">
                  <a:moveTo>
                    <a:pt x="343" y="1"/>
                  </a:moveTo>
                  <a:cubicBezTo>
                    <a:pt x="167" y="1"/>
                    <a:pt x="0" y="143"/>
                    <a:pt x="10" y="348"/>
                  </a:cubicBezTo>
                  <a:cubicBezTo>
                    <a:pt x="18" y="524"/>
                    <a:pt x="163" y="662"/>
                    <a:pt x="339" y="662"/>
                  </a:cubicBezTo>
                  <a:cubicBezTo>
                    <a:pt x="344" y="662"/>
                    <a:pt x="350" y="662"/>
                    <a:pt x="355" y="662"/>
                  </a:cubicBezTo>
                  <a:cubicBezTo>
                    <a:pt x="650" y="650"/>
                    <a:pt x="781" y="286"/>
                    <a:pt x="563" y="88"/>
                  </a:cubicBezTo>
                  <a:cubicBezTo>
                    <a:pt x="497" y="28"/>
                    <a:pt x="419" y="1"/>
                    <a:pt x="34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3" name="Google Shape;16263;p22"/>
            <p:cNvSpPr/>
            <p:nvPr/>
          </p:nvSpPr>
          <p:spPr>
            <a:xfrm>
              <a:off x="5594500" y="5119050"/>
              <a:ext cx="27325" cy="23175"/>
            </a:xfrm>
            <a:custGeom>
              <a:avLst/>
              <a:gdLst/>
              <a:ahLst/>
              <a:cxnLst/>
              <a:rect l="l" t="t" r="r" b="b"/>
              <a:pathLst>
                <a:path w="1093" h="927" extrusionOk="0">
                  <a:moveTo>
                    <a:pt x="479" y="0"/>
                  </a:moveTo>
                  <a:cubicBezTo>
                    <a:pt x="233" y="0"/>
                    <a:pt x="1" y="198"/>
                    <a:pt x="13" y="485"/>
                  </a:cubicBezTo>
                  <a:cubicBezTo>
                    <a:pt x="25" y="733"/>
                    <a:pt x="229" y="927"/>
                    <a:pt x="475" y="927"/>
                  </a:cubicBezTo>
                  <a:cubicBezTo>
                    <a:pt x="482" y="927"/>
                    <a:pt x="490" y="927"/>
                    <a:pt x="497" y="926"/>
                  </a:cubicBezTo>
                  <a:cubicBezTo>
                    <a:pt x="909" y="908"/>
                    <a:pt x="1092" y="400"/>
                    <a:pt x="789" y="122"/>
                  </a:cubicBezTo>
                  <a:cubicBezTo>
                    <a:pt x="696" y="38"/>
                    <a:pt x="586" y="0"/>
                    <a:pt x="47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4" name="Google Shape;16264;p22"/>
            <p:cNvSpPr/>
            <p:nvPr/>
          </p:nvSpPr>
          <p:spPr>
            <a:xfrm>
              <a:off x="5773600" y="5092375"/>
              <a:ext cx="7100" cy="6000"/>
            </a:xfrm>
            <a:custGeom>
              <a:avLst/>
              <a:gdLst/>
              <a:ahLst/>
              <a:cxnLst/>
              <a:rect l="l" t="t" r="r" b="b"/>
              <a:pathLst>
                <a:path w="284" h="240" extrusionOk="0">
                  <a:moveTo>
                    <a:pt x="124" y="0"/>
                  </a:moveTo>
                  <a:cubicBezTo>
                    <a:pt x="61" y="0"/>
                    <a:pt x="1" y="51"/>
                    <a:pt x="5" y="125"/>
                  </a:cubicBezTo>
                  <a:cubicBezTo>
                    <a:pt x="8" y="189"/>
                    <a:pt x="61" y="240"/>
                    <a:pt x="124" y="240"/>
                  </a:cubicBezTo>
                  <a:cubicBezTo>
                    <a:pt x="126" y="240"/>
                    <a:pt x="128" y="239"/>
                    <a:pt x="130" y="239"/>
                  </a:cubicBezTo>
                  <a:cubicBezTo>
                    <a:pt x="237" y="235"/>
                    <a:pt x="283" y="104"/>
                    <a:pt x="205" y="32"/>
                  </a:cubicBezTo>
                  <a:cubicBezTo>
                    <a:pt x="181" y="10"/>
                    <a:pt x="152" y="0"/>
                    <a:pt x="1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5" name="Google Shape;16265;p22"/>
            <p:cNvSpPr/>
            <p:nvPr/>
          </p:nvSpPr>
          <p:spPr>
            <a:xfrm>
              <a:off x="5698525" y="4989350"/>
              <a:ext cx="7100" cy="6025"/>
            </a:xfrm>
            <a:custGeom>
              <a:avLst/>
              <a:gdLst/>
              <a:ahLst/>
              <a:cxnLst/>
              <a:rect l="l" t="t" r="r" b="b"/>
              <a:pathLst>
                <a:path w="284" h="241" extrusionOk="0">
                  <a:moveTo>
                    <a:pt x="124" y="0"/>
                  </a:moveTo>
                  <a:cubicBezTo>
                    <a:pt x="61" y="0"/>
                    <a:pt x="0" y="52"/>
                    <a:pt x="4" y="126"/>
                  </a:cubicBezTo>
                  <a:cubicBezTo>
                    <a:pt x="7" y="191"/>
                    <a:pt x="59" y="241"/>
                    <a:pt x="123" y="241"/>
                  </a:cubicBezTo>
                  <a:cubicBezTo>
                    <a:pt x="125" y="241"/>
                    <a:pt x="126" y="241"/>
                    <a:pt x="128" y="241"/>
                  </a:cubicBezTo>
                  <a:cubicBezTo>
                    <a:pt x="235" y="235"/>
                    <a:pt x="283" y="104"/>
                    <a:pt x="203" y="32"/>
                  </a:cubicBezTo>
                  <a:cubicBezTo>
                    <a:pt x="180" y="10"/>
                    <a:pt x="152" y="0"/>
                    <a:pt x="12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6" name="Google Shape;16266;p22"/>
            <p:cNvSpPr/>
            <p:nvPr/>
          </p:nvSpPr>
          <p:spPr>
            <a:xfrm>
              <a:off x="5431950" y="5127275"/>
              <a:ext cx="7100" cy="6050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25" y="1"/>
                  </a:moveTo>
                  <a:cubicBezTo>
                    <a:pt x="61" y="1"/>
                    <a:pt x="1" y="53"/>
                    <a:pt x="4" y="127"/>
                  </a:cubicBezTo>
                  <a:cubicBezTo>
                    <a:pt x="7" y="191"/>
                    <a:pt x="61" y="241"/>
                    <a:pt x="126" y="241"/>
                  </a:cubicBezTo>
                  <a:cubicBezTo>
                    <a:pt x="127" y="241"/>
                    <a:pt x="128" y="241"/>
                    <a:pt x="129" y="241"/>
                  </a:cubicBezTo>
                  <a:cubicBezTo>
                    <a:pt x="235" y="235"/>
                    <a:pt x="284" y="104"/>
                    <a:pt x="205" y="32"/>
                  </a:cubicBezTo>
                  <a:cubicBezTo>
                    <a:pt x="181" y="10"/>
                    <a:pt x="153" y="1"/>
                    <a:pt x="1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7" name="Google Shape;16267;p22"/>
            <p:cNvSpPr/>
            <p:nvPr/>
          </p:nvSpPr>
          <p:spPr>
            <a:xfrm>
              <a:off x="6129675" y="5077750"/>
              <a:ext cx="7100" cy="6050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25" y="1"/>
                  </a:moveTo>
                  <a:cubicBezTo>
                    <a:pt x="61" y="1"/>
                    <a:pt x="0" y="53"/>
                    <a:pt x="4" y="127"/>
                  </a:cubicBezTo>
                  <a:cubicBezTo>
                    <a:pt x="6" y="191"/>
                    <a:pt x="60" y="241"/>
                    <a:pt x="124" y="241"/>
                  </a:cubicBezTo>
                  <a:cubicBezTo>
                    <a:pt x="126" y="241"/>
                    <a:pt x="128" y="241"/>
                    <a:pt x="130" y="241"/>
                  </a:cubicBezTo>
                  <a:cubicBezTo>
                    <a:pt x="236" y="237"/>
                    <a:pt x="283" y="104"/>
                    <a:pt x="205" y="32"/>
                  </a:cubicBezTo>
                  <a:cubicBezTo>
                    <a:pt x="181" y="10"/>
                    <a:pt x="153" y="1"/>
                    <a:pt x="1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8" name="Google Shape;16268;p22"/>
            <p:cNvSpPr/>
            <p:nvPr/>
          </p:nvSpPr>
          <p:spPr>
            <a:xfrm>
              <a:off x="6227225" y="4810550"/>
              <a:ext cx="28400" cy="27025"/>
            </a:xfrm>
            <a:custGeom>
              <a:avLst/>
              <a:gdLst/>
              <a:ahLst/>
              <a:cxnLst/>
              <a:rect l="l" t="t" r="r" b="b"/>
              <a:pathLst>
                <a:path w="1136" h="1081" extrusionOk="0">
                  <a:moveTo>
                    <a:pt x="557" y="1"/>
                  </a:moveTo>
                  <a:cubicBezTo>
                    <a:pt x="272" y="1"/>
                    <a:pt x="1" y="232"/>
                    <a:pt x="15" y="566"/>
                  </a:cubicBezTo>
                  <a:cubicBezTo>
                    <a:pt x="29" y="855"/>
                    <a:pt x="268" y="1080"/>
                    <a:pt x="553" y="1080"/>
                  </a:cubicBezTo>
                  <a:cubicBezTo>
                    <a:pt x="561" y="1080"/>
                    <a:pt x="569" y="1080"/>
                    <a:pt x="578" y="1080"/>
                  </a:cubicBezTo>
                  <a:cubicBezTo>
                    <a:pt x="796" y="1069"/>
                    <a:pt x="986" y="929"/>
                    <a:pt x="1060" y="725"/>
                  </a:cubicBezTo>
                  <a:cubicBezTo>
                    <a:pt x="1135" y="519"/>
                    <a:pt x="1078" y="291"/>
                    <a:pt x="917" y="143"/>
                  </a:cubicBezTo>
                  <a:cubicBezTo>
                    <a:pt x="810" y="45"/>
                    <a:pt x="682" y="1"/>
                    <a:pt x="55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9" name="Google Shape;16269;p22"/>
            <p:cNvSpPr/>
            <p:nvPr/>
          </p:nvSpPr>
          <p:spPr>
            <a:xfrm>
              <a:off x="6755725" y="4260375"/>
              <a:ext cx="47300" cy="45100"/>
            </a:xfrm>
            <a:custGeom>
              <a:avLst/>
              <a:gdLst/>
              <a:ahLst/>
              <a:cxnLst/>
              <a:rect l="l" t="t" r="r" b="b"/>
              <a:pathLst>
                <a:path w="1892" h="1804" extrusionOk="0">
                  <a:moveTo>
                    <a:pt x="919" y="0"/>
                  </a:moveTo>
                  <a:cubicBezTo>
                    <a:pt x="819" y="0"/>
                    <a:pt x="717" y="17"/>
                    <a:pt x="617" y="53"/>
                  </a:cubicBezTo>
                  <a:cubicBezTo>
                    <a:pt x="273" y="176"/>
                    <a:pt x="37" y="493"/>
                    <a:pt x="19" y="858"/>
                  </a:cubicBezTo>
                  <a:cubicBezTo>
                    <a:pt x="1" y="1222"/>
                    <a:pt x="204" y="1562"/>
                    <a:pt x="534" y="1718"/>
                  </a:cubicBezTo>
                  <a:cubicBezTo>
                    <a:pt x="657" y="1776"/>
                    <a:pt x="789" y="1804"/>
                    <a:pt x="919" y="1804"/>
                  </a:cubicBezTo>
                  <a:cubicBezTo>
                    <a:pt x="1138" y="1804"/>
                    <a:pt x="1355" y="1724"/>
                    <a:pt x="1525" y="1571"/>
                  </a:cubicBezTo>
                  <a:cubicBezTo>
                    <a:pt x="1795" y="1326"/>
                    <a:pt x="1892" y="942"/>
                    <a:pt x="1770" y="600"/>
                  </a:cubicBezTo>
                  <a:cubicBezTo>
                    <a:pt x="1637" y="231"/>
                    <a:pt x="1290" y="0"/>
                    <a:pt x="91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0" name="Google Shape;16270;p22"/>
            <p:cNvSpPr/>
            <p:nvPr/>
          </p:nvSpPr>
          <p:spPr>
            <a:xfrm>
              <a:off x="6715000" y="4454650"/>
              <a:ext cx="30025" cy="24875"/>
            </a:xfrm>
            <a:custGeom>
              <a:avLst/>
              <a:gdLst/>
              <a:ahLst/>
              <a:cxnLst/>
              <a:rect l="l" t="t" r="r" b="b"/>
              <a:pathLst>
                <a:path w="1201" h="995" extrusionOk="0">
                  <a:moveTo>
                    <a:pt x="612" y="1"/>
                  </a:moveTo>
                  <a:cubicBezTo>
                    <a:pt x="557" y="1"/>
                    <a:pt x="501" y="10"/>
                    <a:pt x="445" y="30"/>
                  </a:cubicBezTo>
                  <a:cubicBezTo>
                    <a:pt x="29" y="179"/>
                    <a:pt x="0" y="756"/>
                    <a:pt x="400" y="945"/>
                  </a:cubicBezTo>
                  <a:cubicBezTo>
                    <a:pt x="472" y="979"/>
                    <a:pt x="544" y="994"/>
                    <a:pt x="614" y="994"/>
                  </a:cubicBezTo>
                  <a:cubicBezTo>
                    <a:pt x="934" y="994"/>
                    <a:pt x="1201" y="672"/>
                    <a:pt x="1080" y="330"/>
                  </a:cubicBezTo>
                  <a:cubicBezTo>
                    <a:pt x="1006" y="127"/>
                    <a:pt x="816" y="1"/>
                    <a:pt x="6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1" name="Google Shape;16271;p22"/>
            <p:cNvSpPr/>
            <p:nvPr/>
          </p:nvSpPr>
          <p:spPr>
            <a:xfrm>
              <a:off x="6591400" y="4858275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673" y="1"/>
                  </a:moveTo>
                  <a:cubicBezTo>
                    <a:pt x="600" y="1"/>
                    <a:pt x="525" y="13"/>
                    <a:pt x="452" y="39"/>
                  </a:cubicBezTo>
                  <a:cubicBezTo>
                    <a:pt x="199" y="130"/>
                    <a:pt x="27" y="363"/>
                    <a:pt x="14" y="630"/>
                  </a:cubicBezTo>
                  <a:cubicBezTo>
                    <a:pt x="1" y="896"/>
                    <a:pt x="150" y="1146"/>
                    <a:pt x="392" y="1260"/>
                  </a:cubicBezTo>
                  <a:cubicBezTo>
                    <a:pt x="482" y="1303"/>
                    <a:pt x="578" y="1323"/>
                    <a:pt x="674" y="1323"/>
                  </a:cubicBezTo>
                  <a:cubicBezTo>
                    <a:pt x="834" y="1323"/>
                    <a:pt x="993" y="1265"/>
                    <a:pt x="1118" y="1152"/>
                  </a:cubicBezTo>
                  <a:cubicBezTo>
                    <a:pt x="1316" y="973"/>
                    <a:pt x="1387" y="692"/>
                    <a:pt x="1297" y="441"/>
                  </a:cubicBezTo>
                  <a:cubicBezTo>
                    <a:pt x="1200" y="170"/>
                    <a:pt x="945" y="1"/>
                    <a:pt x="67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2" name="Google Shape;16272;p22"/>
            <p:cNvSpPr/>
            <p:nvPr/>
          </p:nvSpPr>
          <p:spPr>
            <a:xfrm>
              <a:off x="6166650" y="4739775"/>
              <a:ext cx="20025" cy="16575"/>
            </a:xfrm>
            <a:custGeom>
              <a:avLst/>
              <a:gdLst/>
              <a:ahLst/>
              <a:cxnLst/>
              <a:rect l="l" t="t" r="r" b="b"/>
              <a:pathLst>
                <a:path w="801" h="663" extrusionOk="0">
                  <a:moveTo>
                    <a:pt x="407" y="1"/>
                  </a:moveTo>
                  <a:cubicBezTo>
                    <a:pt x="371" y="1"/>
                    <a:pt x="333" y="7"/>
                    <a:pt x="297" y="19"/>
                  </a:cubicBezTo>
                  <a:cubicBezTo>
                    <a:pt x="20" y="119"/>
                    <a:pt x="1" y="503"/>
                    <a:pt x="267" y="630"/>
                  </a:cubicBezTo>
                  <a:cubicBezTo>
                    <a:pt x="314" y="652"/>
                    <a:pt x="363" y="663"/>
                    <a:pt x="409" y="663"/>
                  </a:cubicBezTo>
                  <a:cubicBezTo>
                    <a:pt x="623" y="663"/>
                    <a:pt x="800" y="448"/>
                    <a:pt x="719" y="221"/>
                  </a:cubicBezTo>
                  <a:cubicBezTo>
                    <a:pt x="672" y="85"/>
                    <a:pt x="544" y="1"/>
                    <a:pt x="40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3" name="Google Shape;16273;p22"/>
            <p:cNvSpPr/>
            <p:nvPr/>
          </p:nvSpPr>
          <p:spPr>
            <a:xfrm>
              <a:off x="6308400" y="4428975"/>
              <a:ext cx="37325" cy="35625"/>
            </a:xfrm>
            <a:custGeom>
              <a:avLst/>
              <a:gdLst/>
              <a:ahLst/>
              <a:cxnLst/>
              <a:rect l="l" t="t" r="r" b="b"/>
              <a:pathLst>
                <a:path w="1493" h="1425" extrusionOk="0">
                  <a:moveTo>
                    <a:pt x="724" y="1"/>
                  </a:moveTo>
                  <a:cubicBezTo>
                    <a:pt x="645" y="1"/>
                    <a:pt x="564" y="14"/>
                    <a:pt x="485" y="42"/>
                  </a:cubicBezTo>
                  <a:cubicBezTo>
                    <a:pt x="215" y="140"/>
                    <a:pt x="29" y="389"/>
                    <a:pt x="15" y="676"/>
                  </a:cubicBezTo>
                  <a:cubicBezTo>
                    <a:pt x="0" y="965"/>
                    <a:pt x="161" y="1233"/>
                    <a:pt x="421" y="1356"/>
                  </a:cubicBezTo>
                  <a:cubicBezTo>
                    <a:pt x="518" y="1402"/>
                    <a:pt x="622" y="1425"/>
                    <a:pt x="725" y="1425"/>
                  </a:cubicBezTo>
                  <a:cubicBezTo>
                    <a:pt x="898" y="1425"/>
                    <a:pt x="1069" y="1361"/>
                    <a:pt x="1202" y="1240"/>
                  </a:cubicBezTo>
                  <a:cubicBezTo>
                    <a:pt x="1416" y="1048"/>
                    <a:pt x="1493" y="744"/>
                    <a:pt x="1395" y="474"/>
                  </a:cubicBezTo>
                  <a:cubicBezTo>
                    <a:pt x="1291" y="183"/>
                    <a:pt x="1016" y="1"/>
                    <a:pt x="72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4" name="Google Shape;16274;p22"/>
            <p:cNvSpPr/>
            <p:nvPr/>
          </p:nvSpPr>
          <p:spPr>
            <a:xfrm>
              <a:off x="6462025" y="4340600"/>
              <a:ext cx="9375" cy="7725"/>
            </a:xfrm>
            <a:custGeom>
              <a:avLst/>
              <a:gdLst/>
              <a:ahLst/>
              <a:cxnLst/>
              <a:rect l="l" t="t" r="r" b="b"/>
              <a:pathLst>
                <a:path w="375" h="309" extrusionOk="0">
                  <a:moveTo>
                    <a:pt x="192" y="0"/>
                  </a:moveTo>
                  <a:cubicBezTo>
                    <a:pt x="175" y="0"/>
                    <a:pt x="158" y="3"/>
                    <a:pt x="141" y="9"/>
                  </a:cubicBezTo>
                  <a:cubicBezTo>
                    <a:pt x="11" y="56"/>
                    <a:pt x="1" y="234"/>
                    <a:pt x="126" y="293"/>
                  </a:cubicBezTo>
                  <a:cubicBezTo>
                    <a:pt x="148" y="304"/>
                    <a:pt x="171" y="308"/>
                    <a:pt x="192" y="308"/>
                  </a:cubicBezTo>
                  <a:cubicBezTo>
                    <a:pt x="291" y="308"/>
                    <a:pt x="374" y="210"/>
                    <a:pt x="336" y="104"/>
                  </a:cubicBezTo>
                  <a:cubicBezTo>
                    <a:pt x="315" y="40"/>
                    <a:pt x="255" y="0"/>
                    <a:pt x="19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5" name="Google Shape;16275;p22"/>
            <p:cNvSpPr/>
            <p:nvPr/>
          </p:nvSpPr>
          <p:spPr>
            <a:xfrm>
              <a:off x="6742275" y="463117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149" y="0"/>
                  </a:moveTo>
                  <a:cubicBezTo>
                    <a:pt x="136" y="0"/>
                    <a:pt x="122" y="3"/>
                    <a:pt x="109" y="8"/>
                  </a:cubicBezTo>
                  <a:cubicBezTo>
                    <a:pt x="8" y="44"/>
                    <a:pt x="1" y="183"/>
                    <a:pt x="97" y="228"/>
                  </a:cubicBezTo>
                  <a:cubicBezTo>
                    <a:pt x="115" y="237"/>
                    <a:pt x="132" y="241"/>
                    <a:pt x="150" y="241"/>
                  </a:cubicBezTo>
                  <a:cubicBezTo>
                    <a:pt x="227" y="241"/>
                    <a:pt x="292" y="162"/>
                    <a:pt x="262" y="80"/>
                  </a:cubicBezTo>
                  <a:cubicBezTo>
                    <a:pt x="244" y="31"/>
                    <a:pt x="198" y="0"/>
                    <a:pt x="14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6" name="Google Shape;16276;p22"/>
            <p:cNvSpPr/>
            <p:nvPr/>
          </p:nvSpPr>
          <p:spPr>
            <a:xfrm>
              <a:off x="6406150" y="4749600"/>
              <a:ext cx="7325" cy="6025"/>
            </a:xfrm>
            <a:custGeom>
              <a:avLst/>
              <a:gdLst/>
              <a:ahLst/>
              <a:cxnLst/>
              <a:rect l="l" t="t" r="r" b="b"/>
              <a:pathLst>
                <a:path w="293" h="241" extrusionOk="0">
                  <a:moveTo>
                    <a:pt x="150" y="1"/>
                  </a:moveTo>
                  <a:cubicBezTo>
                    <a:pt x="136" y="1"/>
                    <a:pt x="123" y="3"/>
                    <a:pt x="109" y="8"/>
                  </a:cubicBezTo>
                  <a:cubicBezTo>
                    <a:pt x="8" y="43"/>
                    <a:pt x="1" y="182"/>
                    <a:pt x="99" y="229"/>
                  </a:cubicBezTo>
                  <a:cubicBezTo>
                    <a:pt x="116" y="237"/>
                    <a:pt x="133" y="241"/>
                    <a:pt x="150" y="241"/>
                  </a:cubicBezTo>
                  <a:cubicBezTo>
                    <a:pt x="227" y="241"/>
                    <a:pt x="292" y="163"/>
                    <a:pt x="262" y="80"/>
                  </a:cubicBezTo>
                  <a:cubicBezTo>
                    <a:pt x="245" y="31"/>
                    <a:pt x="199" y="1"/>
                    <a:pt x="15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7" name="Google Shape;16277;p22"/>
            <p:cNvSpPr/>
            <p:nvPr/>
          </p:nvSpPr>
          <p:spPr>
            <a:xfrm>
              <a:off x="6365025" y="5016300"/>
              <a:ext cx="32650" cy="27025"/>
            </a:xfrm>
            <a:custGeom>
              <a:avLst/>
              <a:gdLst/>
              <a:ahLst/>
              <a:cxnLst/>
              <a:rect l="l" t="t" r="r" b="b"/>
              <a:pathLst>
                <a:path w="1306" h="1081" extrusionOk="0">
                  <a:moveTo>
                    <a:pt x="665" y="0"/>
                  </a:moveTo>
                  <a:cubicBezTo>
                    <a:pt x="605" y="0"/>
                    <a:pt x="544" y="10"/>
                    <a:pt x="484" y="31"/>
                  </a:cubicBezTo>
                  <a:cubicBezTo>
                    <a:pt x="32" y="194"/>
                    <a:pt x="0" y="822"/>
                    <a:pt x="434" y="1026"/>
                  </a:cubicBezTo>
                  <a:cubicBezTo>
                    <a:pt x="512" y="1063"/>
                    <a:pt x="592" y="1080"/>
                    <a:pt x="668" y="1080"/>
                  </a:cubicBezTo>
                  <a:cubicBezTo>
                    <a:pt x="1016" y="1080"/>
                    <a:pt x="1306" y="730"/>
                    <a:pt x="1174" y="359"/>
                  </a:cubicBezTo>
                  <a:cubicBezTo>
                    <a:pt x="1095" y="138"/>
                    <a:pt x="887" y="0"/>
                    <a:pt x="66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8" name="Google Shape;16278;p22"/>
            <p:cNvSpPr/>
            <p:nvPr/>
          </p:nvSpPr>
          <p:spPr>
            <a:xfrm>
              <a:off x="6533450" y="4622125"/>
              <a:ext cx="16650" cy="14150"/>
            </a:xfrm>
            <a:custGeom>
              <a:avLst/>
              <a:gdLst/>
              <a:ahLst/>
              <a:cxnLst/>
              <a:rect l="l" t="t" r="r" b="b"/>
              <a:pathLst>
                <a:path w="666" h="566" extrusionOk="0">
                  <a:moveTo>
                    <a:pt x="291" y="0"/>
                  </a:moveTo>
                  <a:cubicBezTo>
                    <a:pt x="142" y="0"/>
                    <a:pt x="0" y="121"/>
                    <a:pt x="9" y="296"/>
                  </a:cubicBezTo>
                  <a:cubicBezTo>
                    <a:pt x="15" y="447"/>
                    <a:pt x="141" y="565"/>
                    <a:pt x="291" y="565"/>
                  </a:cubicBezTo>
                  <a:cubicBezTo>
                    <a:pt x="294" y="565"/>
                    <a:pt x="298" y="565"/>
                    <a:pt x="302" y="565"/>
                  </a:cubicBezTo>
                  <a:cubicBezTo>
                    <a:pt x="553" y="553"/>
                    <a:pt x="666" y="245"/>
                    <a:pt x="479" y="75"/>
                  </a:cubicBezTo>
                  <a:cubicBezTo>
                    <a:pt x="423" y="23"/>
                    <a:pt x="356" y="0"/>
                    <a:pt x="2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9" name="Google Shape;16279;p22"/>
            <p:cNvSpPr/>
            <p:nvPr/>
          </p:nvSpPr>
          <p:spPr>
            <a:xfrm>
              <a:off x="6223825" y="4621725"/>
              <a:ext cx="29625" cy="28200"/>
            </a:xfrm>
            <a:custGeom>
              <a:avLst/>
              <a:gdLst/>
              <a:ahLst/>
              <a:cxnLst/>
              <a:rect l="l" t="t" r="r" b="b"/>
              <a:pathLst>
                <a:path w="1185" h="1128" extrusionOk="0">
                  <a:moveTo>
                    <a:pt x="582" y="1"/>
                  </a:moveTo>
                  <a:cubicBezTo>
                    <a:pt x="283" y="1"/>
                    <a:pt x="0" y="242"/>
                    <a:pt x="16" y="590"/>
                  </a:cubicBezTo>
                  <a:cubicBezTo>
                    <a:pt x="29" y="892"/>
                    <a:pt x="277" y="1127"/>
                    <a:pt x="576" y="1127"/>
                  </a:cubicBezTo>
                  <a:cubicBezTo>
                    <a:pt x="585" y="1127"/>
                    <a:pt x="595" y="1127"/>
                    <a:pt x="604" y="1127"/>
                  </a:cubicBezTo>
                  <a:cubicBezTo>
                    <a:pt x="831" y="1116"/>
                    <a:pt x="1029" y="970"/>
                    <a:pt x="1107" y="757"/>
                  </a:cubicBezTo>
                  <a:cubicBezTo>
                    <a:pt x="1184" y="542"/>
                    <a:pt x="1125" y="303"/>
                    <a:pt x="957" y="150"/>
                  </a:cubicBezTo>
                  <a:cubicBezTo>
                    <a:pt x="845" y="47"/>
                    <a:pt x="712" y="1"/>
                    <a:pt x="58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0" name="Google Shape;16280;p22"/>
            <p:cNvSpPr/>
            <p:nvPr/>
          </p:nvSpPr>
          <p:spPr>
            <a:xfrm>
              <a:off x="5931275" y="4451825"/>
              <a:ext cx="36850" cy="35175"/>
            </a:xfrm>
            <a:custGeom>
              <a:avLst/>
              <a:gdLst/>
              <a:ahLst/>
              <a:cxnLst/>
              <a:rect l="l" t="t" r="r" b="b"/>
              <a:pathLst>
                <a:path w="1474" h="1407" extrusionOk="0">
                  <a:moveTo>
                    <a:pt x="715" y="0"/>
                  </a:moveTo>
                  <a:cubicBezTo>
                    <a:pt x="614" y="0"/>
                    <a:pt x="512" y="22"/>
                    <a:pt x="417" y="66"/>
                  </a:cubicBezTo>
                  <a:cubicBezTo>
                    <a:pt x="160" y="186"/>
                    <a:pt x="0" y="451"/>
                    <a:pt x="12" y="735"/>
                  </a:cubicBezTo>
                  <a:cubicBezTo>
                    <a:pt x="30" y="1112"/>
                    <a:pt x="341" y="1406"/>
                    <a:pt x="714" y="1406"/>
                  </a:cubicBezTo>
                  <a:cubicBezTo>
                    <a:pt x="725" y="1406"/>
                    <a:pt x="736" y="1406"/>
                    <a:pt x="747" y="1405"/>
                  </a:cubicBezTo>
                  <a:cubicBezTo>
                    <a:pt x="1032" y="1392"/>
                    <a:pt x="1280" y="1210"/>
                    <a:pt x="1377" y="942"/>
                  </a:cubicBezTo>
                  <a:cubicBezTo>
                    <a:pt x="1473" y="675"/>
                    <a:pt x="1400" y="376"/>
                    <a:pt x="1189" y="183"/>
                  </a:cubicBezTo>
                  <a:cubicBezTo>
                    <a:pt x="1057" y="63"/>
                    <a:pt x="887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1" name="Google Shape;16281;p22"/>
            <p:cNvSpPr/>
            <p:nvPr/>
          </p:nvSpPr>
          <p:spPr>
            <a:xfrm>
              <a:off x="6753650" y="3476450"/>
              <a:ext cx="24875" cy="21150"/>
            </a:xfrm>
            <a:custGeom>
              <a:avLst/>
              <a:gdLst/>
              <a:ahLst/>
              <a:cxnLst/>
              <a:rect l="l" t="t" r="r" b="b"/>
              <a:pathLst>
                <a:path w="995" h="846" extrusionOk="0">
                  <a:moveTo>
                    <a:pt x="436" y="1"/>
                  </a:moveTo>
                  <a:cubicBezTo>
                    <a:pt x="212" y="1"/>
                    <a:pt x="0" y="181"/>
                    <a:pt x="12" y="442"/>
                  </a:cubicBezTo>
                  <a:cubicBezTo>
                    <a:pt x="22" y="669"/>
                    <a:pt x="208" y="846"/>
                    <a:pt x="433" y="846"/>
                  </a:cubicBezTo>
                  <a:cubicBezTo>
                    <a:pt x="439" y="846"/>
                    <a:pt x="446" y="845"/>
                    <a:pt x="452" y="845"/>
                  </a:cubicBezTo>
                  <a:cubicBezTo>
                    <a:pt x="828" y="829"/>
                    <a:pt x="995" y="366"/>
                    <a:pt x="718" y="112"/>
                  </a:cubicBezTo>
                  <a:cubicBezTo>
                    <a:pt x="634" y="35"/>
                    <a:pt x="534" y="1"/>
                    <a:pt x="4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2" name="Google Shape;16282;p22"/>
            <p:cNvSpPr/>
            <p:nvPr/>
          </p:nvSpPr>
          <p:spPr>
            <a:xfrm>
              <a:off x="7266250" y="4135375"/>
              <a:ext cx="58975" cy="56275"/>
            </a:xfrm>
            <a:custGeom>
              <a:avLst/>
              <a:gdLst/>
              <a:ahLst/>
              <a:cxnLst/>
              <a:rect l="l" t="t" r="r" b="b"/>
              <a:pathLst>
                <a:path w="2359" h="2251" extrusionOk="0">
                  <a:moveTo>
                    <a:pt x="1144" y="1"/>
                  </a:moveTo>
                  <a:cubicBezTo>
                    <a:pt x="983" y="1"/>
                    <a:pt x="820" y="36"/>
                    <a:pt x="667" y="108"/>
                  </a:cubicBezTo>
                  <a:cubicBezTo>
                    <a:pt x="256" y="300"/>
                    <a:pt x="0" y="722"/>
                    <a:pt x="21" y="1176"/>
                  </a:cubicBezTo>
                  <a:cubicBezTo>
                    <a:pt x="47" y="1779"/>
                    <a:pt x="545" y="2251"/>
                    <a:pt x="1144" y="2251"/>
                  </a:cubicBezTo>
                  <a:cubicBezTo>
                    <a:pt x="1161" y="2251"/>
                    <a:pt x="1179" y="2250"/>
                    <a:pt x="1197" y="2249"/>
                  </a:cubicBezTo>
                  <a:cubicBezTo>
                    <a:pt x="1650" y="2230"/>
                    <a:pt x="2047" y="1937"/>
                    <a:pt x="2202" y="1508"/>
                  </a:cubicBezTo>
                  <a:cubicBezTo>
                    <a:pt x="2358" y="1082"/>
                    <a:pt x="2240" y="602"/>
                    <a:pt x="1905" y="295"/>
                  </a:cubicBezTo>
                  <a:cubicBezTo>
                    <a:pt x="1692" y="102"/>
                    <a:pt x="1420" y="1"/>
                    <a:pt x="114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3" name="Google Shape;16283;p22"/>
            <p:cNvSpPr/>
            <p:nvPr/>
          </p:nvSpPr>
          <p:spPr>
            <a:xfrm>
              <a:off x="1430600" y="4626575"/>
              <a:ext cx="76100" cy="72025"/>
            </a:xfrm>
            <a:custGeom>
              <a:avLst/>
              <a:gdLst/>
              <a:ahLst/>
              <a:cxnLst/>
              <a:rect l="l" t="t" r="r" b="b"/>
              <a:pathLst>
                <a:path w="3044" h="2881" extrusionOk="0">
                  <a:moveTo>
                    <a:pt x="1590" y="1"/>
                  </a:moveTo>
                  <a:cubicBezTo>
                    <a:pt x="1204" y="1"/>
                    <a:pt x="825" y="156"/>
                    <a:pt x="549" y="447"/>
                  </a:cubicBezTo>
                  <a:cubicBezTo>
                    <a:pt x="0" y="1021"/>
                    <a:pt x="21" y="1934"/>
                    <a:pt x="597" y="2482"/>
                  </a:cubicBezTo>
                  <a:cubicBezTo>
                    <a:pt x="870" y="2743"/>
                    <a:pt x="1227" y="2881"/>
                    <a:pt x="1590" y="2881"/>
                  </a:cubicBezTo>
                  <a:cubicBezTo>
                    <a:pt x="1787" y="2881"/>
                    <a:pt x="1985" y="2840"/>
                    <a:pt x="2172" y="2757"/>
                  </a:cubicBezTo>
                  <a:cubicBezTo>
                    <a:pt x="2706" y="2523"/>
                    <a:pt x="3044" y="1989"/>
                    <a:pt x="3030" y="1406"/>
                  </a:cubicBezTo>
                  <a:cubicBezTo>
                    <a:pt x="3017" y="824"/>
                    <a:pt x="2653" y="307"/>
                    <a:pt x="2110" y="98"/>
                  </a:cubicBezTo>
                  <a:cubicBezTo>
                    <a:pt x="1941" y="33"/>
                    <a:pt x="1765" y="1"/>
                    <a:pt x="159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4" name="Google Shape;16284;p22"/>
            <p:cNvSpPr/>
            <p:nvPr/>
          </p:nvSpPr>
          <p:spPr>
            <a:xfrm>
              <a:off x="1160050" y="4557000"/>
              <a:ext cx="43900" cy="41575"/>
            </a:xfrm>
            <a:custGeom>
              <a:avLst/>
              <a:gdLst/>
              <a:ahLst/>
              <a:cxnLst/>
              <a:rect l="l" t="t" r="r" b="b"/>
              <a:pathLst>
                <a:path w="1756" h="1663" extrusionOk="0">
                  <a:moveTo>
                    <a:pt x="918" y="1"/>
                  </a:moveTo>
                  <a:cubicBezTo>
                    <a:pt x="695" y="1"/>
                    <a:pt x="477" y="90"/>
                    <a:pt x="317" y="257"/>
                  </a:cubicBezTo>
                  <a:cubicBezTo>
                    <a:pt x="0" y="589"/>
                    <a:pt x="12" y="1115"/>
                    <a:pt x="344" y="1432"/>
                  </a:cubicBezTo>
                  <a:cubicBezTo>
                    <a:pt x="503" y="1583"/>
                    <a:pt x="709" y="1662"/>
                    <a:pt x="919" y="1662"/>
                  </a:cubicBezTo>
                  <a:cubicBezTo>
                    <a:pt x="1032" y="1662"/>
                    <a:pt x="1146" y="1639"/>
                    <a:pt x="1254" y="1592"/>
                  </a:cubicBezTo>
                  <a:cubicBezTo>
                    <a:pt x="1560" y="1455"/>
                    <a:pt x="1756" y="1148"/>
                    <a:pt x="1748" y="812"/>
                  </a:cubicBezTo>
                  <a:cubicBezTo>
                    <a:pt x="1741" y="476"/>
                    <a:pt x="1532" y="177"/>
                    <a:pt x="1218" y="57"/>
                  </a:cubicBezTo>
                  <a:cubicBezTo>
                    <a:pt x="1120" y="19"/>
                    <a:pt x="1019" y="1"/>
                    <a:pt x="9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5" name="Google Shape;16285;p22"/>
            <p:cNvSpPr/>
            <p:nvPr/>
          </p:nvSpPr>
          <p:spPr>
            <a:xfrm>
              <a:off x="1341950" y="4529975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502" y="1"/>
                  </a:moveTo>
                  <a:cubicBezTo>
                    <a:pt x="386" y="1"/>
                    <a:pt x="269" y="45"/>
                    <a:pt x="175" y="143"/>
                  </a:cubicBezTo>
                  <a:cubicBezTo>
                    <a:pt x="0" y="325"/>
                    <a:pt x="6" y="615"/>
                    <a:pt x="190" y="788"/>
                  </a:cubicBezTo>
                  <a:cubicBezTo>
                    <a:pt x="282" y="876"/>
                    <a:pt x="394" y="915"/>
                    <a:pt x="502" y="915"/>
                  </a:cubicBezTo>
                  <a:cubicBezTo>
                    <a:pt x="741" y="915"/>
                    <a:pt x="968" y="727"/>
                    <a:pt x="961" y="448"/>
                  </a:cubicBezTo>
                  <a:cubicBezTo>
                    <a:pt x="955" y="177"/>
                    <a:pt x="733" y="1"/>
                    <a:pt x="50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6" name="Google Shape;16286;p22"/>
            <p:cNvSpPr/>
            <p:nvPr/>
          </p:nvSpPr>
          <p:spPr>
            <a:xfrm>
              <a:off x="1221775" y="4457400"/>
              <a:ext cx="24225" cy="22900"/>
            </a:xfrm>
            <a:custGeom>
              <a:avLst/>
              <a:gdLst/>
              <a:ahLst/>
              <a:cxnLst/>
              <a:rect l="l" t="t" r="r" b="b"/>
              <a:pathLst>
                <a:path w="969" h="916" extrusionOk="0">
                  <a:moveTo>
                    <a:pt x="502" y="1"/>
                  </a:moveTo>
                  <a:cubicBezTo>
                    <a:pt x="386" y="1"/>
                    <a:pt x="269" y="44"/>
                    <a:pt x="175" y="142"/>
                  </a:cubicBezTo>
                  <a:cubicBezTo>
                    <a:pt x="1" y="326"/>
                    <a:pt x="8" y="614"/>
                    <a:pt x="190" y="789"/>
                  </a:cubicBezTo>
                  <a:cubicBezTo>
                    <a:pt x="282" y="877"/>
                    <a:pt x="394" y="916"/>
                    <a:pt x="503" y="916"/>
                  </a:cubicBezTo>
                  <a:cubicBezTo>
                    <a:pt x="741" y="916"/>
                    <a:pt x="969" y="727"/>
                    <a:pt x="963" y="447"/>
                  </a:cubicBezTo>
                  <a:cubicBezTo>
                    <a:pt x="956" y="176"/>
                    <a:pt x="733" y="1"/>
                    <a:pt x="50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7" name="Google Shape;16287;p22"/>
            <p:cNvSpPr/>
            <p:nvPr/>
          </p:nvSpPr>
          <p:spPr>
            <a:xfrm>
              <a:off x="1172900" y="4743300"/>
              <a:ext cx="64375" cy="60925"/>
            </a:xfrm>
            <a:custGeom>
              <a:avLst/>
              <a:gdLst/>
              <a:ahLst/>
              <a:cxnLst/>
              <a:rect l="l" t="t" r="r" b="b"/>
              <a:pathLst>
                <a:path w="2575" h="2437" extrusionOk="0">
                  <a:moveTo>
                    <a:pt x="1346" y="0"/>
                  </a:moveTo>
                  <a:cubicBezTo>
                    <a:pt x="1019" y="0"/>
                    <a:pt x="700" y="132"/>
                    <a:pt x="465" y="377"/>
                  </a:cubicBezTo>
                  <a:cubicBezTo>
                    <a:pt x="0" y="864"/>
                    <a:pt x="18" y="1635"/>
                    <a:pt x="505" y="2100"/>
                  </a:cubicBezTo>
                  <a:cubicBezTo>
                    <a:pt x="737" y="2320"/>
                    <a:pt x="1039" y="2436"/>
                    <a:pt x="1347" y="2436"/>
                  </a:cubicBezTo>
                  <a:cubicBezTo>
                    <a:pt x="1513" y="2436"/>
                    <a:pt x="1680" y="2402"/>
                    <a:pt x="1838" y="2333"/>
                  </a:cubicBezTo>
                  <a:cubicBezTo>
                    <a:pt x="2289" y="2133"/>
                    <a:pt x="2575" y="1682"/>
                    <a:pt x="2564" y="1189"/>
                  </a:cubicBezTo>
                  <a:cubicBezTo>
                    <a:pt x="2552" y="698"/>
                    <a:pt x="2246" y="260"/>
                    <a:pt x="1786" y="83"/>
                  </a:cubicBezTo>
                  <a:cubicBezTo>
                    <a:pt x="1643" y="27"/>
                    <a:pt x="1494" y="0"/>
                    <a:pt x="134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8" name="Google Shape;16288;p22"/>
            <p:cNvSpPr/>
            <p:nvPr/>
          </p:nvSpPr>
          <p:spPr>
            <a:xfrm>
              <a:off x="1723825" y="4457900"/>
              <a:ext cx="32250" cy="30475"/>
            </a:xfrm>
            <a:custGeom>
              <a:avLst/>
              <a:gdLst/>
              <a:ahLst/>
              <a:cxnLst/>
              <a:rect l="l" t="t" r="r" b="b"/>
              <a:pathLst>
                <a:path w="1290" h="1219" extrusionOk="0">
                  <a:moveTo>
                    <a:pt x="675" y="0"/>
                  </a:moveTo>
                  <a:cubicBezTo>
                    <a:pt x="511" y="0"/>
                    <a:pt x="351" y="66"/>
                    <a:pt x="234" y="190"/>
                  </a:cubicBezTo>
                  <a:cubicBezTo>
                    <a:pt x="1" y="433"/>
                    <a:pt x="10" y="818"/>
                    <a:pt x="253" y="1051"/>
                  </a:cubicBezTo>
                  <a:cubicBezTo>
                    <a:pt x="369" y="1161"/>
                    <a:pt x="521" y="1219"/>
                    <a:pt x="674" y="1219"/>
                  </a:cubicBezTo>
                  <a:cubicBezTo>
                    <a:pt x="757" y="1219"/>
                    <a:pt x="841" y="1202"/>
                    <a:pt x="921" y="1167"/>
                  </a:cubicBezTo>
                  <a:cubicBezTo>
                    <a:pt x="1146" y="1068"/>
                    <a:pt x="1289" y="842"/>
                    <a:pt x="1283" y="596"/>
                  </a:cubicBezTo>
                  <a:cubicBezTo>
                    <a:pt x="1277" y="349"/>
                    <a:pt x="1124" y="130"/>
                    <a:pt x="894" y="41"/>
                  </a:cubicBezTo>
                  <a:cubicBezTo>
                    <a:pt x="822" y="14"/>
                    <a:pt x="748" y="0"/>
                    <a:pt x="67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9" name="Google Shape;16289;p22"/>
            <p:cNvSpPr/>
            <p:nvPr/>
          </p:nvSpPr>
          <p:spPr>
            <a:xfrm>
              <a:off x="1043550" y="4150775"/>
              <a:ext cx="32200" cy="30475"/>
            </a:xfrm>
            <a:custGeom>
              <a:avLst/>
              <a:gdLst/>
              <a:ahLst/>
              <a:cxnLst/>
              <a:rect l="l" t="t" r="r" b="b"/>
              <a:pathLst>
                <a:path w="1288" h="1219" extrusionOk="0">
                  <a:moveTo>
                    <a:pt x="673" y="1"/>
                  </a:moveTo>
                  <a:cubicBezTo>
                    <a:pt x="509" y="1"/>
                    <a:pt x="349" y="66"/>
                    <a:pt x="232" y="189"/>
                  </a:cubicBezTo>
                  <a:cubicBezTo>
                    <a:pt x="1" y="432"/>
                    <a:pt x="10" y="817"/>
                    <a:pt x="253" y="1050"/>
                  </a:cubicBezTo>
                  <a:cubicBezTo>
                    <a:pt x="368" y="1160"/>
                    <a:pt x="519" y="1219"/>
                    <a:pt x="673" y="1219"/>
                  </a:cubicBezTo>
                  <a:cubicBezTo>
                    <a:pt x="756" y="1219"/>
                    <a:pt x="840" y="1201"/>
                    <a:pt x="919" y="1166"/>
                  </a:cubicBezTo>
                  <a:cubicBezTo>
                    <a:pt x="1145" y="1067"/>
                    <a:pt x="1287" y="841"/>
                    <a:pt x="1283" y="595"/>
                  </a:cubicBezTo>
                  <a:cubicBezTo>
                    <a:pt x="1277" y="348"/>
                    <a:pt x="1124" y="130"/>
                    <a:pt x="894" y="42"/>
                  </a:cubicBezTo>
                  <a:cubicBezTo>
                    <a:pt x="822" y="14"/>
                    <a:pt x="747" y="1"/>
                    <a:pt x="67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0" name="Google Shape;16290;p22"/>
            <p:cNvSpPr/>
            <p:nvPr/>
          </p:nvSpPr>
          <p:spPr>
            <a:xfrm>
              <a:off x="555550" y="4196550"/>
              <a:ext cx="72475" cy="68525"/>
            </a:xfrm>
            <a:custGeom>
              <a:avLst/>
              <a:gdLst/>
              <a:ahLst/>
              <a:cxnLst/>
              <a:rect l="l" t="t" r="r" b="b"/>
              <a:pathLst>
                <a:path w="2899" h="2741" extrusionOk="0">
                  <a:moveTo>
                    <a:pt x="1516" y="0"/>
                  </a:moveTo>
                  <a:cubicBezTo>
                    <a:pt x="1148" y="0"/>
                    <a:pt x="787" y="148"/>
                    <a:pt x="524" y="425"/>
                  </a:cubicBezTo>
                  <a:cubicBezTo>
                    <a:pt x="1" y="972"/>
                    <a:pt x="22" y="1839"/>
                    <a:pt x="569" y="2362"/>
                  </a:cubicBezTo>
                  <a:cubicBezTo>
                    <a:pt x="829" y="2610"/>
                    <a:pt x="1170" y="2740"/>
                    <a:pt x="1516" y="2740"/>
                  </a:cubicBezTo>
                  <a:cubicBezTo>
                    <a:pt x="1703" y="2740"/>
                    <a:pt x="1891" y="2702"/>
                    <a:pt x="2069" y="2624"/>
                  </a:cubicBezTo>
                  <a:cubicBezTo>
                    <a:pt x="2575" y="2400"/>
                    <a:pt x="2899" y="1892"/>
                    <a:pt x="2885" y="1338"/>
                  </a:cubicBezTo>
                  <a:cubicBezTo>
                    <a:pt x="2872" y="784"/>
                    <a:pt x="2526" y="292"/>
                    <a:pt x="2010" y="92"/>
                  </a:cubicBezTo>
                  <a:cubicBezTo>
                    <a:pt x="1849" y="30"/>
                    <a:pt x="1682" y="0"/>
                    <a:pt x="15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1" name="Google Shape;16291;p22"/>
            <p:cNvSpPr/>
            <p:nvPr/>
          </p:nvSpPr>
          <p:spPr>
            <a:xfrm>
              <a:off x="1806425" y="4873000"/>
              <a:ext cx="16175" cy="15300"/>
            </a:xfrm>
            <a:custGeom>
              <a:avLst/>
              <a:gdLst/>
              <a:ahLst/>
              <a:cxnLst/>
              <a:rect l="l" t="t" r="r" b="b"/>
              <a:pathLst>
                <a:path w="647" h="612" extrusionOk="0">
                  <a:moveTo>
                    <a:pt x="335" y="0"/>
                  </a:moveTo>
                  <a:cubicBezTo>
                    <a:pt x="257" y="0"/>
                    <a:pt x="179" y="30"/>
                    <a:pt x="116" y="95"/>
                  </a:cubicBezTo>
                  <a:cubicBezTo>
                    <a:pt x="1" y="217"/>
                    <a:pt x="5" y="409"/>
                    <a:pt x="127" y="527"/>
                  </a:cubicBezTo>
                  <a:cubicBezTo>
                    <a:pt x="188" y="585"/>
                    <a:pt x="263" y="611"/>
                    <a:pt x="335" y="611"/>
                  </a:cubicBezTo>
                  <a:cubicBezTo>
                    <a:pt x="494" y="611"/>
                    <a:pt x="646" y="485"/>
                    <a:pt x="641" y="298"/>
                  </a:cubicBezTo>
                  <a:cubicBezTo>
                    <a:pt x="637" y="118"/>
                    <a:pt x="489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2" name="Google Shape;16292;p22"/>
            <p:cNvSpPr/>
            <p:nvPr/>
          </p:nvSpPr>
          <p:spPr>
            <a:xfrm>
              <a:off x="1606700" y="3993350"/>
              <a:ext cx="24225" cy="22925"/>
            </a:xfrm>
            <a:custGeom>
              <a:avLst/>
              <a:gdLst/>
              <a:ahLst/>
              <a:cxnLst/>
              <a:rect l="l" t="t" r="r" b="b"/>
              <a:pathLst>
                <a:path w="969" h="917" extrusionOk="0">
                  <a:moveTo>
                    <a:pt x="502" y="1"/>
                  </a:moveTo>
                  <a:cubicBezTo>
                    <a:pt x="386" y="1"/>
                    <a:pt x="269" y="45"/>
                    <a:pt x="175" y="143"/>
                  </a:cubicBezTo>
                  <a:cubicBezTo>
                    <a:pt x="1" y="326"/>
                    <a:pt x="7" y="615"/>
                    <a:pt x="190" y="789"/>
                  </a:cubicBezTo>
                  <a:cubicBezTo>
                    <a:pt x="282" y="877"/>
                    <a:pt x="393" y="917"/>
                    <a:pt x="502" y="917"/>
                  </a:cubicBezTo>
                  <a:cubicBezTo>
                    <a:pt x="741" y="917"/>
                    <a:pt x="969" y="727"/>
                    <a:pt x="961" y="448"/>
                  </a:cubicBezTo>
                  <a:cubicBezTo>
                    <a:pt x="955" y="177"/>
                    <a:pt x="732" y="1"/>
                    <a:pt x="50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3" name="Google Shape;16293;p22"/>
            <p:cNvSpPr/>
            <p:nvPr/>
          </p:nvSpPr>
          <p:spPr>
            <a:xfrm>
              <a:off x="2414975" y="4422850"/>
              <a:ext cx="32225" cy="30475"/>
            </a:xfrm>
            <a:custGeom>
              <a:avLst/>
              <a:gdLst/>
              <a:ahLst/>
              <a:cxnLst/>
              <a:rect l="l" t="t" r="r" b="b"/>
              <a:pathLst>
                <a:path w="1289" h="1219" extrusionOk="0">
                  <a:moveTo>
                    <a:pt x="673" y="0"/>
                  </a:moveTo>
                  <a:cubicBezTo>
                    <a:pt x="509" y="0"/>
                    <a:pt x="350" y="67"/>
                    <a:pt x="232" y="190"/>
                  </a:cubicBezTo>
                  <a:cubicBezTo>
                    <a:pt x="0" y="433"/>
                    <a:pt x="9" y="818"/>
                    <a:pt x="253" y="1051"/>
                  </a:cubicBezTo>
                  <a:cubicBezTo>
                    <a:pt x="368" y="1161"/>
                    <a:pt x="519" y="1218"/>
                    <a:pt x="673" y="1218"/>
                  </a:cubicBezTo>
                  <a:cubicBezTo>
                    <a:pt x="756" y="1218"/>
                    <a:pt x="840" y="1201"/>
                    <a:pt x="919" y="1166"/>
                  </a:cubicBezTo>
                  <a:cubicBezTo>
                    <a:pt x="1144" y="1067"/>
                    <a:pt x="1289" y="842"/>
                    <a:pt x="1283" y="595"/>
                  </a:cubicBezTo>
                  <a:cubicBezTo>
                    <a:pt x="1277" y="349"/>
                    <a:pt x="1123" y="131"/>
                    <a:pt x="893" y="42"/>
                  </a:cubicBezTo>
                  <a:cubicBezTo>
                    <a:pt x="821" y="14"/>
                    <a:pt x="747" y="0"/>
                    <a:pt x="67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4" name="Google Shape;16294;p22"/>
            <p:cNvSpPr/>
            <p:nvPr/>
          </p:nvSpPr>
          <p:spPr>
            <a:xfrm>
              <a:off x="1421425" y="4068925"/>
              <a:ext cx="16125" cy="15300"/>
            </a:xfrm>
            <a:custGeom>
              <a:avLst/>
              <a:gdLst/>
              <a:ahLst/>
              <a:cxnLst/>
              <a:rect l="l" t="t" r="r" b="b"/>
              <a:pathLst>
                <a:path w="645" h="612" extrusionOk="0">
                  <a:moveTo>
                    <a:pt x="335" y="1"/>
                  </a:moveTo>
                  <a:cubicBezTo>
                    <a:pt x="258" y="1"/>
                    <a:pt x="179" y="30"/>
                    <a:pt x="116" y="96"/>
                  </a:cubicBezTo>
                  <a:cubicBezTo>
                    <a:pt x="0" y="218"/>
                    <a:pt x="5" y="410"/>
                    <a:pt x="127" y="526"/>
                  </a:cubicBezTo>
                  <a:cubicBezTo>
                    <a:pt x="188" y="585"/>
                    <a:pt x="262" y="611"/>
                    <a:pt x="334" y="611"/>
                  </a:cubicBezTo>
                  <a:cubicBezTo>
                    <a:pt x="493" y="611"/>
                    <a:pt x="645" y="485"/>
                    <a:pt x="641" y="299"/>
                  </a:cubicBezTo>
                  <a:cubicBezTo>
                    <a:pt x="637" y="118"/>
                    <a:pt x="489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5" name="Google Shape;16295;p22"/>
            <p:cNvSpPr/>
            <p:nvPr/>
          </p:nvSpPr>
          <p:spPr>
            <a:xfrm>
              <a:off x="638400" y="4501000"/>
              <a:ext cx="40250" cy="38075"/>
            </a:xfrm>
            <a:custGeom>
              <a:avLst/>
              <a:gdLst/>
              <a:ahLst/>
              <a:cxnLst/>
              <a:rect l="l" t="t" r="r" b="b"/>
              <a:pathLst>
                <a:path w="1610" h="1523" extrusionOk="0">
                  <a:moveTo>
                    <a:pt x="841" y="0"/>
                  </a:moveTo>
                  <a:cubicBezTo>
                    <a:pt x="637" y="0"/>
                    <a:pt x="437" y="82"/>
                    <a:pt x="291" y="236"/>
                  </a:cubicBezTo>
                  <a:cubicBezTo>
                    <a:pt x="1" y="540"/>
                    <a:pt x="11" y="1023"/>
                    <a:pt x="317" y="1313"/>
                  </a:cubicBezTo>
                  <a:cubicBezTo>
                    <a:pt x="461" y="1450"/>
                    <a:pt x="650" y="1522"/>
                    <a:pt x="841" y="1522"/>
                  </a:cubicBezTo>
                  <a:cubicBezTo>
                    <a:pt x="945" y="1522"/>
                    <a:pt x="1050" y="1501"/>
                    <a:pt x="1149" y="1457"/>
                  </a:cubicBezTo>
                  <a:cubicBezTo>
                    <a:pt x="1430" y="1334"/>
                    <a:pt x="1609" y="1051"/>
                    <a:pt x="1603" y="743"/>
                  </a:cubicBezTo>
                  <a:cubicBezTo>
                    <a:pt x="1596" y="435"/>
                    <a:pt x="1403" y="163"/>
                    <a:pt x="1116" y="52"/>
                  </a:cubicBezTo>
                  <a:cubicBezTo>
                    <a:pt x="1027" y="17"/>
                    <a:pt x="933" y="0"/>
                    <a:pt x="84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6" name="Google Shape;16296;p22"/>
            <p:cNvSpPr/>
            <p:nvPr/>
          </p:nvSpPr>
          <p:spPr>
            <a:xfrm>
              <a:off x="461125" y="3762975"/>
              <a:ext cx="16175" cy="15275"/>
            </a:xfrm>
            <a:custGeom>
              <a:avLst/>
              <a:gdLst/>
              <a:ahLst/>
              <a:cxnLst/>
              <a:rect l="l" t="t" r="r" b="b"/>
              <a:pathLst>
                <a:path w="647" h="611" extrusionOk="0">
                  <a:moveTo>
                    <a:pt x="335" y="0"/>
                  </a:moveTo>
                  <a:cubicBezTo>
                    <a:pt x="258" y="0"/>
                    <a:pt x="180" y="30"/>
                    <a:pt x="118" y="95"/>
                  </a:cubicBezTo>
                  <a:cubicBezTo>
                    <a:pt x="1" y="217"/>
                    <a:pt x="5" y="410"/>
                    <a:pt x="127" y="526"/>
                  </a:cubicBezTo>
                  <a:cubicBezTo>
                    <a:pt x="188" y="585"/>
                    <a:pt x="263" y="611"/>
                    <a:pt x="335" y="611"/>
                  </a:cubicBezTo>
                  <a:cubicBezTo>
                    <a:pt x="494" y="611"/>
                    <a:pt x="646" y="485"/>
                    <a:pt x="641" y="298"/>
                  </a:cubicBezTo>
                  <a:cubicBezTo>
                    <a:pt x="637" y="117"/>
                    <a:pt x="489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7" name="Google Shape;16297;p22"/>
            <p:cNvSpPr/>
            <p:nvPr/>
          </p:nvSpPr>
          <p:spPr>
            <a:xfrm>
              <a:off x="853375" y="3726850"/>
              <a:ext cx="16150" cy="15300"/>
            </a:xfrm>
            <a:custGeom>
              <a:avLst/>
              <a:gdLst/>
              <a:ahLst/>
              <a:cxnLst/>
              <a:rect l="l" t="t" r="r" b="b"/>
              <a:pathLst>
                <a:path w="646" h="612" extrusionOk="0">
                  <a:moveTo>
                    <a:pt x="335" y="0"/>
                  </a:moveTo>
                  <a:cubicBezTo>
                    <a:pt x="258" y="0"/>
                    <a:pt x="179" y="30"/>
                    <a:pt x="117" y="95"/>
                  </a:cubicBezTo>
                  <a:cubicBezTo>
                    <a:pt x="1" y="217"/>
                    <a:pt x="5" y="410"/>
                    <a:pt x="127" y="527"/>
                  </a:cubicBezTo>
                  <a:cubicBezTo>
                    <a:pt x="188" y="585"/>
                    <a:pt x="262" y="611"/>
                    <a:pt x="334" y="611"/>
                  </a:cubicBezTo>
                  <a:cubicBezTo>
                    <a:pt x="493" y="611"/>
                    <a:pt x="645" y="485"/>
                    <a:pt x="641" y="298"/>
                  </a:cubicBezTo>
                  <a:cubicBezTo>
                    <a:pt x="637" y="118"/>
                    <a:pt x="489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8" name="Google Shape;16298;p22"/>
            <p:cNvSpPr/>
            <p:nvPr/>
          </p:nvSpPr>
          <p:spPr>
            <a:xfrm>
              <a:off x="1486850" y="4865750"/>
              <a:ext cx="34675" cy="32800"/>
            </a:xfrm>
            <a:custGeom>
              <a:avLst/>
              <a:gdLst/>
              <a:ahLst/>
              <a:cxnLst/>
              <a:rect l="l" t="t" r="r" b="b"/>
              <a:pathLst>
                <a:path w="1387" h="1312" extrusionOk="0">
                  <a:moveTo>
                    <a:pt x="725" y="0"/>
                  </a:moveTo>
                  <a:cubicBezTo>
                    <a:pt x="549" y="0"/>
                    <a:pt x="377" y="71"/>
                    <a:pt x="251" y="203"/>
                  </a:cubicBezTo>
                  <a:cubicBezTo>
                    <a:pt x="0" y="465"/>
                    <a:pt x="11" y="880"/>
                    <a:pt x="272" y="1129"/>
                  </a:cubicBezTo>
                  <a:cubicBezTo>
                    <a:pt x="396" y="1248"/>
                    <a:pt x="560" y="1311"/>
                    <a:pt x="725" y="1311"/>
                  </a:cubicBezTo>
                  <a:cubicBezTo>
                    <a:pt x="815" y="1311"/>
                    <a:pt x="904" y="1293"/>
                    <a:pt x="989" y="1256"/>
                  </a:cubicBezTo>
                  <a:cubicBezTo>
                    <a:pt x="1231" y="1147"/>
                    <a:pt x="1386" y="905"/>
                    <a:pt x="1380" y="641"/>
                  </a:cubicBezTo>
                  <a:cubicBezTo>
                    <a:pt x="1374" y="375"/>
                    <a:pt x="1209" y="140"/>
                    <a:pt x="961" y="44"/>
                  </a:cubicBezTo>
                  <a:cubicBezTo>
                    <a:pt x="884" y="15"/>
                    <a:pt x="804" y="0"/>
                    <a:pt x="72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9" name="Google Shape;16299;p22"/>
            <p:cNvSpPr/>
            <p:nvPr/>
          </p:nvSpPr>
          <p:spPr>
            <a:xfrm>
              <a:off x="1358775" y="4805450"/>
              <a:ext cx="7525" cy="7125"/>
            </a:xfrm>
            <a:custGeom>
              <a:avLst/>
              <a:gdLst/>
              <a:ahLst/>
              <a:cxnLst/>
              <a:rect l="l" t="t" r="r" b="b"/>
              <a:pathLst>
                <a:path w="301" h="285" extrusionOk="0">
                  <a:moveTo>
                    <a:pt x="156" y="1"/>
                  </a:moveTo>
                  <a:cubicBezTo>
                    <a:pt x="121" y="1"/>
                    <a:pt x="84" y="15"/>
                    <a:pt x="55" y="45"/>
                  </a:cubicBezTo>
                  <a:cubicBezTo>
                    <a:pt x="1" y="101"/>
                    <a:pt x="2" y="191"/>
                    <a:pt x="59" y="245"/>
                  </a:cubicBezTo>
                  <a:cubicBezTo>
                    <a:pt x="88" y="272"/>
                    <a:pt x="122" y="284"/>
                    <a:pt x="156" y="284"/>
                  </a:cubicBezTo>
                  <a:cubicBezTo>
                    <a:pt x="230" y="284"/>
                    <a:pt x="301" y="225"/>
                    <a:pt x="298" y="138"/>
                  </a:cubicBezTo>
                  <a:cubicBezTo>
                    <a:pt x="296" y="55"/>
                    <a:pt x="228" y="1"/>
                    <a:pt x="15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0" name="Google Shape;16300;p22"/>
            <p:cNvSpPr/>
            <p:nvPr/>
          </p:nvSpPr>
          <p:spPr>
            <a:xfrm>
              <a:off x="1219950" y="4920175"/>
              <a:ext cx="7500" cy="7125"/>
            </a:xfrm>
            <a:custGeom>
              <a:avLst/>
              <a:gdLst/>
              <a:ahLst/>
              <a:cxnLst/>
              <a:rect l="l" t="t" r="r" b="b"/>
              <a:pathLst>
                <a:path w="300" h="285" extrusionOk="0">
                  <a:moveTo>
                    <a:pt x="155" y="1"/>
                  </a:moveTo>
                  <a:cubicBezTo>
                    <a:pt x="120" y="1"/>
                    <a:pt x="83" y="14"/>
                    <a:pt x="54" y="45"/>
                  </a:cubicBezTo>
                  <a:cubicBezTo>
                    <a:pt x="0" y="102"/>
                    <a:pt x="2" y="191"/>
                    <a:pt x="59" y="245"/>
                  </a:cubicBezTo>
                  <a:cubicBezTo>
                    <a:pt x="88" y="272"/>
                    <a:pt x="122" y="285"/>
                    <a:pt x="156" y="285"/>
                  </a:cubicBezTo>
                  <a:cubicBezTo>
                    <a:pt x="230" y="285"/>
                    <a:pt x="300" y="226"/>
                    <a:pt x="298" y="140"/>
                  </a:cubicBezTo>
                  <a:cubicBezTo>
                    <a:pt x="296" y="56"/>
                    <a:pt x="227" y="1"/>
                    <a:pt x="15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1" name="Google Shape;16301;p22"/>
            <p:cNvSpPr/>
            <p:nvPr/>
          </p:nvSpPr>
          <p:spPr>
            <a:xfrm>
              <a:off x="976000" y="4641025"/>
              <a:ext cx="11275" cy="10650"/>
            </a:xfrm>
            <a:custGeom>
              <a:avLst/>
              <a:gdLst/>
              <a:ahLst/>
              <a:cxnLst/>
              <a:rect l="l" t="t" r="r" b="b"/>
              <a:pathLst>
                <a:path w="451" h="426" extrusionOk="0">
                  <a:moveTo>
                    <a:pt x="233" y="0"/>
                  </a:moveTo>
                  <a:cubicBezTo>
                    <a:pt x="180" y="0"/>
                    <a:pt x="125" y="20"/>
                    <a:pt x="81" y="66"/>
                  </a:cubicBezTo>
                  <a:cubicBezTo>
                    <a:pt x="0" y="152"/>
                    <a:pt x="3" y="285"/>
                    <a:pt x="89" y="367"/>
                  </a:cubicBezTo>
                  <a:cubicBezTo>
                    <a:pt x="132" y="407"/>
                    <a:pt x="183" y="426"/>
                    <a:pt x="234" y="426"/>
                  </a:cubicBezTo>
                  <a:cubicBezTo>
                    <a:pt x="345" y="426"/>
                    <a:pt x="450" y="338"/>
                    <a:pt x="448" y="209"/>
                  </a:cubicBezTo>
                  <a:cubicBezTo>
                    <a:pt x="445" y="82"/>
                    <a:pt x="341" y="0"/>
                    <a:pt x="23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2" name="Google Shape;16302;p22"/>
            <p:cNvSpPr/>
            <p:nvPr/>
          </p:nvSpPr>
          <p:spPr>
            <a:xfrm>
              <a:off x="890325" y="4383325"/>
              <a:ext cx="22525" cy="21300"/>
            </a:xfrm>
            <a:custGeom>
              <a:avLst/>
              <a:gdLst/>
              <a:ahLst/>
              <a:cxnLst/>
              <a:rect l="l" t="t" r="r" b="b"/>
              <a:pathLst>
                <a:path w="901" h="852" extrusionOk="0">
                  <a:moveTo>
                    <a:pt x="467" y="0"/>
                  </a:moveTo>
                  <a:cubicBezTo>
                    <a:pt x="359" y="0"/>
                    <a:pt x="250" y="41"/>
                    <a:pt x="163" y="132"/>
                  </a:cubicBezTo>
                  <a:cubicBezTo>
                    <a:pt x="0" y="302"/>
                    <a:pt x="6" y="571"/>
                    <a:pt x="176" y="733"/>
                  </a:cubicBezTo>
                  <a:cubicBezTo>
                    <a:pt x="262" y="815"/>
                    <a:pt x="365" y="851"/>
                    <a:pt x="466" y="851"/>
                  </a:cubicBezTo>
                  <a:cubicBezTo>
                    <a:pt x="688" y="851"/>
                    <a:pt x="901" y="675"/>
                    <a:pt x="895" y="415"/>
                  </a:cubicBezTo>
                  <a:cubicBezTo>
                    <a:pt x="889" y="163"/>
                    <a:pt x="682" y="0"/>
                    <a:pt x="46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3" name="Google Shape;16303;p22"/>
            <p:cNvSpPr/>
            <p:nvPr/>
          </p:nvSpPr>
          <p:spPr>
            <a:xfrm>
              <a:off x="747600" y="4381400"/>
              <a:ext cx="7550" cy="7125"/>
            </a:xfrm>
            <a:custGeom>
              <a:avLst/>
              <a:gdLst/>
              <a:ahLst/>
              <a:cxnLst/>
              <a:rect l="l" t="t" r="r" b="b"/>
              <a:pathLst>
                <a:path w="302" h="285" extrusionOk="0">
                  <a:moveTo>
                    <a:pt x="156" y="0"/>
                  </a:moveTo>
                  <a:cubicBezTo>
                    <a:pt x="121" y="0"/>
                    <a:pt x="84" y="14"/>
                    <a:pt x="55" y="44"/>
                  </a:cubicBezTo>
                  <a:cubicBezTo>
                    <a:pt x="1" y="101"/>
                    <a:pt x="4" y="191"/>
                    <a:pt x="61" y="245"/>
                  </a:cubicBezTo>
                  <a:cubicBezTo>
                    <a:pt x="89" y="272"/>
                    <a:pt x="123" y="285"/>
                    <a:pt x="157" y="285"/>
                  </a:cubicBezTo>
                  <a:cubicBezTo>
                    <a:pt x="231" y="285"/>
                    <a:pt x="302" y="225"/>
                    <a:pt x="300" y="139"/>
                  </a:cubicBezTo>
                  <a:cubicBezTo>
                    <a:pt x="298" y="54"/>
                    <a:pt x="228" y="0"/>
                    <a:pt x="15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4" name="Google Shape;16304;p22"/>
            <p:cNvSpPr/>
            <p:nvPr/>
          </p:nvSpPr>
          <p:spPr>
            <a:xfrm>
              <a:off x="899300" y="4709875"/>
              <a:ext cx="15000" cy="14225"/>
            </a:xfrm>
            <a:custGeom>
              <a:avLst/>
              <a:gdLst/>
              <a:ahLst/>
              <a:cxnLst/>
              <a:rect l="l" t="t" r="r" b="b"/>
              <a:pathLst>
                <a:path w="600" h="569" extrusionOk="0">
                  <a:moveTo>
                    <a:pt x="312" y="1"/>
                  </a:moveTo>
                  <a:cubicBezTo>
                    <a:pt x="241" y="1"/>
                    <a:pt x="167" y="28"/>
                    <a:pt x="109" y="90"/>
                  </a:cubicBezTo>
                  <a:cubicBezTo>
                    <a:pt x="1" y="202"/>
                    <a:pt x="5" y="381"/>
                    <a:pt x="118" y="489"/>
                  </a:cubicBezTo>
                  <a:cubicBezTo>
                    <a:pt x="175" y="544"/>
                    <a:pt x="243" y="568"/>
                    <a:pt x="311" y="568"/>
                  </a:cubicBezTo>
                  <a:cubicBezTo>
                    <a:pt x="459" y="568"/>
                    <a:pt x="600" y="451"/>
                    <a:pt x="596" y="277"/>
                  </a:cubicBezTo>
                  <a:cubicBezTo>
                    <a:pt x="593" y="109"/>
                    <a:pt x="45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5" name="Google Shape;16305;p22"/>
            <p:cNvSpPr/>
            <p:nvPr/>
          </p:nvSpPr>
          <p:spPr>
            <a:xfrm>
              <a:off x="1341875" y="4357825"/>
              <a:ext cx="22600" cy="21400"/>
            </a:xfrm>
            <a:custGeom>
              <a:avLst/>
              <a:gdLst/>
              <a:ahLst/>
              <a:cxnLst/>
              <a:rect l="l" t="t" r="r" b="b"/>
              <a:pathLst>
                <a:path w="904" h="856" extrusionOk="0">
                  <a:moveTo>
                    <a:pt x="468" y="0"/>
                  </a:moveTo>
                  <a:cubicBezTo>
                    <a:pt x="360" y="0"/>
                    <a:pt x="250" y="41"/>
                    <a:pt x="163" y="133"/>
                  </a:cubicBezTo>
                  <a:cubicBezTo>
                    <a:pt x="0" y="304"/>
                    <a:pt x="6" y="574"/>
                    <a:pt x="176" y="736"/>
                  </a:cubicBezTo>
                  <a:cubicBezTo>
                    <a:pt x="263" y="818"/>
                    <a:pt x="366" y="855"/>
                    <a:pt x="468" y="855"/>
                  </a:cubicBezTo>
                  <a:cubicBezTo>
                    <a:pt x="691" y="855"/>
                    <a:pt x="904" y="678"/>
                    <a:pt x="898" y="417"/>
                  </a:cubicBezTo>
                  <a:cubicBezTo>
                    <a:pt x="892" y="165"/>
                    <a:pt x="683" y="0"/>
                    <a:pt x="46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6" name="Google Shape;16306;p22"/>
            <p:cNvSpPr/>
            <p:nvPr/>
          </p:nvSpPr>
          <p:spPr>
            <a:xfrm>
              <a:off x="1123450" y="4311300"/>
              <a:ext cx="15075" cy="14275"/>
            </a:xfrm>
            <a:custGeom>
              <a:avLst/>
              <a:gdLst/>
              <a:ahLst/>
              <a:cxnLst/>
              <a:rect l="l" t="t" r="r" b="b"/>
              <a:pathLst>
                <a:path w="603" h="571" extrusionOk="0">
                  <a:moveTo>
                    <a:pt x="313" y="1"/>
                  </a:moveTo>
                  <a:cubicBezTo>
                    <a:pt x="241" y="1"/>
                    <a:pt x="167" y="28"/>
                    <a:pt x="108" y="90"/>
                  </a:cubicBezTo>
                  <a:cubicBezTo>
                    <a:pt x="0" y="202"/>
                    <a:pt x="5" y="383"/>
                    <a:pt x="119" y="491"/>
                  </a:cubicBezTo>
                  <a:cubicBezTo>
                    <a:pt x="176" y="546"/>
                    <a:pt x="245" y="570"/>
                    <a:pt x="313" y="570"/>
                  </a:cubicBezTo>
                  <a:cubicBezTo>
                    <a:pt x="461" y="570"/>
                    <a:pt x="603" y="453"/>
                    <a:pt x="598" y="279"/>
                  </a:cubicBezTo>
                  <a:cubicBezTo>
                    <a:pt x="594" y="110"/>
                    <a:pt x="457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7" name="Google Shape;16307;p22"/>
            <p:cNvSpPr/>
            <p:nvPr/>
          </p:nvSpPr>
          <p:spPr>
            <a:xfrm>
              <a:off x="1482550" y="44566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2" y="0"/>
                  </a:moveTo>
                  <a:cubicBezTo>
                    <a:pt x="94" y="0"/>
                    <a:pt x="65" y="11"/>
                    <a:pt x="43" y="34"/>
                  </a:cubicBezTo>
                  <a:cubicBezTo>
                    <a:pt x="1" y="78"/>
                    <a:pt x="2" y="149"/>
                    <a:pt x="46" y="191"/>
                  </a:cubicBezTo>
                  <a:cubicBezTo>
                    <a:pt x="68" y="212"/>
                    <a:pt x="95" y="221"/>
                    <a:pt x="122" y="221"/>
                  </a:cubicBezTo>
                  <a:cubicBezTo>
                    <a:pt x="179" y="221"/>
                    <a:pt x="234" y="175"/>
                    <a:pt x="232" y="108"/>
                  </a:cubicBezTo>
                  <a:cubicBezTo>
                    <a:pt x="231" y="43"/>
                    <a:pt x="177" y="0"/>
                    <a:pt x="1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8" name="Google Shape;16308;p22"/>
            <p:cNvSpPr/>
            <p:nvPr/>
          </p:nvSpPr>
          <p:spPr>
            <a:xfrm>
              <a:off x="1503275" y="4341000"/>
              <a:ext cx="5850" cy="5525"/>
            </a:xfrm>
            <a:custGeom>
              <a:avLst/>
              <a:gdLst/>
              <a:ahLst/>
              <a:cxnLst/>
              <a:rect l="l" t="t" r="r" b="b"/>
              <a:pathLst>
                <a:path w="234" h="221" extrusionOk="0">
                  <a:moveTo>
                    <a:pt x="121" y="0"/>
                  </a:moveTo>
                  <a:cubicBezTo>
                    <a:pt x="93" y="0"/>
                    <a:pt x="65" y="11"/>
                    <a:pt x="42" y="35"/>
                  </a:cubicBezTo>
                  <a:cubicBezTo>
                    <a:pt x="0" y="79"/>
                    <a:pt x="2" y="148"/>
                    <a:pt x="45" y="190"/>
                  </a:cubicBezTo>
                  <a:cubicBezTo>
                    <a:pt x="67" y="211"/>
                    <a:pt x="94" y="221"/>
                    <a:pt x="121" y="221"/>
                  </a:cubicBezTo>
                  <a:cubicBezTo>
                    <a:pt x="178" y="221"/>
                    <a:pt x="234" y="176"/>
                    <a:pt x="232" y="109"/>
                  </a:cubicBezTo>
                  <a:cubicBezTo>
                    <a:pt x="231" y="43"/>
                    <a:pt x="177" y="0"/>
                    <a:pt x="12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9" name="Google Shape;16309;p22"/>
            <p:cNvSpPr/>
            <p:nvPr/>
          </p:nvSpPr>
          <p:spPr>
            <a:xfrm>
              <a:off x="1241650" y="42515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2" y="1"/>
                  </a:moveTo>
                  <a:cubicBezTo>
                    <a:pt x="94" y="1"/>
                    <a:pt x="65" y="11"/>
                    <a:pt x="43" y="35"/>
                  </a:cubicBezTo>
                  <a:cubicBezTo>
                    <a:pt x="1" y="80"/>
                    <a:pt x="2" y="149"/>
                    <a:pt x="46" y="191"/>
                  </a:cubicBezTo>
                  <a:cubicBezTo>
                    <a:pt x="69" y="212"/>
                    <a:pt x="96" y="222"/>
                    <a:pt x="122" y="222"/>
                  </a:cubicBezTo>
                  <a:cubicBezTo>
                    <a:pt x="180" y="222"/>
                    <a:pt x="234" y="176"/>
                    <a:pt x="232" y="108"/>
                  </a:cubicBezTo>
                  <a:cubicBezTo>
                    <a:pt x="231" y="43"/>
                    <a:pt x="177" y="1"/>
                    <a:pt x="12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0" name="Google Shape;16310;p22"/>
            <p:cNvSpPr/>
            <p:nvPr/>
          </p:nvSpPr>
          <p:spPr>
            <a:xfrm>
              <a:off x="1719100" y="46842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2" y="1"/>
                  </a:moveTo>
                  <a:cubicBezTo>
                    <a:pt x="94" y="1"/>
                    <a:pt x="65" y="12"/>
                    <a:pt x="43" y="36"/>
                  </a:cubicBezTo>
                  <a:cubicBezTo>
                    <a:pt x="1" y="79"/>
                    <a:pt x="2" y="149"/>
                    <a:pt x="46" y="191"/>
                  </a:cubicBezTo>
                  <a:cubicBezTo>
                    <a:pt x="68" y="212"/>
                    <a:pt x="96" y="222"/>
                    <a:pt x="122" y="222"/>
                  </a:cubicBezTo>
                  <a:cubicBezTo>
                    <a:pt x="180" y="222"/>
                    <a:pt x="234" y="176"/>
                    <a:pt x="232" y="110"/>
                  </a:cubicBezTo>
                  <a:cubicBezTo>
                    <a:pt x="231" y="44"/>
                    <a:pt x="178" y="1"/>
                    <a:pt x="12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1" name="Google Shape;16311;p22"/>
            <p:cNvSpPr/>
            <p:nvPr/>
          </p:nvSpPr>
          <p:spPr>
            <a:xfrm>
              <a:off x="1948250" y="4583075"/>
              <a:ext cx="26250" cy="24850"/>
            </a:xfrm>
            <a:custGeom>
              <a:avLst/>
              <a:gdLst/>
              <a:ahLst/>
              <a:cxnLst/>
              <a:rect l="l" t="t" r="r" b="b"/>
              <a:pathLst>
                <a:path w="1050" h="994" extrusionOk="0">
                  <a:moveTo>
                    <a:pt x="545" y="0"/>
                  </a:moveTo>
                  <a:cubicBezTo>
                    <a:pt x="419" y="0"/>
                    <a:pt x="291" y="48"/>
                    <a:pt x="189" y="155"/>
                  </a:cubicBezTo>
                  <a:cubicBezTo>
                    <a:pt x="0" y="353"/>
                    <a:pt x="8" y="667"/>
                    <a:pt x="206" y="857"/>
                  </a:cubicBezTo>
                  <a:cubicBezTo>
                    <a:pt x="300" y="947"/>
                    <a:pt x="423" y="994"/>
                    <a:pt x="548" y="994"/>
                  </a:cubicBezTo>
                  <a:cubicBezTo>
                    <a:pt x="616" y="994"/>
                    <a:pt x="684" y="980"/>
                    <a:pt x="749" y="952"/>
                  </a:cubicBezTo>
                  <a:cubicBezTo>
                    <a:pt x="934" y="870"/>
                    <a:pt x="1049" y="687"/>
                    <a:pt x="1045" y="486"/>
                  </a:cubicBezTo>
                  <a:cubicBezTo>
                    <a:pt x="1038" y="191"/>
                    <a:pt x="796" y="0"/>
                    <a:pt x="5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2" name="Google Shape;16312;p22"/>
            <p:cNvSpPr/>
            <p:nvPr/>
          </p:nvSpPr>
          <p:spPr>
            <a:xfrm>
              <a:off x="2189075" y="5134050"/>
              <a:ext cx="48725" cy="43925"/>
            </a:xfrm>
            <a:custGeom>
              <a:avLst/>
              <a:gdLst/>
              <a:ahLst/>
              <a:cxnLst/>
              <a:rect l="l" t="t" r="r" b="b"/>
              <a:pathLst>
                <a:path w="1949" h="1757" extrusionOk="0">
                  <a:moveTo>
                    <a:pt x="946" y="0"/>
                  </a:moveTo>
                  <a:cubicBezTo>
                    <a:pt x="739" y="0"/>
                    <a:pt x="534" y="74"/>
                    <a:pt x="371" y="215"/>
                  </a:cubicBezTo>
                  <a:cubicBezTo>
                    <a:pt x="102" y="447"/>
                    <a:pt x="0" y="818"/>
                    <a:pt x="113" y="1156"/>
                  </a:cubicBezTo>
                  <a:cubicBezTo>
                    <a:pt x="224" y="1493"/>
                    <a:pt x="529" y="1729"/>
                    <a:pt x="882" y="1754"/>
                  </a:cubicBezTo>
                  <a:cubicBezTo>
                    <a:pt x="904" y="1756"/>
                    <a:pt x="925" y="1757"/>
                    <a:pt x="946" y="1757"/>
                  </a:cubicBezTo>
                  <a:cubicBezTo>
                    <a:pt x="1277" y="1757"/>
                    <a:pt x="1582" y="1570"/>
                    <a:pt x="1732" y="1272"/>
                  </a:cubicBezTo>
                  <a:cubicBezTo>
                    <a:pt x="1948" y="837"/>
                    <a:pt x="1772" y="310"/>
                    <a:pt x="1339" y="93"/>
                  </a:cubicBezTo>
                  <a:cubicBezTo>
                    <a:pt x="1215" y="31"/>
                    <a:pt x="1080" y="0"/>
                    <a:pt x="94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3" name="Google Shape;16313;p22"/>
            <p:cNvSpPr/>
            <p:nvPr/>
          </p:nvSpPr>
          <p:spPr>
            <a:xfrm>
              <a:off x="2642150" y="4587725"/>
              <a:ext cx="46100" cy="41550"/>
            </a:xfrm>
            <a:custGeom>
              <a:avLst/>
              <a:gdLst/>
              <a:ahLst/>
              <a:cxnLst/>
              <a:rect l="l" t="t" r="r" b="b"/>
              <a:pathLst>
                <a:path w="1844" h="1662" extrusionOk="0">
                  <a:moveTo>
                    <a:pt x="896" y="1"/>
                  </a:moveTo>
                  <a:cubicBezTo>
                    <a:pt x="700" y="1"/>
                    <a:pt x="505" y="70"/>
                    <a:pt x="351" y="203"/>
                  </a:cubicBezTo>
                  <a:cubicBezTo>
                    <a:pt x="97" y="423"/>
                    <a:pt x="1" y="775"/>
                    <a:pt x="108" y="1093"/>
                  </a:cubicBezTo>
                  <a:cubicBezTo>
                    <a:pt x="213" y="1412"/>
                    <a:pt x="501" y="1636"/>
                    <a:pt x="837" y="1660"/>
                  </a:cubicBezTo>
                  <a:cubicBezTo>
                    <a:pt x="857" y="1661"/>
                    <a:pt x="876" y="1662"/>
                    <a:pt x="896" y="1662"/>
                  </a:cubicBezTo>
                  <a:cubicBezTo>
                    <a:pt x="1209" y="1662"/>
                    <a:pt x="1496" y="1486"/>
                    <a:pt x="1638" y="1203"/>
                  </a:cubicBezTo>
                  <a:cubicBezTo>
                    <a:pt x="1844" y="793"/>
                    <a:pt x="1678" y="294"/>
                    <a:pt x="1268" y="89"/>
                  </a:cubicBezTo>
                  <a:cubicBezTo>
                    <a:pt x="1150" y="30"/>
                    <a:pt x="1022" y="1"/>
                    <a:pt x="89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4" name="Google Shape;16314;p22"/>
            <p:cNvSpPr/>
            <p:nvPr/>
          </p:nvSpPr>
          <p:spPr>
            <a:xfrm>
              <a:off x="2497725" y="4682125"/>
              <a:ext cx="26500" cy="22925"/>
            </a:xfrm>
            <a:custGeom>
              <a:avLst/>
              <a:gdLst/>
              <a:ahLst/>
              <a:cxnLst/>
              <a:rect l="l" t="t" r="r" b="b"/>
              <a:pathLst>
                <a:path w="1060" h="917" extrusionOk="0">
                  <a:moveTo>
                    <a:pt x="536" y="1"/>
                  </a:moveTo>
                  <a:cubicBezTo>
                    <a:pt x="246" y="1"/>
                    <a:pt x="0" y="290"/>
                    <a:pt x="104" y="603"/>
                  </a:cubicBezTo>
                  <a:cubicBezTo>
                    <a:pt x="162" y="779"/>
                    <a:pt x="320" y="902"/>
                    <a:pt x="505" y="915"/>
                  </a:cubicBezTo>
                  <a:cubicBezTo>
                    <a:pt x="515" y="916"/>
                    <a:pt x="525" y="916"/>
                    <a:pt x="535" y="916"/>
                  </a:cubicBezTo>
                  <a:cubicBezTo>
                    <a:pt x="709" y="916"/>
                    <a:pt x="867" y="819"/>
                    <a:pt x="946" y="663"/>
                  </a:cubicBezTo>
                  <a:cubicBezTo>
                    <a:pt x="1060" y="438"/>
                    <a:pt x="968" y="164"/>
                    <a:pt x="743" y="51"/>
                  </a:cubicBezTo>
                  <a:cubicBezTo>
                    <a:pt x="674" y="17"/>
                    <a:pt x="604" y="1"/>
                    <a:pt x="5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5" name="Google Shape;16315;p22"/>
            <p:cNvSpPr/>
            <p:nvPr/>
          </p:nvSpPr>
          <p:spPr>
            <a:xfrm>
              <a:off x="2633900" y="4716250"/>
              <a:ext cx="26500" cy="22925"/>
            </a:xfrm>
            <a:custGeom>
              <a:avLst/>
              <a:gdLst/>
              <a:ahLst/>
              <a:cxnLst/>
              <a:rect l="l" t="t" r="r" b="b"/>
              <a:pathLst>
                <a:path w="1060" h="917" extrusionOk="0">
                  <a:moveTo>
                    <a:pt x="536" y="1"/>
                  </a:moveTo>
                  <a:cubicBezTo>
                    <a:pt x="246" y="1"/>
                    <a:pt x="0" y="289"/>
                    <a:pt x="104" y="603"/>
                  </a:cubicBezTo>
                  <a:cubicBezTo>
                    <a:pt x="163" y="778"/>
                    <a:pt x="320" y="902"/>
                    <a:pt x="505" y="915"/>
                  </a:cubicBezTo>
                  <a:cubicBezTo>
                    <a:pt x="515" y="916"/>
                    <a:pt x="525" y="916"/>
                    <a:pt x="535" y="916"/>
                  </a:cubicBezTo>
                  <a:cubicBezTo>
                    <a:pt x="709" y="916"/>
                    <a:pt x="868" y="819"/>
                    <a:pt x="947" y="664"/>
                  </a:cubicBezTo>
                  <a:cubicBezTo>
                    <a:pt x="1060" y="437"/>
                    <a:pt x="968" y="164"/>
                    <a:pt x="743" y="51"/>
                  </a:cubicBezTo>
                  <a:cubicBezTo>
                    <a:pt x="674" y="16"/>
                    <a:pt x="604" y="1"/>
                    <a:pt x="53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6" name="Google Shape;16316;p22"/>
            <p:cNvSpPr/>
            <p:nvPr/>
          </p:nvSpPr>
          <p:spPr>
            <a:xfrm>
              <a:off x="2144150" y="4856875"/>
              <a:ext cx="35325" cy="30550"/>
            </a:xfrm>
            <a:custGeom>
              <a:avLst/>
              <a:gdLst/>
              <a:ahLst/>
              <a:cxnLst/>
              <a:rect l="l" t="t" r="r" b="b"/>
              <a:pathLst>
                <a:path w="1413" h="1222" extrusionOk="0">
                  <a:moveTo>
                    <a:pt x="716" y="0"/>
                  </a:moveTo>
                  <a:cubicBezTo>
                    <a:pt x="328" y="0"/>
                    <a:pt x="0" y="386"/>
                    <a:pt x="139" y="803"/>
                  </a:cubicBezTo>
                  <a:cubicBezTo>
                    <a:pt x="217" y="1038"/>
                    <a:pt x="428" y="1202"/>
                    <a:pt x="674" y="1220"/>
                  </a:cubicBezTo>
                  <a:cubicBezTo>
                    <a:pt x="688" y="1221"/>
                    <a:pt x="702" y="1221"/>
                    <a:pt x="716" y="1221"/>
                  </a:cubicBezTo>
                  <a:cubicBezTo>
                    <a:pt x="945" y="1221"/>
                    <a:pt x="1158" y="1092"/>
                    <a:pt x="1262" y="885"/>
                  </a:cubicBezTo>
                  <a:cubicBezTo>
                    <a:pt x="1412" y="584"/>
                    <a:pt x="1291" y="217"/>
                    <a:pt x="990" y="67"/>
                  </a:cubicBezTo>
                  <a:cubicBezTo>
                    <a:pt x="899" y="21"/>
                    <a:pt x="806" y="0"/>
                    <a:pt x="7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7" name="Google Shape;16317;p22"/>
            <p:cNvSpPr/>
            <p:nvPr/>
          </p:nvSpPr>
          <p:spPr>
            <a:xfrm>
              <a:off x="2884650" y="4950900"/>
              <a:ext cx="35300" cy="30525"/>
            </a:xfrm>
            <a:custGeom>
              <a:avLst/>
              <a:gdLst/>
              <a:ahLst/>
              <a:cxnLst/>
              <a:rect l="l" t="t" r="r" b="b"/>
              <a:pathLst>
                <a:path w="1412" h="1221" extrusionOk="0">
                  <a:moveTo>
                    <a:pt x="716" y="1"/>
                  </a:moveTo>
                  <a:cubicBezTo>
                    <a:pt x="329" y="1"/>
                    <a:pt x="1" y="385"/>
                    <a:pt x="140" y="803"/>
                  </a:cubicBezTo>
                  <a:cubicBezTo>
                    <a:pt x="216" y="1038"/>
                    <a:pt x="427" y="1201"/>
                    <a:pt x="673" y="1219"/>
                  </a:cubicBezTo>
                  <a:cubicBezTo>
                    <a:pt x="687" y="1220"/>
                    <a:pt x="701" y="1221"/>
                    <a:pt x="715" y="1221"/>
                  </a:cubicBezTo>
                  <a:cubicBezTo>
                    <a:pt x="944" y="1221"/>
                    <a:pt x="1158" y="1091"/>
                    <a:pt x="1261" y="884"/>
                  </a:cubicBezTo>
                  <a:cubicBezTo>
                    <a:pt x="1411" y="584"/>
                    <a:pt x="1290" y="217"/>
                    <a:pt x="989" y="67"/>
                  </a:cubicBezTo>
                  <a:cubicBezTo>
                    <a:pt x="898" y="21"/>
                    <a:pt x="806" y="1"/>
                    <a:pt x="71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8" name="Google Shape;16318;p22"/>
            <p:cNvSpPr/>
            <p:nvPr/>
          </p:nvSpPr>
          <p:spPr>
            <a:xfrm>
              <a:off x="1962650" y="4496700"/>
              <a:ext cx="17675" cy="15275"/>
            </a:xfrm>
            <a:custGeom>
              <a:avLst/>
              <a:gdLst/>
              <a:ahLst/>
              <a:cxnLst/>
              <a:rect l="l" t="t" r="r" b="b"/>
              <a:pathLst>
                <a:path w="707" h="611" extrusionOk="0">
                  <a:moveTo>
                    <a:pt x="358" y="1"/>
                  </a:moveTo>
                  <a:cubicBezTo>
                    <a:pt x="164" y="1"/>
                    <a:pt x="1" y="194"/>
                    <a:pt x="70" y="402"/>
                  </a:cubicBezTo>
                  <a:cubicBezTo>
                    <a:pt x="116" y="539"/>
                    <a:pt x="238" y="611"/>
                    <a:pt x="360" y="611"/>
                  </a:cubicBezTo>
                  <a:cubicBezTo>
                    <a:pt x="467" y="611"/>
                    <a:pt x="574" y="556"/>
                    <a:pt x="631" y="443"/>
                  </a:cubicBezTo>
                  <a:cubicBezTo>
                    <a:pt x="706" y="293"/>
                    <a:pt x="646" y="109"/>
                    <a:pt x="496" y="34"/>
                  </a:cubicBezTo>
                  <a:cubicBezTo>
                    <a:pt x="450" y="11"/>
                    <a:pt x="403" y="1"/>
                    <a:pt x="35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9" name="Google Shape;16319;p22"/>
            <p:cNvSpPr/>
            <p:nvPr/>
          </p:nvSpPr>
          <p:spPr>
            <a:xfrm>
              <a:off x="2402075" y="5272825"/>
              <a:ext cx="26500" cy="22875"/>
            </a:xfrm>
            <a:custGeom>
              <a:avLst/>
              <a:gdLst/>
              <a:ahLst/>
              <a:cxnLst/>
              <a:rect l="l" t="t" r="r" b="b"/>
              <a:pathLst>
                <a:path w="1060" h="915" extrusionOk="0">
                  <a:moveTo>
                    <a:pt x="537" y="0"/>
                  </a:moveTo>
                  <a:cubicBezTo>
                    <a:pt x="246" y="0"/>
                    <a:pt x="1" y="289"/>
                    <a:pt x="105" y="601"/>
                  </a:cubicBezTo>
                  <a:cubicBezTo>
                    <a:pt x="163" y="777"/>
                    <a:pt x="321" y="900"/>
                    <a:pt x="506" y="914"/>
                  </a:cubicBezTo>
                  <a:cubicBezTo>
                    <a:pt x="516" y="915"/>
                    <a:pt x="526" y="915"/>
                    <a:pt x="536" y="915"/>
                  </a:cubicBezTo>
                  <a:cubicBezTo>
                    <a:pt x="708" y="915"/>
                    <a:pt x="868" y="819"/>
                    <a:pt x="946" y="663"/>
                  </a:cubicBezTo>
                  <a:cubicBezTo>
                    <a:pt x="1059" y="437"/>
                    <a:pt x="969" y="162"/>
                    <a:pt x="742" y="50"/>
                  </a:cubicBezTo>
                  <a:cubicBezTo>
                    <a:pt x="674" y="15"/>
                    <a:pt x="604" y="0"/>
                    <a:pt x="53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0" name="Google Shape;16320;p22"/>
            <p:cNvSpPr/>
            <p:nvPr/>
          </p:nvSpPr>
          <p:spPr>
            <a:xfrm>
              <a:off x="2566625" y="5152450"/>
              <a:ext cx="17700" cy="15275"/>
            </a:xfrm>
            <a:custGeom>
              <a:avLst/>
              <a:gdLst/>
              <a:ahLst/>
              <a:cxnLst/>
              <a:rect l="l" t="t" r="r" b="b"/>
              <a:pathLst>
                <a:path w="708" h="611" extrusionOk="0">
                  <a:moveTo>
                    <a:pt x="358" y="0"/>
                  </a:moveTo>
                  <a:cubicBezTo>
                    <a:pt x="164" y="0"/>
                    <a:pt x="0" y="192"/>
                    <a:pt x="70" y="402"/>
                  </a:cubicBezTo>
                  <a:cubicBezTo>
                    <a:pt x="115" y="539"/>
                    <a:pt x="237" y="610"/>
                    <a:pt x="360" y="610"/>
                  </a:cubicBezTo>
                  <a:cubicBezTo>
                    <a:pt x="467" y="610"/>
                    <a:pt x="575" y="555"/>
                    <a:pt x="632" y="441"/>
                  </a:cubicBezTo>
                  <a:cubicBezTo>
                    <a:pt x="707" y="291"/>
                    <a:pt x="646" y="109"/>
                    <a:pt x="495" y="34"/>
                  </a:cubicBezTo>
                  <a:cubicBezTo>
                    <a:pt x="450" y="11"/>
                    <a:pt x="403" y="0"/>
                    <a:pt x="35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1" name="Google Shape;16321;p22"/>
            <p:cNvSpPr/>
            <p:nvPr/>
          </p:nvSpPr>
          <p:spPr>
            <a:xfrm>
              <a:off x="2249800" y="4395625"/>
              <a:ext cx="36350" cy="32775"/>
            </a:xfrm>
            <a:custGeom>
              <a:avLst/>
              <a:gdLst/>
              <a:ahLst/>
              <a:cxnLst/>
              <a:rect l="l" t="t" r="r" b="b"/>
              <a:pathLst>
                <a:path w="1454" h="1311" extrusionOk="0">
                  <a:moveTo>
                    <a:pt x="706" y="1"/>
                  </a:moveTo>
                  <a:cubicBezTo>
                    <a:pt x="551" y="1"/>
                    <a:pt x="398" y="55"/>
                    <a:pt x="277" y="160"/>
                  </a:cubicBezTo>
                  <a:cubicBezTo>
                    <a:pt x="75" y="333"/>
                    <a:pt x="0" y="611"/>
                    <a:pt x="84" y="862"/>
                  </a:cubicBezTo>
                  <a:cubicBezTo>
                    <a:pt x="167" y="1115"/>
                    <a:pt x="394" y="1291"/>
                    <a:pt x="658" y="1309"/>
                  </a:cubicBezTo>
                  <a:cubicBezTo>
                    <a:pt x="675" y="1310"/>
                    <a:pt x="691" y="1310"/>
                    <a:pt x="707" y="1310"/>
                  </a:cubicBezTo>
                  <a:cubicBezTo>
                    <a:pt x="953" y="1310"/>
                    <a:pt x="1180" y="1171"/>
                    <a:pt x="1291" y="949"/>
                  </a:cubicBezTo>
                  <a:cubicBezTo>
                    <a:pt x="1453" y="625"/>
                    <a:pt x="1323" y="232"/>
                    <a:pt x="1000" y="70"/>
                  </a:cubicBezTo>
                  <a:cubicBezTo>
                    <a:pt x="906" y="23"/>
                    <a:pt x="806" y="1"/>
                    <a:pt x="70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2" name="Google Shape;16322;p22"/>
            <p:cNvSpPr/>
            <p:nvPr/>
          </p:nvSpPr>
          <p:spPr>
            <a:xfrm>
              <a:off x="2420725" y="4436625"/>
              <a:ext cx="8225" cy="7100"/>
            </a:xfrm>
            <a:custGeom>
              <a:avLst/>
              <a:gdLst/>
              <a:ahLst/>
              <a:cxnLst/>
              <a:rect l="l" t="t" r="r" b="b"/>
              <a:pathLst>
                <a:path w="329" h="284" extrusionOk="0">
                  <a:moveTo>
                    <a:pt x="166" y="0"/>
                  </a:moveTo>
                  <a:cubicBezTo>
                    <a:pt x="76" y="0"/>
                    <a:pt x="0" y="90"/>
                    <a:pt x="32" y="187"/>
                  </a:cubicBezTo>
                  <a:cubicBezTo>
                    <a:pt x="54" y="251"/>
                    <a:pt x="110" y="284"/>
                    <a:pt x="166" y="284"/>
                  </a:cubicBezTo>
                  <a:cubicBezTo>
                    <a:pt x="216" y="284"/>
                    <a:pt x="267" y="258"/>
                    <a:pt x="293" y="205"/>
                  </a:cubicBezTo>
                  <a:cubicBezTo>
                    <a:pt x="328" y="136"/>
                    <a:pt x="300" y="50"/>
                    <a:pt x="230" y="16"/>
                  </a:cubicBezTo>
                  <a:cubicBezTo>
                    <a:pt x="209" y="5"/>
                    <a:pt x="187" y="0"/>
                    <a:pt x="16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3" name="Google Shape;16323;p22"/>
            <p:cNvSpPr/>
            <p:nvPr/>
          </p:nvSpPr>
          <p:spPr>
            <a:xfrm>
              <a:off x="2974525" y="4691150"/>
              <a:ext cx="24625" cy="21300"/>
            </a:xfrm>
            <a:custGeom>
              <a:avLst/>
              <a:gdLst/>
              <a:ahLst/>
              <a:cxnLst/>
              <a:rect l="l" t="t" r="r" b="b"/>
              <a:pathLst>
                <a:path w="985" h="852" extrusionOk="0">
                  <a:moveTo>
                    <a:pt x="499" y="0"/>
                  </a:moveTo>
                  <a:cubicBezTo>
                    <a:pt x="229" y="0"/>
                    <a:pt x="0" y="269"/>
                    <a:pt x="98" y="561"/>
                  </a:cubicBezTo>
                  <a:cubicBezTo>
                    <a:pt x="161" y="752"/>
                    <a:pt x="332" y="852"/>
                    <a:pt x="502" y="852"/>
                  </a:cubicBezTo>
                  <a:cubicBezTo>
                    <a:pt x="652" y="852"/>
                    <a:pt x="802" y="775"/>
                    <a:pt x="881" y="618"/>
                  </a:cubicBezTo>
                  <a:cubicBezTo>
                    <a:pt x="985" y="407"/>
                    <a:pt x="901" y="152"/>
                    <a:pt x="690" y="46"/>
                  </a:cubicBezTo>
                  <a:cubicBezTo>
                    <a:pt x="627" y="15"/>
                    <a:pt x="562" y="0"/>
                    <a:pt x="49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4" name="Google Shape;16324;p22"/>
            <p:cNvSpPr/>
            <p:nvPr/>
          </p:nvSpPr>
          <p:spPr>
            <a:xfrm>
              <a:off x="2550200" y="4847950"/>
              <a:ext cx="24750" cy="21350"/>
            </a:xfrm>
            <a:custGeom>
              <a:avLst/>
              <a:gdLst/>
              <a:ahLst/>
              <a:cxnLst/>
              <a:rect l="l" t="t" r="r" b="b"/>
              <a:pathLst>
                <a:path w="990" h="854" extrusionOk="0">
                  <a:moveTo>
                    <a:pt x="502" y="0"/>
                  </a:moveTo>
                  <a:cubicBezTo>
                    <a:pt x="230" y="0"/>
                    <a:pt x="1" y="269"/>
                    <a:pt x="99" y="562"/>
                  </a:cubicBezTo>
                  <a:cubicBezTo>
                    <a:pt x="163" y="754"/>
                    <a:pt x="333" y="854"/>
                    <a:pt x="504" y="854"/>
                  </a:cubicBezTo>
                  <a:cubicBezTo>
                    <a:pt x="654" y="854"/>
                    <a:pt x="805" y="777"/>
                    <a:pt x="885" y="618"/>
                  </a:cubicBezTo>
                  <a:cubicBezTo>
                    <a:pt x="990" y="407"/>
                    <a:pt x="904" y="152"/>
                    <a:pt x="694" y="47"/>
                  </a:cubicBezTo>
                  <a:cubicBezTo>
                    <a:pt x="630" y="15"/>
                    <a:pt x="565" y="0"/>
                    <a:pt x="50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5" name="Google Shape;16325;p22"/>
            <p:cNvSpPr/>
            <p:nvPr/>
          </p:nvSpPr>
          <p:spPr>
            <a:xfrm>
              <a:off x="2781650" y="4834125"/>
              <a:ext cx="16500" cy="14275"/>
            </a:xfrm>
            <a:custGeom>
              <a:avLst/>
              <a:gdLst/>
              <a:ahLst/>
              <a:cxnLst/>
              <a:rect l="l" t="t" r="r" b="b"/>
              <a:pathLst>
                <a:path w="660" h="571" extrusionOk="0">
                  <a:moveTo>
                    <a:pt x="335" y="1"/>
                  </a:moveTo>
                  <a:cubicBezTo>
                    <a:pt x="154" y="1"/>
                    <a:pt x="0" y="180"/>
                    <a:pt x="65" y="376"/>
                  </a:cubicBezTo>
                  <a:cubicBezTo>
                    <a:pt x="107" y="504"/>
                    <a:pt x="221" y="571"/>
                    <a:pt x="335" y="571"/>
                  </a:cubicBezTo>
                  <a:cubicBezTo>
                    <a:pt x="435" y="571"/>
                    <a:pt x="536" y="519"/>
                    <a:pt x="589" y="413"/>
                  </a:cubicBezTo>
                  <a:cubicBezTo>
                    <a:pt x="660" y="274"/>
                    <a:pt x="603" y="102"/>
                    <a:pt x="463" y="32"/>
                  </a:cubicBezTo>
                  <a:cubicBezTo>
                    <a:pt x="421" y="10"/>
                    <a:pt x="37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6" name="Google Shape;16326;p22"/>
            <p:cNvSpPr/>
            <p:nvPr/>
          </p:nvSpPr>
          <p:spPr>
            <a:xfrm>
              <a:off x="2406750" y="4807725"/>
              <a:ext cx="6400" cy="5550"/>
            </a:xfrm>
            <a:custGeom>
              <a:avLst/>
              <a:gdLst/>
              <a:ahLst/>
              <a:cxnLst/>
              <a:rect l="l" t="t" r="r" b="b"/>
              <a:pathLst>
                <a:path w="256" h="222" extrusionOk="0">
                  <a:moveTo>
                    <a:pt x="128" y="0"/>
                  </a:moveTo>
                  <a:cubicBezTo>
                    <a:pt x="58" y="0"/>
                    <a:pt x="0" y="70"/>
                    <a:pt x="24" y="147"/>
                  </a:cubicBezTo>
                  <a:cubicBezTo>
                    <a:pt x="41" y="196"/>
                    <a:pt x="85" y="222"/>
                    <a:pt x="129" y="222"/>
                  </a:cubicBezTo>
                  <a:cubicBezTo>
                    <a:pt x="168" y="222"/>
                    <a:pt x="207" y="202"/>
                    <a:pt x="227" y="160"/>
                  </a:cubicBezTo>
                  <a:cubicBezTo>
                    <a:pt x="256" y="106"/>
                    <a:pt x="233" y="40"/>
                    <a:pt x="179" y="13"/>
                  </a:cubicBezTo>
                  <a:cubicBezTo>
                    <a:pt x="162" y="4"/>
                    <a:pt x="145" y="0"/>
                    <a:pt x="1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7" name="Google Shape;16327;p22"/>
            <p:cNvSpPr/>
            <p:nvPr/>
          </p:nvSpPr>
          <p:spPr>
            <a:xfrm>
              <a:off x="2420825" y="4924325"/>
              <a:ext cx="6425" cy="5525"/>
            </a:xfrm>
            <a:custGeom>
              <a:avLst/>
              <a:gdLst/>
              <a:ahLst/>
              <a:cxnLst/>
              <a:rect l="l" t="t" r="r" b="b"/>
              <a:pathLst>
                <a:path w="257" h="221" extrusionOk="0">
                  <a:moveTo>
                    <a:pt x="130" y="0"/>
                  </a:moveTo>
                  <a:cubicBezTo>
                    <a:pt x="60" y="0"/>
                    <a:pt x="1" y="70"/>
                    <a:pt x="26" y="145"/>
                  </a:cubicBezTo>
                  <a:cubicBezTo>
                    <a:pt x="43" y="195"/>
                    <a:pt x="87" y="221"/>
                    <a:pt x="132" y="221"/>
                  </a:cubicBezTo>
                  <a:cubicBezTo>
                    <a:pt x="170" y="221"/>
                    <a:pt x="209" y="201"/>
                    <a:pt x="229" y="160"/>
                  </a:cubicBezTo>
                  <a:cubicBezTo>
                    <a:pt x="256" y="106"/>
                    <a:pt x="235" y="40"/>
                    <a:pt x="181" y="13"/>
                  </a:cubicBezTo>
                  <a:cubicBezTo>
                    <a:pt x="164" y="4"/>
                    <a:pt x="147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8" name="Google Shape;16328;p22"/>
            <p:cNvSpPr/>
            <p:nvPr/>
          </p:nvSpPr>
          <p:spPr>
            <a:xfrm>
              <a:off x="2697200" y="493310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0" y="0"/>
                  </a:moveTo>
                  <a:cubicBezTo>
                    <a:pt x="59" y="0"/>
                    <a:pt x="0" y="70"/>
                    <a:pt x="25" y="146"/>
                  </a:cubicBezTo>
                  <a:cubicBezTo>
                    <a:pt x="42" y="195"/>
                    <a:pt x="86" y="221"/>
                    <a:pt x="130" y="221"/>
                  </a:cubicBezTo>
                  <a:cubicBezTo>
                    <a:pt x="169" y="221"/>
                    <a:pt x="208" y="201"/>
                    <a:pt x="229" y="161"/>
                  </a:cubicBezTo>
                  <a:cubicBezTo>
                    <a:pt x="256" y="105"/>
                    <a:pt x="234" y="39"/>
                    <a:pt x="180" y="12"/>
                  </a:cubicBezTo>
                  <a:cubicBezTo>
                    <a:pt x="163" y="4"/>
                    <a:pt x="146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9" name="Google Shape;16329;p22"/>
            <p:cNvSpPr/>
            <p:nvPr/>
          </p:nvSpPr>
          <p:spPr>
            <a:xfrm>
              <a:off x="2113800" y="465955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0" y="0"/>
                  </a:moveTo>
                  <a:cubicBezTo>
                    <a:pt x="60" y="0"/>
                    <a:pt x="0" y="70"/>
                    <a:pt x="25" y="146"/>
                  </a:cubicBezTo>
                  <a:cubicBezTo>
                    <a:pt x="41" y="195"/>
                    <a:pt x="86" y="221"/>
                    <a:pt x="131" y="221"/>
                  </a:cubicBezTo>
                  <a:cubicBezTo>
                    <a:pt x="170" y="221"/>
                    <a:pt x="209" y="201"/>
                    <a:pt x="229" y="161"/>
                  </a:cubicBezTo>
                  <a:cubicBezTo>
                    <a:pt x="256" y="105"/>
                    <a:pt x="234" y="39"/>
                    <a:pt x="179" y="12"/>
                  </a:cubicBezTo>
                  <a:cubicBezTo>
                    <a:pt x="163" y="4"/>
                    <a:pt x="146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0" name="Google Shape;16330;p22"/>
            <p:cNvSpPr/>
            <p:nvPr/>
          </p:nvSpPr>
          <p:spPr>
            <a:xfrm>
              <a:off x="1900050" y="4807650"/>
              <a:ext cx="28800" cy="24900"/>
            </a:xfrm>
            <a:custGeom>
              <a:avLst/>
              <a:gdLst/>
              <a:ahLst/>
              <a:cxnLst/>
              <a:rect l="l" t="t" r="r" b="b"/>
              <a:pathLst>
                <a:path w="1152" h="996" extrusionOk="0">
                  <a:moveTo>
                    <a:pt x="583" y="1"/>
                  </a:moveTo>
                  <a:cubicBezTo>
                    <a:pt x="267" y="1"/>
                    <a:pt x="0" y="314"/>
                    <a:pt x="114" y="655"/>
                  </a:cubicBezTo>
                  <a:cubicBezTo>
                    <a:pt x="177" y="846"/>
                    <a:pt x="348" y="979"/>
                    <a:pt x="548" y="994"/>
                  </a:cubicBezTo>
                  <a:cubicBezTo>
                    <a:pt x="560" y="995"/>
                    <a:pt x="571" y="995"/>
                    <a:pt x="582" y="995"/>
                  </a:cubicBezTo>
                  <a:cubicBezTo>
                    <a:pt x="771" y="995"/>
                    <a:pt x="944" y="890"/>
                    <a:pt x="1029" y="721"/>
                  </a:cubicBezTo>
                  <a:cubicBezTo>
                    <a:pt x="1151" y="476"/>
                    <a:pt x="1052" y="177"/>
                    <a:pt x="807" y="55"/>
                  </a:cubicBezTo>
                  <a:cubicBezTo>
                    <a:pt x="732" y="18"/>
                    <a:pt x="656" y="1"/>
                    <a:pt x="58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1" name="Google Shape;16331;p22"/>
            <p:cNvSpPr/>
            <p:nvPr/>
          </p:nvSpPr>
          <p:spPr>
            <a:xfrm>
              <a:off x="2275350" y="4664200"/>
              <a:ext cx="13725" cy="13025"/>
            </a:xfrm>
            <a:custGeom>
              <a:avLst/>
              <a:gdLst/>
              <a:ahLst/>
              <a:cxnLst/>
              <a:rect l="l" t="t" r="r" b="b"/>
              <a:pathLst>
                <a:path w="549" h="521" extrusionOk="0">
                  <a:moveTo>
                    <a:pt x="283" y="1"/>
                  </a:moveTo>
                  <a:cubicBezTo>
                    <a:pt x="218" y="1"/>
                    <a:pt x="151" y="26"/>
                    <a:pt x="98" y="81"/>
                  </a:cubicBezTo>
                  <a:cubicBezTo>
                    <a:pt x="0" y="185"/>
                    <a:pt x="3" y="349"/>
                    <a:pt x="107" y="448"/>
                  </a:cubicBezTo>
                  <a:cubicBezTo>
                    <a:pt x="159" y="498"/>
                    <a:pt x="222" y="520"/>
                    <a:pt x="284" y="520"/>
                  </a:cubicBezTo>
                  <a:cubicBezTo>
                    <a:pt x="419" y="520"/>
                    <a:pt x="548" y="413"/>
                    <a:pt x="544" y="254"/>
                  </a:cubicBezTo>
                  <a:cubicBezTo>
                    <a:pt x="541" y="101"/>
                    <a:pt x="414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2" name="Google Shape;16332;p22"/>
            <p:cNvSpPr/>
            <p:nvPr/>
          </p:nvSpPr>
          <p:spPr>
            <a:xfrm>
              <a:off x="2071125" y="4460750"/>
              <a:ext cx="27400" cy="25950"/>
            </a:xfrm>
            <a:custGeom>
              <a:avLst/>
              <a:gdLst/>
              <a:ahLst/>
              <a:cxnLst/>
              <a:rect l="l" t="t" r="r" b="b"/>
              <a:pathLst>
                <a:path w="1096" h="1038" extrusionOk="0">
                  <a:moveTo>
                    <a:pt x="569" y="0"/>
                  </a:moveTo>
                  <a:cubicBezTo>
                    <a:pt x="438" y="0"/>
                    <a:pt x="305" y="50"/>
                    <a:pt x="198" y="162"/>
                  </a:cubicBezTo>
                  <a:cubicBezTo>
                    <a:pt x="0" y="369"/>
                    <a:pt x="8" y="697"/>
                    <a:pt x="215" y="894"/>
                  </a:cubicBezTo>
                  <a:cubicBezTo>
                    <a:pt x="313" y="988"/>
                    <a:pt x="442" y="1038"/>
                    <a:pt x="572" y="1038"/>
                  </a:cubicBezTo>
                  <a:cubicBezTo>
                    <a:pt x="643" y="1038"/>
                    <a:pt x="714" y="1023"/>
                    <a:pt x="782" y="993"/>
                  </a:cubicBezTo>
                  <a:cubicBezTo>
                    <a:pt x="974" y="909"/>
                    <a:pt x="1096" y="716"/>
                    <a:pt x="1090" y="507"/>
                  </a:cubicBezTo>
                  <a:cubicBezTo>
                    <a:pt x="1083" y="200"/>
                    <a:pt x="831" y="0"/>
                    <a:pt x="56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3" name="Google Shape;16333;p22"/>
            <p:cNvSpPr/>
            <p:nvPr/>
          </p:nvSpPr>
          <p:spPr>
            <a:xfrm>
              <a:off x="1994075" y="4159125"/>
              <a:ext cx="34275" cy="32400"/>
            </a:xfrm>
            <a:custGeom>
              <a:avLst/>
              <a:gdLst/>
              <a:ahLst/>
              <a:cxnLst/>
              <a:rect l="l" t="t" r="r" b="b"/>
              <a:pathLst>
                <a:path w="1371" h="1296" extrusionOk="0">
                  <a:moveTo>
                    <a:pt x="716" y="0"/>
                  </a:moveTo>
                  <a:cubicBezTo>
                    <a:pt x="543" y="0"/>
                    <a:pt x="372" y="70"/>
                    <a:pt x="247" y="201"/>
                  </a:cubicBezTo>
                  <a:cubicBezTo>
                    <a:pt x="1" y="459"/>
                    <a:pt x="10" y="870"/>
                    <a:pt x="270" y="1118"/>
                  </a:cubicBezTo>
                  <a:cubicBezTo>
                    <a:pt x="393" y="1234"/>
                    <a:pt x="553" y="1296"/>
                    <a:pt x="716" y="1296"/>
                  </a:cubicBezTo>
                  <a:cubicBezTo>
                    <a:pt x="805" y="1296"/>
                    <a:pt x="894" y="1278"/>
                    <a:pt x="978" y="1241"/>
                  </a:cubicBezTo>
                  <a:cubicBezTo>
                    <a:pt x="1218" y="1134"/>
                    <a:pt x="1370" y="895"/>
                    <a:pt x="1364" y="634"/>
                  </a:cubicBezTo>
                  <a:cubicBezTo>
                    <a:pt x="1358" y="371"/>
                    <a:pt x="1194" y="139"/>
                    <a:pt x="951" y="44"/>
                  </a:cubicBezTo>
                  <a:cubicBezTo>
                    <a:pt x="874" y="15"/>
                    <a:pt x="795" y="0"/>
                    <a:pt x="71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4" name="Google Shape;16334;p22"/>
            <p:cNvSpPr/>
            <p:nvPr/>
          </p:nvSpPr>
          <p:spPr>
            <a:xfrm>
              <a:off x="1457300" y="4801775"/>
              <a:ext cx="32200" cy="30475"/>
            </a:xfrm>
            <a:custGeom>
              <a:avLst/>
              <a:gdLst/>
              <a:ahLst/>
              <a:cxnLst/>
              <a:rect l="l" t="t" r="r" b="b"/>
              <a:pathLst>
                <a:path w="1288" h="1219" extrusionOk="0">
                  <a:moveTo>
                    <a:pt x="672" y="1"/>
                  </a:moveTo>
                  <a:cubicBezTo>
                    <a:pt x="509" y="1"/>
                    <a:pt x="349" y="66"/>
                    <a:pt x="232" y="189"/>
                  </a:cubicBezTo>
                  <a:cubicBezTo>
                    <a:pt x="1" y="433"/>
                    <a:pt x="10" y="817"/>
                    <a:pt x="252" y="1050"/>
                  </a:cubicBezTo>
                  <a:cubicBezTo>
                    <a:pt x="368" y="1161"/>
                    <a:pt x="519" y="1219"/>
                    <a:pt x="672" y="1219"/>
                  </a:cubicBezTo>
                  <a:cubicBezTo>
                    <a:pt x="756" y="1219"/>
                    <a:pt x="840" y="1202"/>
                    <a:pt x="919" y="1166"/>
                  </a:cubicBezTo>
                  <a:cubicBezTo>
                    <a:pt x="1145" y="1067"/>
                    <a:pt x="1287" y="842"/>
                    <a:pt x="1281" y="595"/>
                  </a:cubicBezTo>
                  <a:cubicBezTo>
                    <a:pt x="1275" y="349"/>
                    <a:pt x="1122" y="131"/>
                    <a:pt x="892" y="42"/>
                  </a:cubicBezTo>
                  <a:cubicBezTo>
                    <a:pt x="821" y="14"/>
                    <a:pt x="746" y="1"/>
                    <a:pt x="67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5" name="Google Shape;16335;p22"/>
            <p:cNvSpPr/>
            <p:nvPr/>
          </p:nvSpPr>
          <p:spPr>
            <a:xfrm>
              <a:off x="1340150" y="4337250"/>
              <a:ext cx="24175" cy="22900"/>
            </a:xfrm>
            <a:custGeom>
              <a:avLst/>
              <a:gdLst/>
              <a:ahLst/>
              <a:cxnLst/>
              <a:rect l="l" t="t" r="r" b="b"/>
              <a:pathLst>
                <a:path w="967" h="916" extrusionOk="0">
                  <a:moveTo>
                    <a:pt x="502" y="1"/>
                  </a:moveTo>
                  <a:cubicBezTo>
                    <a:pt x="386" y="1"/>
                    <a:pt x="268" y="45"/>
                    <a:pt x="175" y="143"/>
                  </a:cubicBezTo>
                  <a:cubicBezTo>
                    <a:pt x="0" y="325"/>
                    <a:pt x="6" y="613"/>
                    <a:pt x="190" y="788"/>
                  </a:cubicBezTo>
                  <a:cubicBezTo>
                    <a:pt x="282" y="876"/>
                    <a:pt x="392" y="915"/>
                    <a:pt x="501" y="915"/>
                  </a:cubicBezTo>
                  <a:cubicBezTo>
                    <a:pt x="739" y="915"/>
                    <a:pt x="967" y="726"/>
                    <a:pt x="961" y="447"/>
                  </a:cubicBezTo>
                  <a:cubicBezTo>
                    <a:pt x="955" y="176"/>
                    <a:pt x="733" y="1"/>
                    <a:pt x="50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6" name="Google Shape;16336;p22"/>
            <p:cNvSpPr/>
            <p:nvPr/>
          </p:nvSpPr>
          <p:spPr>
            <a:xfrm>
              <a:off x="2148400" y="4766725"/>
              <a:ext cx="32225" cy="30475"/>
            </a:xfrm>
            <a:custGeom>
              <a:avLst/>
              <a:gdLst/>
              <a:ahLst/>
              <a:cxnLst/>
              <a:rect l="l" t="t" r="r" b="b"/>
              <a:pathLst>
                <a:path w="1289" h="1219" extrusionOk="0">
                  <a:moveTo>
                    <a:pt x="674" y="1"/>
                  </a:moveTo>
                  <a:cubicBezTo>
                    <a:pt x="511" y="1"/>
                    <a:pt x="351" y="67"/>
                    <a:pt x="234" y="189"/>
                  </a:cubicBezTo>
                  <a:cubicBezTo>
                    <a:pt x="1" y="432"/>
                    <a:pt x="10" y="819"/>
                    <a:pt x="253" y="1050"/>
                  </a:cubicBezTo>
                  <a:cubicBezTo>
                    <a:pt x="370" y="1161"/>
                    <a:pt x="522" y="1219"/>
                    <a:pt x="676" y="1219"/>
                  </a:cubicBezTo>
                  <a:cubicBezTo>
                    <a:pt x="758" y="1219"/>
                    <a:pt x="842" y="1202"/>
                    <a:pt x="921" y="1167"/>
                  </a:cubicBezTo>
                  <a:cubicBezTo>
                    <a:pt x="1146" y="1067"/>
                    <a:pt x="1289" y="841"/>
                    <a:pt x="1283" y="595"/>
                  </a:cubicBezTo>
                  <a:cubicBezTo>
                    <a:pt x="1277" y="350"/>
                    <a:pt x="1124" y="130"/>
                    <a:pt x="894" y="42"/>
                  </a:cubicBezTo>
                  <a:cubicBezTo>
                    <a:pt x="822" y="14"/>
                    <a:pt x="748" y="1"/>
                    <a:pt x="67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7" name="Google Shape;16337;p22"/>
            <p:cNvSpPr/>
            <p:nvPr/>
          </p:nvSpPr>
          <p:spPr>
            <a:xfrm>
              <a:off x="1154900" y="4412825"/>
              <a:ext cx="16125" cy="15275"/>
            </a:xfrm>
            <a:custGeom>
              <a:avLst/>
              <a:gdLst/>
              <a:ahLst/>
              <a:cxnLst/>
              <a:rect l="l" t="t" r="r" b="b"/>
              <a:pathLst>
                <a:path w="645" h="611" extrusionOk="0">
                  <a:moveTo>
                    <a:pt x="334" y="0"/>
                  </a:moveTo>
                  <a:cubicBezTo>
                    <a:pt x="257" y="0"/>
                    <a:pt x="179" y="29"/>
                    <a:pt x="116" y="95"/>
                  </a:cubicBezTo>
                  <a:cubicBezTo>
                    <a:pt x="0" y="216"/>
                    <a:pt x="5" y="409"/>
                    <a:pt x="127" y="526"/>
                  </a:cubicBezTo>
                  <a:cubicBezTo>
                    <a:pt x="188" y="584"/>
                    <a:pt x="261" y="610"/>
                    <a:pt x="334" y="610"/>
                  </a:cubicBezTo>
                  <a:cubicBezTo>
                    <a:pt x="493" y="610"/>
                    <a:pt x="645" y="484"/>
                    <a:pt x="641" y="297"/>
                  </a:cubicBezTo>
                  <a:cubicBezTo>
                    <a:pt x="637" y="117"/>
                    <a:pt x="488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8" name="Google Shape;16338;p22"/>
            <p:cNvSpPr/>
            <p:nvPr/>
          </p:nvSpPr>
          <p:spPr>
            <a:xfrm>
              <a:off x="1075300" y="4701700"/>
              <a:ext cx="22625" cy="21400"/>
            </a:xfrm>
            <a:custGeom>
              <a:avLst/>
              <a:gdLst/>
              <a:ahLst/>
              <a:cxnLst/>
              <a:rect l="l" t="t" r="r" b="b"/>
              <a:pathLst>
                <a:path w="905" h="856" extrusionOk="0">
                  <a:moveTo>
                    <a:pt x="469" y="1"/>
                  </a:moveTo>
                  <a:cubicBezTo>
                    <a:pt x="361" y="1"/>
                    <a:pt x="251" y="42"/>
                    <a:pt x="163" y="134"/>
                  </a:cubicBezTo>
                  <a:cubicBezTo>
                    <a:pt x="1" y="304"/>
                    <a:pt x="7" y="574"/>
                    <a:pt x="178" y="737"/>
                  </a:cubicBezTo>
                  <a:cubicBezTo>
                    <a:pt x="264" y="819"/>
                    <a:pt x="368" y="855"/>
                    <a:pt x="470" y="855"/>
                  </a:cubicBezTo>
                  <a:cubicBezTo>
                    <a:pt x="692" y="855"/>
                    <a:pt x="904" y="679"/>
                    <a:pt x="898" y="418"/>
                  </a:cubicBezTo>
                  <a:cubicBezTo>
                    <a:pt x="892" y="165"/>
                    <a:pt x="685" y="1"/>
                    <a:pt x="46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9" name="Google Shape;16339;p22"/>
            <p:cNvSpPr/>
            <p:nvPr/>
          </p:nvSpPr>
          <p:spPr>
            <a:xfrm>
              <a:off x="1216000" y="4800475"/>
              <a:ext cx="5875" cy="5525"/>
            </a:xfrm>
            <a:custGeom>
              <a:avLst/>
              <a:gdLst/>
              <a:ahLst/>
              <a:cxnLst/>
              <a:rect l="l" t="t" r="r" b="b"/>
              <a:pathLst>
                <a:path w="235" h="221" extrusionOk="0">
                  <a:moveTo>
                    <a:pt x="122" y="0"/>
                  </a:moveTo>
                  <a:cubicBezTo>
                    <a:pt x="94" y="0"/>
                    <a:pt x="65" y="11"/>
                    <a:pt x="42" y="35"/>
                  </a:cubicBezTo>
                  <a:cubicBezTo>
                    <a:pt x="0" y="79"/>
                    <a:pt x="2" y="148"/>
                    <a:pt x="47" y="190"/>
                  </a:cubicBezTo>
                  <a:cubicBezTo>
                    <a:pt x="69" y="211"/>
                    <a:pt x="96" y="221"/>
                    <a:pt x="122" y="221"/>
                  </a:cubicBezTo>
                  <a:cubicBezTo>
                    <a:pt x="180" y="221"/>
                    <a:pt x="234" y="176"/>
                    <a:pt x="233" y="109"/>
                  </a:cubicBezTo>
                  <a:cubicBezTo>
                    <a:pt x="231" y="43"/>
                    <a:pt x="177" y="0"/>
                    <a:pt x="1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0" name="Google Shape;16340;p22"/>
            <p:cNvSpPr/>
            <p:nvPr/>
          </p:nvSpPr>
          <p:spPr>
            <a:xfrm>
              <a:off x="1236700" y="4684875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1" y="0"/>
                  </a:moveTo>
                  <a:cubicBezTo>
                    <a:pt x="93" y="0"/>
                    <a:pt x="65" y="11"/>
                    <a:pt x="43" y="34"/>
                  </a:cubicBezTo>
                  <a:cubicBezTo>
                    <a:pt x="0" y="78"/>
                    <a:pt x="2" y="149"/>
                    <a:pt x="47" y="191"/>
                  </a:cubicBezTo>
                  <a:cubicBezTo>
                    <a:pt x="69" y="212"/>
                    <a:pt x="96" y="221"/>
                    <a:pt x="122" y="221"/>
                  </a:cubicBezTo>
                  <a:cubicBezTo>
                    <a:pt x="179" y="221"/>
                    <a:pt x="234" y="175"/>
                    <a:pt x="233" y="108"/>
                  </a:cubicBezTo>
                  <a:cubicBezTo>
                    <a:pt x="231" y="43"/>
                    <a:pt x="177" y="0"/>
                    <a:pt x="12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1" name="Google Shape;16341;p22"/>
            <p:cNvSpPr/>
            <p:nvPr/>
          </p:nvSpPr>
          <p:spPr>
            <a:xfrm>
              <a:off x="975100" y="45954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2" y="0"/>
                  </a:moveTo>
                  <a:cubicBezTo>
                    <a:pt x="94" y="0"/>
                    <a:pt x="65" y="11"/>
                    <a:pt x="42" y="35"/>
                  </a:cubicBezTo>
                  <a:cubicBezTo>
                    <a:pt x="0" y="78"/>
                    <a:pt x="2" y="149"/>
                    <a:pt x="47" y="191"/>
                  </a:cubicBezTo>
                  <a:cubicBezTo>
                    <a:pt x="69" y="212"/>
                    <a:pt x="95" y="221"/>
                    <a:pt x="121" y="221"/>
                  </a:cubicBezTo>
                  <a:cubicBezTo>
                    <a:pt x="179" y="221"/>
                    <a:pt x="234" y="176"/>
                    <a:pt x="233" y="108"/>
                  </a:cubicBezTo>
                  <a:cubicBezTo>
                    <a:pt x="231" y="42"/>
                    <a:pt x="177" y="0"/>
                    <a:pt x="1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2" name="Google Shape;16342;p22"/>
            <p:cNvSpPr/>
            <p:nvPr/>
          </p:nvSpPr>
          <p:spPr>
            <a:xfrm>
              <a:off x="1452525" y="5028100"/>
              <a:ext cx="5875" cy="5550"/>
            </a:xfrm>
            <a:custGeom>
              <a:avLst/>
              <a:gdLst/>
              <a:ahLst/>
              <a:cxnLst/>
              <a:rect l="l" t="t" r="r" b="b"/>
              <a:pathLst>
                <a:path w="235" h="222" extrusionOk="0">
                  <a:moveTo>
                    <a:pt x="123" y="1"/>
                  </a:moveTo>
                  <a:cubicBezTo>
                    <a:pt x="94" y="1"/>
                    <a:pt x="66" y="12"/>
                    <a:pt x="43" y="36"/>
                  </a:cubicBezTo>
                  <a:cubicBezTo>
                    <a:pt x="1" y="79"/>
                    <a:pt x="4" y="148"/>
                    <a:pt x="48" y="191"/>
                  </a:cubicBezTo>
                  <a:cubicBezTo>
                    <a:pt x="70" y="212"/>
                    <a:pt x="97" y="221"/>
                    <a:pt x="123" y="221"/>
                  </a:cubicBezTo>
                  <a:cubicBezTo>
                    <a:pt x="180" y="221"/>
                    <a:pt x="235" y="176"/>
                    <a:pt x="234" y="108"/>
                  </a:cubicBezTo>
                  <a:cubicBezTo>
                    <a:pt x="232" y="43"/>
                    <a:pt x="178" y="1"/>
                    <a:pt x="12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3" name="Google Shape;16343;p22"/>
            <p:cNvSpPr/>
            <p:nvPr/>
          </p:nvSpPr>
          <p:spPr>
            <a:xfrm>
              <a:off x="1681675" y="4926925"/>
              <a:ext cx="26300" cy="24875"/>
            </a:xfrm>
            <a:custGeom>
              <a:avLst/>
              <a:gdLst/>
              <a:ahLst/>
              <a:cxnLst/>
              <a:rect l="l" t="t" r="r" b="b"/>
              <a:pathLst>
                <a:path w="1052" h="995" extrusionOk="0">
                  <a:moveTo>
                    <a:pt x="545" y="1"/>
                  </a:moveTo>
                  <a:cubicBezTo>
                    <a:pt x="420" y="1"/>
                    <a:pt x="292" y="48"/>
                    <a:pt x="190" y="155"/>
                  </a:cubicBezTo>
                  <a:cubicBezTo>
                    <a:pt x="1" y="354"/>
                    <a:pt x="8" y="668"/>
                    <a:pt x="206" y="857"/>
                  </a:cubicBezTo>
                  <a:cubicBezTo>
                    <a:pt x="301" y="947"/>
                    <a:pt x="425" y="994"/>
                    <a:pt x="550" y="994"/>
                  </a:cubicBezTo>
                  <a:cubicBezTo>
                    <a:pt x="618" y="994"/>
                    <a:pt x="686" y="980"/>
                    <a:pt x="751" y="952"/>
                  </a:cubicBezTo>
                  <a:cubicBezTo>
                    <a:pt x="934" y="871"/>
                    <a:pt x="1051" y="687"/>
                    <a:pt x="1045" y="486"/>
                  </a:cubicBezTo>
                  <a:cubicBezTo>
                    <a:pt x="1038" y="192"/>
                    <a:pt x="796" y="1"/>
                    <a:pt x="54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4" name="Google Shape;16344;p22"/>
            <p:cNvSpPr/>
            <p:nvPr/>
          </p:nvSpPr>
          <p:spPr>
            <a:xfrm>
              <a:off x="2375600" y="4931600"/>
              <a:ext cx="46075" cy="41550"/>
            </a:xfrm>
            <a:custGeom>
              <a:avLst/>
              <a:gdLst/>
              <a:ahLst/>
              <a:cxnLst/>
              <a:rect l="l" t="t" r="r" b="b"/>
              <a:pathLst>
                <a:path w="1843" h="1662" extrusionOk="0">
                  <a:moveTo>
                    <a:pt x="895" y="1"/>
                  </a:moveTo>
                  <a:cubicBezTo>
                    <a:pt x="700" y="1"/>
                    <a:pt x="506" y="70"/>
                    <a:pt x="352" y="203"/>
                  </a:cubicBezTo>
                  <a:cubicBezTo>
                    <a:pt x="98" y="424"/>
                    <a:pt x="0" y="774"/>
                    <a:pt x="107" y="1094"/>
                  </a:cubicBezTo>
                  <a:cubicBezTo>
                    <a:pt x="214" y="1413"/>
                    <a:pt x="501" y="1635"/>
                    <a:pt x="836" y="1659"/>
                  </a:cubicBezTo>
                  <a:cubicBezTo>
                    <a:pt x="856" y="1661"/>
                    <a:pt x="876" y="1661"/>
                    <a:pt x="896" y="1661"/>
                  </a:cubicBezTo>
                  <a:cubicBezTo>
                    <a:pt x="1209" y="1661"/>
                    <a:pt x="1497" y="1486"/>
                    <a:pt x="1639" y="1204"/>
                  </a:cubicBezTo>
                  <a:cubicBezTo>
                    <a:pt x="1843" y="793"/>
                    <a:pt x="1678" y="294"/>
                    <a:pt x="1267" y="89"/>
                  </a:cubicBezTo>
                  <a:cubicBezTo>
                    <a:pt x="1149" y="29"/>
                    <a:pt x="1022" y="1"/>
                    <a:pt x="89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5" name="Google Shape;16345;p22"/>
            <p:cNvSpPr/>
            <p:nvPr/>
          </p:nvSpPr>
          <p:spPr>
            <a:xfrm>
              <a:off x="2231150" y="5026025"/>
              <a:ext cx="26525" cy="22900"/>
            </a:xfrm>
            <a:custGeom>
              <a:avLst/>
              <a:gdLst/>
              <a:ahLst/>
              <a:cxnLst/>
              <a:rect l="l" t="t" r="r" b="b"/>
              <a:pathLst>
                <a:path w="1061" h="916" extrusionOk="0">
                  <a:moveTo>
                    <a:pt x="538" y="0"/>
                  </a:moveTo>
                  <a:cubicBezTo>
                    <a:pt x="247" y="0"/>
                    <a:pt x="1" y="289"/>
                    <a:pt x="106" y="603"/>
                  </a:cubicBezTo>
                  <a:cubicBezTo>
                    <a:pt x="164" y="777"/>
                    <a:pt x="322" y="900"/>
                    <a:pt x="506" y="914"/>
                  </a:cubicBezTo>
                  <a:cubicBezTo>
                    <a:pt x="517" y="915"/>
                    <a:pt x="528" y="915"/>
                    <a:pt x="539" y="915"/>
                  </a:cubicBezTo>
                  <a:cubicBezTo>
                    <a:pt x="711" y="915"/>
                    <a:pt x="870" y="818"/>
                    <a:pt x="947" y="663"/>
                  </a:cubicBezTo>
                  <a:cubicBezTo>
                    <a:pt x="1060" y="437"/>
                    <a:pt x="969" y="162"/>
                    <a:pt x="743" y="50"/>
                  </a:cubicBezTo>
                  <a:cubicBezTo>
                    <a:pt x="675" y="15"/>
                    <a:pt x="605" y="0"/>
                    <a:pt x="53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6" name="Google Shape;16346;p22"/>
            <p:cNvSpPr/>
            <p:nvPr/>
          </p:nvSpPr>
          <p:spPr>
            <a:xfrm>
              <a:off x="1877625" y="5200775"/>
              <a:ext cx="35325" cy="30500"/>
            </a:xfrm>
            <a:custGeom>
              <a:avLst/>
              <a:gdLst/>
              <a:ahLst/>
              <a:cxnLst/>
              <a:rect l="l" t="t" r="r" b="b"/>
              <a:pathLst>
                <a:path w="1413" h="1220" extrusionOk="0">
                  <a:moveTo>
                    <a:pt x="715" y="0"/>
                  </a:moveTo>
                  <a:cubicBezTo>
                    <a:pt x="327" y="0"/>
                    <a:pt x="0" y="385"/>
                    <a:pt x="139" y="803"/>
                  </a:cubicBezTo>
                  <a:cubicBezTo>
                    <a:pt x="217" y="1038"/>
                    <a:pt x="428" y="1202"/>
                    <a:pt x="673" y="1218"/>
                  </a:cubicBezTo>
                  <a:cubicBezTo>
                    <a:pt x="688" y="1219"/>
                    <a:pt x="703" y="1220"/>
                    <a:pt x="717" y="1220"/>
                  </a:cubicBezTo>
                  <a:cubicBezTo>
                    <a:pt x="947" y="1220"/>
                    <a:pt x="1157" y="1090"/>
                    <a:pt x="1262" y="883"/>
                  </a:cubicBezTo>
                  <a:cubicBezTo>
                    <a:pt x="1412" y="582"/>
                    <a:pt x="1291" y="217"/>
                    <a:pt x="990" y="67"/>
                  </a:cubicBezTo>
                  <a:cubicBezTo>
                    <a:pt x="898" y="21"/>
                    <a:pt x="805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7" name="Google Shape;16347;p22"/>
            <p:cNvSpPr/>
            <p:nvPr/>
          </p:nvSpPr>
          <p:spPr>
            <a:xfrm>
              <a:off x="1696100" y="4840575"/>
              <a:ext cx="17700" cy="15300"/>
            </a:xfrm>
            <a:custGeom>
              <a:avLst/>
              <a:gdLst/>
              <a:ahLst/>
              <a:cxnLst/>
              <a:rect l="l" t="t" r="r" b="b"/>
              <a:pathLst>
                <a:path w="708" h="612" extrusionOk="0">
                  <a:moveTo>
                    <a:pt x="359" y="1"/>
                  </a:moveTo>
                  <a:cubicBezTo>
                    <a:pt x="165" y="1"/>
                    <a:pt x="0" y="193"/>
                    <a:pt x="70" y="402"/>
                  </a:cubicBezTo>
                  <a:cubicBezTo>
                    <a:pt x="115" y="540"/>
                    <a:pt x="238" y="611"/>
                    <a:pt x="360" y="611"/>
                  </a:cubicBezTo>
                  <a:cubicBezTo>
                    <a:pt x="467" y="611"/>
                    <a:pt x="575" y="556"/>
                    <a:pt x="632" y="442"/>
                  </a:cubicBezTo>
                  <a:cubicBezTo>
                    <a:pt x="707" y="292"/>
                    <a:pt x="645" y="110"/>
                    <a:pt x="495" y="34"/>
                  </a:cubicBezTo>
                  <a:cubicBezTo>
                    <a:pt x="450" y="11"/>
                    <a:pt x="404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8" name="Google Shape;16348;p22"/>
            <p:cNvSpPr/>
            <p:nvPr/>
          </p:nvSpPr>
          <p:spPr>
            <a:xfrm>
              <a:off x="1983225" y="4739500"/>
              <a:ext cx="36350" cy="32775"/>
            </a:xfrm>
            <a:custGeom>
              <a:avLst/>
              <a:gdLst/>
              <a:ahLst/>
              <a:cxnLst/>
              <a:rect l="l" t="t" r="r" b="b"/>
              <a:pathLst>
                <a:path w="1454" h="1311" extrusionOk="0">
                  <a:moveTo>
                    <a:pt x="707" y="0"/>
                  </a:moveTo>
                  <a:cubicBezTo>
                    <a:pt x="552" y="0"/>
                    <a:pt x="399" y="55"/>
                    <a:pt x="277" y="161"/>
                  </a:cubicBezTo>
                  <a:cubicBezTo>
                    <a:pt x="77" y="334"/>
                    <a:pt x="0" y="611"/>
                    <a:pt x="85" y="863"/>
                  </a:cubicBezTo>
                  <a:cubicBezTo>
                    <a:pt x="169" y="1114"/>
                    <a:pt x="396" y="1290"/>
                    <a:pt x="660" y="1309"/>
                  </a:cubicBezTo>
                  <a:cubicBezTo>
                    <a:pt x="675" y="1310"/>
                    <a:pt x="691" y="1311"/>
                    <a:pt x="706" y="1311"/>
                  </a:cubicBezTo>
                  <a:cubicBezTo>
                    <a:pt x="953" y="1311"/>
                    <a:pt x="1181" y="1173"/>
                    <a:pt x="1293" y="949"/>
                  </a:cubicBezTo>
                  <a:cubicBezTo>
                    <a:pt x="1454" y="626"/>
                    <a:pt x="1323" y="232"/>
                    <a:pt x="1000" y="69"/>
                  </a:cubicBezTo>
                  <a:cubicBezTo>
                    <a:pt x="907" y="23"/>
                    <a:pt x="807" y="0"/>
                    <a:pt x="70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9" name="Google Shape;16349;p22"/>
            <p:cNvSpPr/>
            <p:nvPr/>
          </p:nvSpPr>
          <p:spPr>
            <a:xfrm>
              <a:off x="2154150" y="4780500"/>
              <a:ext cx="8250" cy="7150"/>
            </a:xfrm>
            <a:custGeom>
              <a:avLst/>
              <a:gdLst/>
              <a:ahLst/>
              <a:cxnLst/>
              <a:rect l="l" t="t" r="r" b="b"/>
              <a:pathLst>
                <a:path w="330" h="286" extrusionOk="0">
                  <a:moveTo>
                    <a:pt x="167" y="1"/>
                  </a:moveTo>
                  <a:cubicBezTo>
                    <a:pt x="77" y="1"/>
                    <a:pt x="1" y="91"/>
                    <a:pt x="34" y="188"/>
                  </a:cubicBezTo>
                  <a:cubicBezTo>
                    <a:pt x="55" y="252"/>
                    <a:pt x="112" y="286"/>
                    <a:pt x="168" y="286"/>
                  </a:cubicBezTo>
                  <a:cubicBezTo>
                    <a:pt x="218" y="286"/>
                    <a:pt x="268" y="260"/>
                    <a:pt x="294" y="208"/>
                  </a:cubicBezTo>
                  <a:cubicBezTo>
                    <a:pt x="330" y="137"/>
                    <a:pt x="301" y="51"/>
                    <a:pt x="231" y="17"/>
                  </a:cubicBezTo>
                  <a:cubicBezTo>
                    <a:pt x="209" y="6"/>
                    <a:pt x="188" y="1"/>
                    <a:pt x="16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0" name="Google Shape;16350;p22"/>
            <p:cNvSpPr/>
            <p:nvPr/>
          </p:nvSpPr>
          <p:spPr>
            <a:xfrm>
              <a:off x="2140175" y="515160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0" y="0"/>
                  </a:moveTo>
                  <a:cubicBezTo>
                    <a:pt x="60" y="0"/>
                    <a:pt x="1" y="70"/>
                    <a:pt x="26" y="146"/>
                  </a:cubicBezTo>
                  <a:cubicBezTo>
                    <a:pt x="42" y="196"/>
                    <a:pt x="86" y="221"/>
                    <a:pt x="130" y="221"/>
                  </a:cubicBezTo>
                  <a:cubicBezTo>
                    <a:pt x="169" y="221"/>
                    <a:pt x="208" y="202"/>
                    <a:pt x="229" y="161"/>
                  </a:cubicBezTo>
                  <a:cubicBezTo>
                    <a:pt x="256" y="105"/>
                    <a:pt x="234" y="39"/>
                    <a:pt x="180" y="12"/>
                  </a:cubicBezTo>
                  <a:cubicBezTo>
                    <a:pt x="163" y="4"/>
                    <a:pt x="147" y="0"/>
                    <a:pt x="13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1" name="Google Shape;16351;p22"/>
            <p:cNvSpPr/>
            <p:nvPr/>
          </p:nvSpPr>
          <p:spPr>
            <a:xfrm>
              <a:off x="1847225" y="5003400"/>
              <a:ext cx="6425" cy="5550"/>
            </a:xfrm>
            <a:custGeom>
              <a:avLst/>
              <a:gdLst/>
              <a:ahLst/>
              <a:cxnLst/>
              <a:rect l="l" t="t" r="r" b="b"/>
              <a:pathLst>
                <a:path w="257" h="222" extrusionOk="0">
                  <a:moveTo>
                    <a:pt x="131" y="0"/>
                  </a:moveTo>
                  <a:cubicBezTo>
                    <a:pt x="61" y="0"/>
                    <a:pt x="1" y="70"/>
                    <a:pt x="26" y="146"/>
                  </a:cubicBezTo>
                  <a:cubicBezTo>
                    <a:pt x="43" y="196"/>
                    <a:pt x="87" y="221"/>
                    <a:pt x="131" y="221"/>
                  </a:cubicBezTo>
                  <a:cubicBezTo>
                    <a:pt x="170" y="221"/>
                    <a:pt x="209" y="202"/>
                    <a:pt x="229" y="161"/>
                  </a:cubicBezTo>
                  <a:cubicBezTo>
                    <a:pt x="256" y="107"/>
                    <a:pt x="234" y="39"/>
                    <a:pt x="180" y="12"/>
                  </a:cubicBezTo>
                  <a:cubicBezTo>
                    <a:pt x="164" y="4"/>
                    <a:pt x="147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2" name="Google Shape;16352;p22"/>
            <p:cNvSpPr/>
            <p:nvPr/>
          </p:nvSpPr>
          <p:spPr>
            <a:xfrm>
              <a:off x="1633475" y="5151525"/>
              <a:ext cx="28800" cy="24900"/>
            </a:xfrm>
            <a:custGeom>
              <a:avLst/>
              <a:gdLst/>
              <a:ahLst/>
              <a:cxnLst/>
              <a:rect l="l" t="t" r="r" b="b"/>
              <a:pathLst>
                <a:path w="1152" h="996" extrusionOk="0">
                  <a:moveTo>
                    <a:pt x="584" y="0"/>
                  </a:moveTo>
                  <a:cubicBezTo>
                    <a:pt x="268" y="0"/>
                    <a:pt x="1" y="315"/>
                    <a:pt x="114" y="656"/>
                  </a:cubicBezTo>
                  <a:cubicBezTo>
                    <a:pt x="177" y="846"/>
                    <a:pt x="349" y="980"/>
                    <a:pt x="550" y="994"/>
                  </a:cubicBezTo>
                  <a:cubicBezTo>
                    <a:pt x="563" y="995"/>
                    <a:pt x="575" y="995"/>
                    <a:pt x="587" y="995"/>
                  </a:cubicBezTo>
                  <a:cubicBezTo>
                    <a:pt x="773" y="995"/>
                    <a:pt x="945" y="889"/>
                    <a:pt x="1030" y="720"/>
                  </a:cubicBezTo>
                  <a:cubicBezTo>
                    <a:pt x="1151" y="475"/>
                    <a:pt x="1052" y="178"/>
                    <a:pt x="807" y="54"/>
                  </a:cubicBezTo>
                  <a:cubicBezTo>
                    <a:pt x="733" y="17"/>
                    <a:pt x="657" y="0"/>
                    <a:pt x="5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3" name="Google Shape;16353;p22"/>
            <p:cNvSpPr/>
            <p:nvPr/>
          </p:nvSpPr>
          <p:spPr>
            <a:xfrm>
              <a:off x="2008775" y="5008100"/>
              <a:ext cx="13750" cy="13000"/>
            </a:xfrm>
            <a:custGeom>
              <a:avLst/>
              <a:gdLst/>
              <a:ahLst/>
              <a:cxnLst/>
              <a:rect l="l" t="t" r="r" b="b"/>
              <a:pathLst>
                <a:path w="550" h="520" extrusionOk="0">
                  <a:moveTo>
                    <a:pt x="285" y="0"/>
                  </a:moveTo>
                  <a:cubicBezTo>
                    <a:pt x="220" y="0"/>
                    <a:pt x="153" y="25"/>
                    <a:pt x="100" y="81"/>
                  </a:cubicBezTo>
                  <a:cubicBezTo>
                    <a:pt x="1" y="185"/>
                    <a:pt x="4" y="349"/>
                    <a:pt x="107" y="448"/>
                  </a:cubicBezTo>
                  <a:cubicBezTo>
                    <a:pt x="159" y="498"/>
                    <a:pt x="222" y="520"/>
                    <a:pt x="284" y="520"/>
                  </a:cubicBezTo>
                  <a:cubicBezTo>
                    <a:pt x="419" y="520"/>
                    <a:pt x="549" y="412"/>
                    <a:pt x="546" y="254"/>
                  </a:cubicBezTo>
                  <a:cubicBezTo>
                    <a:pt x="542" y="100"/>
                    <a:pt x="416" y="0"/>
                    <a:pt x="28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4" name="Google Shape;16354;p22"/>
            <p:cNvSpPr/>
            <p:nvPr/>
          </p:nvSpPr>
          <p:spPr>
            <a:xfrm>
              <a:off x="1804550" y="4804650"/>
              <a:ext cx="27425" cy="25950"/>
            </a:xfrm>
            <a:custGeom>
              <a:avLst/>
              <a:gdLst/>
              <a:ahLst/>
              <a:cxnLst/>
              <a:rect l="l" t="t" r="r" b="b"/>
              <a:pathLst>
                <a:path w="1097" h="1038" extrusionOk="0">
                  <a:moveTo>
                    <a:pt x="569" y="0"/>
                  </a:moveTo>
                  <a:cubicBezTo>
                    <a:pt x="438" y="0"/>
                    <a:pt x="305" y="50"/>
                    <a:pt x="199" y="161"/>
                  </a:cubicBezTo>
                  <a:cubicBezTo>
                    <a:pt x="0" y="369"/>
                    <a:pt x="8" y="696"/>
                    <a:pt x="215" y="895"/>
                  </a:cubicBezTo>
                  <a:cubicBezTo>
                    <a:pt x="314" y="988"/>
                    <a:pt x="442" y="1038"/>
                    <a:pt x="572" y="1038"/>
                  </a:cubicBezTo>
                  <a:cubicBezTo>
                    <a:pt x="643" y="1038"/>
                    <a:pt x="715" y="1023"/>
                    <a:pt x="782" y="993"/>
                  </a:cubicBezTo>
                  <a:cubicBezTo>
                    <a:pt x="974" y="908"/>
                    <a:pt x="1096" y="716"/>
                    <a:pt x="1090" y="507"/>
                  </a:cubicBezTo>
                  <a:cubicBezTo>
                    <a:pt x="1083" y="200"/>
                    <a:pt x="831" y="0"/>
                    <a:pt x="56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5" name="Google Shape;16355;p22"/>
            <p:cNvSpPr/>
            <p:nvPr/>
          </p:nvSpPr>
          <p:spPr>
            <a:xfrm>
              <a:off x="1727525" y="4502975"/>
              <a:ext cx="34250" cy="32425"/>
            </a:xfrm>
            <a:custGeom>
              <a:avLst/>
              <a:gdLst/>
              <a:ahLst/>
              <a:cxnLst/>
              <a:rect l="l" t="t" r="r" b="b"/>
              <a:pathLst>
                <a:path w="1370" h="1297" extrusionOk="0">
                  <a:moveTo>
                    <a:pt x="716" y="1"/>
                  </a:moveTo>
                  <a:cubicBezTo>
                    <a:pt x="543" y="1"/>
                    <a:pt x="372" y="71"/>
                    <a:pt x="248" y="201"/>
                  </a:cubicBezTo>
                  <a:cubicBezTo>
                    <a:pt x="0" y="461"/>
                    <a:pt x="11" y="871"/>
                    <a:pt x="269" y="1118"/>
                  </a:cubicBezTo>
                  <a:cubicBezTo>
                    <a:pt x="392" y="1235"/>
                    <a:pt x="553" y="1297"/>
                    <a:pt x="716" y="1297"/>
                  </a:cubicBezTo>
                  <a:cubicBezTo>
                    <a:pt x="805" y="1297"/>
                    <a:pt x="894" y="1279"/>
                    <a:pt x="979" y="1241"/>
                  </a:cubicBezTo>
                  <a:cubicBezTo>
                    <a:pt x="1218" y="1136"/>
                    <a:pt x="1369" y="895"/>
                    <a:pt x="1363" y="634"/>
                  </a:cubicBezTo>
                  <a:cubicBezTo>
                    <a:pt x="1357" y="372"/>
                    <a:pt x="1195" y="139"/>
                    <a:pt x="950" y="45"/>
                  </a:cubicBezTo>
                  <a:cubicBezTo>
                    <a:pt x="874" y="15"/>
                    <a:pt x="795" y="1"/>
                    <a:pt x="71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6" name="Google Shape;16356;p22"/>
            <p:cNvSpPr/>
            <p:nvPr/>
          </p:nvSpPr>
          <p:spPr>
            <a:xfrm>
              <a:off x="2907700" y="4426125"/>
              <a:ext cx="20650" cy="19500"/>
            </a:xfrm>
            <a:custGeom>
              <a:avLst/>
              <a:gdLst/>
              <a:ahLst/>
              <a:cxnLst/>
              <a:rect l="l" t="t" r="r" b="b"/>
              <a:pathLst>
                <a:path w="826" h="780" extrusionOk="0">
                  <a:moveTo>
                    <a:pt x="428" y="0"/>
                  </a:moveTo>
                  <a:cubicBezTo>
                    <a:pt x="330" y="0"/>
                    <a:pt x="229" y="38"/>
                    <a:pt x="150" y="122"/>
                  </a:cubicBezTo>
                  <a:cubicBezTo>
                    <a:pt x="1" y="276"/>
                    <a:pt x="7" y="523"/>
                    <a:pt x="163" y="672"/>
                  </a:cubicBezTo>
                  <a:cubicBezTo>
                    <a:pt x="241" y="747"/>
                    <a:pt x="336" y="780"/>
                    <a:pt x="428" y="780"/>
                  </a:cubicBezTo>
                  <a:cubicBezTo>
                    <a:pt x="631" y="780"/>
                    <a:pt x="825" y="619"/>
                    <a:pt x="820" y="382"/>
                  </a:cubicBezTo>
                  <a:cubicBezTo>
                    <a:pt x="814" y="150"/>
                    <a:pt x="624" y="0"/>
                    <a:pt x="42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7" name="Google Shape;16357;p22"/>
            <p:cNvSpPr/>
            <p:nvPr/>
          </p:nvSpPr>
          <p:spPr>
            <a:xfrm>
              <a:off x="2777625" y="5193825"/>
              <a:ext cx="54800" cy="51850"/>
            </a:xfrm>
            <a:custGeom>
              <a:avLst/>
              <a:gdLst/>
              <a:ahLst/>
              <a:cxnLst/>
              <a:rect l="l" t="t" r="r" b="b"/>
              <a:pathLst>
                <a:path w="2192" h="2074" extrusionOk="0">
                  <a:moveTo>
                    <a:pt x="1147" y="1"/>
                  </a:moveTo>
                  <a:cubicBezTo>
                    <a:pt x="869" y="1"/>
                    <a:pt x="596" y="112"/>
                    <a:pt x="396" y="321"/>
                  </a:cubicBezTo>
                  <a:cubicBezTo>
                    <a:pt x="0" y="736"/>
                    <a:pt x="15" y="1391"/>
                    <a:pt x="430" y="1786"/>
                  </a:cubicBezTo>
                  <a:cubicBezTo>
                    <a:pt x="627" y="1974"/>
                    <a:pt x="885" y="2073"/>
                    <a:pt x="1146" y="2073"/>
                  </a:cubicBezTo>
                  <a:cubicBezTo>
                    <a:pt x="1288" y="2073"/>
                    <a:pt x="1430" y="2044"/>
                    <a:pt x="1565" y="1985"/>
                  </a:cubicBezTo>
                  <a:cubicBezTo>
                    <a:pt x="1948" y="1815"/>
                    <a:pt x="2192" y="1432"/>
                    <a:pt x="2181" y="1012"/>
                  </a:cubicBezTo>
                  <a:cubicBezTo>
                    <a:pt x="2172" y="593"/>
                    <a:pt x="1911" y="222"/>
                    <a:pt x="1520" y="70"/>
                  </a:cubicBezTo>
                  <a:cubicBezTo>
                    <a:pt x="1399" y="23"/>
                    <a:pt x="1272" y="1"/>
                    <a:pt x="11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8" name="Google Shape;16358;p22"/>
            <p:cNvSpPr/>
            <p:nvPr/>
          </p:nvSpPr>
          <p:spPr>
            <a:xfrm>
              <a:off x="2906425" y="3822250"/>
              <a:ext cx="31775" cy="31800"/>
            </a:xfrm>
            <a:custGeom>
              <a:avLst/>
              <a:gdLst/>
              <a:ahLst/>
              <a:cxnLst/>
              <a:rect l="l" t="t" r="r" b="b"/>
              <a:pathLst>
                <a:path w="1271" h="1272" extrusionOk="0">
                  <a:moveTo>
                    <a:pt x="637" y="1"/>
                  </a:moveTo>
                  <a:cubicBezTo>
                    <a:pt x="285" y="1"/>
                    <a:pt x="1" y="285"/>
                    <a:pt x="1" y="637"/>
                  </a:cubicBezTo>
                  <a:cubicBezTo>
                    <a:pt x="1" y="987"/>
                    <a:pt x="285" y="1271"/>
                    <a:pt x="637" y="1271"/>
                  </a:cubicBezTo>
                  <a:cubicBezTo>
                    <a:pt x="987" y="1271"/>
                    <a:pt x="1271" y="987"/>
                    <a:pt x="1271" y="637"/>
                  </a:cubicBezTo>
                  <a:cubicBezTo>
                    <a:pt x="1271" y="285"/>
                    <a:pt x="987" y="1"/>
                    <a:pt x="63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9" name="Google Shape;16359;p22"/>
            <p:cNvSpPr/>
            <p:nvPr/>
          </p:nvSpPr>
          <p:spPr>
            <a:xfrm>
              <a:off x="2215025" y="3802925"/>
              <a:ext cx="27300" cy="23375"/>
            </a:xfrm>
            <a:custGeom>
              <a:avLst/>
              <a:gdLst/>
              <a:ahLst/>
              <a:cxnLst/>
              <a:rect l="l" t="t" r="r" b="b"/>
              <a:pathLst>
                <a:path w="1092" h="935" extrusionOk="0">
                  <a:moveTo>
                    <a:pt x="471" y="0"/>
                  </a:moveTo>
                  <a:cubicBezTo>
                    <a:pt x="231" y="0"/>
                    <a:pt x="1" y="187"/>
                    <a:pt x="1" y="469"/>
                  </a:cubicBezTo>
                  <a:cubicBezTo>
                    <a:pt x="1" y="726"/>
                    <a:pt x="210" y="935"/>
                    <a:pt x="468" y="935"/>
                  </a:cubicBezTo>
                  <a:cubicBezTo>
                    <a:pt x="883" y="935"/>
                    <a:pt x="1092" y="433"/>
                    <a:pt x="797" y="138"/>
                  </a:cubicBezTo>
                  <a:cubicBezTo>
                    <a:pt x="703" y="43"/>
                    <a:pt x="586" y="0"/>
                    <a:pt x="47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0" name="Google Shape;16360;p22"/>
            <p:cNvSpPr/>
            <p:nvPr/>
          </p:nvSpPr>
          <p:spPr>
            <a:xfrm>
              <a:off x="2491325" y="3339825"/>
              <a:ext cx="72850" cy="70100"/>
            </a:xfrm>
            <a:custGeom>
              <a:avLst/>
              <a:gdLst/>
              <a:ahLst/>
              <a:cxnLst/>
              <a:rect l="l" t="t" r="r" b="b"/>
              <a:pathLst>
                <a:path w="2914" h="2804" extrusionOk="0">
                  <a:moveTo>
                    <a:pt x="1400" y="1"/>
                  </a:moveTo>
                  <a:cubicBezTo>
                    <a:pt x="1220" y="1"/>
                    <a:pt x="1038" y="36"/>
                    <a:pt x="865" y="107"/>
                  </a:cubicBezTo>
                  <a:cubicBezTo>
                    <a:pt x="342" y="325"/>
                    <a:pt x="1" y="836"/>
                    <a:pt x="1" y="1403"/>
                  </a:cubicBezTo>
                  <a:cubicBezTo>
                    <a:pt x="1" y="2177"/>
                    <a:pt x="627" y="2804"/>
                    <a:pt x="1401" y="2804"/>
                  </a:cubicBezTo>
                  <a:cubicBezTo>
                    <a:pt x="1968" y="2804"/>
                    <a:pt x="2479" y="2462"/>
                    <a:pt x="2696" y="1938"/>
                  </a:cubicBezTo>
                  <a:cubicBezTo>
                    <a:pt x="2914" y="1415"/>
                    <a:pt x="2793" y="812"/>
                    <a:pt x="2392" y="412"/>
                  </a:cubicBezTo>
                  <a:cubicBezTo>
                    <a:pt x="2124" y="143"/>
                    <a:pt x="1766" y="1"/>
                    <a:pt x="140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1" name="Google Shape;16361;p22"/>
            <p:cNvSpPr/>
            <p:nvPr/>
          </p:nvSpPr>
          <p:spPr>
            <a:xfrm>
              <a:off x="2339550" y="3382650"/>
              <a:ext cx="32375" cy="31150"/>
            </a:xfrm>
            <a:custGeom>
              <a:avLst/>
              <a:gdLst/>
              <a:ahLst/>
              <a:cxnLst/>
              <a:rect l="l" t="t" r="r" b="b"/>
              <a:pathLst>
                <a:path w="1295" h="1246" extrusionOk="0">
                  <a:moveTo>
                    <a:pt x="623" y="0"/>
                  </a:moveTo>
                  <a:cubicBezTo>
                    <a:pt x="543" y="0"/>
                    <a:pt x="462" y="16"/>
                    <a:pt x="386" y="47"/>
                  </a:cubicBezTo>
                  <a:cubicBezTo>
                    <a:pt x="153" y="145"/>
                    <a:pt x="1" y="372"/>
                    <a:pt x="1" y="623"/>
                  </a:cubicBezTo>
                  <a:cubicBezTo>
                    <a:pt x="1" y="967"/>
                    <a:pt x="279" y="1245"/>
                    <a:pt x="623" y="1245"/>
                  </a:cubicBezTo>
                  <a:cubicBezTo>
                    <a:pt x="876" y="1245"/>
                    <a:pt x="1103" y="1094"/>
                    <a:pt x="1199" y="862"/>
                  </a:cubicBezTo>
                  <a:cubicBezTo>
                    <a:pt x="1295" y="629"/>
                    <a:pt x="1242" y="362"/>
                    <a:pt x="1063" y="183"/>
                  </a:cubicBezTo>
                  <a:cubicBezTo>
                    <a:pt x="945" y="64"/>
                    <a:pt x="785" y="0"/>
                    <a:pt x="62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2" name="Google Shape;16362;p22"/>
            <p:cNvSpPr/>
            <p:nvPr/>
          </p:nvSpPr>
          <p:spPr>
            <a:xfrm>
              <a:off x="1408075" y="3583625"/>
              <a:ext cx="108075" cy="104000"/>
            </a:xfrm>
            <a:custGeom>
              <a:avLst/>
              <a:gdLst/>
              <a:ahLst/>
              <a:cxnLst/>
              <a:rect l="l" t="t" r="r" b="b"/>
              <a:pathLst>
                <a:path w="4323" h="4160" extrusionOk="0">
                  <a:moveTo>
                    <a:pt x="2080" y="0"/>
                  </a:moveTo>
                  <a:cubicBezTo>
                    <a:pt x="1812" y="0"/>
                    <a:pt x="1542" y="52"/>
                    <a:pt x="1284" y="159"/>
                  </a:cubicBezTo>
                  <a:cubicBezTo>
                    <a:pt x="507" y="481"/>
                    <a:pt x="1" y="1239"/>
                    <a:pt x="1" y="2080"/>
                  </a:cubicBezTo>
                  <a:cubicBezTo>
                    <a:pt x="1" y="3227"/>
                    <a:pt x="931" y="4159"/>
                    <a:pt x="2080" y="4159"/>
                  </a:cubicBezTo>
                  <a:cubicBezTo>
                    <a:pt x="2921" y="4159"/>
                    <a:pt x="3679" y="3653"/>
                    <a:pt x="4000" y="2875"/>
                  </a:cubicBezTo>
                  <a:cubicBezTo>
                    <a:pt x="4322" y="2098"/>
                    <a:pt x="4145" y="1204"/>
                    <a:pt x="3550" y="609"/>
                  </a:cubicBezTo>
                  <a:cubicBezTo>
                    <a:pt x="3153" y="212"/>
                    <a:pt x="2621" y="0"/>
                    <a:pt x="208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3" name="Google Shape;16363;p22"/>
            <p:cNvSpPr/>
            <p:nvPr/>
          </p:nvSpPr>
          <p:spPr>
            <a:xfrm>
              <a:off x="1456175" y="3479925"/>
              <a:ext cx="18225" cy="15600"/>
            </a:xfrm>
            <a:custGeom>
              <a:avLst/>
              <a:gdLst/>
              <a:ahLst/>
              <a:cxnLst/>
              <a:rect l="l" t="t" r="r" b="b"/>
              <a:pathLst>
                <a:path w="729" h="624" extrusionOk="0">
                  <a:moveTo>
                    <a:pt x="314" y="1"/>
                  </a:moveTo>
                  <a:cubicBezTo>
                    <a:pt x="154" y="1"/>
                    <a:pt x="1" y="125"/>
                    <a:pt x="1" y="312"/>
                  </a:cubicBezTo>
                  <a:cubicBezTo>
                    <a:pt x="1" y="485"/>
                    <a:pt x="139" y="623"/>
                    <a:pt x="312" y="623"/>
                  </a:cubicBezTo>
                  <a:cubicBezTo>
                    <a:pt x="588" y="623"/>
                    <a:pt x="728" y="288"/>
                    <a:pt x="531" y="93"/>
                  </a:cubicBezTo>
                  <a:cubicBezTo>
                    <a:pt x="468" y="29"/>
                    <a:pt x="390" y="1"/>
                    <a:pt x="3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4" name="Google Shape;16364;p22"/>
            <p:cNvSpPr/>
            <p:nvPr/>
          </p:nvSpPr>
          <p:spPr>
            <a:xfrm>
              <a:off x="1292725" y="3596675"/>
              <a:ext cx="27300" cy="23375"/>
            </a:xfrm>
            <a:custGeom>
              <a:avLst/>
              <a:gdLst/>
              <a:ahLst/>
              <a:cxnLst/>
              <a:rect l="l" t="t" r="r" b="b"/>
              <a:pathLst>
                <a:path w="1092" h="935" extrusionOk="0">
                  <a:moveTo>
                    <a:pt x="471" y="0"/>
                  </a:moveTo>
                  <a:cubicBezTo>
                    <a:pt x="231" y="0"/>
                    <a:pt x="0" y="187"/>
                    <a:pt x="0" y="469"/>
                  </a:cubicBezTo>
                  <a:cubicBezTo>
                    <a:pt x="0" y="726"/>
                    <a:pt x="209" y="935"/>
                    <a:pt x="468" y="935"/>
                  </a:cubicBezTo>
                  <a:cubicBezTo>
                    <a:pt x="884" y="935"/>
                    <a:pt x="1092" y="431"/>
                    <a:pt x="797" y="138"/>
                  </a:cubicBezTo>
                  <a:cubicBezTo>
                    <a:pt x="702" y="43"/>
                    <a:pt x="586" y="0"/>
                    <a:pt x="47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5" name="Google Shape;16365;p22"/>
            <p:cNvSpPr/>
            <p:nvPr/>
          </p:nvSpPr>
          <p:spPr>
            <a:xfrm>
              <a:off x="708975" y="3514975"/>
              <a:ext cx="64775" cy="62325"/>
            </a:xfrm>
            <a:custGeom>
              <a:avLst/>
              <a:gdLst/>
              <a:ahLst/>
              <a:cxnLst/>
              <a:rect l="l" t="t" r="r" b="b"/>
              <a:pathLst>
                <a:path w="2591" h="2493" extrusionOk="0">
                  <a:moveTo>
                    <a:pt x="1247" y="1"/>
                  </a:moveTo>
                  <a:cubicBezTo>
                    <a:pt x="1086" y="1"/>
                    <a:pt x="924" y="32"/>
                    <a:pt x="770" y="96"/>
                  </a:cubicBezTo>
                  <a:cubicBezTo>
                    <a:pt x="304" y="289"/>
                    <a:pt x="1" y="743"/>
                    <a:pt x="1" y="1246"/>
                  </a:cubicBezTo>
                  <a:cubicBezTo>
                    <a:pt x="1" y="1934"/>
                    <a:pt x="558" y="2492"/>
                    <a:pt x="1247" y="2492"/>
                  </a:cubicBezTo>
                  <a:cubicBezTo>
                    <a:pt x="1750" y="2492"/>
                    <a:pt x="2204" y="2188"/>
                    <a:pt x="2397" y="1723"/>
                  </a:cubicBezTo>
                  <a:cubicBezTo>
                    <a:pt x="2590" y="1257"/>
                    <a:pt x="2484" y="722"/>
                    <a:pt x="2127" y="365"/>
                  </a:cubicBezTo>
                  <a:cubicBezTo>
                    <a:pt x="1889" y="127"/>
                    <a:pt x="1571" y="1"/>
                    <a:pt x="12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6" name="Google Shape;16366;p22"/>
            <p:cNvSpPr/>
            <p:nvPr/>
          </p:nvSpPr>
          <p:spPr>
            <a:xfrm>
              <a:off x="767375" y="3939150"/>
              <a:ext cx="40450" cy="38925"/>
            </a:xfrm>
            <a:custGeom>
              <a:avLst/>
              <a:gdLst/>
              <a:ahLst/>
              <a:cxnLst/>
              <a:rect l="l" t="t" r="r" b="b"/>
              <a:pathLst>
                <a:path w="1618" h="1557" extrusionOk="0">
                  <a:moveTo>
                    <a:pt x="779" y="0"/>
                  </a:moveTo>
                  <a:cubicBezTo>
                    <a:pt x="679" y="0"/>
                    <a:pt x="578" y="20"/>
                    <a:pt x="481" y="60"/>
                  </a:cubicBezTo>
                  <a:cubicBezTo>
                    <a:pt x="190" y="180"/>
                    <a:pt x="0" y="464"/>
                    <a:pt x="0" y="778"/>
                  </a:cubicBezTo>
                  <a:cubicBezTo>
                    <a:pt x="0" y="1208"/>
                    <a:pt x="349" y="1557"/>
                    <a:pt x="779" y="1557"/>
                  </a:cubicBezTo>
                  <a:cubicBezTo>
                    <a:pt x="1093" y="1557"/>
                    <a:pt x="1377" y="1367"/>
                    <a:pt x="1497" y="1077"/>
                  </a:cubicBezTo>
                  <a:cubicBezTo>
                    <a:pt x="1618" y="786"/>
                    <a:pt x="1552" y="450"/>
                    <a:pt x="1329" y="228"/>
                  </a:cubicBezTo>
                  <a:cubicBezTo>
                    <a:pt x="1180" y="79"/>
                    <a:pt x="981" y="0"/>
                    <a:pt x="77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7" name="Google Shape;16367;p22"/>
            <p:cNvSpPr/>
            <p:nvPr/>
          </p:nvSpPr>
          <p:spPr>
            <a:xfrm>
              <a:off x="343175" y="3853525"/>
              <a:ext cx="62300" cy="62300"/>
            </a:xfrm>
            <a:custGeom>
              <a:avLst/>
              <a:gdLst/>
              <a:ahLst/>
              <a:cxnLst/>
              <a:rect l="l" t="t" r="r" b="b"/>
              <a:pathLst>
                <a:path w="2492" h="2492" extrusionOk="0">
                  <a:moveTo>
                    <a:pt x="1247" y="0"/>
                  </a:moveTo>
                  <a:cubicBezTo>
                    <a:pt x="558" y="0"/>
                    <a:pt x="1" y="558"/>
                    <a:pt x="1" y="1247"/>
                  </a:cubicBezTo>
                  <a:cubicBezTo>
                    <a:pt x="1" y="1933"/>
                    <a:pt x="558" y="2491"/>
                    <a:pt x="1247" y="2491"/>
                  </a:cubicBezTo>
                  <a:cubicBezTo>
                    <a:pt x="1933" y="2491"/>
                    <a:pt x="2491" y="1933"/>
                    <a:pt x="2491" y="1247"/>
                  </a:cubicBezTo>
                  <a:cubicBezTo>
                    <a:pt x="2491" y="558"/>
                    <a:pt x="1933" y="0"/>
                    <a:pt x="124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8" name="Google Shape;16368;p22"/>
            <p:cNvSpPr/>
            <p:nvPr/>
          </p:nvSpPr>
          <p:spPr>
            <a:xfrm>
              <a:off x="323700" y="3666725"/>
              <a:ext cx="40500" cy="38950"/>
            </a:xfrm>
            <a:custGeom>
              <a:avLst/>
              <a:gdLst/>
              <a:ahLst/>
              <a:cxnLst/>
              <a:rect l="l" t="t" r="r" b="b"/>
              <a:pathLst>
                <a:path w="1620" h="1558" extrusionOk="0">
                  <a:moveTo>
                    <a:pt x="778" y="1"/>
                  </a:moveTo>
                  <a:cubicBezTo>
                    <a:pt x="679" y="1"/>
                    <a:pt x="578" y="20"/>
                    <a:pt x="482" y="59"/>
                  </a:cubicBezTo>
                  <a:cubicBezTo>
                    <a:pt x="192" y="181"/>
                    <a:pt x="1" y="464"/>
                    <a:pt x="1" y="779"/>
                  </a:cubicBezTo>
                  <a:cubicBezTo>
                    <a:pt x="1" y="1209"/>
                    <a:pt x="350" y="1558"/>
                    <a:pt x="780" y="1558"/>
                  </a:cubicBezTo>
                  <a:cubicBezTo>
                    <a:pt x="1095" y="1558"/>
                    <a:pt x="1379" y="1369"/>
                    <a:pt x="1499" y="1077"/>
                  </a:cubicBezTo>
                  <a:cubicBezTo>
                    <a:pt x="1620" y="787"/>
                    <a:pt x="1554" y="452"/>
                    <a:pt x="1330" y="229"/>
                  </a:cubicBezTo>
                  <a:cubicBezTo>
                    <a:pt x="1180" y="80"/>
                    <a:pt x="981" y="1"/>
                    <a:pt x="77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9" name="Google Shape;16369;p22"/>
            <p:cNvSpPr/>
            <p:nvPr/>
          </p:nvSpPr>
          <p:spPr>
            <a:xfrm>
              <a:off x="238075" y="3974125"/>
              <a:ext cx="27350" cy="23425"/>
            </a:xfrm>
            <a:custGeom>
              <a:avLst/>
              <a:gdLst/>
              <a:ahLst/>
              <a:cxnLst/>
              <a:rect l="l" t="t" r="r" b="b"/>
              <a:pathLst>
                <a:path w="1094" h="937" extrusionOk="0">
                  <a:moveTo>
                    <a:pt x="472" y="0"/>
                  </a:moveTo>
                  <a:cubicBezTo>
                    <a:pt x="231" y="0"/>
                    <a:pt x="1" y="187"/>
                    <a:pt x="2" y="469"/>
                  </a:cubicBezTo>
                  <a:cubicBezTo>
                    <a:pt x="2" y="727"/>
                    <a:pt x="211" y="936"/>
                    <a:pt x="469" y="936"/>
                  </a:cubicBezTo>
                  <a:cubicBezTo>
                    <a:pt x="886" y="935"/>
                    <a:pt x="1093" y="431"/>
                    <a:pt x="799" y="138"/>
                  </a:cubicBezTo>
                  <a:cubicBezTo>
                    <a:pt x="703" y="43"/>
                    <a:pt x="586" y="0"/>
                    <a:pt x="4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0" name="Google Shape;16370;p22"/>
            <p:cNvSpPr/>
            <p:nvPr/>
          </p:nvSpPr>
          <p:spPr>
            <a:xfrm>
              <a:off x="1417250" y="3931350"/>
              <a:ext cx="18225" cy="15625"/>
            </a:xfrm>
            <a:custGeom>
              <a:avLst/>
              <a:gdLst/>
              <a:ahLst/>
              <a:cxnLst/>
              <a:rect l="l" t="t" r="r" b="b"/>
              <a:pathLst>
                <a:path w="729" h="625" extrusionOk="0">
                  <a:moveTo>
                    <a:pt x="314" y="1"/>
                  </a:moveTo>
                  <a:cubicBezTo>
                    <a:pt x="154" y="1"/>
                    <a:pt x="1" y="125"/>
                    <a:pt x="1" y="313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590" y="624"/>
                    <a:pt x="728" y="289"/>
                    <a:pt x="533" y="92"/>
                  </a:cubicBezTo>
                  <a:cubicBezTo>
                    <a:pt x="469" y="29"/>
                    <a:pt x="391" y="1"/>
                    <a:pt x="3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1" name="Google Shape;16371;p22"/>
            <p:cNvSpPr/>
            <p:nvPr/>
          </p:nvSpPr>
          <p:spPr>
            <a:xfrm>
              <a:off x="1724700" y="4188175"/>
              <a:ext cx="18200" cy="15625"/>
            </a:xfrm>
            <a:custGeom>
              <a:avLst/>
              <a:gdLst/>
              <a:ahLst/>
              <a:cxnLst/>
              <a:rect l="l" t="t" r="r" b="b"/>
              <a:pathLst>
                <a:path w="728" h="625" extrusionOk="0">
                  <a:moveTo>
                    <a:pt x="314" y="1"/>
                  </a:moveTo>
                  <a:cubicBezTo>
                    <a:pt x="154" y="1"/>
                    <a:pt x="0" y="125"/>
                    <a:pt x="0" y="313"/>
                  </a:cubicBezTo>
                  <a:cubicBezTo>
                    <a:pt x="0" y="485"/>
                    <a:pt x="139" y="624"/>
                    <a:pt x="312" y="624"/>
                  </a:cubicBezTo>
                  <a:cubicBezTo>
                    <a:pt x="588" y="624"/>
                    <a:pt x="728" y="289"/>
                    <a:pt x="531" y="92"/>
                  </a:cubicBezTo>
                  <a:cubicBezTo>
                    <a:pt x="468" y="29"/>
                    <a:pt x="390" y="1"/>
                    <a:pt x="3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2" name="Google Shape;16372;p22"/>
            <p:cNvSpPr/>
            <p:nvPr/>
          </p:nvSpPr>
          <p:spPr>
            <a:xfrm>
              <a:off x="1923150" y="3623925"/>
              <a:ext cx="40475" cy="38975"/>
            </a:xfrm>
            <a:custGeom>
              <a:avLst/>
              <a:gdLst/>
              <a:ahLst/>
              <a:cxnLst/>
              <a:rect l="l" t="t" r="r" b="b"/>
              <a:pathLst>
                <a:path w="1619" h="1559" extrusionOk="0">
                  <a:moveTo>
                    <a:pt x="779" y="0"/>
                  </a:moveTo>
                  <a:cubicBezTo>
                    <a:pt x="679" y="0"/>
                    <a:pt x="578" y="20"/>
                    <a:pt x="481" y="59"/>
                  </a:cubicBezTo>
                  <a:cubicBezTo>
                    <a:pt x="191" y="180"/>
                    <a:pt x="2" y="464"/>
                    <a:pt x="2" y="779"/>
                  </a:cubicBezTo>
                  <a:cubicBezTo>
                    <a:pt x="0" y="1209"/>
                    <a:pt x="349" y="1558"/>
                    <a:pt x="779" y="1558"/>
                  </a:cubicBezTo>
                  <a:cubicBezTo>
                    <a:pt x="1094" y="1558"/>
                    <a:pt x="1378" y="1367"/>
                    <a:pt x="1499" y="1077"/>
                  </a:cubicBezTo>
                  <a:cubicBezTo>
                    <a:pt x="1619" y="785"/>
                    <a:pt x="1553" y="452"/>
                    <a:pt x="1330" y="228"/>
                  </a:cubicBezTo>
                  <a:cubicBezTo>
                    <a:pt x="1181" y="79"/>
                    <a:pt x="982" y="0"/>
                    <a:pt x="77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3" name="Google Shape;16373;p22"/>
            <p:cNvSpPr/>
            <p:nvPr/>
          </p:nvSpPr>
          <p:spPr>
            <a:xfrm>
              <a:off x="1612425" y="4592100"/>
              <a:ext cx="6600" cy="5675"/>
            </a:xfrm>
            <a:custGeom>
              <a:avLst/>
              <a:gdLst/>
              <a:ahLst/>
              <a:cxnLst/>
              <a:rect l="l" t="t" r="r" b="b"/>
              <a:pathLst>
                <a:path w="264" h="227" extrusionOk="0">
                  <a:moveTo>
                    <a:pt x="114" y="0"/>
                  </a:moveTo>
                  <a:cubicBezTo>
                    <a:pt x="56" y="0"/>
                    <a:pt x="0" y="46"/>
                    <a:pt x="0" y="114"/>
                  </a:cubicBezTo>
                  <a:cubicBezTo>
                    <a:pt x="0" y="176"/>
                    <a:pt x="50" y="227"/>
                    <a:pt x="113" y="227"/>
                  </a:cubicBezTo>
                  <a:cubicBezTo>
                    <a:pt x="212" y="227"/>
                    <a:pt x="263" y="105"/>
                    <a:pt x="193" y="33"/>
                  </a:cubicBezTo>
                  <a:cubicBezTo>
                    <a:pt x="170" y="10"/>
                    <a:pt x="142" y="0"/>
                    <a:pt x="11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4" name="Google Shape;16374;p22"/>
            <p:cNvSpPr/>
            <p:nvPr/>
          </p:nvSpPr>
          <p:spPr>
            <a:xfrm>
              <a:off x="1324250" y="4674600"/>
              <a:ext cx="6650" cy="5650"/>
            </a:xfrm>
            <a:custGeom>
              <a:avLst/>
              <a:gdLst/>
              <a:ahLst/>
              <a:cxnLst/>
              <a:rect l="l" t="t" r="r" b="b"/>
              <a:pathLst>
                <a:path w="266" h="226" extrusionOk="0">
                  <a:moveTo>
                    <a:pt x="115" y="1"/>
                  </a:moveTo>
                  <a:cubicBezTo>
                    <a:pt x="57" y="1"/>
                    <a:pt x="1" y="46"/>
                    <a:pt x="1" y="115"/>
                  </a:cubicBezTo>
                  <a:cubicBezTo>
                    <a:pt x="2" y="176"/>
                    <a:pt x="52" y="226"/>
                    <a:pt x="113" y="226"/>
                  </a:cubicBezTo>
                  <a:cubicBezTo>
                    <a:pt x="214" y="226"/>
                    <a:pt x="265" y="104"/>
                    <a:pt x="193" y="34"/>
                  </a:cubicBezTo>
                  <a:cubicBezTo>
                    <a:pt x="170" y="11"/>
                    <a:pt x="142" y="1"/>
                    <a:pt x="11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5" name="Google Shape;16375;p22"/>
            <p:cNvSpPr/>
            <p:nvPr/>
          </p:nvSpPr>
          <p:spPr>
            <a:xfrm>
              <a:off x="1962100" y="4316550"/>
              <a:ext cx="19650" cy="16850"/>
            </a:xfrm>
            <a:custGeom>
              <a:avLst/>
              <a:gdLst/>
              <a:ahLst/>
              <a:cxnLst/>
              <a:rect l="l" t="t" r="r" b="b"/>
              <a:pathLst>
                <a:path w="786" h="674" extrusionOk="0">
                  <a:moveTo>
                    <a:pt x="338" y="1"/>
                  </a:moveTo>
                  <a:cubicBezTo>
                    <a:pt x="166" y="1"/>
                    <a:pt x="1" y="134"/>
                    <a:pt x="1" y="337"/>
                  </a:cubicBezTo>
                  <a:cubicBezTo>
                    <a:pt x="1" y="523"/>
                    <a:pt x="151" y="673"/>
                    <a:pt x="336" y="673"/>
                  </a:cubicBezTo>
                  <a:cubicBezTo>
                    <a:pt x="635" y="673"/>
                    <a:pt x="785" y="311"/>
                    <a:pt x="573" y="99"/>
                  </a:cubicBezTo>
                  <a:cubicBezTo>
                    <a:pt x="505" y="31"/>
                    <a:pt x="421" y="1"/>
                    <a:pt x="33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6" name="Google Shape;16376;p22"/>
            <p:cNvSpPr/>
            <p:nvPr/>
          </p:nvSpPr>
          <p:spPr>
            <a:xfrm>
              <a:off x="1875375" y="4334725"/>
              <a:ext cx="6600" cy="5700"/>
            </a:xfrm>
            <a:custGeom>
              <a:avLst/>
              <a:gdLst/>
              <a:ahLst/>
              <a:cxnLst/>
              <a:rect l="l" t="t" r="r" b="b"/>
              <a:pathLst>
                <a:path w="264" h="228" extrusionOk="0">
                  <a:moveTo>
                    <a:pt x="114" y="1"/>
                  </a:moveTo>
                  <a:cubicBezTo>
                    <a:pt x="56" y="1"/>
                    <a:pt x="1" y="46"/>
                    <a:pt x="1" y="115"/>
                  </a:cubicBezTo>
                  <a:cubicBezTo>
                    <a:pt x="1" y="176"/>
                    <a:pt x="50" y="227"/>
                    <a:pt x="113" y="227"/>
                  </a:cubicBezTo>
                  <a:cubicBezTo>
                    <a:pt x="213" y="227"/>
                    <a:pt x="264" y="106"/>
                    <a:pt x="193" y="34"/>
                  </a:cubicBezTo>
                  <a:cubicBezTo>
                    <a:pt x="170" y="11"/>
                    <a:pt x="142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7" name="Google Shape;16377;p22"/>
            <p:cNvSpPr/>
            <p:nvPr/>
          </p:nvSpPr>
          <p:spPr>
            <a:xfrm>
              <a:off x="2272600" y="4176675"/>
              <a:ext cx="6625" cy="5675"/>
            </a:xfrm>
            <a:custGeom>
              <a:avLst/>
              <a:gdLst/>
              <a:ahLst/>
              <a:cxnLst/>
              <a:rect l="l" t="t" r="r" b="b"/>
              <a:pathLst>
                <a:path w="265" h="227" extrusionOk="0">
                  <a:moveTo>
                    <a:pt x="114" y="1"/>
                  </a:moveTo>
                  <a:cubicBezTo>
                    <a:pt x="56" y="1"/>
                    <a:pt x="0" y="45"/>
                    <a:pt x="0" y="113"/>
                  </a:cubicBezTo>
                  <a:cubicBezTo>
                    <a:pt x="0" y="175"/>
                    <a:pt x="50" y="226"/>
                    <a:pt x="113" y="226"/>
                  </a:cubicBezTo>
                  <a:cubicBezTo>
                    <a:pt x="114" y="226"/>
                    <a:pt x="114" y="226"/>
                    <a:pt x="115" y="226"/>
                  </a:cubicBezTo>
                  <a:cubicBezTo>
                    <a:pt x="214" y="226"/>
                    <a:pt x="265" y="105"/>
                    <a:pt x="194" y="34"/>
                  </a:cubicBezTo>
                  <a:cubicBezTo>
                    <a:pt x="171" y="11"/>
                    <a:pt x="142" y="1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8" name="Google Shape;16378;p22"/>
            <p:cNvSpPr/>
            <p:nvPr/>
          </p:nvSpPr>
          <p:spPr>
            <a:xfrm>
              <a:off x="2405475" y="4158500"/>
              <a:ext cx="16350" cy="14025"/>
            </a:xfrm>
            <a:custGeom>
              <a:avLst/>
              <a:gdLst/>
              <a:ahLst/>
              <a:cxnLst/>
              <a:rect l="l" t="t" r="r" b="b"/>
              <a:pathLst>
                <a:path w="654" h="561" extrusionOk="0">
                  <a:moveTo>
                    <a:pt x="283" y="1"/>
                  </a:moveTo>
                  <a:cubicBezTo>
                    <a:pt x="139" y="1"/>
                    <a:pt x="0" y="112"/>
                    <a:pt x="0" y="281"/>
                  </a:cubicBezTo>
                  <a:cubicBezTo>
                    <a:pt x="0" y="436"/>
                    <a:pt x="126" y="561"/>
                    <a:pt x="281" y="561"/>
                  </a:cubicBezTo>
                  <a:cubicBezTo>
                    <a:pt x="529" y="561"/>
                    <a:pt x="654" y="259"/>
                    <a:pt x="478" y="83"/>
                  </a:cubicBezTo>
                  <a:cubicBezTo>
                    <a:pt x="421" y="26"/>
                    <a:pt x="351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9" name="Google Shape;16379;p22"/>
            <p:cNvSpPr/>
            <p:nvPr/>
          </p:nvSpPr>
          <p:spPr>
            <a:xfrm>
              <a:off x="2338350" y="4287175"/>
              <a:ext cx="13100" cy="11250"/>
            </a:xfrm>
            <a:custGeom>
              <a:avLst/>
              <a:gdLst/>
              <a:ahLst/>
              <a:cxnLst/>
              <a:rect l="l" t="t" r="r" b="b"/>
              <a:pathLst>
                <a:path w="524" h="450" extrusionOk="0">
                  <a:moveTo>
                    <a:pt x="225" y="1"/>
                  </a:moveTo>
                  <a:cubicBezTo>
                    <a:pt x="111" y="1"/>
                    <a:pt x="1" y="90"/>
                    <a:pt x="1" y="225"/>
                  </a:cubicBezTo>
                  <a:cubicBezTo>
                    <a:pt x="1" y="348"/>
                    <a:pt x="100" y="449"/>
                    <a:pt x="225" y="449"/>
                  </a:cubicBezTo>
                  <a:cubicBezTo>
                    <a:pt x="423" y="449"/>
                    <a:pt x="524" y="209"/>
                    <a:pt x="383" y="67"/>
                  </a:cubicBezTo>
                  <a:cubicBezTo>
                    <a:pt x="337" y="21"/>
                    <a:pt x="280" y="1"/>
                    <a:pt x="2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0" name="Google Shape;16380;p22"/>
            <p:cNvSpPr/>
            <p:nvPr/>
          </p:nvSpPr>
          <p:spPr>
            <a:xfrm>
              <a:off x="2136900" y="4291400"/>
              <a:ext cx="22425" cy="22425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449" y="0"/>
                  </a:moveTo>
                  <a:cubicBezTo>
                    <a:pt x="202" y="0"/>
                    <a:pt x="1" y="200"/>
                    <a:pt x="1" y="448"/>
                  </a:cubicBezTo>
                  <a:cubicBezTo>
                    <a:pt x="1" y="695"/>
                    <a:pt x="202" y="896"/>
                    <a:pt x="449" y="896"/>
                  </a:cubicBezTo>
                  <a:cubicBezTo>
                    <a:pt x="697" y="896"/>
                    <a:pt x="897" y="695"/>
                    <a:pt x="897" y="448"/>
                  </a:cubicBezTo>
                  <a:cubicBezTo>
                    <a:pt x="897" y="200"/>
                    <a:pt x="697" y="0"/>
                    <a:pt x="44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1" name="Google Shape;16381;p22"/>
            <p:cNvSpPr/>
            <p:nvPr/>
          </p:nvSpPr>
          <p:spPr>
            <a:xfrm>
              <a:off x="2078175" y="4273200"/>
              <a:ext cx="13100" cy="11225"/>
            </a:xfrm>
            <a:custGeom>
              <a:avLst/>
              <a:gdLst/>
              <a:ahLst/>
              <a:cxnLst/>
              <a:rect l="l" t="t" r="r" b="b"/>
              <a:pathLst>
                <a:path w="524" h="449" extrusionOk="0">
                  <a:moveTo>
                    <a:pt x="226" y="1"/>
                  </a:moveTo>
                  <a:cubicBezTo>
                    <a:pt x="111" y="1"/>
                    <a:pt x="1" y="90"/>
                    <a:pt x="1" y="225"/>
                  </a:cubicBezTo>
                  <a:cubicBezTo>
                    <a:pt x="1" y="348"/>
                    <a:pt x="101" y="449"/>
                    <a:pt x="225" y="449"/>
                  </a:cubicBezTo>
                  <a:cubicBezTo>
                    <a:pt x="424" y="449"/>
                    <a:pt x="524" y="208"/>
                    <a:pt x="382" y="67"/>
                  </a:cubicBezTo>
                  <a:cubicBezTo>
                    <a:pt x="337" y="21"/>
                    <a:pt x="281" y="1"/>
                    <a:pt x="22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2" name="Google Shape;16382;p22"/>
            <p:cNvSpPr/>
            <p:nvPr/>
          </p:nvSpPr>
          <p:spPr>
            <a:xfrm>
              <a:off x="2118725" y="4124925"/>
              <a:ext cx="30800" cy="30800"/>
            </a:xfrm>
            <a:custGeom>
              <a:avLst/>
              <a:gdLst/>
              <a:ahLst/>
              <a:cxnLst/>
              <a:rect l="l" t="t" r="r" b="b"/>
              <a:pathLst>
                <a:path w="1232" h="1232" extrusionOk="0">
                  <a:moveTo>
                    <a:pt x="617" y="1"/>
                  </a:moveTo>
                  <a:cubicBezTo>
                    <a:pt x="277" y="1"/>
                    <a:pt x="0" y="278"/>
                    <a:pt x="0" y="617"/>
                  </a:cubicBezTo>
                  <a:cubicBezTo>
                    <a:pt x="0" y="957"/>
                    <a:pt x="277" y="1232"/>
                    <a:pt x="617" y="1232"/>
                  </a:cubicBezTo>
                  <a:cubicBezTo>
                    <a:pt x="956" y="1232"/>
                    <a:pt x="1231" y="957"/>
                    <a:pt x="1231" y="617"/>
                  </a:cubicBezTo>
                  <a:cubicBezTo>
                    <a:pt x="1231" y="278"/>
                    <a:pt x="956" y="1"/>
                    <a:pt x="61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3" name="Google Shape;16383;p22"/>
            <p:cNvSpPr/>
            <p:nvPr/>
          </p:nvSpPr>
          <p:spPr>
            <a:xfrm>
              <a:off x="3079175" y="5008700"/>
              <a:ext cx="79825" cy="72000"/>
            </a:xfrm>
            <a:custGeom>
              <a:avLst/>
              <a:gdLst/>
              <a:ahLst/>
              <a:cxnLst/>
              <a:rect l="l" t="t" r="r" b="b"/>
              <a:pathLst>
                <a:path w="3193" h="2880" extrusionOk="0">
                  <a:moveTo>
                    <a:pt x="1640" y="0"/>
                  </a:moveTo>
                  <a:cubicBezTo>
                    <a:pt x="1082" y="0"/>
                    <a:pt x="572" y="323"/>
                    <a:pt x="335" y="834"/>
                  </a:cubicBezTo>
                  <a:cubicBezTo>
                    <a:pt x="0" y="1556"/>
                    <a:pt x="313" y="2411"/>
                    <a:pt x="1034" y="2746"/>
                  </a:cubicBezTo>
                  <a:cubicBezTo>
                    <a:pt x="1228" y="2836"/>
                    <a:pt x="1435" y="2880"/>
                    <a:pt x="1640" y="2880"/>
                  </a:cubicBezTo>
                  <a:cubicBezTo>
                    <a:pt x="1995" y="2880"/>
                    <a:pt x="2344" y="2749"/>
                    <a:pt x="2616" y="2500"/>
                  </a:cubicBezTo>
                  <a:cubicBezTo>
                    <a:pt x="3044" y="2106"/>
                    <a:pt x="3193" y="1493"/>
                    <a:pt x="2993" y="946"/>
                  </a:cubicBezTo>
                  <a:cubicBezTo>
                    <a:pt x="2793" y="398"/>
                    <a:pt x="2283" y="26"/>
                    <a:pt x="1700" y="2"/>
                  </a:cubicBezTo>
                  <a:cubicBezTo>
                    <a:pt x="1680" y="1"/>
                    <a:pt x="1660" y="0"/>
                    <a:pt x="164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4" name="Google Shape;16384;p22"/>
            <p:cNvSpPr/>
            <p:nvPr/>
          </p:nvSpPr>
          <p:spPr>
            <a:xfrm>
              <a:off x="2797125" y="5036075"/>
              <a:ext cx="46100" cy="41550"/>
            </a:xfrm>
            <a:custGeom>
              <a:avLst/>
              <a:gdLst/>
              <a:ahLst/>
              <a:cxnLst/>
              <a:rect l="l" t="t" r="r" b="b"/>
              <a:pathLst>
                <a:path w="1844" h="1662" extrusionOk="0">
                  <a:moveTo>
                    <a:pt x="948" y="0"/>
                  </a:moveTo>
                  <a:cubicBezTo>
                    <a:pt x="626" y="0"/>
                    <a:pt x="331" y="187"/>
                    <a:pt x="194" y="480"/>
                  </a:cubicBezTo>
                  <a:cubicBezTo>
                    <a:pt x="0" y="897"/>
                    <a:pt x="181" y="1391"/>
                    <a:pt x="597" y="1585"/>
                  </a:cubicBezTo>
                  <a:cubicBezTo>
                    <a:pt x="709" y="1637"/>
                    <a:pt x="828" y="1662"/>
                    <a:pt x="946" y="1662"/>
                  </a:cubicBezTo>
                  <a:cubicBezTo>
                    <a:pt x="1151" y="1662"/>
                    <a:pt x="1353" y="1586"/>
                    <a:pt x="1509" y="1442"/>
                  </a:cubicBezTo>
                  <a:cubicBezTo>
                    <a:pt x="1757" y="1215"/>
                    <a:pt x="1843" y="861"/>
                    <a:pt x="1727" y="545"/>
                  </a:cubicBezTo>
                  <a:cubicBezTo>
                    <a:pt x="1612" y="229"/>
                    <a:pt x="1317" y="14"/>
                    <a:pt x="982" y="1"/>
                  </a:cubicBezTo>
                  <a:cubicBezTo>
                    <a:pt x="971" y="0"/>
                    <a:pt x="959" y="0"/>
                    <a:pt x="94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5" name="Google Shape;16385;p22"/>
            <p:cNvSpPr/>
            <p:nvPr/>
          </p:nvSpPr>
          <p:spPr>
            <a:xfrm>
              <a:off x="2958550" y="4955800"/>
              <a:ext cx="26650" cy="22900"/>
            </a:xfrm>
            <a:custGeom>
              <a:avLst/>
              <a:gdLst/>
              <a:ahLst/>
              <a:cxnLst/>
              <a:rect l="l" t="t" r="r" b="b"/>
              <a:pathLst>
                <a:path w="1066" h="916" extrusionOk="0">
                  <a:moveTo>
                    <a:pt x="521" y="1"/>
                  </a:moveTo>
                  <a:cubicBezTo>
                    <a:pt x="356" y="1"/>
                    <a:pt x="190" y="88"/>
                    <a:pt x="107" y="266"/>
                  </a:cubicBezTo>
                  <a:cubicBezTo>
                    <a:pt x="0" y="494"/>
                    <a:pt x="100" y="765"/>
                    <a:pt x="330" y="872"/>
                  </a:cubicBezTo>
                  <a:cubicBezTo>
                    <a:pt x="394" y="902"/>
                    <a:pt x="460" y="915"/>
                    <a:pt x="523" y="915"/>
                  </a:cubicBezTo>
                  <a:cubicBezTo>
                    <a:pt x="819" y="915"/>
                    <a:pt x="1066" y="615"/>
                    <a:pt x="950" y="300"/>
                  </a:cubicBezTo>
                  <a:cubicBezTo>
                    <a:pt x="878" y="102"/>
                    <a:pt x="700" y="1"/>
                    <a:pt x="52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6" name="Google Shape;16386;p22"/>
            <p:cNvSpPr/>
            <p:nvPr/>
          </p:nvSpPr>
          <p:spPr>
            <a:xfrm>
              <a:off x="2821425" y="4925750"/>
              <a:ext cx="26650" cy="22875"/>
            </a:xfrm>
            <a:custGeom>
              <a:avLst/>
              <a:gdLst/>
              <a:ahLst/>
              <a:cxnLst/>
              <a:rect l="l" t="t" r="r" b="b"/>
              <a:pathLst>
                <a:path w="1066" h="915" extrusionOk="0">
                  <a:moveTo>
                    <a:pt x="520" y="0"/>
                  </a:moveTo>
                  <a:cubicBezTo>
                    <a:pt x="355" y="0"/>
                    <a:pt x="190" y="87"/>
                    <a:pt x="108" y="264"/>
                  </a:cubicBezTo>
                  <a:cubicBezTo>
                    <a:pt x="1" y="494"/>
                    <a:pt x="100" y="764"/>
                    <a:pt x="329" y="871"/>
                  </a:cubicBezTo>
                  <a:cubicBezTo>
                    <a:pt x="394" y="901"/>
                    <a:pt x="459" y="915"/>
                    <a:pt x="523" y="915"/>
                  </a:cubicBezTo>
                  <a:cubicBezTo>
                    <a:pt x="820" y="915"/>
                    <a:pt x="1066" y="615"/>
                    <a:pt x="949" y="300"/>
                  </a:cubicBezTo>
                  <a:cubicBezTo>
                    <a:pt x="877" y="102"/>
                    <a:pt x="699" y="0"/>
                    <a:pt x="5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7" name="Google Shape;16387;p22"/>
            <p:cNvSpPr/>
            <p:nvPr/>
          </p:nvSpPr>
          <p:spPr>
            <a:xfrm>
              <a:off x="2871450" y="5204375"/>
              <a:ext cx="67550" cy="60925"/>
            </a:xfrm>
            <a:custGeom>
              <a:avLst/>
              <a:gdLst/>
              <a:ahLst/>
              <a:cxnLst/>
              <a:rect l="l" t="t" r="r" b="b"/>
              <a:pathLst>
                <a:path w="2702" h="2437" extrusionOk="0">
                  <a:moveTo>
                    <a:pt x="1390" y="0"/>
                  </a:moveTo>
                  <a:cubicBezTo>
                    <a:pt x="917" y="0"/>
                    <a:pt x="484" y="274"/>
                    <a:pt x="283" y="706"/>
                  </a:cubicBezTo>
                  <a:cubicBezTo>
                    <a:pt x="0" y="1316"/>
                    <a:pt x="265" y="2041"/>
                    <a:pt x="875" y="2323"/>
                  </a:cubicBezTo>
                  <a:cubicBezTo>
                    <a:pt x="1039" y="2399"/>
                    <a:pt x="1214" y="2436"/>
                    <a:pt x="1388" y="2436"/>
                  </a:cubicBezTo>
                  <a:cubicBezTo>
                    <a:pt x="1687" y="2436"/>
                    <a:pt x="1984" y="2326"/>
                    <a:pt x="2213" y="2116"/>
                  </a:cubicBezTo>
                  <a:cubicBezTo>
                    <a:pt x="2575" y="1782"/>
                    <a:pt x="2701" y="1262"/>
                    <a:pt x="2532" y="801"/>
                  </a:cubicBezTo>
                  <a:cubicBezTo>
                    <a:pt x="2362" y="338"/>
                    <a:pt x="1932" y="22"/>
                    <a:pt x="1439" y="1"/>
                  </a:cubicBezTo>
                  <a:cubicBezTo>
                    <a:pt x="1423" y="0"/>
                    <a:pt x="1406" y="0"/>
                    <a:pt x="139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8" name="Google Shape;16388;p22"/>
            <p:cNvSpPr/>
            <p:nvPr/>
          </p:nvSpPr>
          <p:spPr>
            <a:xfrm>
              <a:off x="3297875" y="4763125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696" y="0"/>
                  </a:moveTo>
                  <a:cubicBezTo>
                    <a:pt x="458" y="0"/>
                    <a:pt x="240" y="137"/>
                    <a:pt x="141" y="354"/>
                  </a:cubicBezTo>
                  <a:cubicBezTo>
                    <a:pt x="0" y="659"/>
                    <a:pt x="132" y="1020"/>
                    <a:pt x="437" y="1163"/>
                  </a:cubicBezTo>
                  <a:cubicBezTo>
                    <a:pt x="524" y="1203"/>
                    <a:pt x="611" y="1221"/>
                    <a:pt x="696" y="1221"/>
                  </a:cubicBezTo>
                  <a:cubicBezTo>
                    <a:pt x="1091" y="1221"/>
                    <a:pt x="1419" y="820"/>
                    <a:pt x="1266" y="401"/>
                  </a:cubicBezTo>
                  <a:cubicBezTo>
                    <a:pt x="1180" y="169"/>
                    <a:pt x="965" y="11"/>
                    <a:pt x="718" y="1"/>
                  </a:cubicBezTo>
                  <a:cubicBezTo>
                    <a:pt x="711" y="0"/>
                    <a:pt x="703" y="0"/>
                    <a:pt x="69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9" name="Google Shape;16389;p22"/>
            <p:cNvSpPr/>
            <p:nvPr/>
          </p:nvSpPr>
          <p:spPr>
            <a:xfrm>
              <a:off x="2554900" y="4691150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694" y="1"/>
                  </a:moveTo>
                  <a:cubicBezTo>
                    <a:pt x="458" y="1"/>
                    <a:pt x="242" y="137"/>
                    <a:pt x="142" y="353"/>
                  </a:cubicBezTo>
                  <a:cubicBezTo>
                    <a:pt x="1" y="658"/>
                    <a:pt x="133" y="1020"/>
                    <a:pt x="438" y="1162"/>
                  </a:cubicBezTo>
                  <a:cubicBezTo>
                    <a:pt x="525" y="1202"/>
                    <a:pt x="612" y="1220"/>
                    <a:pt x="697" y="1220"/>
                  </a:cubicBezTo>
                  <a:cubicBezTo>
                    <a:pt x="1093" y="1220"/>
                    <a:pt x="1420" y="820"/>
                    <a:pt x="1266" y="400"/>
                  </a:cubicBezTo>
                  <a:cubicBezTo>
                    <a:pt x="1182" y="168"/>
                    <a:pt x="966" y="10"/>
                    <a:pt x="721" y="1"/>
                  </a:cubicBezTo>
                  <a:cubicBezTo>
                    <a:pt x="712" y="1"/>
                    <a:pt x="703" y="1"/>
                    <a:pt x="69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0" name="Google Shape;16390;p22"/>
            <p:cNvSpPr/>
            <p:nvPr/>
          </p:nvSpPr>
          <p:spPr>
            <a:xfrm>
              <a:off x="3507800" y="5132750"/>
              <a:ext cx="17800" cy="15275"/>
            </a:xfrm>
            <a:custGeom>
              <a:avLst/>
              <a:gdLst/>
              <a:ahLst/>
              <a:cxnLst/>
              <a:rect l="l" t="t" r="r" b="b"/>
              <a:pathLst>
                <a:path w="712" h="611" extrusionOk="0">
                  <a:moveTo>
                    <a:pt x="348" y="1"/>
                  </a:moveTo>
                  <a:cubicBezTo>
                    <a:pt x="237" y="1"/>
                    <a:pt x="127" y="59"/>
                    <a:pt x="73" y="177"/>
                  </a:cubicBezTo>
                  <a:cubicBezTo>
                    <a:pt x="1" y="329"/>
                    <a:pt x="68" y="511"/>
                    <a:pt x="220" y="581"/>
                  </a:cubicBezTo>
                  <a:cubicBezTo>
                    <a:pt x="263" y="601"/>
                    <a:pt x="307" y="611"/>
                    <a:pt x="349" y="611"/>
                  </a:cubicBezTo>
                  <a:cubicBezTo>
                    <a:pt x="547" y="611"/>
                    <a:pt x="712" y="410"/>
                    <a:pt x="635" y="201"/>
                  </a:cubicBezTo>
                  <a:cubicBezTo>
                    <a:pt x="586" y="68"/>
                    <a:pt x="467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1" name="Google Shape;16391;p22"/>
            <p:cNvSpPr/>
            <p:nvPr/>
          </p:nvSpPr>
          <p:spPr>
            <a:xfrm>
              <a:off x="3940975" y="4507625"/>
              <a:ext cx="35500" cy="30550"/>
            </a:xfrm>
            <a:custGeom>
              <a:avLst/>
              <a:gdLst/>
              <a:ahLst/>
              <a:cxnLst/>
              <a:rect l="l" t="t" r="r" b="b"/>
              <a:pathLst>
                <a:path w="1420" h="1222" extrusionOk="0">
                  <a:moveTo>
                    <a:pt x="693" y="1"/>
                  </a:moveTo>
                  <a:cubicBezTo>
                    <a:pt x="457" y="1"/>
                    <a:pt x="242" y="139"/>
                    <a:pt x="142" y="355"/>
                  </a:cubicBezTo>
                  <a:cubicBezTo>
                    <a:pt x="1" y="660"/>
                    <a:pt x="133" y="1021"/>
                    <a:pt x="438" y="1163"/>
                  </a:cubicBezTo>
                  <a:cubicBezTo>
                    <a:pt x="524" y="1204"/>
                    <a:pt x="612" y="1222"/>
                    <a:pt x="696" y="1222"/>
                  </a:cubicBezTo>
                  <a:cubicBezTo>
                    <a:pt x="1092" y="1222"/>
                    <a:pt x="1420" y="821"/>
                    <a:pt x="1266" y="401"/>
                  </a:cubicBezTo>
                  <a:cubicBezTo>
                    <a:pt x="1182" y="170"/>
                    <a:pt x="966" y="12"/>
                    <a:pt x="719" y="2"/>
                  </a:cubicBezTo>
                  <a:cubicBezTo>
                    <a:pt x="710" y="1"/>
                    <a:pt x="702" y="1"/>
                    <a:pt x="69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2" name="Google Shape;16392;p22"/>
            <p:cNvSpPr/>
            <p:nvPr/>
          </p:nvSpPr>
          <p:spPr>
            <a:xfrm>
              <a:off x="3204900" y="5225075"/>
              <a:ext cx="36325" cy="32775"/>
            </a:xfrm>
            <a:custGeom>
              <a:avLst/>
              <a:gdLst/>
              <a:ahLst/>
              <a:cxnLst/>
              <a:rect l="l" t="t" r="r" b="b"/>
              <a:pathLst>
                <a:path w="1453" h="1311" extrusionOk="0">
                  <a:moveTo>
                    <a:pt x="743" y="0"/>
                  </a:moveTo>
                  <a:cubicBezTo>
                    <a:pt x="490" y="0"/>
                    <a:pt x="259" y="148"/>
                    <a:pt x="152" y="380"/>
                  </a:cubicBezTo>
                  <a:cubicBezTo>
                    <a:pt x="0" y="708"/>
                    <a:pt x="143" y="1098"/>
                    <a:pt x="471" y="1250"/>
                  </a:cubicBezTo>
                  <a:cubicBezTo>
                    <a:pt x="559" y="1291"/>
                    <a:pt x="652" y="1311"/>
                    <a:pt x="746" y="1311"/>
                  </a:cubicBezTo>
                  <a:cubicBezTo>
                    <a:pt x="907" y="1311"/>
                    <a:pt x="1067" y="1251"/>
                    <a:pt x="1191" y="1137"/>
                  </a:cubicBezTo>
                  <a:cubicBezTo>
                    <a:pt x="1386" y="957"/>
                    <a:pt x="1452" y="679"/>
                    <a:pt x="1362" y="430"/>
                  </a:cubicBezTo>
                  <a:cubicBezTo>
                    <a:pt x="1271" y="182"/>
                    <a:pt x="1039" y="12"/>
                    <a:pt x="773" y="1"/>
                  </a:cubicBezTo>
                  <a:cubicBezTo>
                    <a:pt x="763" y="1"/>
                    <a:pt x="753" y="0"/>
                    <a:pt x="74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3" name="Google Shape;16393;p22"/>
            <p:cNvSpPr/>
            <p:nvPr/>
          </p:nvSpPr>
          <p:spPr>
            <a:xfrm>
              <a:off x="3061275" y="5214425"/>
              <a:ext cx="8300" cy="7125"/>
            </a:xfrm>
            <a:custGeom>
              <a:avLst/>
              <a:gdLst/>
              <a:ahLst/>
              <a:cxnLst/>
              <a:rect l="l" t="t" r="r" b="b"/>
              <a:pathLst>
                <a:path w="332" h="285" extrusionOk="0">
                  <a:moveTo>
                    <a:pt x="162" y="1"/>
                  </a:moveTo>
                  <a:cubicBezTo>
                    <a:pt x="111" y="1"/>
                    <a:pt x="59" y="28"/>
                    <a:pt x="34" y="83"/>
                  </a:cubicBezTo>
                  <a:cubicBezTo>
                    <a:pt x="1" y="154"/>
                    <a:pt x="32" y="238"/>
                    <a:pt x="103" y="271"/>
                  </a:cubicBezTo>
                  <a:cubicBezTo>
                    <a:pt x="123" y="280"/>
                    <a:pt x="143" y="284"/>
                    <a:pt x="163" y="284"/>
                  </a:cubicBezTo>
                  <a:cubicBezTo>
                    <a:pt x="255" y="284"/>
                    <a:pt x="331" y="191"/>
                    <a:pt x="295" y="93"/>
                  </a:cubicBezTo>
                  <a:cubicBezTo>
                    <a:pt x="273" y="32"/>
                    <a:pt x="218" y="1"/>
                    <a:pt x="16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4" name="Google Shape;16394;p22"/>
            <p:cNvSpPr/>
            <p:nvPr/>
          </p:nvSpPr>
          <p:spPr>
            <a:xfrm>
              <a:off x="2966750" y="5367725"/>
              <a:ext cx="8250" cy="7100"/>
            </a:xfrm>
            <a:custGeom>
              <a:avLst/>
              <a:gdLst/>
              <a:ahLst/>
              <a:cxnLst/>
              <a:rect l="l" t="t" r="r" b="b"/>
              <a:pathLst>
                <a:path w="330" h="284" extrusionOk="0">
                  <a:moveTo>
                    <a:pt x="160" y="0"/>
                  </a:moveTo>
                  <a:cubicBezTo>
                    <a:pt x="109" y="0"/>
                    <a:pt x="58" y="27"/>
                    <a:pt x="33" y="82"/>
                  </a:cubicBezTo>
                  <a:cubicBezTo>
                    <a:pt x="0" y="154"/>
                    <a:pt x="30" y="237"/>
                    <a:pt x="101" y="270"/>
                  </a:cubicBezTo>
                  <a:cubicBezTo>
                    <a:pt x="121" y="279"/>
                    <a:pt x="142" y="284"/>
                    <a:pt x="161" y="284"/>
                  </a:cubicBezTo>
                  <a:cubicBezTo>
                    <a:pt x="253" y="284"/>
                    <a:pt x="329" y="190"/>
                    <a:pt x="293" y="94"/>
                  </a:cubicBezTo>
                  <a:cubicBezTo>
                    <a:pt x="271" y="32"/>
                    <a:pt x="215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5" name="Google Shape;16395;p22"/>
            <p:cNvSpPr/>
            <p:nvPr/>
          </p:nvSpPr>
          <p:spPr>
            <a:xfrm>
              <a:off x="2646375" y="5181125"/>
              <a:ext cx="12400" cy="10650"/>
            </a:xfrm>
            <a:custGeom>
              <a:avLst/>
              <a:gdLst/>
              <a:ahLst/>
              <a:cxnLst/>
              <a:rect l="l" t="t" r="r" b="b"/>
              <a:pathLst>
                <a:path w="496" h="426" extrusionOk="0">
                  <a:moveTo>
                    <a:pt x="242" y="0"/>
                  </a:moveTo>
                  <a:cubicBezTo>
                    <a:pt x="165" y="0"/>
                    <a:pt x="88" y="41"/>
                    <a:pt x="50" y="124"/>
                  </a:cubicBezTo>
                  <a:cubicBezTo>
                    <a:pt x="0" y="231"/>
                    <a:pt x="47" y="357"/>
                    <a:pt x="154" y="405"/>
                  </a:cubicBezTo>
                  <a:cubicBezTo>
                    <a:pt x="184" y="419"/>
                    <a:pt x="214" y="425"/>
                    <a:pt x="244" y="425"/>
                  </a:cubicBezTo>
                  <a:cubicBezTo>
                    <a:pt x="381" y="425"/>
                    <a:pt x="495" y="286"/>
                    <a:pt x="442" y="140"/>
                  </a:cubicBezTo>
                  <a:cubicBezTo>
                    <a:pt x="409" y="48"/>
                    <a:pt x="326" y="0"/>
                    <a:pt x="2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6" name="Google Shape;16396;p22"/>
            <p:cNvSpPr/>
            <p:nvPr/>
          </p:nvSpPr>
          <p:spPr>
            <a:xfrm>
              <a:off x="2483575" y="4962500"/>
              <a:ext cx="24800" cy="21300"/>
            </a:xfrm>
            <a:custGeom>
              <a:avLst/>
              <a:gdLst/>
              <a:ahLst/>
              <a:cxnLst/>
              <a:rect l="l" t="t" r="r" b="b"/>
              <a:pathLst>
                <a:path w="992" h="852" extrusionOk="0">
                  <a:moveTo>
                    <a:pt x="484" y="0"/>
                  </a:moveTo>
                  <a:cubicBezTo>
                    <a:pt x="330" y="0"/>
                    <a:pt x="175" y="82"/>
                    <a:pt x="99" y="247"/>
                  </a:cubicBezTo>
                  <a:cubicBezTo>
                    <a:pt x="1" y="459"/>
                    <a:pt x="93" y="712"/>
                    <a:pt x="306" y="811"/>
                  </a:cubicBezTo>
                  <a:cubicBezTo>
                    <a:pt x="366" y="839"/>
                    <a:pt x="427" y="852"/>
                    <a:pt x="486" y="852"/>
                  </a:cubicBezTo>
                  <a:cubicBezTo>
                    <a:pt x="762" y="852"/>
                    <a:pt x="991" y="572"/>
                    <a:pt x="883" y="279"/>
                  </a:cubicBezTo>
                  <a:cubicBezTo>
                    <a:pt x="816" y="94"/>
                    <a:pt x="650" y="0"/>
                    <a:pt x="48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7" name="Google Shape;16397;p22"/>
            <p:cNvSpPr/>
            <p:nvPr/>
          </p:nvSpPr>
          <p:spPr>
            <a:xfrm>
              <a:off x="2596325" y="5270275"/>
              <a:ext cx="16500" cy="14225"/>
            </a:xfrm>
            <a:custGeom>
              <a:avLst/>
              <a:gdLst/>
              <a:ahLst/>
              <a:cxnLst/>
              <a:rect l="l" t="t" r="r" b="b"/>
              <a:pathLst>
                <a:path w="660" h="569" extrusionOk="0">
                  <a:moveTo>
                    <a:pt x="322" y="0"/>
                  </a:moveTo>
                  <a:cubicBezTo>
                    <a:pt x="219" y="0"/>
                    <a:pt x="116" y="54"/>
                    <a:pt x="65" y="165"/>
                  </a:cubicBezTo>
                  <a:cubicBezTo>
                    <a:pt x="0" y="306"/>
                    <a:pt x="62" y="475"/>
                    <a:pt x="203" y="541"/>
                  </a:cubicBezTo>
                  <a:cubicBezTo>
                    <a:pt x="243" y="560"/>
                    <a:pt x="284" y="568"/>
                    <a:pt x="323" y="568"/>
                  </a:cubicBezTo>
                  <a:cubicBezTo>
                    <a:pt x="507" y="568"/>
                    <a:pt x="660" y="382"/>
                    <a:pt x="588" y="186"/>
                  </a:cubicBezTo>
                  <a:cubicBezTo>
                    <a:pt x="543" y="63"/>
                    <a:pt x="432" y="0"/>
                    <a:pt x="32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8" name="Google Shape;16398;p22"/>
            <p:cNvSpPr/>
            <p:nvPr/>
          </p:nvSpPr>
          <p:spPr>
            <a:xfrm>
              <a:off x="2902925" y="4793150"/>
              <a:ext cx="24875" cy="21375"/>
            </a:xfrm>
            <a:custGeom>
              <a:avLst/>
              <a:gdLst/>
              <a:ahLst/>
              <a:cxnLst/>
              <a:rect l="l" t="t" r="r" b="b"/>
              <a:pathLst>
                <a:path w="995" h="855" extrusionOk="0">
                  <a:moveTo>
                    <a:pt x="486" y="1"/>
                  </a:moveTo>
                  <a:cubicBezTo>
                    <a:pt x="332" y="1"/>
                    <a:pt x="177" y="82"/>
                    <a:pt x="100" y="247"/>
                  </a:cubicBezTo>
                  <a:cubicBezTo>
                    <a:pt x="1" y="461"/>
                    <a:pt x="93" y="715"/>
                    <a:pt x="306" y="814"/>
                  </a:cubicBezTo>
                  <a:cubicBezTo>
                    <a:pt x="367" y="842"/>
                    <a:pt x="428" y="855"/>
                    <a:pt x="487" y="855"/>
                  </a:cubicBezTo>
                  <a:cubicBezTo>
                    <a:pt x="764" y="855"/>
                    <a:pt x="994" y="575"/>
                    <a:pt x="886" y="280"/>
                  </a:cubicBezTo>
                  <a:cubicBezTo>
                    <a:pt x="819" y="95"/>
                    <a:pt x="653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9" name="Google Shape;16399;p22"/>
            <p:cNvSpPr/>
            <p:nvPr/>
          </p:nvSpPr>
          <p:spPr>
            <a:xfrm>
              <a:off x="2680325" y="4820775"/>
              <a:ext cx="16600" cy="14275"/>
            </a:xfrm>
            <a:custGeom>
              <a:avLst/>
              <a:gdLst/>
              <a:ahLst/>
              <a:cxnLst/>
              <a:rect l="l" t="t" r="r" b="b"/>
              <a:pathLst>
                <a:path w="664" h="571" extrusionOk="0">
                  <a:moveTo>
                    <a:pt x="325" y="1"/>
                  </a:moveTo>
                  <a:cubicBezTo>
                    <a:pt x="222" y="1"/>
                    <a:pt x="118" y="55"/>
                    <a:pt x="67" y="166"/>
                  </a:cubicBezTo>
                  <a:cubicBezTo>
                    <a:pt x="1" y="309"/>
                    <a:pt x="64" y="477"/>
                    <a:pt x="205" y="543"/>
                  </a:cubicBezTo>
                  <a:cubicBezTo>
                    <a:pt x="246" y="562"/>
                    <a:pt x="287" y="570"/>
                    <a:pt x="326" y="570"/>
                  </a:cubicBezTo>
                  <a:cubicBezTo>
                    <a:pt x="511" y="570"/>
                    <a:pt x="664" y="384"/>
                    <a:pt x="593" y="188"/>
                  </a:cubicBezTo>
                  <a:cubicBezTo>
                    <a:pt x="548" y="64"/>
                    <a:pt x="437" y="1"/>
                    <a:pt x="32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0" name="Google Shape;16400;p22"/>
            <p:cNvSpPr/>
            <p:nvPr/>
          </p:nvSpPr>
          <p:spPr>
            <a:xfrm>
              <a:off x="3066100" y="4844625"/>
              <a:ext cx="6475" cy="5525"/>
            </a:xfrm>
            <a:custGeom>
              <a:avLst/>
              <a:gdLst/>
              <a:ahLst/>
              <a:cxnLst/>
              <a:rect l="l" t="t" r="r" b="b"/>
              <a:pathLst>
                <a:path w="259" h="221" extrusionOk="0">
                  <a:moveTo>
                    <a:pt x="126" y="0"/>
                  </a:moveTo>
                  <a:cubicBezTo>
                    <a:pt x="86" y="0"/>
                    <a:pt x="46" y="21"/>
                    <a:pt x="26" y="64"/>
                  </a:cubicBezTo>
                  <a:cubicBezTo>
                    <a:pt x="0" y="120"/>
                    <a:pt x="24" y="184"/>
                    <a:pt x="80" y="210"/>
                  </a:cubicBezTo>
                  <a:cubicBezTo>
                    <a:pt x="96" y="217"/>
                    <a:pt x="112" y="221"/>
                    <a:pt x="127" y="221"/>
                  </a:cubicBezTo>
                  <a:cubicBezTo>
                    <a:pt x="199" y="221"/>
                    <a:pt x="259" y="148"/>
                    <a:pt x="230" y="73"/>
                  </a:cubicBezTo>
                  <a:cubicBezTo>
                    <a:pt x="212" y="25"/>
                    <a:pt x="169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1" name="Google Shape;16401;p22"/>
            <p:cNvSpPr/>
            <p:nvPr/>
          </p:nvSpPr>
          <p:spPr>
            <a:xfrm>
              <a:off x="3048500" y="4728475"/>
              <a:ext cx="6500" cy="5575"/>
            </a:xfrm>
            <a:custGeom>
              <a:avLst/>
              <a:gdLst/>
              <a:ahLst/>
              <a:cxnLst/>
              <a:rect l="l" t="t" r="r" b="b"/>
              <a:pathLst>
                <a:path w="260" h="223" extrusionOk="0">
                  <a:moveTo>
                    <a:pt x="127" y="1"/>
                  </a:moveTo>
                  <a:cubicBezTo>
                    <a:pt x="87" y="1"/>
                    <a:pt x="47" y="22"/>
                    <a:pt x="26" y="66"/>
                  </a:cubicBezTo>
                  <a:cubicBezTo>
                    <a:pt x="1" y="121"/>
                    <a:pt x="25" y="186"/>
                    <a:pt x="80" y="211"/>
                  </a:cubicBezTo>
                  <a:cubicBezTo>
                    <a:pt x="96" y="219"/>
                    <a:pt x="113" y="222"/>
                    <a:pt x="128" y="222"/>
                  </a:cubicBezTo>
                  <a:cubicBezTo>
                    <a:pt x="200" y="222"/>
                    <a:pt x="259" y="150"/>
                    <a:pt x="231" y="73"/>
                  </a:cubicBezTo>
                  <a:cubicBezTo>
                    <a:pt x="214" y="25"/>
                    <a:pt x="171" y="1"/>
                    <a:pt x="12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2" name="Google Shape;16402;p22"/>
            <p:cNvSpPr/>
            <p:nvPr/>
          </p:nvSpPr>
          <p:spPr>
            <a:xfrm>
              <a:off x="2772050" y="4727925"/>
              <a:ext cx="6425" cy="5525"/>
            </a:xfrm>
            <a:custGeom>
              <a:avLst/>
              <a:gdLst/>
              <a:ahLst/>
              <a:cxnLst/>
              <a:rect l="l" t="t" r="r" b="b"/>
              <a:pathLst>
                <a:path w="257" h="221" extrusionOk="0">
                  <a:moveTo>
                    <a:pt x="126" y="0"/>
                  </a:moveTo>
                  <a:cubicBezTo>
                    <a:pt x="86" y="0"/>
                    <a:pt x="46" y="22"/>
                    <a:pt x="26" y="65"/>
                  </a:cubicBezTo>
                  <a:cubicBezTo>
                    <a:pt x="1" y="119"/>
                    <a:pt x="25" y="185"/>
                    <a:pt x="79" y="211"/>
                  </a:cubicBezTo>
                  <a:cubicBezTo>
                    <a:pt x="95" y="218"/>
                    <a:pt x="110" y="221"/>
                    <a:pt x="126" y="221"/>
                  </a:cubicBezTo>
                  <a:cubicBezTo>
                    <a:pt x="198" y="221"/>
                    <a:pt x="257" y="148"/>
                    <a:pt x="229" y="72"/>
                  </a:cubicBezTo>
                  <a:cubicBezTo>
                    <a:pt x="211" y="25"/>
                    <a:pt x="168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3" name="Google Shape;16403;p22"/>
            <p:cNvSpPr/>
            <p:nvPr/>
          </p:nvSpPr>
          <p:spPr>
            <a:xfrm>
              <a:off x="3363275" y="498405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26" y="0"/>
                  </a:moveTo>
                  <a:cubicBezTo>
                    <a:pt x="86" y="0"/>
                    <a:pt x="47" y="21"/>
                    <a:pt x="26" y="65"/>
                  </a:cubicBezTo>
                  <a:cubicBezTo>
                    <a:pt x="1" y="120"/>
                    <a:pt x="25" y="185"/>
                    <a:pt x="80" y="211"/>
                  </a:cubicBezTo>
                  <a:cubicBezTo>
                    <a:pt x="96" y="218"/>
                    <a:pt x="112" y="221"/>
                    <a:pt x="128" y="221"/>
                  </a:cubicBezTo>
                  <a:cubicBezTo>
                    <a:pt x="199" y="221"/>
                    <a:pt x="258" y="149"/>
                    <a:pt x="231" y="74"/>
                  </a:cubicBezTo>
                  <a:cubicBezTo>
                    <a:pt x="213" y="25"/>
                    <a:pt x="170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4" name="Google Shape;16404;p22"/>
            <p:cNvSpPr/>
            <p:nvPr/>
          </p:nvSpPr>
          <p:spPr>
            <a:xfrm>
              <a:off x="3549925" y="4810650"/>
              <a:ext cx="28950" cy="24900"/>
            </a:xfrm>
            <a:custGeom>
              <a:avLst/>
              <a:gdLst/>
              <a:ahLst/>
              <a:cxnLst/>
              <a:rect l="l" t="t" r="r" b="b"/>
              <a:pathLst>
                <a:path w="1158" h="996" extrusionOk="0">
                  <a:moveTo>
                    <a:pt x="565" y="0"/>
                  </a:moveTo>
                  <a:cubicBezTo>
                    <a:pt x="385" y="0"/>
                    <a:pt x="205" y="95"/>
                    <a:pt x="116" y="288"/>
                  </a:cubicBezTo>
                  <a:cubicBezTo>
                    <a:pt x="0" y="538"/>
                    <a:pt x="109" y="832"/>
                    <a:pt x="357" y="948"/>
                  </a:cubicBezTo>
                  <a:cubicBezTo>
                    <a:pt x="427" y="981"/>
                    <a:pt x="499" y="996"/>
                    <a:pt x="567" y="996"/>
                  </a:cubicBezTo>
                  <a:cubicBezTo>
                    <a:pt x="890" y="996"/>
                    <a:pt x="1158" y="669"/>
                    <a:pt x="1032" y="326"/>
                  </a:cubicBezTo>
                  <a:cubicBezTo>
                    <a:pt x="953" y="110"/>
                    <a:pt x="759" y="0"/>
                    <a:pt x="56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5" name="Google Shape;16405;p22"/>
            <p:cNvSpPr/>
            <p:nvPr/>
          </p:nvSpPr>
          <p:spPr>
            <a:xfrm>
              <a:off x="3986850" y="5267850"/>
              <a:ext cx="46850" cy="43925"/>
            </a:xfrm>
            <a:custGeom>
              <a:avLst/>
              <a:gdLst/>
              <a:ahLst/>
              <a:cxnLst/>
              <a:rect l="l" t="t" r="r" b="b"/>
              <a:pathLst>
                <a:path w="1874" h="1757" extrusionOk="0">
                  <a:moveTo>
                    <a:pt x="938" y="0"/>
                  </a:moveTo>
                  <a:cubicBezTo>
                    <a:pt x="629" y="0"/>
                    <a:pt x="340" y="163"/>
                    <a:pt x="180" y="435"/>
                  </a:cubicBezTo>
                  <a:cubicBezTo>
                    <a:pt x="1" y="742"/>
                    <a:pt x="23" y="1126"/>
                    <a:pt x="238" y="1409"/>
                  </a:cubicBezTo>
                  <a:cubicBezTo>
                    <a:pt x="407" y="1631"/>
                    <a:pt x="668" y="1756"/>
                    <a:pt x="938" y="1756"/>
                  </a:cubicBezTo>
                  <a:cubicBezTo>
                    <a:pt x="1012" y="1756"/>
                    <a:pt x="1086" y="1747"/>
                    <a:pt x="1160" y="1728"/>
                  </a:cubicBezTo>
                  <a:cubicBezTo>
                    <a:pt x="1504" y="1637"/>
                    <a:pt x="1759" y="1350"/>
                    <a:pt x="1808" y="999"/>
                  </a:cubicBezTo>
                  <a:cubicBezTo>
                    <a:pt x="1874" y="518"/>
                    <a:pt x="1538" y="74"/>
                    <a:pt x="1057" y="8"/>
                  </a:cubicBezTo>
                  <a:cubicBezTo>
                    <a:pt x="1018" y="3"/>
                    <a:pt x="978" y="0"/>
                    <a:pt x="93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6" name="Google Shape;16406;p22"/>
            <p:cNvSpPr/>
            <p:nvPr/>
          </p:nvSpPr>
          <p:spPr>
            <a:xfrm>
              <a:off x="4211300" y="4588625"/>
              <a:ext cx="44375" cy="41550"/>
            </a:xfrm>
            <a:custGeom>
              <a:avLst/>
              <a:gdLst/>
              <a:ahLst/>
              <a:cxnLst/>
              <a:rect l="l" t="t" r="r" b="b"/>
              <a:pathLst>
                <a:path w="1775" h="1662" extrusionOk="0">
                  <a:moveTo>
                    <a:pt x="889" y="0"/>
                  </a:moveTo>
                  <a:cubicBezTo>
                    <a:pt x="596" y="0"/>
                    <a:pt x="321" y="154"/>
                    <a:pt x="170" y="411"/>
                  </a:cubicBezTo>
                  <a:cubicBezTo>
                    <a:pt x="1" y="701"/>
                    <a:pt x="23" y="1065"/>
                    <a:pt x="226" y="1334"/>
                  </a:cubicBezTo>
                  <a:cubicBezTo>
                    <a:pt x="385" y="1544"/>
                    <a:pt x="631" y="1662"/>
                    <a:pt x="886" y="1662"/>
                  </a:cubicBezTo>
                  <a:cubicBezTo>
                    <a:pt x="957" y="1662"/>
                    <a:pt x="1028" y="1653"/>
                    <a:pt x="1098" y="1634"/>
                  </a:cubicBezTo>
                  <a:cubicBezTo>
                    <a:pt x="1424" y="1550"/>
                    <a:pt x="1666" y="1277"/>
                    <a:pt x="1711" y="944"/>
                  </a:cubicBezTo>
                  <a:cubicBezTo>
                    <a:pt x="1774" y="489"/>
                    <a:pt x="1455" y="70"/>
                    <a:pt x="1002" y="8"/>
                  </a:cubicBezTo>
                  <a:cubicBezTo>
                    <a:pt x="964" y="3"/>
                    <a:pt x="926" y="0"/>
                    <a:pt x="88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7" name="Google Shape;16407;p22"/>
            <p:cNvSpPr/>
            <p:nvPr/>
          </p:nvSpPr>
          <p:spPr>
            <a:xfrm>
              <a:off x="4100750" y="4727875"/>
              <a:ext cx="27075" cy="22875"/>
            </a:xfrm>
            <a:custGeom>
              <a:avLst/>
              <a:gdLst/>
              <a:ahLst/>
              <a:cxnLst/>
              <a:rect l="l" t="t" r="r" b="b"/>
              <a:pathLst>
                <a:path w="1083" h="915" extrusionOk="0">
                  <a:moveTo>
                    <a:pt x="592" y="1"/>
                  </a:moveTo>
                  <a:cubicBezTo>
                    <a:pt x="228" y="1"/>
                    <a:pt x="1" y="426"/>
                    <a:pt x="232" y="733"/>
                  </a:cubicBezTo>
                  <a:cubicBezTo>
                    <a:pt x="327" y="857"/>
                    <a:pt x="461" y="914"/>
                    <a:pt x="593" y="914"/>
                  </a:cubicBezTo>
                  <a:cubicBezTo>
                    <a:pt x="806" y="914"/>
                    <a:pt x="1014" y="768"/>
                    <a:pt x="1048" y="519"/>
                  </a:cubicBezTo>
                  <a:cubicBezTo>
                    <a:pt x="1083" y="270"/>
                    <a:pt x="908" y="38"/>
                    <a:pt x="659" y="5"/>
                  </a:cubicBezTo>
                  <a:cubicBezTo>
                    <a:pt x="636" y="2"/>
                    <a:pt x="614" y="1"/>
                    <a:pt x="59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8" name="Google Shape;16408;p22"/>
            <p:cNvSpPr/>
            <p:nvPr/>
          </p:nvSpPr>
          <p:spPr>
            <a:xfrm>
              <a:off x="4240650" y="4716375"/>
              <a:ext cx="27125" cy="22875"/>
            </a:xfrm>
            <a:custGeom>
              <a:avLst/>
              <a:gdLst/>
              <a:ahLst/>
              <a:cxnLst/>
              <a:rect l="l" t="t" r="r" b="b"/>
              <a:pathLst>
                <a:path w="1085" h="915" extrusionOk="0">
                  <a:moveTo>
                    <a:pt x="592" y="1"/>
                  </a:moveTo>
                  <a:cubicBezTo>
                    <a:pt x="227" y="1"/>
                    <a:pt x="1" y="428"/>
                    <a:pt x="233" y="733"/>
                  </a:cubicBezTo>
                  <a:cubicBezTo>
                    <a:pt x="327" y="857"/>
                    <a:pt x="461" y="914"/>
                    <a:pt x="594" y="914"/>
                  </a:cubicBezTo>
                  <a:cubicBezTo>
                    <a:pt x="806" y="914"/>
                    <a:pt x="1015" y="768"/>
                    <a:pt x="1050" y="519"/>
                  </a:cubicBezTo>
                  <a:cubicBezTo>
                    <a:pt x="1084" y="270"/>
                    <a:pt x="908" y="40"/>
                    <a:pt x="659" y="5"/>
                  </a:cubicBezTo>
                  <a:cubicBezTo>
                    <a:pt x="636" y="2"/>
                    <a:pt x="614" y="1"/>
                    <a:pt x="59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9" name="Google Shape;16409;p22"/>
            <p:cNvSpPr/>
            <p:nvPr/>
          </p:nvSpPr>
          <p:spPr>
            <a:xfrm>
              <a:off x="3778900" y="5094300"/>
              <a:ext cx="32550" cy="30475"/>
            </a:xfrm>
            <a:custGeom>
              <a:avLst/>
              <a:gdLst/>
              <a:ahLst/>
              <a:cxnLst/>
              <a:rect l="l" t="t" r="r" b="b"/>
              <a:pathLst>
                <a:path w="1302" h="1219" extrusionOk="0">
                  <a:moveTo>
                    <a:pt x="649" y="0"/>
                  </a:moveTo>
                  <a:cubicBezTo>
                    <a:pt x="435" y="0"/>
                    <a:pt x="236" y="113"/>
                    <a:pt x="126" y="301"/>
                  </a:cubicBezTo>
                  <a:cubicBezTo>
                    <a:pt x="1" y="514"/>
                    <a:pt x="18" y="780"/>
                    <a:pt x="166" y="977"/>
                  </a:cubicBezTo>
                  <a:cubicBezTo>
                    <a:pt x="283" y="1131"/>
                    <a:pt x="463" y="1218"/>
                    <a:pt x="650" y="1218"/>
                  </a:cubicBezTo>
                  <a:cubicBezTo>
                    <a:pt x="702" y="1218"/>
                    <a:pt x="754" y="1212"/>
                    <a:pt x="805" y="1198"/>
                  </a:cubicBezTo>
                  <a:cubicBezTo>
                    <a:pt x="1044" y="1136"/>
                    <a:pt x="1221" y="936"/>
                    <a:pt x="1255" y="691"/>
                  </a:cubicBezTo>
                  <a:cubicBezTo>
                    <a:pt x="1301" y="359"/>
                    <a:pt x="1067" y="51"/>
                    <a:pt x="734" y="6"/>
                  </a:cubicBezTo>
                  <a:cubicBezTo>
                    <a:pt x="706" y="2"/>
                    <a:pt x="678" y="0"/>
                    <a:pt x="64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0" name="Google Shape;16410;p22"/>
            <p:cNvSpPr/>
            <p:nvPr/>
          </p:nvSpPr>
          <p:spPr>
            <a:xfrm>
              <a:off x="4557675" y="4856275"/>
              <a:ext cx="32500" cy="30475"/>
            </a:xfrm>
            <a:custGeom>
              <a:avLst/>
              <a:gdLst/>
              <a:ahLst/>
              <a:cxnLst/>
              <a:rect l="l" t="t" r="r" b="b"/>
              <a:pathLst>
                <a:path w="1300" h="1219" extrusionOk="0">
                  <a:moveTo>
                    <a:pt x="649" y="1"/>
                  </a:moveTo>
                  <a:cubicBezTo>
                    <a:pt x="435" y="1"/>
                    <a:pt x="234" y="114"/>
                    <a:pt x="124" y="301"/>
                  </a:cubicBezTo>
                  <a:cubicBezTo>
                    <a:pt x="1" y="515"/>
                    <a:pt x="16" y="781"/>
                    <a:pt x="164" y="978"/>
                  </a:cubicBezTo>
                  <a:cubicBezTo>
                    <a:pt x="281" y="1132"/>
                    <a:pt x="461" y="1219"/>
                    <a:pt x="649" y="1219"/>
                  </a:cubicBezTo>
                  <a:cubicBezTo>
                    <a:pt x="701" y="1219"/>
                    <a:pt x="753" y="1212"/>
                    <a:pt x="805" y="1199"/>
                  </a:cubicBezTo>
                  <a:cubicBezTo>
                    <a:pt x="1042" y="1137"/>
                    <a:pt x="1220" y="937"/>
                    <a:pt x="1254" y="692"/>
                  </a:cubicBezTo>
                  <a:cubicBezTo>
                    <a:pt x="1299" y="360"/>
                    <a:pt x="1066" y="52"/>
                    <a:pt x="734" y="7"/>
                  </a:cubicBezTo>
                  <a:cubicBezTo>
                    <a:pt x="706" y="3"/>
                    <a:pt x="677" y="1"/>
                    <a:pt x="64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1" name="Google Shape;16411;p22"/>
            <p:cNvSpPr/>
            <p:nvPr/>
          </p:nvSpPr>
          <p:spPr>
            <a:xfrm>
              <a:off x="3533950" y="4726050"/>
              <a:ext cx="18100" cy="15250"/>
            </a:xfrm>
            <a:custGeom>
              <a:avLst/>
              <a:gdLst/>
              <a:ahLst/>
              <a:cxnLst/>
              <a:rect l="l" t="t" r="r" b="b"/>
              <a:pathLst>
                <a:path w="724" h="610" extrusionOk="0">
                  <a:moveTo>
                    <a:pt x="395" y="0"/>
                  </a:moveTo>
                  <a:cubicBezTo>
                    <a:pt x="153" y="0"/>
                    <a:pt x="1" y="285"/>
                    <a:pt x="155" y="489"/>
                  </a:cubicBezTo>
                  <a:cubicBezTo>
                    <a:pt x="218" y="572"/>
                    <a:pt x="308" y="610"/>
                    <a:pt x="396" y="610"/>
                  </a:cubicBezTo>
                  <a:cubicBezTo>
                    <a:pt x="538" y="610"/>
                    <a:pt x="678" y="512"/>
                    <a:pt x="701" y="346"/>
                  </a:cubicBezTo>
                  <a:cubicBezTo>
                    <a:pt x="724" y="179"/>
                    <a:pt x="606" y="26"/>
                    <a:pt x="440" y="3"/>
                  </a:cubicBezTo>
                  <a:cubicBezTo>
                    <a:pt x="424" y="1"/>
                    <a:pt x="410" y="0"/>
                    <a:pt x="39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2" name="Google Shape;16412;p22"/>
            <p:cNvSpPr/>
            <p:nvPr/>
          </p:nvSpPr>
          <p:spPr>
            <a:xfrm>
              <a:off x="4200150" y="5317900"/>
              <a:ext cx="27100" cy="22900"/>
            </a:xfrm>
            <a:custGeom>
              <a:avLst/>
              <a:gdLst/>
              <a:ahLst/>
              <a:cxnLst/>
              <a:rect l="l" t="t" r="r" b="b"/>
              <a:pathLst>
                <a:path w="1084" h="916" extrusionOk="0">
                  <a:moveTo>
                    <a:pt x="593" y="1"/>
                  </a:moveTo>
                  <a:cubicBezTo>
                    <a:pt x="227" y="1"/>
                    <a:pt x="0" y="428"/>
                    <a:pt x="233" y="734"/>
                  </a:cubicBezTo>
                  <a:cubicBezTo>
                    <a:pt x="328" y="859"/>
                    <a:pt x="462" y="916"/>
                    <a:pt x="595" y="916"/>
                  </a:cubicBezTo>
                  <a:cubicBezTo>
                    <a:pt x="808" y="916"/>
                    <a:pt x="1016" y="769"/>
                    <a:pt x="1051" y="521"/>
                  </a:cubicBezTo>
                  <a:cubicBezTo>
                    <a:pt x="1084" y="270"/>
                    <a:pt x="909" y="40"/>
                    <a:pt x="660" y="5"/>
                  </a:cubicBezTo>
                  <a:cubicBezTo>
                    <a:pt x="637" y="2"/>
                    <a:pt x="615" y="1"/>
                    <a:pt x="59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3" name="Google Shape;16413;p22"/>
            <p:cNvSpPr/>
            <p:nvPr/>
          </p:nvSpPr>
          <p:spPr>
            <a:xfrm>
              <a:off x="4392875" y="5255675"/>
              <a:ext cx="18100" cy="15275"/>
            </a:xfrm>
            <a:custGeom>
              <a:avLst/>
              <a:gdLst/>
              <a:ahLst/>
              <a:cxnLst/>
              <a:rect l="l" t="t" r="r" b="b"/>
              <a:pathLst>
                <a:path w="724" h="611" extrusionOk="0">
                  <a:moveTo>
                    <a:pt x="397" y="1"/>
                  </a:moveTo>
                  <a:cubicBezTo>
                    <a:pt x="153" y="1"/>
                    <a:pt x="0" y="285"/>
                    <a:pt x="157" y="489"/>
                  </a:cubicBezTo>
                  <a:cubicBezTo>
                    <a:pt x="219" y="572"/>
                    <a:pt x="309" y="610"/>
                    <a:pt x="397" y="610"/>
                  </a:cubicBezTo>
                  <a:cubicBezTo>
                    <a:pt x="539" y="610"/>
                    <a:pt x="678" y="513"/>
                    <a:pt x="701" y="348"/>
                  </a:cubicBezTo>
                  <a:cubicBezTo>
                    <a:pt x="723" y="181"/>
                    <a:pt x="607" y="26"/>
                    <a:pt x="441" y="4"/>
                  </a:cubicBezTo>
                  <a:cubicBezTo>
                    <a:pt x="426" y="2"/>
                    <a:pt x="411" y="1"/>
                    <a:pt x="39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4" name="Google Shape;16414;p22"/>
            <p:cNvSpPr/>
            <p:nvPr/>
          </p:nvSpPr>
          <p:spPr>
            <a:xfrm>
              <a:off x="3776800" y="4534700"/>
              <a:ext cx="34975" cy="32775"/>
            </a:xfrm>
            <a:custGeom>
              <a:avLst/>
              <a:gdLst/>
              <a:ahLst/>
              <a:cxnLst/>
              <a:rect l="l" t="t" r="r" b="b"/>
              <a:pathLst>
                <a:path w="1399" h="1311" extrusionOk="0">
                  <a:moveTo>
                    <a:pt x="698" y="0"/>
                  </a:moveTo>
                  <a:cubicBezTo>
                    <a:pt x="468" y="0"/>
                    <a:pt x="253" y="122"/>
                    <a:pt x="135" y="324"/>
                  </a:cubicBezTo>
                  <a:cubicBezTo>
                    <a:pt x="1" y="552"/>
                    <a:pt x="17" y="839"/>
                    <a:pt x="178" y="1051"/>
                  </a:cubicBezTo>
                  <a:cubicBezTo>
                    <a:pt x="303" y="1217"/>
                    <a:pt x="498" y="1310"/>
                    <a:pt x="700" y="1310"/>
                  </a:cubicBezTo>
                  <a:cubicBezTo>
                    <a:pt x="755" y="1310"/>
                    <a:pt x="811" y="1303"/>
                    <a:pt x="867" y="1289"/>
                  </a:cubicBezTo>
                  <a:cubicBezTo>
                    <a:pt x="1122" y="1223"/>
                    <a:pt x="1313" y="1006"/>
                    <a:pt x="1349" y="745"/>
                  </a:cubicBezTo>
                  <a:cubicBezTo>
                    <a:pt x="1399" y="385"/>
                    <a:pt x="1148" y="55"/>
                    <a:pt x="790" y="7"/>
                  </a:cubicBezTo>
                  <a:cubicBezTo>
                    <a:pt x="759" y="2"/>
                    <a:pt x="728" y="0"/>
                    <a:pt x="69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5" name="Google Shape;16415;p22"/>
            <p:cNvSpPr/>
            <p:nvPr/>
          </p:nvSpPr>
          <p:spPr>
            <a:xfrm>
              <a:off x="3947800" y="4523550"/>
              <a:ext cx="8450" cy="7100"/>
            </a:xfrm>
            <a:custGeom>
              <a:avLst/>
              <a:gdLst/>
              <a:ahLst/>
              <a:cxnLst/>
              <a:rect l="l" t="t" r="r" b="b"/>
              <a:pathLst>
                <a:path w="338" h="284" extrusionOk="0">
                  <a:moveTo>
                    <a:pt x="186" y="0"/>
                  </a:moveTo>
                  <a:cubicBezTo>
                    <a:pt x="72" y="0"/>
                    <a:pt x="1" y="132"/>
                    <a:pt x="73" y="227"/>
                  </a:cubicBezTo>
                  <a:cubicBezTo>
                    <a:pt x="103" y="266"/>
                    <a:pt x="144" y="283"/>
                    <a:pt x="185" y="283"/>
                  </a:cubicBezTo>
                  <a:cubicBezTo>
                    <a:pt x="251" y="283"/>
                    <a:pt x="316" y="238"/>
                    <a:pt x="326" y="161"/>
                  </a:cubicBezTo>
                  <a:cubicBezTo>
                    <a:pt x="338" y="84"/>
                    <a:pt x="282" y="12"/>
                    <a:pt x="206" y="2"/>
                  </a:cubicBezTo>
                  <a:cubicBezTo>
                    <a:pt x="199" y="1"/>
                    <a:pt x="192" y="0"/>
                    <a:pt x="18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6" name="Google Shape;16416;p22"/>
            <p:cNvSpPr/>
            <p:nvPr/>
          </p:nvSpPr>
          <p:spPr>
            <a:xfrm>
              <a:off x="4555000" y="4583375"/>
              <a:ext cx="25200" cy="21300"/>
            </a:xfrm>
            <a:custGeom>
              <a:avLst/>
              <a:gdLst/>
              <a:ahLst/>
              <a:cxnLst/>
              <a:rect l="l" t="t" r="r" b="b"/>
              <a:pathLst>
                <a:path w="1008" h="852" extrusionOk="0">
                  <a:moveTo>
                    <a:pt x="552" y="0"/>
                  </a:moveTo>
                  <a:cubicBezTo>
                    <a:pt x="212" y="0"/>
                    <a:pt x="0" y="397"/>
                    <a:pt x="216" y="683"/>
                  </a:cubicBezTo>
                  <a:cubicBezTo>
                    <a:pt x="304" y="798"/>
                    <a:pt x="429" y="851"/>
                    <a:pt x="552" y="851"/>
                  </a:cubicBezTo>
                  <a:cubicBezTo>
                    <a:pt x="750" y="851"/>
                    <a:pt x="944" y="715"/>
                    <a:pt x="976" y="484"/>
                  </a:cubicBezTo>
                  <a:cubicBezTo>
                    <a:pt x="1008" y="251"/>
                    <a:pt x="846" y="36"/>
                    <a:pt x="613" y="5"/>
                  </a:cubicBezTo>
                  <a:cubicBezTo>
                    <a:pt x="592" y="2"/>
                    <a:pt x="572" y="0"/>
                    <a:pt x="55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7" name="Google Shape;16417;p22"/>
            <p:cNvSpPr/>
            <p:nvPr/>
          </p:nvSpPr>
          <p:spPr>
            <a:xfrm>
              <a:off x="4324100" y="4801225"/>
              <a:ext cx="25275" cy="21350"/>
            </a:xfrm>
            <a:custGeom>
              <a:avLst/>
              <a:gdLst/>
              <a:ahLst/>
              <a:cxnLst/>
              <a:rect l="l" t="t" r="r" b="b"/>
              <a:pathLst>
                <a:path w="1011" h="854" extrusionOk="0">
                  <a:moveTo>
                    <a:pt x="551" y="1"/>
                  </a:moveTo>
                  <a:cubicBezTo>
                    <a:pt x="211" y="1"/>
                    <a:pt x="0" y="398"/>
                    <a:pt x="216" y="685"/>
                  </a:cubicBezTo>
                  <a:cubicBezTo>
                    <a:pt x="304" y="801"/>
                    <a:pt x="429" y="854"/>
                    <a:pt x="553" y="854"/>
                  </a:cubicBezTo>
                  <a:cubicBezTo>
                    <a:pt x="752" y="854"/>
                    <a:pt x="946" y="717"/>
                    <a:pt x="978" y="485"/>
                  </a:cubicBezTo>
                  <a:cubicBezTo>
                    <a:pt x="1011" y="252"/>
                    <a:pt x="847" y="37"/>
                    <a:pt x="614" y="5"/>
                  </a:cubicBezTo>
                  <a:cubicBezTo>
                    <a:pt x="593" y="2"/>
                    <a:pt x="572" y="1"/>
                    <a:pt x="55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8" name="Google Shape;16418;p22"/>
            <p:cNvSpPr/>
            <p:nvPr/>
          </p:nvSpPr>
          <p:spPr>
            <a:xfrm>
              <a:off x="4417875" y="4782325"/>
              <a:ext cx="16875" cy="14275"/>
            </a:xfrm>
            <a:custGeom>
              <a:avLst/>
              <a:gdLst/>
              <a:ahLst/>
              <a:cxnLst/>
              <a:rect l="l" t="t" r="r" b="b"/>
              <a:pathLst>
                <a:path w="675" h="571" extrusionOk="0">
                  <a:moveTo>
                    <a:pt x="370" y="1"/>
                  </a:moveTo>
                  <a:cubicBezTo>
                    <a:pt x="143" y="1"/>
                    <a:pt x="1" y="268"/>
                    <a:pt x="147" y="458"/>
                  </a:cubicBezTo>
                  <a:cubicBezTo>
                    <a:pt x="206" y="535"/>
                    <a:pt x="289" y="570"/>
                    <a:pt x="371" y="570"/>
                  </a:cubicBezTo>
                  <a:cubicBezTo>
                    <a:pt x="504" y="570"/>
                    <a:pt x="634" y="479"/>
                    <a:pt x="655" y="324"/>
                  </a:cubicBezTo>
                  <a:cubicBezTo>
                    <a:pt x="675" y="168"/>
                    <a:pt x="566" y="25"/>
                    <a:pt x="412" y="4"/>
                  </a:cubicBezTo>
                  <a:cubicBezTo>
                    <a:pt x="398" y="2"/>
                    <a:pt x="384" y="1"/>
                    <a:pt x="37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9" name="Google Shape;16419;p22"/>
            <p:cNvSpPr/>
            <p:nvPr/>
          </p:nvSpPr>
          <p:spPr>
            <a:xfrm>
              <a:off x="4053825" y="4879750"/>
              <a:ext cx="6550" cy="5525"/>
            </a:xfrm>
            <a:custGeom>
              <a:avLst/>
              <a:gdLst/>
              <a:ahLst/>
              <a:cxnLst/>
              <a:rect l="l" t="t" r="r" b="b"/>
              <a:pathLst>
                <a:path w="262" h="221" extrusionOk="0">
                  <a:moveTo>
                    <a:pt x="144" y="0"/>
                  </a:moveTo>
                  <a:cubicBezTo>
                    <a:pt x="56" y="0"/>
                    <a:pt x="1" y="103"/>
                    <a:pt x="57" y="177"/>
                  </a:cubicBezTo>
                  <a:cubicBezTo>
                    <a:pt x="80" y="207"/>
                    <a:pt x="112" y="221"/>
                    <a:pt x="145" y="221"/>
                  </a:cubicBezTo>
                  <a:cubicBezTo>
                    <a:pt x="196" y="221"/>
                    <a:pt x="246" y="186"/>
                    <a:pt x="254" y="126"/>
                  </a:cubicBezTo>
                  <a:cubicBezTo>
                    <a:pt x="262" y="66"/>
                    <a:pt x="220" y="10"/>
                    <a:pt x="160" y="1"/>
                  </a:cubicBezTo>
                  <a:cubicBezTo>
                    <a:pt x="154" y="0"/>
                    <a:pt x="149" y="0"/>
                    <a:pt x="14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0" name="Google Shape;16420;p22"/>
            <p:cNvSpPr/>
            <p:nvPr/>
          </p:nvSpPr>
          <p:spPr>
            <a:xfrm>
              <a:off x="4101650" y="4858775"/>
              <a:ext cx="6575" cy="5525"/>
            </a:xfrm>
            <a:custGeom>
              <a:avLst/>
              <a:gdLst/>
              <a:ahLst/>
              <a:cxnLst/>
              <a:rect l="l" t="t" r="r" b="b"/>
              <a:pathLst>
                <a:path w="263" h="221" extrusionOk="0">
                  <a:moveTo>
                    <a:pt x="144" y="0"/>
                  </a:moveTo>
                  <a:cubicBezTo>
                    <a:pt x="55" y="0"/>
                    <a:pt x="1" y="104"/>
                    <a:pt x="56" y="177"/>
                  </a:cubicBezTo>
                  <a:cubicBezTo>
                    <a:pt x="79" y="207"/>
                    <a:pt x="112" y="221"/>
                    <a:pt x="144" y="221"/>
                  </a:cubicBezTo>
                  <a:cubicBezTo>
                    <a:pt x="196" y="221"/>
                    <a:pt x="246" y="186"/>
                    <a:pt x="255" y="126"/>
                  </a:cubicBezTo>
                  <a:cubicBezTo>
                    <a:pt x="262" y="66"/>
                    <a:pt x="220" y="10"/>
                    <a:pt x="160" y="1"/>
                  </a:cubicBezTo>
                  <a:cubicBezTo>
                    <a:pt x="154" y="1"/>
                    <a:pt x="149" y="0"/>
                    <a:pt x="14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1" name="Google Shape;16421;p22"/>
            <p:cNvSpPr/>
            <p:nvPr/>
          </p:nvSpPr>
          <p:spPr>
            <a:xfrm>
              <a:off x="4640400" y="4929600"/>
              <a:ext cx="6550" cy="5550"/>
            </a:xfrm>
            <a:custGeom>
              <a:avLst/>
              <a:gdLst/>
              <a:ahLst/>
              <a:cxnLst/>
              <a:rect l="l" t="t" r="r" b="b"/>
              <a:pathLst>
                <a:path w="262" h="222" extrusionOk="0">
                  <a:moveTo>
                    <a:pt x="144" y="1"/>
                  </a:moveTo>
                  <a:cubicBezTo>
                    <a:pt x="56" y="1"/>
                    <a:pt x="0" y="104"/>
                    <a:pt x="57" y="178"/>
                  </a:cubicBezTo>
                  <a:cubicBezTo>
                    <a:pt x="80" y="208"/>
                    <a:pt x="112" y="222"/>
                    <a:pt x="144" y="222"/>
                  </a:cubicBezTo>
                  <a:cubicBezTo>
                    <a:pt x="195" y="222"/>
                    <a:pt x="246" y="186"/>
                    <a:pt x="254" y="126"/>
                  </a:cubicBezTo>
                  <a:cubicBezTo>
                    <a:pt x="261" y="66"/>
                    <a:pt x="221" y="11"/>
                    <a:pt x="161" y="2"/>
                  </a:cubicBezTo>
                  <a:cubicBezTo>
                    <a:pt x="155" y="1"/>
                    <a:pt x="150" y="1"/>
                    <a:pt x="14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2" name="Google Shape;16422;p22"/>
            <p:cNvSpPr/>
            <p:nvPr/>
          </p:nvSpPr>
          <p:spPr>
            <a:xfrm>
              <a:off x="3728800" y="4833675"/>
              <a:ext cx="6575" cy="5525"/>
            </a:xfrm>
            <a:custGeom>
              <a:avLst/>
              <a:gdLst/>
              <a:ahLst/>
              <a:cxnLst/>
              <a:rect l="l" t="t" r="r" b="b"/>
              <a:pathLst>
                <a:path w="263" h="221" extrusionOk="0">
                  <a:moveTo>
                    <a:pt x="145" y="0"/>
                  </a:moveTo>
                  <a:cubicBezTo>
                    <a:pt x="56" y="0"/>
                    <a:pt x="0" y="104"/>
                    <a:pt x="57" y="177"/>
                  </a:cubicBezTo>
                  <a:cubicBezTo>
                    <a:pt x="79" y="207"/>
                    <a:pt x="112" y="221"/>
                    <a:pt x="144" y="221"/>
                  </a:cubicBezTo>
                  <a:cubicBezTo>
                    <a:pt x="195" y="221"/>
                    <a:pt x="246" y="186"/>
                    <a:pt x="254" y="126"/>
                  </a:cubicBezTo>
                  <a:cubicBezTo>
                    <a:pt x="263" y="66"/>
                    <a:pt x="221" y="9"/>
                    <a:pt x="161" y="1"/>
                  </a:cubicBezTo>
                  <a:cubicBezTo>
                    <a:pt x="155" y="1"/>
                    <a:pt x="150" y="0"/>
                    <a:pt x="14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3" name="Google Shape;16423;p22"/>
            <p:cNvSpPr/>
            <p:nvPr/>
          </p:nvSpPr>
          <p:spPr>
            <a:xfrm>
              <a:off x="3575325" y="5038525"/>
              <a:ext cx="29450" cy="24850"/>
            </a:xfrm>
            <a:custGeom>
              <a:avLst/>
              <a:gdLst/>
              <a:ahLst/>
              <a:cxnLst/>
              <a:rect l="l" t="t" r="r" b="b"/>
              <a:pathLst>
                <a:path w="1178" h="994" extrusionOk="0">
                  <a:moveTo>
                    <a:pt x="644" y="0"/>
                  </a:moveTo>
                  <a:cubicBezTo>
                    <a:pt x="246" y="0"/>
                    <a:pt x="0" y="465"/>
                    <a:pt x="253" y="797"/>
                  </a:cubicBezTo>
                  <a:cubicBezTo>
                    <a:pt x="347" y="923"/>
                    <a:pt x="494" y="994"/>
                    <a:pt x="647" y="994"/>
                  </a:cubicBezTo>
                  <a:cubicBezTo>
                    <a:pt x="689" y="994"/>
                    <a:pt x="731" y="989"/>
                    <a:pt x="773" y="978"/>
                  </a:cubicBezTo>
                  <a:cubicBezTo>
                    <a:pt x="968" y="926"/>
                    <a:pt x="1113" y="764"/>
                    <a:pt x="1140" y="566"/>
                  </a:cubicBezTo>
                  <a:cubicBezTo>
                    <a:pt x="1177" y="294"/>
                    <a:pt x="988" y="43"/>
                    <a:pt x="716" y="5"/>
                  </a:cubicBezTo>
                  <a:cubicBezTo>
                    <a:pt x="692" y="2"/>
                    <a:pt x="668" y="0"/>
                    <a:pt x="64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4" name="Google Shape;16424;p22"/>
            <p:cNvSpPr/>
            <p:nvPr/>
          </p:nvSpPr>
          <p:spPr>
            <a:xfrm>
              <a:off x="3884400" y="4784725"/>
              <a:ext cx="15100" cy="13000"/>
            </a:xfrm>
            <a:custGeom>
              <a:avLst/>
              <a:gdLst/>
              <a:ahLst/>
              <a:cxnLst/>
              <a:rect l="l" t="t" r="r" b="b"/>
              <a:pathLst>
                <a:path w="604" h="520" extrusionOk="0">
                  <a:moveTo>
                    <a:pt x="294" y="1"/>
                  </a:moveTo>
                  <a:cubicBezTo>
                    <a:pt x="200" y="1"/>
                    <a:pt x="106" y="50"/>
                    <a:pt x="60" y="151"/>
                  </a:cubicBezTo>
                  <a:cubicBezTo>
                    <a:pt x="0" y="281"/>
                    <a:pt x="56" y="434"/>
                    <a:pt x="186" y="495"/>
                  </a:cubicBezTo>
                  <a:cubicBezTo>
                    <a:pt x="223" y="512"/>
                    <a:pt x="260" y="520"/>
                    <a:pt x="295" y="520"/>
                  </a:cubicBezTo>
                  <a:cubicBezTo>
                    <a:pt x="464" y="520"/>
                    <a:pt x="604" y="349"/>
                    <a:pt x="538" y="171"/>
                  </a:cubicBezTo>
                  <a:cubicBezTo>
                    <a:pt x="497" y="58"/>
                    <a:pt x="395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5" name="Google Shape;16425;p22"/>
            <p:cNvSpPr/>
            <p:nvPr/>
          </p:nvSpPr>
          <p:spPr>
            <a:xfrm>
              <a:off x="3627025" y="4655100"/>
              <a:ext cx="30225" cy="25975"/>
            </a:xfrm>
            <a:custGeom>
              <a:avLst/>
              <a:gdLst/>
              <a:ahLst/>
              <a:cxnLst/>
              <a:rect l="l" t="t" r="r" b="b"/>
              <a:pathLst>
                <a:path w="1209" h="1039" extrusionOk="0">
                  <a:moveTo>
                    <a:pt x="591" y="1"/>
                  </a:moveTo>
                  <a:cubicBezTo>
                    <a:pt x="403" y="1"/>
                    <a:pt x="215" y="99"/>
                    <a:pt x="121" y="301"/>
                  </a:cubicBezTo>
                  <a:cubicBezTo>
                    <a:pt x="1" y="560"/>
                    <a:pt x="113" y="868"/>
                    <a:pt x="373" y="988"/>
                  </a:cubicBezTo>
                  <a:cubicBezTo>
                    <a:pt x="448" y="1022"/>
                    <a:pt x="522" y="1038"/>
                    <a:pt x="594" y="1038"/>
                  </a:cubicBezTo>
                  <a:cubicBezTo>
                    <a:pt x="931" y="1038"/>
                    <a:pt x="1208" y="698"/>
                    <a:pt x="1078" y="340"/>
                  </a:cubicBezTo>
                  <a:cubicBezTo>
                    <a:pt x="996" y="116"/>
                    <a:pt x="794" y="1"/>
                    <a:pt x="5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6" name="Google Shape;16426;p22"/>
            <p:cNvSpPr/>
            <p:nvPr/>
          </p:nvSpPr>
          <p:spPr>
            <a:xfrm>
              <a:off x="3457825" y="4392925"/>
              <a:ext cx="35950" cy="32425"/>
            </a:xfrm>
            <a:custGeom>
              <a:avLst/>
              <a:gdLst/>
              <a:ahLst/>
              <a:cxnLst/>
              <a:rect l="l" t="t" r="r" b="b"/>
              <a:pathLst>
                <a:path w="1438" h="1297" extrusionOk="0">
                  <a:moveTo>
                    <a:pt x="739" y="0"/>
                  </a:moveTo>
                  <a:cubicBezTo>
                    <a:pt x="488" y="0"/>
                    <a:pt x="258" y="145"/>
                    <a:pt x="151" y="375"/>
                  </a:cubicBezTo>
                  <a:cubicBezTo>
                    <a:pt x="0" y="700"/>
                    <a:pt x="142" y="1086"/>
                    <a:pt x="466" y="1236"/>
                  </a:cubicBezTo>
                  <a:cubicBezTo>
                    <a:pt x="553" y="1276"/>
                    <a:pt x="646" y="1296"/>
                    <a:pt x="738" y="1296"/>
                  </a:cubicBezTo>
                  <a:cubicBezTo>
                    <a:pt x="898" y="1296"/>
                    <a:pt x="1055" y="1237"/>
                    <a:pt x="1177" y="1125"/>
                  </a:cubicBezTo>
                  <a:cubicBezTo>
                    <a:pt x="1370" y="948"/>
                    <a:pt x="1437" y="671"/>
                    <a:pt x="1347" y="426"/>
                  </a:cubicBezTo>
                  <a:cubicBezTo>
                    <a:pt x="1257" y="180"/>
                    <a:pt x="1029" y="11"/>
                    <a:pt x="766" y="1"/>
                  </a:cubicBezTo>
                  <a:cubicBezTo>
                    <a:pt x="757" y="0"/>
                    <a:pt x="748" y="0"/>
                    <a:pt x="73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7" name="Google Shape;16427;p22"/>
            <p:cNvSpPr/>
            <p:nvPr/>
          </p:nvSpPr>
          <p:spPr>
            <a:xfrm>
              <a:off x="3156100" y="5174450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692" y="1"/>
                  </a:moveTo>
                  <a:cubicBezTo>
                    <a:pt x="456" y="1"/>
                    <a:pt x="240" y="139"/>
                    <a:pt x="141" y="355"/>
                  </a:cubicBezTo>
                  <a:cubicBezTo>
                    <a:pt x="0" y="660"/>
                    <a:pt x="132" y="1021"/>
                    <a:pt x="437" y="1162"/>
                  </a:cubicBezTo>
                  <a:cubicBezTo>
                    <a:pt x="524" y="1203"/>
                    <a:pt x="612" y="1221"/>
                    <a:pt x="697" y="1221"/>
                  </a:cubicBezTo>
                  <a:cubicBezTo>
                    <a:pt x="1092" y="1221"/>
                    <a:pt x="1419" y="821"/>
                    <a:pt x="1266" y="400"/>
                  </a:cubicBezTo>
                  <a:cubicBezTo>
                    <a:pt x="1180" y="168"/>
                    <a:pt x="965" y="12"/>
                    <a:pt x="718" y="2"/>
                  </a:cubicBezTo>
                  <a:cubicBezTo>
                    <a:pt x="710" y="1"/>
                    <a:pt x="701" y="1"/>
                    <a:pt x="69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8" name="Google Shape;16428;p22"/>
            <p:cNvSpPr/>
            <p:nvPr/>
          </p:nvSpPr>
          <p:spPr>
            <a:xfrm>
              <a:off x="2894850" y="4773875"/>
              <a:ext cx="26625" cy="22900"/>
            </a:xfrm>
            <a:custGeom>
              <a:avLst/>
              <a:gdLst/>
              <a:ahLst/>
              <a:cxnLst/>
              <a:rect l="l" t="t" r="r" b="b"/>
              <a:pathLst>
                <a:path w="1065" h="916" extrusionOk="0">
                  <a:moveTo>
                    <a:pt x="520" y="0"/>
                  </a:moveTo>
                  <a:cubicBezTo>
                    <a:pt x="354" y="0"/>
                    <a:pt x="188" y="87"/>
                    <a:pt x="106" y="265"/>
                  </a:cubicBezTo>
                  <a:cubicBezTo>
                    <a:pt x="1" y="494"/>
                    <a:pt x="100" y="766"/>
                    <a:pt x="328" y="872"/>
                  </a:cubicBezTo>
                  <a:cubicBezTo>
                    <a:pt x="393" y="902"/>
                    <a:pt x="459" y="916"/>
                    <a:pt x="522" y="916"/>
                  </a:cubicBezTo>
                  <a:cubicBezTo>
                    <a:pt x="819" y="916"/>
                    <a:pt x="1065" y="616"/>
                    <a:pt x="949" y="300"/>
                  </a:cubicBezTo>
                  <a:cubicBezTo>
                    <a:pt x="877" y="102"/>
                    <a:pt x="699" y="0"/>
                    <a:pt x="52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9" name="Google Shape;16429;p22"/>
            <p:cNvSpPr/>
            <p:nvPr/>
          </p:nvSpPr>
          <p:spPr>
            <a:xfrm>
              <a:off x="3721050" y="4680975"/>
              <a:ext cx="35500" cy="30525"/>
            </a:xfrm>
            <a:custGeom>
              <a:avLst/>
              <a:gdLst/>
              <a:ahLst/>
              <a:cxnLst/>
              <a:rect l="l" t="t" r="r" b="b"/>
              <a:pathLst>
                <a:path w="1420" h="1221" extrusionOk="0">
                  <a:moveTo>
                    <a:pt x="693" y="0"/>
                  </a:moveTo>
                  <a:cubicBezTo>
                    <a:pt x="456" y="0"/>
                    <a:pt x="240" y="138"/>
                    <a:pt x="142" y="354"/>
                  </a:cubicBezTo>
                  <a:cubicBezTo>
                    <a:pt x="0" y="659"/>
                    <a:pt x="133" y="1020"/>
                    <a:pt x="438" y="1161"/>
                  </a:cubicBezTo>
                  <a:cubicBezTo>
                    <a:pt x="525" y="1202"/>
                    <a:pt x="612" y="1220"/>
                    <a:pt x="697" y="1220"/>
                  </a:cubicBezTo>
                  <a:cubicBezTo>
                    <a:pt x="1092" y="1220"/>
                    <a:pt x="1419" y="820"/>
                    <a:pt x="1266" y="399"/>
                  </a:cubicBezTo>
                  <a:cubicBezTo>
                    <a:pt x="1182" y="168"/>
                    <a:pt x="965" y="12"/>
                    <a:pt x="719" y="1"/>
                  </a:cubicBezTo>
                  <a:cubicBezTo>
                    <a:pt x="710" y="1"/>
                    <a:pt x="701" y="0"/>
                    <a:pt x="69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0" name="Google Shape;16430;p22"/>
            <p:cNvSpPr/>
            <p:nvPr/>
          </p:nvSpPr>
          <p:spPr>
            <a:xfrm>
              <a:off x="2742875" y="4906575"/>
              <a:ext cx="17750" cy="15275"/>
            </a:xfrm>
            <a:custGeom>
              <a:avLst/>
              <a:gdLst/>
              <a:ahLst/>
              <a:cxnLst/>
              <a:rect l="l" t="t" r="r" b="b"/>
              <a:pathLst>
                <a:path w="710" h="611" extrusionOk="0">
                  <a:moveTo>
                    <a:pt x="346" y="1"/>
                  </a:moveTo>
                  <a:cubicBezTo>
                    <a:pt x="236" y="1"/>
                    <a:pt x="126" y="59"/>
                    <a:pt x="71" y="177"/>
                  </a:cubicBezTo>
                  <a:cubicBezTo>
                    <a:pt x="0" y="331"/>
                    <a:pt x="66" y="511"/>
                    <a:pt x="218" y="582"/>
                  </a:cubicBezTo>
                  <a:cubicBezTo>
                    <a:pt x="261" y="602"/>
                    <a:pt x="305" y="611"/>
                    <a:pt x="347" y="611"/>
                  </a:cubicBezTo>
                  <a:cubicBezTo>
                    <a:pt x="545" y="611"/>
                    <a:pt x="710" y="411"/>
                    <a:pt x="633" y="201"/>
                  </a:cubicBezTo>
                  <a:cubicBezTo>
                    <a:pt x="584" y="69"/>
                    <a:pt x="465" y="1"/>
                    <a:pt x="34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1" name="Google Shape;16431;p22"/>
            <p:cNvSpPr/>
            <p:nvPr/>
          </p:nvSpPr>
          <p:spPr>
            <a:xfrm>
              <a:off x="2761150" y="5204475"/>
              <a:ext cx="24850" cy="21375"/>
            </a:xfrm>
            <a:custGeom>
              <a:avLst/>
              <a:gdLst/>
              <a:ahLst/>
              <a:cxnLst/>
              <a:rect l="l" t="t" r="r" b="b"/>
              <a:pathLst>
                <a:path w="994" h="855" extrusionOk="0">
                  <a:moveTo>
                    <a:pt x="485" y="1"/>
                  </a:moveTo>
                  <a:cubicBezTo>
                    <a:pt x="331" y="1"/>
                    <a:pt x="177" y="82"/>
                    <a:pt x="100" y="248"/>
                  </a:cubicBezTo>
                  <a:cubicBezTo>
                    <a:pt x="1" y="461"/>
                    <a:pt x="93" y="714"/>
                    <a:pt x="306" y="813"/>
                  </a:cubicBezTo>
                  <a:cubicBezTo>
                    <a:pt x="367" y="842"/>
                    <a:pt x="428" y="854"/>
                    <a:pt x="488" y="854"/>
                  </a:cubicBezTo>
                  <a:cubicBezTo>
                    <a:pt x="764" y="854"/>
                    <a:pt x="994" y="574"/>
                    <a:pt x="886" y="281"/>
                  </a:cubicBezTo>
                  <a:cubicBezTo>
                    <a:pt x="819" y="96"/>
                    <a:pt x="652" y="1"/>
                    <a:pt x="48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2" name="Google Shape;16432;p22"/>
            <p:cNvSpPr/>
            <p:nvPr/>
          </p:nvSpPr>
          <p:spPr>
            <a:xfrm>
              <a:off x="2924325" y="525595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26" y="0"/>
                  </a:moveTo>
                  <a:cubicBezTo>
                    <a:pt x="86" y="0"/>
                    <a:pt x="46" y="22"/>
                    <a:pt x="26" y="65"/>
                  </a:cubicBezTo>
                  <a:cubicBezTo>
                    <a:pt x="0" y="120"/>
                    <a:pt x="24" y="185"/>
                    <a:pt x="80" y="211"/>
                  </a:cubicBezTo>
                  <a:cubicBezTo>
                    <a:pt x="96" y="218"/>
                    <a:pt x="112" y="221"/>
                    <a:pt x="127" y="221"/>
                  </a:cubicBezTo>
                  <a:cubicBezTo>
                    <a:pt x="198" y="221"/>
                    <a:pt x="257" y="149"/>
                    <a:pt x="230" y="74"/>
                  </a:cubicBezTo>
                  <a:cubicBezTo>
                    <a:pt x="212" y="25"/>
                    <a:pt x="169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3" name="Google Shape;16433;p22"/>
            <p:cNvSpPr/>
            <p:nvPr/>
          </p:nvSpPr>
          <p:spPr>
            <a:xfrm>
              <a:off x="2906725" y="5139825"/>
              <a:ext cx="6450" cy="5575"/>
            </a:xfrm>
            <a:custGeom>
              <a:avLst/>
              <a:gdLst/>
              <a:ahLst/>
              <a:cxnLst/>
              <a:rect l="l" t="t" r="r" b="b"/>
              <a:pathLst>
                <a:path w="258" h="223" extrusionOk="0">
                  <a:moveTo>
                    <a:pt x="127" y="1"/>
                  </a:moveTo>
                  <a:cubicBezTo>
                    <a:pt x="87" y="1"/>
                    <a:pt x="47" y="22"/>
                    <a:pt x="26" y="65"/>
                  </a:cubicBezTo>
                  <a:cubicBezTo>
                    <a:pt x="1" y="119"/>
                    <a:pt x="25" y="186"/>
                    <a:pt x="80" y="211"/>
                  </a:cubicBezTo>
                  <a:cubicBezTo>
                    <a:pt x="96" y="219"/>
                    <a:pt x="112" y="222"/>
                    <a:pt x="128" y="222"/>
                  </a:cubicBezTo>
                  <a:cubicBezTo>
                    <a:pt x="199" y="222"/>
                    <a:pt x="258" y="149"/>
                    <a:pt x="231" y="73"/>
                  </a:cubicBezTo>
                  <a:cubicBezTo>
                    <a:pt x="213" y="25"/>
                    <a:pt x="170" y="1"/>
                    <a:pt x="12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4" name="Google Shape;16434;p22"/>
            <p:cNvSpPr/>
            <p:nvPr/>
          </p:nvSpPr>
          <p:spPr>
            <a:xfrm>
              <a:off x="2630250" y="5139275"/>
              <a:ext cx="6450" cy="5525"/>
            </a:xfrm>
            <a:custGeom>
              <a:avLst/>
              <a:gdLst/>
              <a:ahLst/>
              <a:cxnLst/>
              <a:rect l="l" t="t" r="r" b="b"/>
              <a:pathLst>
                <a:path w="258" h="221" extrusionOk="0">
                  <a:moveTo>
                    <a:pt x="126" y="0"/>
                  </a:moveTo>
                  <a:cubicBezTo>
                    <a:pt x="86" y="0"/>
                    <a:pt x="47" y="21"/>
                    <a:pt x="27" y="63"/>
                  </a:cubicBezTo>
                  <a:cubicBezTo>
                    <a:pt x="0" y="119"/>
                    <a:pt x="24" y="185"/>
                    <a:pt x="80" y="211"/>
                  </a:cubicBezTo>
                  <a:cubicBezTo>
                    <a:pt x="96" y="218"/>
                    <a:pt x="111" y="221"/>
                    <a:pt x="127" y="221"/>
                  </a:cubicBezTo>
                  <a:cubicBezTo>
                    <a:pt x="199" y="221"/>
                    <a:pt x="258" y="148"/>
                    <a:pt x="230" y="72"/>
                  </a:cubicBezTo>
                  <a:cubicBezTo>
                    <a:pt x="212" y="25"/>
                    <a:pt x="169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5" name="Google Shape;16435;p22"/>
            <p:cNvSpPr/>
            <p:nvPr/>
          </p:nvSpPr>
          <p:spPr>
            <a:xfrm>
              <a:off x="3221500" y="5395400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27" y="0"/>
                  </a:moveTo>
                  <a:cubicBezTo>
                    <a:pt x="87" y="0"/>
                    <a:pt x="47" y="21"/>
                    <a:pt x="26" y="65"/>
                  </a:cubicBezTo>
                  <a:cubicBezTo>
                    <a:pt x="1" y="119"/>
                    <a:pt x="25" y="185"/>
                    <a:pt x="80" y="210"/>
                  </a:cubicBezTo>
                  <a:cubicBezTo>
                    <a:pt x="96" y="218"/>
                    <a:pt x="112" y="221"/>
                    <a:pt x="128" y="221"/>
                  </a:cubicBezTo>
                  <a:cubicBezTo>
                    <a:pt x="199" y="221"/>
                    <a:pt x="258" y="149"/>
                    <a:pt x="231" y="72"/>
                  </a:cubicBezTo>
                  <a:cubicBezTo>
                    <a:pt x="213" y="25"/>
                    <a:pt x="170" y="0"/>
                    <a:pt x="1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6" name="Google Shape;16436;p22"/>
            <p:cNvSpPr/>
            <p:nvPr/>
          </p:nvSpPr>
          <p:spPr>
            <a:xfrm>
              <a:off x="3408150" y="5222000"/>
              <a:ext cx="28975" cy="24875"/>
            </a:xfrm>
            <a:custGeom>
              <a:avLst/>
              <a:gdLst/>
              <a:ahLst/>
              <a:cxnLst/>
              <a:rect l="l" t="t" r="r" b="b"/>
              <a:pathLst>
                <a:path w="1159" h="995" extrusionOk="0">
                  <a:moveTo>
                    <a:pt x="566" y="0"/>
                  </a:moveTo>
                  <a:cubicBezTo>
                    <a:pt x="386" y="0"/>
                    <a:pt x="206" y="95"/>
                    <a:pt x="116" y="288"/>
                  </a:cubicBezTo>
                  <a:cubicBezTo>
                    <a:pt x="0" y="536"/>
                    <a:pt x="109" y="832"/>
                    <a:pt x="357" y="948"/>
                  </a:cubicBezTo>
                  <a:cubicBezTo>
                    <a:pt x="427" y="980"/>
                    <a:pt x="498" y="995"/>
                    <a:pt x="567" y="995"/>
                  </a:cubicBezTo>
                  <a:cubicBezTo>
                    <a:pt x="890" y="995"/>
                    <a:pt x="1158" y="669"/>
                    <a:pt x="1033" y="326"/>
                  </a:cubicBezTo>
                  <a:cubicBezTo>
                    <a:pt x="953" y="110"/>
                    <a:pt x="760" y="0"/>
                    <a:pt x="56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7" name="Google Shape;16437;p22"/>
            <p:cNvSpPr/>
            <p:nvPr/>
          </p:nvSpPr>
          <p:spPr>
            <a:xfrm>
              <a:off x="4145775" y="5160725"/>
              <a:ext cx="44325" cy="41575"/>
            </a:xfrm>
            <a:custGeom>
              <a:avLst/>
              <a:gdLst/>
              <a:ahLst/>
              <a:cxnLst/>
              <a:rect l="l" t="t" r="r" b="b"/>
              <a:pathLst>
                <a:path w="1773" h="1663" extrusionOk="0">
                  <a:moveTo>
                    <a:pt x="888" y="0"/>
                  </a:moveTo>
                  <a:cubicBezTo>
                    <a:pt x="596" y="0"/>
                    <a:pt x="321" y="155"/>
                    <a:pt x="170" y="412"/>
                  </a:cubicBezTo>
                  <a:cubicBezTo>
                    <a:pt x="0" y="702"/>
                    <a:pt x="21" y="1066"/>
                    <a:pt x="224" y="1334"/>
                  </a:cubicBezTo>
                  <a:cubicBezTo>
                    <a:pt x="384" y="1544"/>
                    <a:pt x="631" y="1662"/>
                    <a:pt x="888" y="1662"/>
                  </a:cubicBezTo>
                  <a:cubicBezTo>
                    <a:pt x="957" y="1662"/>
                    <a:pt x="1028" y="1654"/>
                    <a:pt x="1097" y="1636"/>
                  </a:cubicBezTo>
                  <a:cubicBezTo>
                    <a:pt x="1422" y="1550"/>
                    <a:pt x="1664" y="1278"/>
                    <a:pt x="1709" y="944"/>
                  </a:cubicBezTo>
                  <a:cubicBezTo>
                    <a:pt x="1772" y="490"/>
                    <a:pt x="1455" y="71"/>
                    <a:pt x="1000" y="8"/>
                  </a:cubicBezTo>
                  <a:cubicBezTo>
                    <a:pt x="962" y="3"/>
                    <a:pt x="925" y="0"/>
                    <a:pt x="88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8" name="Google Shape;16438;p22"/>
            <p:cNvSpPr/>
            <p:nvPr/>
          </p:nvSpPr>
          <p:spPr>
            <a:xfrm>
              <a:off x="3958975" y="5139200"/>
              <a:ext cx="27075" cy="22900"/>
            </a:xfrm>
            <a:custGeom>
              <a:avLst/>
              <a:gdLst/>
              <a:ahLst/>
              <a:cxnLst/>
              <a:rect l="l" t="t" r="r" b="b"/>
              <a:pathLst>
                <a:path w="1083" h="916" extrusionOk="0">
                  <a:moveTo>
                    <a:pt x="593" y="0"/>
                  </a:moveTo>
                  <a:cubicBezTo>
                    <a:pt x="228" y="0"/>
                    <a:pt x="1" y="427"/>
                    <a:pt x="232" y="734"/>
                  </a:cubicBezTo>
                  <a:cubicBezTo>
                    <a:pt x="327" y="858"/>
                    <a:pt x="461" y="915"/>
                    <a:pt x="593" y="915"/>
                  </a:cubicBezTo>
                  <a:cubicBezTo>
                    <a:pt x="806" y="915"/>
                    <a:pt x="1014" y="768"/>
                    <a:pt x="1048" y="520"/>
                  </a:cubicBezTo>
                  <a:cubicBezTo>
                    <a:pt x="1083" y="271"/>
                    <a:pt x="908" y="39"/>
                    <a:pt x="659" y="5"/>
                  </a:cubicBezTo>
                  <a:cubicBezTo>
                    <a:pt x="636" y="2"/>
                    <a:pt x="614" y="0"/>
                    <a:pt x="59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9" name="Google Shape;16439;p22"/>
            <p:cNvSpPr/>
            <p:nvPr/>
          </p:nvSpPr>
          <p:spPr>
            <a:xfrm>
              <a:off x="3392175" y="5137350"/>
              <a:ext cx="18100" cy="15275"/>
            </a:xfrm>
            <a:custGeom>
              <a:avLst/>
              <a:gdLst/>
              <a:ahLst/>
              <a:cxnLst/>
              <a:rect l="l" t="t" r="r" b="b"/>
              <a:pathLst>
                <a:path w="724" h="611" extrusionOk="0">
                  <a:moveTo>
                    <a:pt x="396" y="1"/>
                  </a:moveTo>
                  <a:cubicBezTo>
                    <a:pt x="152" y="1"/>
                    <a:pt x="1" y="286"/>
                    <a:pt x="155" y="491"/>
                  </a:cubicBezTo>
                  <a:cubicBezTo>
                    <a:pt x="218" y="573"/>
                    <a:pt x="308" y="611"/>
                    <a:pt x="396" y="611"/>
                  </a:cubicBezTo>
                  <a:cubicBezTo>
                    <a:pt x="538" y="611"/>
                    <a:pt x="677" y="514"/>
                    <a:pt x="700" y="348"/>
                  </a:cubicBezTo>
                  <a:cubicBezTo>
                    <a:pt x="724" y="181"/>
                    <a:pt x="606" y="28"/>
                    <a:pt x="440" y="4"/>
                  </a:cubicBezTo>
                  <a:cubicBezTo>
                    <a:pt x="425" y="2"/>
                    <a:pt x="410" y="1"/>
                    <a:pt x="39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0" name="Google Shape;16440;p22"/>
            <p:cNvSpPr/>
            <p:nvPr/>
          </p:nvSpPr>
          <p:spPr>
            <a:xfrm>
              <a:off x="3635025" y="4946000"/>
              <a:ext cx="34975" cy="32775"/>
            </a:xfrm>
            <a:custGeom>
              <a:avLst/>
              <a:gdLst/>
              <a:ahLst/>
              <a:cxnLst/>
              <a:rect l="l" t="t" r="r" b="b"/>
              <a:pathLst>
                <a:path w="1399" h="1311" extrusionOk="0">
                  <a:moveTo>
                    <a:pt x="700" y="1"/>
                  </a:moveTo>
                  <a:cubicBezTo>
                    <a:pt x="469" y="1"/>
                    <a:pt x="253" y="122"/>
                    <a:pt x="135" y="324"/>
                  </a:cubicBezTo>
                  <a:cubicBezTo>
                    <a:pt x="1" y="554"/>
                    <a:pt x="17" y="841"/>
                    <a:pt x="178" y="1052"/>
                  </a:cubicBezTo>
                  <a:cubicBezTo>
                    <a:pt x="303" y="1218"/>
                    <a:pt x="497" y="1311"/>
                    <a:pt x="699" y="1311"/>
                  </a:cubicBezTo>
                  <a:cubicBezTo>
                    <a:pt x="755" y="1311"/>
                    <a:pt x="811" y="1304"/>
                    <a:pt x="867" y="1289"/>
                  </a:cubicBezTo>
                  <a:cubicBezTo>
                    <a:pt x="1122" y="1223"/>
                    <a:pt x="1313" y="1008"/>
                    <a:pt x="1349" y="745"/>
                  </a:cubicBezTo>
                  <a:cubicBezTo>
                    <a:pt x="1399" y="386"/>
                    <a:pt x="1148" y="57"/>
                    <a:pt x="790" y="7"/>
                  </a:cubicBezTo>
                  <a:cubicBezTo>
                    <a:pt x="760" y="3"/>
                    <a:pt x="730" y="1"/>
                    <a:pt x="70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1" name="Google Shape;16441;p22"/>
            <p:cNvSpPr/>
            <p:nvPr/>
          </p:nvSpPr>
          <p:spPr>
            <a:xfrm>
              <a:off x="3806050" y="4934900"/>
              <a:ext cx="8400" cy="7100"/>
            </a:xfrm>
            <a:custGeom>
              <a:avLst/>
              <a:gdLst/>
              <a:ahLst/>
              <a:cxnLst/>
              <a:rect l="l" t="t" r="r" b="b"/>
              <a:pathLst>
                <a:path w="336" h="284" extrusionOk="0">
                  <a:moveTo>
                    <a:pt x="183" y="0"/>
                  </a:moveTo>
                  <a:cubicBezTo>
                    <a:pt x="71" y="0"/>
                    <a:pt x="0" y="132"/>
                    <a:pt x="72" y="227"/>
                  </a:cubicBezTo>
                  <a:cubicBezTo>
                    <a:pt x="102" y="266"/>
                    <a:pt x="143" y="283"/>
                    <a:pt x="184" y="283"/>
                  </a:cubicBezTo>
                  <a:cubicBezTo>
                    <a:pt x="250" y="283"/>
                    <a:pt x="315" y="238"/>
                    <a:pt x="325" y="161"/>
                  </a:cubicBezTo>
                  <a:cubicBezTo>
                    <a:pt x="335" y="83"/>
                    <a:pt x="281" y="12"/>
                    <a:pt x="205" y="2"/>
                  </a:cubicBezTo>
                  <a:cubicBezTo>
                    <a:pt x="197" y="1"/>
                    <a:pt x="190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2" name="Google Shape;16442;p22"/>
            <p:cNvSpPr/>
            <p:nvPr/>
          </p:nvSpPr>
          <p:spPr>
            <a:xfrm>
              <a:off x="3912050" y="5291125"/>
              <a:ext cx="6550" cy="5525"/>
            </a:xfrm>
            <a:custGeom>
              <a:avLst/>
              <a:gdLst/>
              <a:ahLst/>
              <a:cxnLst/>
              <a:rect l="l" t="t" r="r" b="b"/>
              <a:pathLst>
                <a:path w="262" h="221" extrusionOk="0">
                  <a:moveTo>
                    <a:pt x="142" y="0"/>
                  </a:moveTo>
                  <a:cubicBezTo>
                    <a:pt x="54" y="0"/>
                    <a:pt x="1" y="103"/>
                    <a:pt x="57" y="176"/>
                  </a:cubicBezTo>
                  <a:cubicBezTo>
                    <a:pt x="80" y="207"/>
                    <a:pt x="112" y="220"/>
                    <a:pt x="144" y="220"/>
                  </a:cubicBezTo>
                  <a:cubicBezTo>
                    <a:pt x="196" y="220"/>
                    <a:pt x="246" y="185"/>
                    <a:pt x="254" y="125"/>
                  </a:cubicBezTo>
                  <a:cubicBezTo>
                    <a:pt x="262" y="65"/>
                    <a:pt x="220" y="9"/>
                    <a:pt x="160" y="2"/>
                  </a:cubicBezTo>
                  <a:cubicBezTo>
                    <a:pt x="154" y="1"/>
                    <a:pt x="148" y="0"/>
                    <a:pt x="14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3" name="Google Shape;16443;p22"/>
            <p:cNvSpPr/>
            <p:nvPr/>
          </p:nvSpPr>
          <p:spPr>
            <a:xfrm>
              <a:off x="3587025" y="5245000"/>
              <a:ext cx="6575" cy="5550"/>
            </a:xfrm>
            <a:custGeom>
              <a:avLst/>
              <a:gdLst/>
              <a:ahLst/>
              <a:cxnLst/>
              <a:rect l="l" t="t" r="r" b="b"/>
              <a:pathLst>
                <a:path w="263" h="222" extrusionOk="0">
                  <a:moveTo>
                    <a:pt x="143" y="1"/>
                  </a:moveTo>
                  <a:cubicBezTo>
                    <a:pt x="55" y="1"/>
                    <a:pt x="1" y="103"/>
                    <a:pt x="57" y="178"/>
                  </a:cubicBezTo>
                  <a:cubicBezTo>
                    <a:pt x="79" y="208"/>
                    <a:pt x="111" y="222"/>
                    <a:pt x="143" y="222"/>
                  </a:cubicBezTo>
                  <a:cubicBezTo>
                    <a:pt x="195" y="222"/>
                    <a:pt x="246" y="186"/>
                    <a:pt x="254" y="126"/>
                  </a:cubicBezTo>
                  <a:cubicBezTo>
                    <a:pt x="263" y="65"/>
                    <a:pt x="221" y="10"/>
                    <a:pt x="161" y="2"/>
                  </a:cubicBezTo>
                  <a:cubicBezTo>
                    <a:pt x="155" y="1"/>
                    <a:pt x="149" y="1"/>
                    <a:pt x="14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4" name="Google Shape;16444;p22"/>
            <p:cNvSpPr/>
            <p:nvPr/>
          </p:nvSpPr>
          <p:spPr>
            <a:xfrm>
              <a:off x="3742625" y="5196025"/>
              <a:ext cx="15100" cy="13025"/>
            </a:xfrm>
            <a:custGeom>
              <a:avLst/>
              <a:gdLst/>
              <a:ahLst/>
              <a:cxnLst/>
              <a:rect l="l" t="t" r="r" b="b"/>
              <a:pathLst>
                <a:path w="604" h="521" extrusionOk="0">
                  <a:moveTo>
                    <a:pt x="295" y="1"/>
                  </a:moveTo>
                  <a:cubicBezTo>
                    <a:pt x="201" y="1"/>
                    <a:pt x="106" y="50"/>
                    <a:pt x="60" y="152"/>
                  </a:cubicBezTo>
                  <a:cubicBezTo>
                    <a:pt x="0" y="281"/>
                    <a:pt x="56" y="434"/>
                    <a:pt x="186" y="496"/>
                  </a:cubicBezTo>
                  <a:cubicBezTo>
                    <a:pt x="223" y="513"/>
                    <a:pt x="260" y="520"/>
                    <a:pt x="295" y="520"/>
                  </a:cubicBezTo>
                  <a:cubicBezTo>
                    <a:pt x="464" y="520"/>
                    <a:pt x="604" y="350"/>
                    <a:pt x="538" y="171"/>
                  </a:cubicBezTo>
                  <a:cubicBezTo>
                    <a:pt x="497" y="58"/>
                    <a:pt x="396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5" name="Google Shape;16445;p22"/>
            <p:cNvSpPr/>
            <p:nvPr/>
          </p:nvSpPr>
          <p:spPr>
            <a:xfrm>
              <a:off x="3485250" y="5066425"/>
              <a:ext cx="30225" cy="25975"/>
            </a:xfrm>
            <a:custGeom>
              <a:avLst/>
              <a:gdLst/>
              <a:ahLst/>
              <a:cxnLst/>
              <a:rect l="l" t="t" r="r" b="b"/>
              <a:pathLst>
                <a:path w="1209" h="1039" extrusionOk="0">
                  <a:moveTo>
                    <a:pt x="591" y="1"/>
                  </a:moveTo>
                  <a:cubicBezTo>
                    <a:pt x="403" y="1"/>
                    <a:pt x="215" y="99"/>
                    <a:pt x="121" y="300"/>
                  </a:cubicBezTo>
                  <a:cubicBezTo>
                    <a:pt x="1" y="560"/>
                    <a:pt x="113" y="869"/>
                    <a:pt x="373" y="989"/>
                  </a:cubicBezTo>
                  <a:cubicBezTo>
                    <a:pt x="447" y="1023"/>
                    <a:pt x="522" y="1038"/>
                    <a:pt x="593" y="1038"/>
                  </a:cubicBezTo>
                  <a:cubicBezTo>
                    <a:pt x="930" y="1038"/>
                    <a:pt x="1208" y="698"/>
                    <a:pt x="1078" y="341"/>
                  </a:cubicBezTo>
                  <a:cubicBezTo>
                    <a:pt x="996" y="116"/>
                    <a:pt x="794" y="1"/>
                    <a:pt x="59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6" name="Google Shape;16446;p22"/>
            <p:cNvSpPr/>
            <p:nvPr/>
          </p:nvSpPr>
          <p:spPr>
            <a:xfrm>
              <a:off x="3316050" y="4804275"/>
              <a:ext cx="35950" cy="32400"/>
            </a:xfrm>
            <a:custGeom>
              <a:avLst/>
              <a:gdLst/>
              <a:ahLst/>
              <a:cxnLst/>
              <a:rect l="l" t="t" r="r" b="b"/>
              <a:pathLst>
                <a:path w="1438" h="1296" extrusionOk="0">
                  <a:moveTo>
                    <a:pt x="739" y="0"/>
                  </a:moveTo>
                  <a:cubicBezTo>
                    <a:pt x="488" y="0"/>
                    <a:pt x="258" y="145"/>
                    <a:pt x="152" y="375"/>
                  </a:cubicBezTo>
                  <a:cubicBezTo>
                    <a:pt x="0" y="699"/>
                    <a:pt x="142" y="1084"/>
                    <a:pt x="466" y="1236"/>
                  </a:cubicBezTo>
                  <a:cubicBezTo>
                    <a:pt x="553" y="1276"/>
                    <a:pt x="646" y="1296"/>
                    <a:pt x="739" y="1296"/>
                  </a:cubicBezTo>
                  <a:cubicBezTo>
                    <a:pt x="898" y="1296"/>
                    <a:pt x="1055" y="1237"/>
                    <a:pt x="1177" y="1125"/>
                  </a:cubicBezTo>
                  <a:cubicBezTo>
                    <a:pt x="1371" y="947"/>
                    <a:pt x="1437" y="671"/>
                    <a:pt x="1347" y="424"/>
                  </a:cubicBezTo>
                  <a:cubicBezTo>
                    <a:pt x="1257" y="179"/>
                    <a:pt x="1029" y="11"/>
                    <a:pt x="766" y="1"/>
                  </a:cubicBezTo>
                  <a:cubicBezTo>
                    <a:pt x="757" y="0"/>
                    <a:pt x="748" y="0"/>
                    <a:pt x="73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7" name="Google Shape;16447;p22"/>
            <p:cNvSpPr/>
            <p:nvPr/>
          </p:nvSpPr>
          <p:spPr>
            <a:xfrm>
              <a:off x="4407325" y="4354525"/>
              <a:ext cx="22700" cy="19475"/>
            </a:xfrm>
            <a:custGeom>
              <a:avLst/>
              <a:gdLst/>
              <a:ahLst/>
              <a:cxnLst/>
              <a:rect l="l" t="t" r="r" b="b"/>
              <a:pathLst>
                <a:path w="908" h="779" extrusionOk="0">
                  <a:moveTo>
                    <a:pt x="443" y="1"/>
                  </a:moveTo>
                  <a:cubicBezTo>
                    <a:pt x="302" y="1"/>
                    <a:pt x="161" y="75"/>
                    <a:pt x="91" y="226"/>
                  </a:cubicBezTo>
                  <a:cubicBezTo>
                    <a:pt x="1" y="420"/>
                    <a:pt x="85" y="651"/>
                    <a:pt x="280" y="742"/>
                  </a:cubicBezTo>
                  <a:cubicBezTo>
                    <a:pt x="336" y="767"/>
                    <a:pt x="392" y="779"/>
                    <a:pt x="446" y="779"/>
                  </a:cubicBezTo>
                  <a:cubicBezTo>
                    <a:pt x="698" y="779"/>
                    <a:pt x="907" y="524"/>
                    <a:pt x="808" y="256"/>
                  </a:cubicBezTo>
                  <a:cubicBezTo>
                    <a:pt x="746" y="87"/>
                    <a:pt x="595" y="1"/>
                    <a:pt x="44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8" name="Google Shape;16448;p22"/>
            <p:cNvSpPr/>
            <p:nvPr/>
          </p:nvSpPr>
          <p:spPr>
            <a:xfrm>
              <a:off x="4534750" y="5116650"/>
              <a:ext cx="57475" cy="51850"/>
            </a:xfrm>
            <a:custGeom>
              <a:avLst/>
              <a:gdLst/>
              <a:ahLst/>
              <a:cxnLst/>
              <a:rect l="l" t="t" r="r" b="b"/>
              <a:pathLst>
                <a:path w="2299" h="2074" extrusionOk="0">
                  <a:moveTo>
                    <a:pt x="1181" y="1"/>
                  </a:moveTo>
                  <a:cubicBezTo>
                    <a:pt x="779" y="1"/>
                    <a:pt x="412" y="233"/>
                    <a:pt x="243" y="600"/>
                  </a:cubicBezTo>
                  <a:cubicBezTo>
                    <a:pt x="1" y="1120"/>
                    <a:pt x="226" y="1736"/>
                    <a:pt x="746" y="1977"/>
                  </a:cubicBezTo>
                  <a:cubicBezTo>
                    <a:pt x="886" y="2042"/>
                    <a:pt x="1035" y="2074"/>
                    <a:pt x="1182" y="2074"/>
                  </a:cubicBezTo>
                  <a:cubicBezTo>
                    <a:pt x="1437" y="2074"/>
                    <a:pt x="1689" y="1979"/>
                    <a:pt x="1884" y="1800"/>
                  </a:cubicBezTo>
                  <a:cubicBezTo>
                    <a:pt x="2192" y="1515"/>
                    <a:pt x="2299" y="1074"/>
                    <a:pt x="2156" y="681"/>
                  </a:cubicBezTo>
                  <a:cubicBezTo>
                    <a:pt x="2012" y="287"/>
                    <a:pt x="1645" y="18"/>
                    <a:pt x="1226" y="2"/>
                  </a:cubicBezTo>
                  <a:cubicBezTo>
                    <a:pt x="1211" y="1"/>
                    <a:pt x="1196" y="1"/>
                    <a:pt x="118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9" name="Google Shape;16449;p22"/>
            <p:cNvSpPr/>
            <p:nvPr/>
          </p:nvSpPr>
          <p:spPr>
            <a:xfrm>
              <a:off x="3209100" y="4510775"/>
              <a:ext cx="18850" cy="15625"/>
            </a:xfrm>
            <a:custGeom>
              <a:avLst/>
              <a:gdLst/>
              <a:ahLst/>
              <a:cxnLst/>
              <a:rect l="l" t="t" r="r" b="b"/>
              <a:pathLst>
                <a:path w="754" h="625" extrusionOk="0">
                  <a:moveTo>
                    <a:pt x="368" y="1"/>
                  </a:moveTo>
                  <a:cubicBezTo>
                    <a:pt x="168" y="1"/>
                    <a:pt x="1" y="199"/>
                    <a:pt x="73" y="414"/>
                  </a:cubicBezTo>
                  <a:cubicBezTo>
                    <a:pt x="117" y="543"/>
                    <a:pt x="237" y="624"/>
                    <a:pt x="367" y="624"/>
                  </a:cubicBezTo>
                  <a:cubicBezTo>
                    <a:pt x="401" y="624"/>
                    <a:pt x="435" y="619"/>
                    <a:pt x="468" y="607"/>
                  </a:cubicBezTo>
                  <a:cubicBezTo>
                    <a:pt x="730" y="519"/>
                    <a:pt x="754" y="157"/>
                    <a:pt x="506" y="33"/>
                  </a:cubicBezTo>
                  <a:cubicBezTo>
                    <a:pt x="460" y="11"/>
                    <a:pt x="413" y="1"/>
                    <a:pt x="36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0" name="Google Shape;16450;p22"/>
            <p:cNvSpPr/>
            <p:nvPr/>
          </p:nvSpPr>
          <p:spPr>
            <a:xfrm>
              <a:off x="3232250" y="4931200"/>
              <a:ext cx="6875" cy="5675"/>
            </a:xfrm>
            <a:custGeom>
              <a:avLst/>
              <a:gdLst/>
              <a:ahLst/>
              <a:cxnLst/>
              <a:rect l="l" t="t" r="r" b="b"/>
              <a:pathLst>
                <a:path w="275" h="227" extrusionOk="0">
                  <a:moveTo>
                    <a:pt x="134" y="1"/>
                  </a:moveTo>
                  <a:cubicBezTo>
                    <a:pt x="61" y="1"/>
                    <a:pt x="1" y="73"/>
                    <a:pt x="28" y="151"/>
                  </a:cubicBezTo>
                  <a:cubicBezTo>
                    <a:pt x="43" y="197"/>
                    <a:pt x="87" y="226"/>
                    <a:pt x="133" y="226"/>
                  </a:cubicBezTo>
                  <a:cubicBezTo>
                    <a:pt x="145" y="226"/>
                    <a:pt x="157" y="224"/>
                    <a:pt x="169" y="220"/>
                  </a:cubicBezTo>
                  <a:cubicBezTo>
                    <a:pt x="265" y="189"/>
                    <a:pt x="274" y="56"/>
                    <a:pt x="184" y="13"/>
                  </a:cubicBezTo>
                  <a:cubicBezTo>
                    <a:pt x="167" y="4"/>
                    <a:pt x="150" y="1"/>
                    <a:pt x="13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1" name="Google Shape;16451;p22"/>
            <p:cNvSpPr/>
            <p:nvPr/>
          </p:nvSpPr>
          <p:spPr>
            <a:xfrm>
              <a:off x="2985950" y="5102025"/>
              <a:ext cx="6900" cy="5650"/>
            </a:xfrm>
            <a:custGeom>
              <a:avLst/>
              <a:gdLst/>
              <a:ahLst/>
              <a:cxnLst/>
              <a:rect l="l" t="t" r="r" b="b"/>
              <a:pathLst>
                <a:path w="276" h="226" extrusionOk="0">
                  <a:moveTo>
                    <a:pt x="133" y="0"/>
                  </a:moveTo>
                  <a:cubicBezTo>
                    <a:pt x="61" y="0"/>
                    <a:pt x="0" y="73"/>
                    <a:pt x="27" y="151"/>
                  </a:cubicBezTo>
                  <a:cubicBezTo>
                    <a:pt x="44" y="197"/>
                    <a:pt x="88" y="226"/>
                    <a:pt x="134" y="226"/>
                  </a:cubicBezTo>
                  <a:cubicBezTo>
                    <a:pt x="146" y="226"/>
                    <a:pt x="158" y="224"/>
                    <a:pt x="170" y="220"/>
                  </a:cubicBezTo>
                  <a:cubicBezTo>
                    <a:pt x="265" y="189"/>
                    <a:pt x="275" y="56"/>
                    <a:pt x="184" y="13"/>
                  </a:cubicBezTo>
                  <a:cubicBezTo>
                    <a:pt x="167" y="4"/>
                    <a:pt x="150" y="0"/>
                    <a:pt x="13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2" name="Google Shape;16452;p22"/>
            <p:cNvSpPr/>
            <p:nvPr/>
          </p:nvSpPr>
          <p:spPr>
            <a:xfrm>
              <a:off x="3475225" y="4555750"/>
              <a:ext cx="20350" cy="16850"/>
            </a:xfrm>
            <a:custGeom>
              <a:avLst/>
              <a:gdLst/>
              <a:ahLst/>
              <a:cxnLst/>
              <a:rect l="l" t="t" r="r" b="b"/>
              <a:pathLst>
                <a:path w="814" h="674" extrusionOk="0">
                  <a:moveTo>
                    <a:pt x="395" y="1"/>
                  </a:moveTo>
                  <a:cubicBezTo>
                    <a:pt x="181" y="1"/>
                    <a:pt x="0" y="214"/>
                    <a:pt x="79" y="445"/>
                  </a:cubicBezTo>
                  <a:cubicBezTo>
                    <a:pt x="126" y="586"/>
                    <a:pt x="258" y="673"/>
                    <a:pt x="397" y="673"/>
                  </a:cubicBezTo>
                  <a:cubicBezTo>
                    <a:pt x="433" y="673"/>
                    <a:pt x="469" y="668"/>
                    <a:pt x="504" y="656"/>
                  </a:cubicBezTo>
                  <a:cubicBezTo>
                    <a:pt x="788" y="558"/>
                    <a:pt x="814" y="169"/>
                    <a:pt x="544" y="36"/>
                  </a:cubicBezTo>
                  <a:cubicBezTo>
                    <a:pt x="495" y="12"/>
                    <a:pt x="444" y="1"/>
                    <a:pt x="395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3" name="Google Shape;16453;p22"/>
            <p:cNvSpPr/>
            <p:nvPr/>
          </p:nvSpPr>
          <p:spPr>
            <a:xfrm>
              <a:off x="3398450" y="4602950"/>
              <a:ext cx="6875" cy="5675"/>
            </a:xfrm>
            <a:custGeom>
              <a:avLst/>
              <a:gdLst/>
              <a:ahLst/>
              <a:cxnLst/>
              <a:rect l="l" t="t" r="r" b="b"/>
              <a:pathLst>
                <a:path w="275" h="227" extrusionOk="0">
                  <a:moveTo>
                    <a:pt x="134" y="0"/>
                  </a:moveTo>
                  <a:cubicBezTo>
                    <a:pt x="62" y="0"/>
                    <a:pt x="1" y="73"/>
                    <a:pt x="28" y="151"/>
                  </a:cubicBezTo>
                  <a:cubicBezTo>
                    <a:pt x="43" y="197"/>
                    <a:pt x="86" y="226"/>
                    <a:pt x="132" y="226"/>
                  </a:cubicBezTo>
                  <a:cubicBezTo>
                    <a:pt x="144" y="226"/>
                    <a:pt x="157" y="224"/>
                    <a:pt x="169" y="220"/>
                  </a:cubicBezTo>
                  <a:cubicBezTo>
                    <a:pt x="265" y="188"/>
                    <a:pt x="274" y="57"/>
                    <a:pt x="184" y="12"/>
                  </a:cubicBezTo>
                  <a:cubicBezTo>
                    <a:pt x="167" y="4"/>
                    <a:pt x="150" y="0"/>
                    <a:pt x="13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4" name="Google Shape;16454;p22"/>
            <p:cNvSpPr/>
            <p:nvPr/>
          </p:nvSpPr>
          <p:spPr>
            <a:xfrm>
              <a:off x="3723750" y="4325500"/>
              <a:ext cx="6875" cy="5675"/>
            </a:xfrm>
            <a:custGeom>
              <a:avLst/>
              <a:gdLst/>
              <a:ahLst/>
              <a:cxnLst/>
              <a:rect l="l" t="t" r="r" b="b"/>
              <a:pathLst>
                <a:path w="275" h="227" extrusionOk="0">
                  <a:moveTo>
                    <a:pt x="135" y="0"/>
                  </a:moveTo>
                  <a:cubicBezTo>
                    <a:pt x="62" y="0"/>
                    <a:pt x="1" y="73"/>
                    <a:pt x="28" y="150"/>
                  </a:cubicBezTo>
                  <a:cubicBezTo>
                    <a:pt x="43" y="197"/>
                    <a:pt x="87" y="226"/>
                    <a:pt x="133" y="226"/>
                  </a:cubicBezTo>
                  <a:cubicBezTo>
                    <a:pt x="145" y="226"/>
                    <a:pt x="157" y="225"/>
                    <a:pt x="169" y="221"/>
                  </a:cubicBezTo>
                  <a:cubicBezTo>
                    <a:pt x="265" y="189"/>
                    <a:pt x="274" y="57"/>
                    <a:pt x="184" y="12"/>
                  </a:cubicBezTo>
                  <a:cubicBezTo>
                    <a:pt x="167" y="4"/>
                    <a:pt x="151" y="0"/>
                    <a:pt x="1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5" name="Google Shape;16455;p22"/>
            <p:cNvSpPr/>
            <p:nvPr/>
          </p:nvSpPr>
          <p:spPr>
            <a:xfrm>
              <a:off x="3844100" y="4264000"/>
              <a:ext cx="16950" cy="14050"/>
            </a:xfrm>
            <a:custGeom>
              <a:avLst/>
              <a:gdLst/>
              <a:ahLst/>
              <a:cxnLst/>
              <a:rect l="l" t="t" r="r" b="b"/>
              <a:pathLst>
                <a:path w="678" h="562" extrusionOk="0">
                  <a:moveTo>
                    <a:pt x="329" y="1"/>
                  </a:moveTo>
                  <a:cubicBezTo>
                    <a:pt x="151" y="1"/>
                    <a:pt x="1" y="179"/>
                    <a:pt x="65" y="371"/>
                  </a:cubicBezTo>
                  <a:cubicBezTo>
                    <a:pt x="105" y="488"/>
                    <a:pt x="214" y="561"/>
                    <a:pt x="330" y="561"/>
                  </a:cubicBezTo>
                  <a:cubicBezTo>
                    <a:pt x="360" y="561"/>
                    <a:pt x="390" y="556"/>
                    <a:pt x="420" y="546"/>
                  </a:cubicBezTo>
                  <a:cubicBezTo>
                    <a:pt x="656" y="465"/>
                    <a:pt x="677" y="141"/>
                    <a:pt x="455" y="31"/>
                  </a:cubicBezTo>
                  <a:cubicBezTo>
                    <a:pt x="413" y="10"/>
                    <a:pt x="370" y="1"/>
                    <a:pt x="32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6" name="Google Shape;16456;p22"/>
            <p:cNvSpPr/>
            <p:nvPr/>
          </p:nvSpPr>
          <p:spPr>
            <a:xfrm>
              <a:off x="3821775" y="4407975"/>
              <a:ext cx="13600" cy="11225"/>
            </a:xfrm>
            <a:custGeom>
              <a:avLst/>
              <a:gdLst/>
              <a:ahLst/>
              <a:cxnLst/>
              <a:rect l="l" t="t" r="r" b="b"/>
              <a:pathLst>
                <a:path w="544" h="449" extrusionOk="0">
                  <a:moveTo>
                    <a:pt x="266" y="1"/>
                  </a:moveTo>
                  <a:cubicBezTo>
                    <a:pt x="122" y="1"/>
                    <a:pt x="1" y="143"/>
                    <a:pt x="54" y="298"/>
                  </a:cubicBezTo>
                  <a:cubicBezTo>
                    <a:pt x="85" y="390"/>
                    <a:pt x="173" y="449"/>
                    <a:pt x="266" y="449"/>
                  </a:cubicBezTo>
                  <a:cubicBezTo>
                    <a:pt x="290" y="449"/>
                    <a:pt x="314" y="445"/>
                    <a:pt x="338" y="437"/>
                  </a:cubicBezTo>
                  <a:cubicBezTo>
                    <a:pt x="526" y="373"/>
                    <a:pt x="544" y="113"/>
                    <a:pt x="365" y="24"/>
                  </a:cubicBezTo>
                  <a:cubicBezTo>
                    <a:pt x="332" y="8"/>
                    <a:pt x="298" y="1"/>
                    <a:pt x="26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7" name="Google Shape;16457;p22"/>
            <p:cNvSpPr/>
            <p:nvPr/>
          </p:nvSpPr>
          <p:spPr>
            <a:xfrm>
              <a:off x="3632925" y="4474625"/>
              <a:ext cx="27125" cy="22425"/>
            </a:xfrm>
            <a:custGeom>
              <a:avLst/>
              <a:gdLst/>
              <a:ahLst/>
              <a:cxnLst/>
              <a:rect l="l" t="t" r="r" b="b"/>
              <a:pathLst>
                <a:path w="1085" h="897" extrusionOk="0">
                  <a:moveTo>
                    <a:pt x="527" y="0"/>
                  </a:moveTo>
                  <a:cubicBezTo>
                    <a:pt x="241" y="0"/>
                    <a:pt x="0" y="286"/>
                    <a:pt x="104" y="593"/>
                  </a:cubicBezTo>
                  <a:cubicBezTo>
                    <a:pt x="168" y="780"/>
                    <a:pt x="343" y="897"/>
                    <a:pt x="530" y="897"/>
                  </a:cubicBezTo>
                  <a:cubicBezTo>
                    <a:pt x="577" y="897"/>
                    <a:pt x="625" y="889"/>
                    <a:pt x="673" y="874"/>
                  </a:cubicBezTo>
                  <a:cubicBezTo>
                    <a:pt x="1050" y="744"/>
                    <a:pt x="1084" y="224"/>
                    <a:pt x="727" y="48"/>
                  </a:cubicBezTo>
                  <a:cubicBezTo>
                    <a:pt x="660" y="15"/>
                    <a:pt x="592" y="0"/>
                    <a:pt x="52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8" name="Google Shape;16458;p22"/>
            <p:cNvSpPr/>
            <p:nvPr/>
          </p:nvSpPr>
          <p:spPr>
            <a:xfrm>
              <a:off x="3570975" y="4478425"/>
              <a:ext cx="13550" cy="11225"/>
            </a:xfrm>
            <a:custGeom>
              <a:avLst/>
              <a:gdLst/>
              <a:ahLst/>
              <a:cxnLst/>
              <a:rect l="l" t="t" r="r" b="b"/>
              <a:pathLst>
                <a:path w="542" h="449" extrusionOk="0">
                  <a:moveTo>
                    <a:pt x="262" y="0"/>
                  </a:moveTo>
                  <a:cubicBezTo>
                    <a:pt x="120" y="0"/>
                    <a:pt x="0" y="142"/>
                    <a:pt x="53" y="296"/>
                  </a:cubicBezTo>
                  <a:cubicBezTo>
                    <a:pt x="84" y="389"/>
                    <a:pt x="171" y="448"/>
                    <a:pt x="263" y="448"/>
                  </a:cubicBezTo>
                  <a:cubicBezTo>
                    <a:pt x="287" y="448"/>
                    <a:pt x="311" y="444"/>
                    <a:pt x="335" y="436"/>
                  </a:cubicBezTo>
                  <a:cubicBezTo>
                    <a:pt x="525" y="371"/>
                    <a:pt x="541" y="111"/>
                    <a:pt x="362" y="24"/>
                  </a:cubicBezTo>
                  <a:cubicBezTo>
                    <a:pt x="329" y="8"/>
                    <a:pt x="295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9" name="Google Shape;16459;p22"/>
            <p:cNvSpPr/>
            <p:nvPr/>
          </p:nvSpPr>
          <p:spPr>
            <a:xfrm>
              <a:off x="3562525" y="4321250"/>
              <a:ext cx="33975" cy="30850"/>
            </a:xfrm>
            <a:custGeom>
              <a:avLst/>
              <a:gdLst/>
              <a:ahLst/>
              <a:cxnLst/>
              <a:rect l="l" t="t" r="r" b="b"/>
              <a:pathLst>
                <a:path w="1359" h="1234" extrusionOk="0">
                  <a:moveTo>
                    <a:pt x="726" y="1"/>
                  </a:moveTo>
                  <a:cubicBezTo>
                    <a:pt x="333" y="1"/>
                    <a:pt x="1" y="394"/>
                    <a:pt x="144" y="816"/>
                  </a:cubicBezTo>
                  <a:cubicBezTo>
                    <a:pt x="232" y="1072"/>
                    <a:pt x="471" y="1234"/>
                    <a:pt x="728" y="1234"/>
                  </a:cubicBezTo>
                  <a:cubicBezTo>
                    <a:pt x="793" y="1234"/>
                    <a:pt x="860" y="1223"/>
                    <a:pt x="926" y="1201"/>
                  </a:cubicBezTo>
                  <a:cubicBezTo>
                    <a:pt x="1162" y="1121"/>
                    <a:pt x="1326" y="908"/>
                    <a:pt x="1342" y="658"/>
                  </a:cubicBezTo>
                  <a:cubicBezTo>
                    <a:pt x="1359" y="410"/>
                    <a:pt x="1223" y="177"/>
                    <a:pt x="999" y="66"/>
                  </a:cubicBezTo>
                  <a:cubicBezTo>
                    <a:pt x="908" y="21"/>
                    <a:pt x="816" y="1"/>
                    <a:pt x="72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0" name="Google Shape;16460;p22"/>
            <p:cNvSpPr/>
            <p:nvPr/>
          </p:nvSpPr>
          <p:spPr>
            <a:xfrm>
              <a:off x="2173275" y="4024225"/>
              <a:ext cx="16375" cy="14000"/>
            </a:xfrm>
            <a:custGeom>
              <a:avLst/>
              <a:gdLst/>
              <a:ahLst/>
              <a:cxnLst/>
              <a:rect l="l" t="t" r="r" b="b"/>
              <a:pathLst>
                <a:path w="655" h="560" extrusionOk="0">
                  <a:moveTo>
                    <a:pt x="282" y="0"/>
                  </a:moveTo>
                  <a:cubicBezTo>
                    <a:pt x="139" y="0"/>
                    <a:pt x="1" y="112"/>
                    <a:pt x="1" y="280"/>
                  </a:cubicBezTo>
                  <a:cubicBezTo>
                    <a:pt x="1" y="435"/>
                    <a:pt x="126" y="560"/>
                    <a:pt x="280" y="560"/>
                  </a:cubicBezTo>
                  <a:cubicBezTo>
                    <a:pt x="530" y="560"/>
                    <a:pt x="655" y="259"/>
                    <a:pt x="479" y="83"/>
                  </a:cubicBezTo>
                  <a:cubicBezTo>
                    <a:pt x="422" y="26"/>
                    <a:pt x="351" y="0"/>
                    <a:pt x="28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1" name="Google Shape;16461;p22"/>
            <p:cNvSpPr/>
            <p:nvPr/>
          </p:nvSpPr>
          <p:spPr>
            <a:xfrm>
              <a:off x="4690975" y="4411125"/>
              <a:ext cx="25075" cy="21650"/>
            </a:xfrm>
            <a:custGeom>
              <a:avLst/>
              <a:gdLst/>
              <a:ahLst/>
              <a:cxnLst/>
              <a:rect l="l" t="t" r="r" b="b"/>
              <a:pathLst>
                <a:path w="1003" h="866" extrusionOk="0">
                  <a:moveTo>
                    <a:pt x="508" y="1"/>
                  </a:moveTo>
                  <a:cubicBezTo>
                    <a:pt x="233" y="1"/>
                    <a:pt x="0" y="274"/>
                    <a:pt x="99" y="570"/>
                  </a:cubicBezTo>
                  <a:cubicBezTo>
                    <a:pt x="164" y="765"/>
                    <a:pt x="337" y="866"/>
                    <a:pt x="511" y="866"/>
                  </a:cubicBezTo>
                  <a:cubicBezTo>
                    <a:pt x="663" y="866"/>
                    <a:pt x="815" y="788"/>
                    <a:pt x="896" y="628"/>
                  </a:cubicBezTo>
                  <a:cubicBezTo>
                    <a:pt x="1002" y="414"/>
                    <a:pt x="917" y="155"/>
                    <a:pt x="703" y="48"/>
                  </a:cubicBezTo>
                  <a:cubicBezTo>
                    <a:pt x="638" y="16"/>
                    <a:pt x="572" y="1"/>
                    <a:pt x="50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2" name="Google Shape;16462;p22"/>
            <p:cNvSpPr/>
            <p:nvPr/>
          </p:nvSpPr>
          <p:spPr>
            <a:xfrm>
              <a:off x="5098500" y="4267625"/>
              <a:ext cx="51600" cy="46550"/>
            </a:xfrm>
            <a:custGeom>
              <a:avLst/>
              <a:gdLst/>
              <a:ahLst/>
              <a:cxnLst/>
              <a:rect l="l" t="t" r="r" b="b"/>
              <a:pathLst>
                <a:path w="2064" h="1862" extrusionOk="0">
                  <a:moveTo>
                    <a:pt x="1003" y="1"/>
                  </a:moveTo>
                  <a:cubicBezTo>
                    <a:pt x="783" y="1"/>
                    <a:pt x="566" y="79"/>
                    <a:pt x="393" y="229"/>
                  </a:cubicBezTo>
                  <a:cubicBezTo>
                    <a:pt x="108" y="475"/>
                    <a:pt x="1" y="867"/>
                    <a:pt x="120" y="1225"/>
                  </a:cubicBezTo>
                  <a:cubicBezTo>
                    <a:pt x="238" y="1581"/>
                    <a:pt x="560" y="1832"/>
                    <a:pt x="936" y="1859"/>
                  </a:cubicBezTo>
                  <a:cubicBezTo>
                    <a:pt x="957" y="1861"/>
                    <a:pt x="978" y="1861"/>
                    <a:pt x="1000" y="1861"/>
                  </a:cubicBezTo>
                  <a:cubicBezTo>
                    <a:pt x="1350" y="1861"/>
                    <a:pt x="1674" y="1664"/>
                    <a:pt x="1833" y="1347"/>
                  </a:cubicBezTo>
                  <a:cubicBezTo>
                    <a:pt x="2063" y="888"/>
                    <a:pt x="1877" y="329"/>
                    <a:pt x="1418" y="99"/>
                  </a:cubicBezTo>
                  <a:cubicBezTo>
                    <a:pt x="1286" y="33"/>
                    <a:pt x="1144" y="1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3" name="Google Shape;16463;p22"/>
            <p:cNvSpPr/>
            <p:nvPr/>
          </p:nvSpPr>
          <p:spPr>
            <a:xfrm>
              <a:off x="4844900" y="4360100"/>
              <a:ext cx="38900" cy="36800"/>
            </a:xfrm>
            <a:custGeom>
              <a:avLst/>
              <a:gdLst/>
              <a:ahLst/>
              <a:cxnLst/>
              <a:rect l="l" t="t" r="r" b="b"/>
              <a:pathLst>
                <a:path w="1556" h="1472" extrusionOk="0">
                  <a:moveTo>
                    <a:pt x="813" y="0"/>
                  </a:moveTo>
                  <a:cubicBezTo>
                    <a:pt x="615" y="0"/>
                    <a:pt x="422" y="79"/>
                    <a:pt x="280" y="229"/>
                  </a:cubicBezTo>
                  <a:cubicBezTo>
                    <a:pt x="1" y="522"/>
                    <a:pt x="11" y="988"/>
                    <a:pt x="305" y="1267"/>
                  </a:cubicBezTo>
                  <a:cubicBezTo>
                    <a:pt x="445" y="1401"/>
                    <a:pt x="628" y="1471"/>
                    <a:pt x="813" y="1471"/>
                  </a:cubicBezTo>
                  <a:cubicBezTo>
                    <a:pt x="914" y="1471"/>
                    <a:pt x="1015" y="1451"/>
                    <a:pt x="1110" y="1408"/>
                  </a:cubicBezTo>
                  <a:cubicBezTo>
                    <a:pt x="1382" y="1288"/>
                    <a:pt x="1555" y="1016"/>
                    <a:pt x="1548" y="718"/>
                  </a:cubicBezTo>
                  <a:cubicBezTo>
                    <a:pt x="1542" y="421"/>
                    <a:pt x="1357" y="156"/>
                    <a:pt x="1079" y="50"/>
                  </a:cubicBezTo>
                  <a:cubicBezTo>
                    <a:pt x="992" y="16"/>
                    <a:pt x="902" y="0"/>
                    <a:pt x="81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4" name="Google Shape;16464;p22"/>
            <p:cNvSpPr/>
            <p:nvPr/>
          </p:nvSpPr>
          <p:spPr>
            <a:xfrm>
              <a:off x="4735600" y="3931975"/>
              <a:ext cx="48600" cy="46000"/>
            </a:xfrm>
            <a:custGeom>
              <a:avLst/>
              <a:gdLst/>
              <a:ahLst/>
              <a:cxnLst/>
              <a:rect l="l" t="t" r="r" b="b"/>
              <a:pathLst>
                <a:path w="1944" h="1840" extrusionOk="0">
                  <a:moveTo>
                    <a:pt x="1018" y="1"/>
                  </a:moveTo>
                  <a:cubicBezTo>
                    <a:pt x="771" y="1"/>
                    <a:pt x="528" y="101"/>
                    <a:pt x="351" y="286"/>
                  </a:cubicBezTo>
                  <a:cubicBezTo>
                    <a:pt x="1" y="653"/>
                    <a:pt x="14" y="1235"/>
                    <a:pt x="381" y="1585"/>
                  </a:cubicBezTo>
                  <a:cubicBezTo>
                    <a:pt x="555" y="1752"/>
                    <a:pt x="784" y="1839"/>
                    <a:pt x="1016" y="1839"/>
                  </a:cubicBezTo>
                  <a:cubicBezTo>
                    <a:pt x="1141" y="1839"/>
                    <a:pt x="1268" y="1814"/>
                    <a:pt x="1388" y="1761"/>
                  </a:cubicBezTo>
                  <a:cubicBezTo>
                    <a:pt x="1728" y="1611"/>
                    <a:pt x="1944" y="1271"/>
                    <a:pt x="1935" y="898"/>
                  </a:cubicBezTo>
                  <a:cubicBezTo>
                    <a:pt x="1926" y="527"/>
                    <a:pt x="1694" y="198"/>
                    <a:pt x="1347" y="62"/>
                  </a:cubicBezTo>
                  <a:cubicBezTo>
                    <a:pt x="1240" y="21"/>
                    <a:pt x="1128" y="1"/>
                    <a:pt x="1018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5" name="Google Shape;16465;p22"/>
            <p:cNvSpPr/>
            <p:nvPr/>
          </p:nvSpPr>
          <p:spPr>
            <a:xfrm>
              <a:off x="4690175" y="4155425"/>
              <a:ext cx="27875" cy="23875"/>
            </a:xfrm>
            <a:custGeom>
              <a:avLst/>
              <a:gdLst/>
              <a:ahLst/>
              <a:cxnLst/>
              <a:rect l="l" t="t" r="r" b="b"/>
              <a:pathLst>
                <a:path w="1115" h="955" extrusionOk="0">
                  <a:moveTo>
                    <a:pt x="481" y="1"/>
                  </a:moveTo>
                  <a:cubicBezTo>
                    <a:pt x="236" y="1"/>
                    <a:pt x="0" y="191"/>
                    <a:pt x="0" y="478"/>
                  </a:cubicBezTo>
                  <a:cubicBezTo>
                    <a:pt x="0" y="741"/>
                    <a:pt x="214" y="954"/>
                    <a:pt x="477" y="954"/>
                  </a:cubicBezTo>
                  <a:cubicBezTo>
                    <a:pt x="902" y="954"/>
                    <a:pt x="1114" y="442"/>
                    <a:pt x="813" y="141"/>
                  </a:cubicBezTo>
                  <a:cubicBezTo>
                    <a:pt x="717" y="44"/>
                    <a:pt x="598" y="1"/>
                    <a:pt x="48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6" name="Google Shape;16466;p22"/>
            <p:cNvSpPr/>
            <p:nvPr/>
          </p:nvSpPr>
          <p:spPr>
            <a:xfrm>
              <a:off x="4567100" y="4181250"/>
              <a:ext cx="9325" cy="7975"/>
            </a:xfrm>
            <a:custGeom>
              <a:avLst/>
              <a:gdLst/>
              <a:ahLst/>
              <a:cxnLst/>
              <a:rect l="l" t="t" r="r" b="b"/>
              <a:pathLst>
                <a:path w="373" h="319" extrusionOk="0">
                  <a:moveTo>
                    <a:pt x="160" y="0"/>
                  </a:moveTo>
                  <a:cubicBezTo>
                    <a:pt x="79" y="0"/>
                    <a:pt x="1" y="64"/>
                    <a:pt x="1" y="160"/>
                  </a:cubicBezTo>
                  <a:cubicBezTo>
                    <a:pt x="1" y="248"/>
                    <a:pt x="72" y="318"/>
                    <a:pt x="160" y="318"/>
                  </a:cubicBezTo>
                  <a:cubicBezTo>
                    <a:pt x="301" y="318"/>
                    <a:pt x="372" y="148"/>
                    <a:pt x="271" y="48"/>
                  </a:cubicBezTo>
                  <a:cubicBezTo>
                    <a:pt x="239" y="15"/>
                    <a:pt x="199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7" name="Google Shape;16467;p22"/>
            <p:cNvSpPr/>
            <p:nvPr/>
          </p:nvSpPr>
          <p:spPr>
            <a:xfrm>
              <a:off x="5130900" y="3956950"/>
              <a:ext cx="9275" cy="7975"/>
            </a:xfrm>
            <a:custGeom>
              <a:avLst/>
              <a:gdLst/>
              <a:ahLst/>
              <a:cxnLst/>
              <a:rect l="l" t="t" r="r" b="b"/>
              <a:pathLst>
                <a:path w="371" h="319" extrusionOk="0">
                  <a:moveTo>
                    <a:pt x="160" y="0"/>
                  </a:moveTo>
                  <a:cubicBezTo>
                    <a:pt x="79" y="0"/>
                    <a:pt x="1" y="63"/>
                    <a:pt x="1" y="159"/>
                  </a:cubicBezTo>
                  <a:cubicBezTo>
                    <a:pt x="1" y="246"/>
                    <a:pt x="71" y="319"/>
                    <a:pt x="158" y="319"/>
                  </a:cubicBezTo>
                  <a:cubicBezTo>
                    <a:pt x="300" y="319"/>
                    <a:pt x="370" y="147"/>
                    <a:pt x="271" y="46"/>
                  </a:cubicBezTo>
                  <a:cubicBezTo>
                    <a:pt x="239" y="14"/>
                    <a:pt x="199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8" name="Google Shape;16468;p22"/>
            <p:cNvSpPr/>
            <p:nvPr/>
          </p:nvSpPr>
          <p:spPr>
            <a:xfrm>
              <a:off x="5224175" y="4113750"/>
              <a:ext cx="18625" cy="15900"/>
            </a:xfrm>
            <a:custGeom>
              <a:avLst/>
              <a:gdLst/>
              <a:ahLst/>
              <a:cxnLst/>
              <a:rect l="l" t="t" r="r" b="b"/>
              <a:pathLst>
                <a:path w="745" h="636" extrusionOk="0">
                  <a:moveTo>
                    <a:pt x="321" y="0"/>
                  </a:moveTo>
                  <a:cubicBezTo>
                    <a:pt x="158" y="0"/>
                    <a:pt x="2" y="128"/>
                    <a:pt x="2" y="319"/>
                  </a:cubicBezTo>
                  <a:cubicBezTo>
                    <a:pt x="0" y="495"/>
                    <a:pt x="143" y="636"/>
                    <a:pt x="319" y="636"/>
                  </a:cubicBezTo>
                  <a:cubicBezTo>
                    <a:pt x="601" y="636"/>
                    <a:pt x="744" y="295"/>
                    <a:pt x="543" y="95"/>
                  </a:cubicBezTo>
                  <a:cubicBezTo>
                    <a:pt x="478" y="30"/>
                    <a:pt x="399" y="0"/>
                    <a:pt x="32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9" name="Google Shape;16469;p22"/>
            <p:cNvSpPr/>
            <p:nvPr/>
          </p:nvSpPr>
          <p:spPr>
            <a:xfrm>
              <a:off x="4938325" y="4119725"/>
              <a:ext cx="33025" cy="31775"/>
            </a:xfrm>
            <a:custGeom>
              <a:avLst/>
              <a:gdLst/>
              <a:ahLst/>
              <a:cxnLst/>
              <a:rect l="l" t="t" r="r" b="b"/>
              <a:pathLst>
                <a:path w="1321" h="1271" extrusionOk="0">
                  <a:moveTo>
                    <a:pt x="635" y="0"/>
                  </a:moveTo>
                  <a:cubicBezTo>
                    <a:pt x="554" y="0"/>
                    <a:pt x="471" y="16"/>
                    <a:pt x="393" y="48"/>
                  </a:cubicBezTo>
                  <a:cubicBezTo>
                    <a:pt x="155" y="146"/>
                    <a:pt x="0" y="379"/>
                    <a:pt x="0" y="636"/>
                  </a:cubicBezTo>
                  <a:cubicBezTo>
                    <a:pt x="0" y="986"/>
                    <a:pt x="285" y="1270"/>
                    <a:pt x="636" y="1270"/>
                  </a:cubicBezTo>
                  <a:cubicBezTo>
                    <a:pt x="893" y="1270"/>
                    <a:pt x="1125" y="1115"/>
                    <a:pt x="1222" y="878"/>
                  </a:cubicBezTo>
                  <a:cubicBezTo>
                    <a:pt x="1320" y="640"/>
                    <a:pt x="1266" y="368"/>
                    <a:pt x="1084" y="186"/>
                  </a:cubicBezTo>
                  <a:cubicBezTo>
                    <a:pt x="963" y="65"/>
                    <a:pt x="801" y="0"/>
                    <a:pt x="63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0" name="Google Shape;16470;p22"/>
            <p:cNvSpPr/>
            <p:nvPr/>
          </p:nvSpPr>
          <p:spPr>
            <a:xfrm>
              <a:off x="4854950" y="4093900"/>
              <a:ext cx="18575" cy="15925"/>
            </a:xfrm>
            <a:custGeom>
              <a:avLst/>
              <a:gdLst/>
              <a:ahLst/>
              <a:cxnLst/>
              <a:rect l="l" t="t" r="r" b="b"/>
              <a:pathLst>
                <a:path w="743" h="637" extrusionOk="0">
                  <a:moveTo>
                    <a:pt x="321" y="0"/>
                  </a:moveTo>
                  <a:cubicBezTo>
                    <a:pt x="157" y="0"/>
                    <a:pt x="0" y="127"/>
                    <a:pt x="0" y="319"/>
                  </a:cubicBezTo>
                  <a:cubicBezTo>
                    <a:pt x="0" y="493"/>
                    <a:pt x="143" y="636"/>
                    <a:pt x="319" y="636"/>
                  </a:cubicBezTo>
                  <a:cubicBezTo>
                    <a:pt x="601" y="636"/>
                    <a:pt x="743" y="294"/>
                    <a:pt x="543" y="94"/>
                  </a:cubicBezTo>
                  <a:cubicBezTo>
                    <a:pt x="478" y="29"/>
                    <a:pt x="399" y="0"/>
                    <a:pt x="32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1" name="Google Shape;16471;p22"/>
            <p:cNvSpPr/>
            <p:nvPr/>
          </p:nvSpPr>
          <p:spPr>
            <a:xfrm>
              <a:off x="4912500" y="3883500"/>
              <a:ext cx="45425" cy="43700"/>
            </a:xfrm>
            <a:custGeom>
              <a:avLst/>
              <a:gdLst/>
              <a:ahLst/>
              <a:cxnLst/>
              <a:rect l="l" t="t" r="r" b="b"/>
              <a:pathLst>
                <a:path w="1817" h="1748" extrusionOk="0">
                  <a:moveTo>
                    <a:pt x="874" y="1"/>
                  </a:moveTo>
                  <a:cubicBezTo>
                    <a:pt x="762" y="1"/>
                    <a:pt x="648" y="22"/>
                    <a:pt x="540" y="67"/>
                  </a:cubicBezTo>
                  <a:cubicBezTo>
                    <a:pt x="214" y="202"/>
                    <a:pt x="1" y="521"/>
                    <a:pt x="1" y="874"/>
                  </a:cubicBezTo>
                  <a:cubicBezTo>
                    <a:pt x="1" y="1357"/>
                    <a:pt x="392" y="1747"/>
                    <a:pt x="874" y="1747"/>
                  </a:cubicBezTo>
                  <a:cubicBezTo>
                    <a:pt x="1227" y="1747"/>
                    <a:pt x="1546" y="1534"/>
                    <a:pt x="1681" y="1208"/>
                  </a:cubicBezTo>
                  <a:cubicBezTo>
                    <a:pt x="1817" y="882"/>
                    <a:pt x="1741" y="506"/>
                    <a:pt x="1492" y="256"/>
                  </a:cubicBezTo>
                  <a:cubicBezTo>
                    <a:pt x="1325" y="89"/>
                    <a:pt x="1101" y="1"/>
                    <a:pt x="87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2" name="Google Shape;16472;p22"/>
            <p:cNvSpPr/>
            <p:nvPr/>
          </p:nvSpPr>
          <p:spPr>
            <a:xfrm>
              <a:off x="4989950" y="3740550"/>
              <a:ext cx="23225" cy="19875"/>
            </a:xfrm>
            <a:custGeom>
              <a:avLst/>
              <a:gdLst/>
              <a:ahLst/>
              <a:cxnLst/>
              <a:rect l="l" t="t" r="r" b="b"/>
              <a:pathLst>
                <a:path w="929" h="795" extrusionOk="0">
                  <a:moveTo>
                    <a:pt x="401" y="0"/>
                  </a:moveTo>
                  <a:cubicBezTo>
                    <a:pt x="196" y="0"/>
                    <a:pt x="1" y="159"/>
                    <a:pt x="1" y="398"/>
                  </a:cubicBezTo>
                  <a:cubicBezTo>
                    <a:pt x="1" y="618"/>
                    <a:pt x="178" y="795"/>
                    <a:pt x="397" y="795"/>
                  </a:cubicBezTo>
                  <a:cubicBezTo>
                    <a:pt x="751" y="795"/>
                    <a:pt x="928" y="368"/>
                    <a:pt x="679" y="117"/>
                  </a:cubicBezTo>
                  <a:cubicBezTo>
                    <a:pt x="597" y="36"/>
                    <a:pt x="498" y="0"/>
                    <a:pt x="40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3" name="Google Shape;16473;p22"/>
            <p:cNvSpPr/>
            <p:nvPr/>
          </p:nvSpPr>
          <p:spPr>
            <a:xfrm>
              <a:off x="4155475" y="4271450"/>
              <a:ext cx="22850" cy="22875"/>
            </a:xfrm>
            <a:custGeom>
              <a:avLst/>
              <a:gdLst/>
              <a:ahLst/>
              <a:cxnLst/>
              <a:rect l="l" t="t" r="r" b="b"/>
              <a:pathLst>
                <a:path w="914" h="915" extrusionOk="0">
                  <a:moveTo>
                    <a:pt x="457" y="0"/>
                  </a:moveTo>
                  <a:cubicBezTo>
                    <a:pt x="204" y="0"/>
                    <a:pt x="0" y="205"/>
                    <a:pt x="0" y="457"/>
                  </a:cubicBezTo>
                  <a:cubicBezTo>
                    <a:pt x="0" y="710"/>
                    <a:pt x="204" y="914"/>
                    <a:pt x="457" y="914"/>
                  </a:cubicBezTo>
                  <a:cubicBezTo>
                    <a:pt x="709" y="914"/>
                    <a:pt x="914" y="710"/>
                    <a:pt x="914" y="457"/>
                  </a:cubicBezTo>
                  <a:cubicBezTo>
                    <a:pt x="914" y="205"/>
                    <a:pt x="709" y="0"/>
                    <a:pt x="45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4" name="Google Shape;16474;p22"/>
            <p:cNvSpPr/>
            <p:nvPr/>
          </p:nvSpPr>
          <p:spPr>
            <a:xfrm>
              <a:off x="4313500" y="4063875"/>
              <a:ext cx="22275" cy="19075"/>
            </a:xfrm>
            <a:custGeom>
              <a:avLst/>
              <a:gdLst/>
              <a:ahLst/>
              <a:cxnLst/>
              <a:rect l="l" t="t" r="r" b="b"/>
              <a:pathLst>
                <a:path w="891" h="763" extrusionOk="0">
                  <a:moveTo>
                    <a:pt x="385" y="0"/>
                  </a:moveTo>
                  <a:cubicBezTo>
                    <a:pt x="189" y="0"/>
                    <a:pt x="1" y="152"/>
                    <a:pt x="1" y="382"/>
                  </a:cubicBezTo>
                  <a:cubicBezTo>
                    <a:pt x="1" y="593"/>
                    <a:pt x="172" y="763"/>
                    <a:pt x="383" y="763"/>
                  </a:cubicBezTo>
                  <a:cubicBezTo>
                    <a:pt x="721" y="763"/>
                    <a:pt x="891" y="352"/>
                    <a:pt x="652" y="112"/>
                  </a:cubicBezTo>
                  <a:cubicBezTo>
                    <a:pt x="574" y="35"/>
                    <a:pt x="479" y="0"/>
                    <a:pt x="38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5" name="Google Shape;16475;p22"/>
            <p:cNvSpPr/>
            <p:nvPr/>
          </p:nvSpPr>
          <p:spPr>
            <a:xfrm>
              <a:off x="3839400" y="4054375"/>
              <a:ext cx="8950" cy="7650"/>
            </a:xfrm>
            <a:custGeom>
              <a:avLst/>
              <a:gdLst/>
              <a:ahLst/>
              <a:cxnLst/>
              <a:rect l="l" t="t" r="r" b="b"/>
              <a:pathLst>
                <a:path w="358" h="306" extrusionOk="0">
                  <a:moveTo>
                    <a:pt x="154" y="0"/>
                  </a:moveTo>
                  <a:cubicBezTo>
                    <a:pt x="76" y="0"/>
                    <a:pt x="1" y="61"/>
                    <a:pt x="1" y="152"/>
                  </a:cubicBezTo>
                  <a:cubicBezTo>
                    <a:pt x="1" y="236"/>
                    <a:pt x="69" y="305"/>
                    <a:pt x="153" y="305"/>
                  </a:cubicBezTo>
                  <a:cubicBezTo>
                    <a:pt x="288" y="305"/>
                    <a:pt x="357" y="142"/>
                    <a:pt x="261" y="45"/>
                  </a:cubicBezTo>
                  <a:cubicBezTo>
                    <a:pt x="230" y="14"/>
                    <a:pt x="191" y="0"/>
                    <a:pt x="1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6" name="Google Shape;16476;p22"/>
            <p:cNvSpPr/>
            <p:nvPr/>
          </p:nvSpPr>
          <p:spPr>
            <a:xfrm>
              <a:off x="3900325" y="3837250"/>
              <a:ext cx="8925" cy="7650"/>
            </a:xfrm>
            <a:custGeom>
              <a:avLst/>
              <a:gdLst/>
              <a:ahLst/>
              <a:cxnLst/>
              <a:rect l="l" t="t" r="r" b="b"/>
              <a:pathLst>
                <a:path w="357" h="306" extrusionOk="0">
                  <a:moveTo>
                    <a:pt x="154" y="1"/>
                  </a:moveTo>
                  <a:cubicBezTo>
                    <a:pt x="76" y="1"/>
                    <a:pt x="0" y="62"/>
                    <a:pt x="0" y="154"/>
                  </a:cubicBezTo>
                  <a:cubicBezTo>
                    <a:pt x="0" y="238"/>
                    <a:pt x="68" y="306"/>
                    <a:pt x="154" y="306"/>
                  </a:cubicBezTo>
                  <a:cubicBezTo>
                    <a:pt x="289" y="306"/>
                    <a:pt x="357" y="142"/>
                    <a:pt x="260" y="46"/>
                  </a:cubicBezTo>
                  <a:cubicBezTo>
                    <a:pt x="229" y="15"/>
                    <a:pt x="191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7" name="Google Shape;16477;p22"/>
            <p:cNvSpPr/>
            <p:nvPr/>
          </p:nvSpPr>
          <p:spPr>
            <a:xfrm>
              <a:off x="3287200" y="4111475"/>
              <a:ext cx="22300" cy="19075"/>
            </a:xfrm>
            <a:custGeom>
              <a:avLst/>
              <a:gdLst/>
              <a:ahLst/>
              <a:cxnLst/>
              <a:rect l="l" t="t" r="r" b="b"/>
              <a:pathLst>
                <a:path w="892" h="763" extrusionOk="0">
                  <a:moveTo>
                    <a:pt x="384" y="1"/>
                  </a:moveTo>
                  <a:cubicBezTo>
                    <a:pt x="188" y="1"/>
                    <a:pt x="0" y="153"/>
                    <a:pt x="0" y="383"/>
                  </a:cubicBezTo>
                  <a:cubicBezTo>
                    <a:pt x="0" y="593"/>
                    <a:pt x="171" y="763"/>
                    <a:pt x="382" y="763"/>
                  </a:cubicBezTo>
                  <a:cubicBezTo>
                    <a:pt x="720" y="763"/>
                    <a:pt x="891" y="353"/>
                    <a:pt x="651" y="114"/>
                  </a:cubicBezTo>
                  <a:cubicBezTo>
                    <a:pt x="573" y="36"/>
                    <a:pt x="477" y="1"/>
                    <a:pt x="38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8" name="Google Shape;16478;p22"/>
            <p:cNvSpPr/>
            <p:nvPr/>
          </p:nvSpPr>
          <p:spPr>
            <a:xfrm>
              <a:off x="3447150" y="3961075"/>
              <a:ext cx="19075" cy="19075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1" y="0"/>
                  </a:moveTo>
                  <a:cubicBezTo>
                    <a:pt x="170" y="0"/>
                    <a:pt x="1" y="170"/>
                    <a:pt x="1" y="380"/>
                  </a:cubicBezTo>
                  <a:cubicBezTo>
                    <a:pt x="1" y="591"/>
                    <a:pt x="170" y="762"/>
                    <a:pt x="381" y="762"/>
                  </a:cubicBezTo>
                  <a:cubicBezTo>
                    <a:pt x="591" y="762"/>
                    <a:pt x="763" y="591"/>
                    <a:pt x="763" y="380"/>
                  </a:cubicBezTo>
                  <a:cubicBezTo>
                    <a:pt x="763" y="170"/>
                    <a:pt x="591" y="0"/>
                    <a:pt x="38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9" name="Google Shape;16479;p22"/>
            <p:cNvSpPr/>
            <p:nvPr/>
          </p:nvSpPr>
          <p:spPr>
            <a:xfrm>
              <a:off x="4109775" y="3945850"/>
              <a:ext cx="30500" cy="30450"/>
            </a:xfrm>
            <a:custGeom>
              <a:avLst/>
              <a:gdLst/>
              <a:ahLst/>
              <a:cxnLst/>
              <a:rect l="l" t="t" r="r" b="b"/>
              <a:pathLst>
                <a:path w="1220" h="1218" extrusionOk="0">
                  <a:moveTo>
                    <a:pt x="611" y="0"/>
                  </a:moveTo>
                  <a:cubicBezTo>
                    <a:pt x="274" y="0"/>
                    <a:pt x="0" y="273"/>
                    <a:pt x="0" y="609"/>
                  </a:cubicBezTo>
                  <a:cubicBezTo>
                    <a:pt x="0" y="946"/>
                    <a:pt x="274" y="1218"/>
                    <a:pt x="611" y="1218"/>
                  </a:cubicBezTo>
                  <a:cubicBezTo>
                    <a:pt x="946" y="1218"/>
                    <a:pt x="1219" y="946"/>
                    <a:pt x="1219" y="609"/>
                  </a:cubicBezTo>
                  <a:cubicBezTo>
                    <a:pt x="1219" y="273"/>
                    <a:pt x="946" y="0"/>
                    <a:pt x="61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0" name="Google Shape;16480;p22"/>
            <p:cNvSpPr/>
            <p:nvPr/>
          </p:nvSpPr>
          <p:spPr>
            <a:xfrm>
              <a:off x="4414425" y="3801100"/>
              <a:ext cx="27725" cy="26700"/>
            </a:xfrm>
            <a:custGeom>
              <a:avLst/>
              <a:gdLst/>
              <a:ahLst/>
              <a:cxnLst/>
              <a:rect l="l" t="t" r="r" b="b"/>
              <a:pathLst>
                <a:path w="1109" h="1068" extrusionOk="0">
                  <a:moveTo>
                    <a:pt x="538" y="0"/>
                  </a:moveTo>
                  <a:cubicBezTo>
                    <a:pt x="264" y="0"/>
                    <a:pt x="1" y="213"/>
                    <a:pt x="1" y="534"/>
                  </a:cubicBezTo>
                  <a:cubicBezTo>
                    <a:pt x="1" y="829"/>
                    <a:pt x="240" y="1068"/>
                    <a:pt x="535" y="1068"/>
                  </a:cubicBezTo>
                  <a:cubicBezTo>
                    <a:pt x="750" y="1068"/>
                    <a:pt x="943" y="937"/>
                    <a:pt x="1026" y="739"/>
                  </a:cubicBezTo>
                  <a:cubicBezTo>
                    <a:pt x="1109" y="539"/>
                    <a:pt x="1064" y="310"/>
                    <a:pt x="910" y="157"/>
                  </a:cubicBezTo>
                  <a:cubicBezTo>
                    <a:pt x="802" y="49"/>
                    <a:pt x="669" y="0"/>
                    <a:pt x="53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1" name="Google Shape;16481;p22"/>
            <p:cNvSpPr/>
            <p:nvPr/>
          </p:nvSpPr>
          <p:spPr>
            <a:xfrm>
              <a:off x="5545475" y="3934400"/>
              <a:ext cx="31700" cy="30475"/>
            </a:xfrm>
            <a:custGeom>
              <a:avLst/>
              <a:gdLst/>
              <a:ahLst/>
              <a:cxnLst/>
              <a:rect l="l" t="t" r="r" b="b"/>
              <a:pathLst>
                <a:path w="1268" h="1219" extrusionOk="0">
                  <a:moveTo>
                    <a:pt x="610" y="0"/>
                  </a:moveTo>
                  <a:cubicBezTo>
                    <a:pt x="531" y="0"/>
                    <a:pt x="452" y="15"/>
                    <a:pt x="376" y="47"/>
                  </a:cubicBezTo>
                  <a:cubicBezTo>
                    <a:pt x="148" y="141"/>
                    <a:pt x="1" y="364"/>
                    <a:pt x="1" y="610"/>
                  </a:cubicBezTo>
                  <a:cubicBezTo>
                    <a:pt x="1" y="947"/>
                    <a:pt x="273" y="1219"/>
                    <a:pt x="609" y="1219"/>
                  </a:cubicBezTo>
                  <a:cubicBezTo>
                    <a:pt x="856" y="1219"/>
                    <a:pt x="1078" y="1072"/>
                    <a:pt x="1173" y="843"/>
                  </a:cubicBezTo>
                  <a:cubicBezTo>
                    <a:pt x="1268" y="615"/>
                    <a:pt x="1215" y="353"/>
                    <a:pt x="1041" y="179"/>
                  </a:cubicBezTo>
                  <a:cubicBezTo>
                    <a:pt x="924" y="62"/>
                    <a:pt x="768" y="0"/>
                    <a:pt x="6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2" name="Google Shape;16482;p22"/>
            <p:cNvSpPr/>
            <p:nvPr/>
          </p:nvSpPr>
          <p:spPr>
            <a:xfrm>
              <a:off x="5741600" y="4275200"/>
              <a:ext cx="26725" cy="22925"/>
            </a:xfrm>
            <a:custGeom>
              <a:avLst/>
              <a:gdLst/>
              <a:ahLst/>
              <a:cxnLst/>
              <a:rect l="l" t="t" r="r" b="b"/>
              <a:pathLst>
                <a:path w="1069" h="917" extrusionOk="0">
                  <a:moveTo>
                    <a:pt x="461" y="1"/>
                  </a:moveTo>
                  <a:cubicBezTo>
                    <a:pt x="226" y="1"/>
                    <a:pt x="1" y="184"/>
                    <a:pt x="2" y="459"/>
                  </a:cubicBezTo>
                  <a:cubicBezTo>
                    <a:pt x="2" y="712"/>
                    <a:pt x="206" y="916"/>
                    <a:pt x="458" y="916"/>
                  </a:cubicBezTo>
                  <a:cubicBezTo>
                    <a:pt x="866" y="916"/>
                    <a:pt x="1069" y="425"/>
                    <a:pt x="782" y="136"/>
                  </a:cubicBezTo>
                  <a:cubicBezTo>
                    <a:pt x="688" y="43"/>
                    <a:pt x="574" y="1"/>
                    <a:pt x="461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3" name="Google Shape;16483;p22"/>
            <p:cNvSpPr/>
            <p:nvPr/>
          </p:nvSpPr>
          <p:spPr>
            <a:xfrm>
              <a:off x="6069100" y="3749700"/>
              <a:ext cx="15250" cy="15275"/>
            </a:xfrm>
            <a:custGeom>
              <a:avLst/>
              <a:gdLst/>
              <a:ahLst/>
              <a:cxnLst/>
              <a:rect l="l" t="t" r="r" b="b"/>
              <a:pathLst>
                <a:path w="610" h="611" extrusionOk="0">
                  <a:moveTo>
                    <a:pt x="306" y="1"/>
                  </a:moveTo>
                  <a:cubicBezTo>
                    <a:pt x="137" y="1"/>
                    <a:pt x="1" y="137"/>
                    <a:pt x="1" y="306"/>
                  </a:cubicBezTo>
                  <a:cubicBezTo>
                    <a:pt x="1" y="474"/>
                    <a:pt x="137" y="611"/>
                    <a:pt x="306" y="611"/>
                  </a:cubicBezTo>
                  <a:cubicBezTo>
                    <a:pt x="474" y="611"/>
                    <a:pt x="609" y="474"/>
                    <a:pt x="609" y="306"/>
                  </a:cubicBezTo>
                  <a:cubicBezTo>
                    <a:pt x="609" y="137"/>
                    <a:pt x="474" y="1"/>
                    <a:pt x="30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4" name="Google Shape;16484;p22"/>
            <p:cNvSpPr/>
            <p:nvPr/>
          </p:nvSpPr>
          <p:spPr>
            <a:xfrm>
              <a:off x="1136025" y="3876925"/>
              <a:ext cx="28175" cy="27125"/>
            </a:xfrm>
            <a:custGeom>
              <a:avLst/>
              <a:gdLst/>
              <a:ahLst/>
              <a:cxnLst/>
              <a:rect l="l" t="t" r="r" b="b"/>
              <a:pathLst>
                <a:path w="1127" h="1085" extrusionOk="0">
                  <a:moveTo>
                    <a:pt x="546" y="1"/>
                  </a:moveTo>
                  <a:cubicBezTo>
                    <a:pt x="268" y="1"/>
                    <a:pt x="1" y="217"/>
                    <a:pt x="1" y="543"/>
                  </a:cubicBezTo>
                  <a:cubicBezTo>
                    <a:pt x="1" y="843"/>
                    <a:pt x="244" y="1085"/>
                    <a:pt x="543" y="1085"/>
                  </a:cubicBezTo>
                  <a:cubicBezTo>
                    <a:pt x="761" y="1085"/>
                    <a:pt x="960" y="952"/>
                    <a:pt x="1044" y="751"/>
                  </a:cubicBezTo>
                  <a:cubicBezTo>
                    <a:pt x="1127" y="548"/>
                    <a:pt x="1080" y="315"/>
                    <a:pt x="925" y="160"/>
                  </a:cubicBezTo>
                  <a:cubicBezTo>
                    <a:pt x="815" y="50"/>
                    <a:pt x="679" y="1"/>
                    <a:pt x="54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5" name="Google Shape;16485;p22"/>
            <p:cNvSpPr/>
            <p:nvPr/>
          </p:nvSpPr>
          <p:spPr>
            <a:xfrm>
              <a:off x="1840100" y="3890475"/>
              <a:ext cx="42225" cy="40675"/>
            </a:xfrm>
            <a:custGeom>
              <a:avLst/>
              <a:gdLst/>
              <a:ahLst/>
              <a:cxnLst/>
              <a:rect l="l" t="t" r="r" b="b"/>
              <a:pathLst>
                <a:path w="1689" h="1627" extrusionOk="0">
                  <a:moveTo>
                    <a:pt x="813" y="1"/>
                  </a:moveTo>
                  <a:cubicBezTo>
                    <a:pt x="708" y="1"/>
                    <a:pt x="602" y="21"/>
                    <a:pt x="501" y="63"/>
                  </a:cubicBezTo>
                  <a:cubicBezTo>
                    <a:pt x="197" y="188"/>
                    <a:pt x="0" y="485"/>
                    <a:pt x="0" y="813"/>
                  </a:cubicBezTo>
                  <a:cubicBezTo>
                    <a:pt x="0" y="1263"/>
                    <a:pt x="364" y="1626"/>
                    <a:pt x="812" y="1626"/>
                  </a:cubicBezTo>
                  <a:cubicBezTo>
                    <a:pt x="1141" y="1626"/>
                    <a:pt x="1437" y="1428"/>
                    <a:pt x="1562" y="1124"/>
                  </a:cubicBezTo>
                  <a:cubicBezTo>
                    <a:pt x="1688" y="821"/>
                    <a:pt x="1619" y="472"/>
                    <a:pt x="1386" y="239"/>
                  </a:cubicBezTo>
                  <a:cubicBezTo>
                    <a:pt x="1232" y="83"/>
                    <a:pt x="1024" y="1"/>
                    <a:pt x="813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6" name="Google Shape;16486;p22"/>
            <p:cNvSpPr/>
            <p:nvPr/>
          </p:nvSpPr>
          <p:spPr>
            <a:xfrm>
              <a:off x="2679550" y="4281750"/>
              <a:ext cx="9050" cy="7700"/>
            </a:xfrm>
            <a:custGeom>
              <a:avLst/>
              <a:gdLst/>
              <a:ahLst/>
              <a:cxnLst/>
              <a:rect l="l" t="t" r="r" b="b"/>
              <a:pathLst>
                <a:path w="362" h="308" extrusionOk="0">
                  <a:moveTo>
                    <a:pt x="206" y="0"/>
                  </a:moveTo>
                  <a:cubicBezTo>
                    <a:pt x="70" y="0"/>
                    <a:pt x="0" y="166"/>
                    <a:pt x="98" y="262"/>
                  </a:cubicBezTo>
                  <a:cubicBezTo>
                    <a:pt x="129" y="293"/>
                    <a:pt x="168" y="308"/>
                    <a:pt x="205" y="308"/>
                  </a:cubicBezTo>
                  <a:cubicBezTo>
                    <a:pt x="284" y="308"/>
                    <a:pt x="360" y="246"/>
                    <a:pt x="361" y="154"/>
                  </a:cubicBezTo>
                  <a:cubicBezTo>
                    <a:pt x="361" y="69"/>
                    <a:pt x="292" y="0"/>
                    <a:pt x="206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7" name="Google Shape;16487;p22"/>
            <p:cNvSpPr/>
            <p:nvPr/>
          </p:nvSpPr>
          <p:spPr>
            <a:xfrm>
              <a:off x="2605600" y="4006650"/>
              <a:ext cx="32000" cy="30800"/>
            </a:xfrm>
            <a:custGeom>
              <a:avLst/>
              <a:gdLst/>
              <a:ahLst/>
              <a:cxnLst/>
              <a:rect l="l" t="t" r="r" b="b"/>
              <a:pathLst>
                <a:path w="1280" h="1232" extrusionOk="0">
                  <a:moveTo>
                    <a:pt x="663" y="0"/>
                  </a:moveTo>
                  <a:cubicBezTo>
                    <a:pt x="415" y="0"/>
                    <a:pt x="190" y="151"/>
                    <a:pt x="95" y="381"/>
                  </a:cubicBezTo>
                  <a:cubicBezTo>
                    <a:pt x="0" y="611"/>
                    <a:pt x="53" y="875"/>
                    <a:pt x="229" y="1051"/>
                  </a:cubicBezTo>
                  <a:cubicBezTo>
                    <a:pt x="347" y="1169"/>
                    <a:pt x="504" y="1231"/>
                    <a:pt x="664" y="1231"/>
                  </a:cubicBezTo>
                  <a:cubicBezTo>
                    <a:pt x="744" y="1231"/>
                    <a:pt x="823" y="1216"/>
                    <a:pt x="899" y="1185"/>
                  </a:cubicBezTo>
                  <a:cubicBezTo>
                    <a:pt x="1129" y="1090"/>
                    <a:pt x="1279" y="865"/>
                    <a:pt x="1279" y="617"/>
                  </a:cubicBezTo>
                  <a:cubicBezTo>
                    <a:pt x="1279" y="275"/>
                    <a:pt x="1004" y="0"/>
                    <a:pt x="663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8" name="Google Shape;16488;p22"/>
            <p:cNvSpPr/>
            <p:nvPr/>
          </p:nvSpPr>
          <p:spPr>
            <a:xfrm>
              <a:off x="2979975" y="4187475"/>
              <a:ext cx="13500" cy="11575"/>
            </a:xfrm>
            <a:custGeom>
              <a:avLst/>
              <a:gdLst/>
              <a:ahLst/>
              <a:cxnLst/>
              <a:rect l="l" t="t" r="r" b="b"/>
              <a:pathLst>
                <a:path w="540" h="463" extrusionOk="0">
                  <a:moveTo>
                    <a:pt x="308" y="0"/>
                  </a:moveTo>
                  <a:cubicBezTo>
                    <a:pt x="102" y="0"/>
                    <a:pt x="0" y="250"/>
                    <a:pt x="145" y="394"/>
                  </a:cubicBezTo>
                  <a:cubicBezTo>
                    <a:pt x="192" y="441"/>
                    <a:pt x="250" y="462"/>
                    <a:pt x="307" y="462"/>
                  </a:cubicBezTo>
                  <a:cubicBezTo>
                    <a:pt x="426" y="462"/>
                    <a:pt x="540" y="371"/>
                    <a:pt x="540" y="232"/>
                  </a:cubicBezTo>
                  <a:cubicBezTo>
                    <a:pt x="540" y="104"/>
                    <a:pt x="436" y="0"/>
                    <a:pt x="308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9" name="Google Shape;16489;p22"/>
            <p:cNvSpPr/>
            <p:nvPr/>
          </p:nvSpPr>
          <p:spPr>
            <a:xfrm>
              <a:off x="3079350" y="3975875"/>
              <a:ext cx="11300" cy="9650"/>
            </a:xfrm>
            <a:custGeom>
              <a:avLst/>
              <a:gdLst/>
              <a:ahLst/>
              <a:cxnLst/>
              <a:rect l="l" t="t" r="r" b="b"/>
              <a:pathLst>
                <a:path w="452" h="386" extrusionOk="0">
                  <a:moveTo>
                    <a:pt x="259" y="0"/>
                  </a:moveTo>
                  <a:cubicBezTo>
                    <a:pt x="86" y="0"/>
                    <a:pt x="1" y="208"/>
                    <a:pt x="123" y="330"/>
                  </a:cubicBezTo>
                  <a:cubicBezTo>
                    <a:pt x="162" y="368"/>
                    <a:pt x="210" y="386"/>
                    <a:pt x="257" y="386"/>
                  </a:cubicBezTo>
                  <a:cubicBezTo>
                    <a:pt x="356" y="386"/>
                    <a:pt x="452" y="309"/>
                    <a:pt x="452" y="193"/>
                  </a:cubicBezTo>
                  <a:cubicBezTo>
                    <a:pt x="450" y="86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0" name="Google Shape;16490;p22"/>
            <p:cNvSpPr/>
            <p:nvPr/>
          </p:nvSpPr>
          <p:spPr>
            <a:xfrm>
              <a:off x="2526275" y="3866225"/>
              <a:ext cx="18025" cy="15450"/>
            </a:xfrm>
            <a:custGeom>
              <a:avLst/>
              <a:gdLst/>
              <a:ahLst/>
              <a:cxnLst/>
              <a:rect l="l" t="t" r="r" b="b"/>
              <a:pathLst>
                <a:path w="721" h="618" extrusionOk="0">
                  <a:moveTo>
                    <a:pt x="412" y="1"/>
                  </a:moveTo>
                  <a:cubicBezTo>
                    <a:pt x="139" y="1"/>
                    <a:pt x="0" y="333"/>
                    <a:pt x="194" y="527"/>
                  </a:cubicBezTo>
                  <a:cubicBezTo>
                    <a:pt x="257" y="589"/>
                    <a:pt x="335" y="617"/>
                    <a:pt x="410" y="617"/>
                  </a:cubicBezTo>
                  <a:cubicBezTo>
                    <a:pt x="569" y="617"/>
                    <a:pt x="720" y="494"/>
                    <a:pt x="720" y="309"/>
                  </a:cubicBezTo>
                  <a:cubicBezTo>
                    <a:pt x="720" y="139"/>
                    <a:pt x="582" y="1"/>
                    <a:pt x="4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1" name="Google Shape;16491;p22"/>
            <p:cNvSpPr/>
            <p:nvPr/>
          </p:nvSpPr>
          <p:spPr>
            <a:xfrm>
              <a:off x="3144450" y="3755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2" name="Google Shape;16492;p22"/>
            <p:cNvSpPr/>
            <p:nvPr/>
          </p:nvSpPr>
          <p:spPr>
            <a:xfrm>
              <a:off x="3158825" y="4274975"/>
              <a:ext cx="13550" cy="11625"/>
            </a:xfrm>
            <a:custGeom>
              <a:avLst/>
              <a:gdLst/>
              <a:ahLst/>
              <a:cxnLst/>
              <a:rect l="l" t="t" r="r" b="b"/>
              <a:pathLst>
                <a:path w="542" h="465" extrusionOk="0">
                  <a:moveTo>
                    <a:pt x="310" y="1"/>
                  </a:moveTo>
                  <a:cubicBezTo>
                    <a:pt x="104" y="1"/>
                    <a:pt x="1" y="250"/>
                    <a:pt x="147" y="396"/>
                  </a:cubicBezTo>
                  <a:cubicBezTo>
                    <a:pt x="194" y="443"/>
                    <a:pt x="251" y="464"/>
                    <a:pt x="308" y="464"/>
                  </a:cubicBezTo>
                  <a:cubicBezTo>
                    <a:pt x="427" y="464"/>
                    <a:pt x="541" y="372"/>
                    <a:pt x="542" y="232"/>
                  </a:cubicBezTo>
                  <a:cubicBezTo>
                    <a:pt x="542" y="104"/>
                    <a:pt x="438" y="1"/>
                    <a:pt x="31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3" name="Google Shape;16493;p22"/>
            <p:cNvSpPr/>
            <p:nvPr/>
          </p:nvSpPr>
          <p:spPr>
            <a:xfrm>
              <a:off x="2737575" y="4140350"/>
              <a:ext cx="13500" cy="11575"/>
            </a:xfrm>
            <a:custGeom>
              <a:avLst/>
              <a:gdLst/>
              <a:ahLst/>
              <a:cxnLst/>
              <a:rect l="l" t="t" r="r" b="b"/>
              <a:pathLst>
                <a:path w="540" h="463" extrusionOk="0">
                  <a:moveTo>
                    <a:pt x="310" y="0"/>
                  </a:moveTo>
                  <a:cubicBezTo>
                    <a:pt x="104" y="0"/>
                    <a:pt x="0" y="248"/>
                    <a:pt x="146" y="394"/>
                  </a:cubicBezTo>
                  <a:cubicBezTo>
                    <a:pt x="193" y="441"/>
                    <a:pt x="251" y="463"/>
                    <a:pt x="308" y="463"/>
                  </a:cubicBezTo>
                  <a:cubicBezTo>
                    <a:pt x="427" y="463"/>
                    <a:pt x="540" y="371"/>
                    <a:pt x="540" y="232"/>
                  </a:cubicBezTo>
                  <a:cubicBezTo>
                    <a:pt x="540" y="104"/>
                    <a:pt x="437" y="0"/>
                    <a:pt x="3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4" name="Google Shape;16494;p22"/>
            <p:cNvSpPr/>
            <p:nvPr/>
          </p:nvSpPr>
          <p:spPr>
            <a:xfrm>
              <a:off x="2669700" y="4472550"/>
              <a:ext cx="13925" cy="11950"/>
            </a:xfrm>
            <a:custGeom>
              <a:avLst/>
              <a:gdLst/>
              <a:ahLst/>
              <a:cxnLst/>
              <a:rect l="l" t="t" r="r" b="b"/>
              <a:pathLst>
                <a:path w="557" h="478" extrusionOk="0">
                  <a:moveTo>
                    <a:pt x="319" y="1"/>
                  </a:moveTo>
                  <a:cubicBezTo>
                    <a:pt x="107" y="1"/>
                    <a:pt x="1" y="258"/>
                    <a:pt x="151" y="408"/>
                  </a:cubicBezTo>
                  <a:cubicBezTo>
                    <a:pt x="199" y="456"/>
                    <a:pt x="259" y="478"/>
                    <a:pt x="317" y="478"/>
                  </a:cubicBezTo>
                  <a:cubicBezTo>
                    <a:pt x="440" y="478"/>
                    <a:pt x="557" y="383"/>
                    <a:pt x="557" y="238"/>
                  </a:cubicBezTo>
                  <a:cubicBezTo>
                    <a:pt x="557" y="107"/>
                    <a:pt x="450" y="1"/>
                    <a:pt x="319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5" name="Google Shape;16495;p22"/>
            <p:cNvSpPr/>
            <p:nvPr/>
          </p:nvSpPr>
          <p:spPr>
            <a:xfrm>
              <a:off x="3038850" y="4551425"/>
              <a:ext cx="9275" cy="7900"/>
            </a:xfrm>
            <a:custGeom>
              <a:avLst/>
              <a:gdLst/>
              <a:ahLst/>
              <a:cxnLst/>
              <a:rect l="l" t="t" r="r" b="b"/>
              <a:pathLst>
                <a:path w="371" h="316" extrusionOk="0">
                  <a:moveTo>
                    <a:pt x="212" y="1"/>
                  </a:moveTo>
                  <a:cubicBezTo>
                    <a:pt x="71" y="1"/>
                    <a:pt x="1" y="170"/>
                    <a:pt x="101" y="270"/>
                  </a:cubicBezTo>
                  <a:cubicBezTo>
                    <a:pt x="133" y="302"/>
                    <a:pt x="173" y="316"/>
                    <a:pt x="211" y="316"/>
                  </a:cubicBezTo>
                  <a:cubicBezTo>
                    <a:pt x="292" y="316"/>
                    <a:pt x="370" y="253"/>
                    <a:pt x="370" y="158"/>
                  </a:cubicBezTo>
                  <a:cubicBezTo>
                    <a:pt x="370" y="71"/>
                    <a:pt x="300" y="1"/>
                    <a:pt x="212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6" name="Google Shape;16496;p22"/>
            <p:cNvSpPr/>
            <p:nvPr/>
          </p:nvSpPr>
          <p:spPr>
            <a:xfrm>
              <a:off x="3392325" y="4244950"/>
              <a:ext cx="11525" cy="9900"/>
            </a:xfrm>
            <a:custGeom>
              <a:avLst/>
              <a:gdLst/>
              <a:ahLst/>
              <a:cxnLst/>
              <a:rect l="l" t="t" r="r" b="b"/>
              <a:pathLst>
                <a:path w="461" h="396" extrusionOk="0">
                  <a:moveTo>
                    <a:pt x="264" y="1"/>
                  </a:moveTo>
                  <a:cubicBezTo>
                    <a:pt x="88" y="1"/>
                    <a:pt x="1" y="213"/>
                    <a:pt x="124" y="337"/>
                  </a:cubicBezTo>
                  <a:cubicBezTo>
                    <a:pt x="164" y="377"/>
                    <a:pt x="214" y="395"/>
                    <a:pt x="262" y="395"/>
                  </a:cubicBezTo>
                  <a:cubicBezTo>
                    <a:pt x="363" y="395"/>
                    <a:pt x="461" y="317"/>
                    <a:pt x="461" y="198"/>
                  </a:cubicBezTo>
                  <a:cubicBezTo>
                    <a:pt x="461" y="89"/>
                    <a:pt x="372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7" name="Google Shape;16497;p22"/>
            <p:cNvSpPr/>
            <p:nvPr/>
          </p:nvSpPr>
          <p:spPr>
            <a:xfrm>
              <a:off x="3641950" y="4021275"/>
              <a:ext cx="9275" cy="7900"/>
            </a:xfrm>
            <a:custGeom>
              <a:avLst/>
              <a:gdLst/>
              <a:ahLst/>
              <a:cxnLst/>
              <a:rect l="l" t="t" r="r" b="b"/>
              <a:pathLst>
                <a:path w="371" h="316" extrusionOk="0">
                  <a:moveTo>
                    <a:pt x="212" y="0"/>
                  </a:moveTo>
                  <a:cubicBezTo>
                    <a:pt x="71" y="0"/>
                    <a:pt x="0" y="170"/>
                    <a:pt x="100" y="269"/>
                  </a:cubicBezTo>
                  <a:cubicBezTo>
                    <a:pt x="132" y="301"/>
                    <a:pt x="172" y="315"/>
                    <a:pt x="211" y="315"/>
                  </a:cubicBezTo>
                  <a:cubicBezTo>
                    <a:pt x="292" y="315"/>
                    <a:pt x="370" y="253"/>
                    <a:pt x="370" y="158"/>
                  </a:cubicBezTo>
                  <a:cubicBezTo>
                    <a:pt x="370" y="71"/>
                    <a:pt x="299" y="0"/>
                    <a:pt x="21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8" name="Google Shape;16498;p22"/>
            <p:cNvSpPr/>
            <p:nvPr/>
          </p:nvSpPr>
          <p:spPr>
            <a:xfrm>
              <a:off x="4192475" y="4411500"/>
              <a:ext cx="11550" cy="9875"/>
            </a:xfrm>
            <a:custGeom>
              <a:avLst/>
              <a:gdLst/>
              <a:ahLst/>
              <a:cxnLst/>
              <a:rect l="l" t="t" r="r" b="b"/>
              <a:pathLst>
                <a:path w="462" h="395" extrusionOk="0">
                  <a:moveTo>
                    <a:pt x="265" y="0"/>
                  </a:moveTo>
                  <a:cubicBezTo>
                    <a:pt x="89" y="0"/>
                    <a:pt x="1" y="212"/>
                    <a:pt x="125" y="337"/>
                  </a:cubicBezTo>
                  <a:cubicBezTo>
                    <a:pt x="166" y="377"/>
                    <a:pt x="215" y="395"/>
                    <a:pt x="263" y="395"/>
                  </a:cubicBezTo>
                  <a:cubicBezTo>
                    <a:pt x="365" y="395"/>
                    <a:pt x="462" y="316"/>
                    <a:pt x="462" y="197"/>
                  </a:cubicBezTo>
                  <a:cubicBezTo>
                    <a:pt x="462" y="89"/>
                    <a:pt x="373" y="0"/>
                    <a:pt x="26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9" name="Google Shape;16499;p22"/>
            <p:cNvSpPr/>
            <p:nvPr/>
          </p:nvSpPr>
          <p:spPr>
            <a:xfrm>
              <a:off x="4365300" y="4206525"/>
              <a:ext cx="9225" cy="7900"/>
            </a:xfrm>
            <a:custGeom>
              <a:avLst/>
              <a:gdLst/>
              <a:ahLst/>
              <a:cxnLst/>
              <a:rect l="l" t="t" r="r" b="b"/>
              <a:pathLst>
                <a:path w="369" h="316" extrusionOk="0">
                  <a:moveTo>
                    <a:pt x="210" y="0"/>
                  </a:moveTo>
                  <a:cubicBezTo>
                    <a:pt x="71" y="0"/>
                    <a:pt x="0" y="170"/>
                    <a:pt x="99" y="269"/>
                  </a:cubicBezTo>
                  <a:cubicBezTo>
                    <a:pt x="131" y="301"/>
                    <a:pt x="171" y="316"/>
                    <a:pt x="209" y="316"/>
                  </a:cubicBezTo>
                  <a:cubicBezTo>
                    <a:pt x="290" y="316"/>
                    <a:pt x="368" y="253"/>
                    <a:pt x="368" y="158"/>
                  </a:cubicBezTo>
                  <a:cubicBezTo>
                    <a:pt x="368" y="71"/>
                    <a:pt x="298" y="0"/>
                    <a:pt x="2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0" name="Google Shape;16500;p22"/>
            <p:cNvSpPr/>
            <p:nvPr/>
          </p:nvSpPr>
          <p:spPr>
            <a:xfrm>
              <a:off x="4526225" y="3984825"/>
              <a:ext cx="27650" cy="27600"/>
            </a:xfrm>
            <a:custGeom>
              <a:avLst/>
              <a:gdLst/>
              <a:ahLst/>
              <a:cxnLst/>
              <a:rect l="l" t="t" r="r" b="b"/>
              <a:pathLst>
                <a:path w="1106" h="1104" extrusionOk="0">
                  <a:moveTo>
                    <a:pt x="554" y="0"/>
                  </a:moveTo>
                  <a:cubicBezTo>
                    <a:pt x="249" y="0"/>
                    <a:pt x="1" y="247"/>
                    <a:pt x="1" y="552"/>
                  </a:cubicBezTo>
                  <a:cubicBezTo>
                    <a:pt x="1" y="855"/>
                    <a:pt x="249" y="1103"/>
                    <a:pt x="554" y="1103"/>
                  </a:cubicBezTo>
                  <a:cubicBezTo>
                    <a:pt x="857" y="1103"/>
                    <a:pt x="1105" y="855"/>
                    <a:pt x="1105" y="552"/>
                  </a:cubicBezTo>
                  <a:cubicBezTo>
                    <a:pt x="1105" y="247"/>
                    <a:pt x="857" y="0"/>
                    <a:pt x="554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1" name="Google Shape;16501;p22"/>
            <p:cNvSpPr/>
            <p:nvPr/>
          </p:nvSpPr>
          <p:spPr>
            <a:xfrm>
              <a:off x="3987200" y="4120800"/>
              <a:ext cx="6925" cy="5950"/>
            </a:xfrm>
            <a:custGeom>
              <a:avLst/>
              <a:gdLst/>
              <a:ahLst/>
              <a:cxnLst/>
              <a:rect l="l" t="t" r="r" b="b"/>
              <a:pathLst>
                <a:path w="277" h="238" extrusionOk="0">
                  <a:moveTo>
                    <a:pt x="156" y="1"/>
                  </a:moveTo>
                  <a:cubicBezTo>
                    <a:pt x="52" y="1"/>
                    <a:pt x="1" y="127"/>
                    <a:pt x="74" y="202"/>
                  </a:cubicBezTo>
                  <a:cubicBezTo>
                    <a:pt x="98" y="226"/>
                    <a:pt x="128" y="237"/>
                    <a:pt x="157" y="237"/>
                  </a:cubicBezTo>
                  <a:cubicBezTo>
                    <a:pt x="218" y="237"/>
                    <a:pt x="277" y="189"/>
                    <a:pt x="277" y="118"/>
                  </a:cubicBezTo>
                  <a:cubicBezTo>
                    <a:pt x="277" y="53"/>
                    <a:pt x="224" y="1"/>
                    <a:pt x="158" y="1"/>
                  </a:cubicBezTo>
                  <a:cubicBezTo>
                    <a:pt x="158" y="1"/>
                    <a:pt x="157" y="1"/>
                    <a:pt x="15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2" name="Google Shape;16502;p22"/>
            <p:cNvSpPr/>
            <p:nvPr/>
          </p:nvSpPr>
          <p:spPr>
            <a:xfrm>
              <a:off x="4903275" y="4700950"/>
              <a:ext cx="13550" cy="11575"/>
            </a:xfrm>
            <a:custGeom>
              <a:avLst/>
              <a:gdLst/>
              <a:ahLst/>
              <a:cxnLst/>
              <a:rect l="l" t="t" r="r" b="b"/>
              <a:pathLst>
                <a:path w="542" h="463" extrusionOk="0">
                  <a:moveTo>
                    <a:pt x="310" y="0"/>
                  </a:moveTo>
                  <a:cubicBezTo>
                    <a:pt x="104" y="0"/>
                    <a:pt x="0" y="250"/>
                    <a:pt x="146" y="394"/>
                  </a:cubicBezTo>
                  <a:cubicBezTo>
                    <a:pt x="193" y="441"/>
                    <a:pt x="251" y="462"/>
                    <a:pt x="309" y="462"/>
                  </a:cubicBezTo>
                  <a:cubicBezTo>
                    <a:pt x="427" y="462"/>
                    <a:pt x="541" y="371"/>
                    <a:pt x="541" y="232"/>
                  </a:cubicBezTo>
                  <a:cubicBezTo>
                    <a:pt x="541" y="104"/>
                    <a:pt x="438" y="0"/>
                    <a:pt x="310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3" name="Google Shape;16503;p22"/>
            <p:cNvSpPr/>
            <p:nvPr/>
          </p:nvSpPr>
          <p:spPr>
            <a:xfrm>
              <a:off x="5112075" y="4527575"/>
              <a:ext cx="16225" cy="13925"/>
            </a:xfrm>
            <a:custGeom>
              <a:avLst/>
              <a:gdLst/>
              <a:ahLst/>
              <a:cxnLst/>
              <a:rect l="l" t="t" r="r" b="b"/>
              <a:pathLst>
                <a:path w="649" h="557" extrusionOk="0">
                  <a:moveTo>
                    <a:pt x="372" y="0"/>
                  </a:moveTo>
                  <a:cubicBezTo>
                    <a:pt x="124" y="0"/>
                    <a:pt x="1" y="299"/>
                    <a:pt x="175" y="475"/>
                  </a:cubicBezTo>
                  <a:cubicBezTo>
                    <a:pt x="231" y="531"/>
                    <a:pt x="300" y="556"/>
                    <a:pt x="368" y="556"/>
                  </a:cubicBezTo>
                  <a:cubicBezTo>
                    <a:pt x="511" y="556"/>
                    <a:pt x="648" y="445"/>
                    <a:pt x="648" y="278"/>
                  </a:cubicBezTo>
                  <a:cubicBezTo>
                    <a:pt x="648" y="125"/>
                    <a:pt x="525" y="0"/>
                    <a:pt x="372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4" name="Google Shape;16504;p22"/>
            <p:cNvSpPr/>
            <p:nvPr/>
          </p:nvSpPr>
          <p:spPr>
            <a:xfrm>
              <a:off x="5325925" y="3880350"/>
              <a:ext cx="16175" cy="16225"/>
            </a:xfrm>
            <a:custGeom>
              <a:avLst/>
              <a:gdLst/>
              <a:ahLst/>
              <a:cxnLst/>
              <a:rect l="l" t="t" r="r" b="b"/>
              <a:pathLst>
                <a:path w="647" h="649" extrusionOk="0">
                  <a:moveTo>
                    <a:pt x="324" y="1"/>
                  </a:moveTo>
                  <a:cubicBezTo>
                    <a:pt x="145" y="1"/>
                    <a:pt x="0" y="146"/>
                    <a:pt x="0" y="324"/>
                  </a:cubicBezTo>
                  <a:cubicBezTo>
                    <a:pt x="0" y="503"/>
                    <a:pt x="145" y="648"/>
                    <a:pt x="324" y="648"/>
                  </a:cubicBezTo>
                  <a:cubicBezTo>
                    <a:pt x="502" y="648"/>
                    <a:pt x="647" y="503"/>
                    <a:pt x="647" y="324"/>
                  </a:cubicBezTo>
                  <a:cubicBezTo>
                    <a:pt x="647" y="146"/>
                    <a:pt x="502" y="1"/>
                    <a:pt x="324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5" name="Google Shape;16505;p22"/>
            <p:cNvSpPr/>
            <p:nvPr/>
          </p:nvSpPr>
          <p:spPr>
            <a:xfrm>
              <a:off x="3048275" y="2974200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cubicBezTo>
                    <a:pt x="110" y="1"/>
                    <a:pt x="1" y="112"/>
                    <a:pt x="1" y="247"/>
                  </a:cubicBezTo>
                  <a:cubicBezTo>
                    <a:pt x="1" y="384"/>
                    <a:pt x="110" y="494"/>
                    <a:pt x="247" y="494"/>
                  </a:cubicBezTo>
                  <a:cubicBezTo>
                    <a:pt x="384" y="494"/>
                    <a:pt x="494" y="384"/>
                    <a:pt x="494" y="247"/>
                  </a:cubicBezTo>
                  <a:cubicBezTo>
                    <a:pt x="494" y="112"/>
                    <a:pt x="384" y="1"/>
                    <a:pt x="24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6" name="Google Shape;16506;p22"/>
            <p:cNvSpPr/>
            <p:nvPr/>
          </p:nvSpPr>
          <p:spPr>
            <a:xfrm>
              <a:off x="2222925" y="2651550"/>
              <a:ext cx="17800" cy="17775"/>
            </a:xfrm>
            <a:custGeom>
              <a:avLst/>
              <a:gdLst/>
              <a:ahLst/>
              <a:cxnLst/>
              <a:rect l="l" t="t" r="r" b="b"/>
              <a:pathLst>
                <a:path w="712" h="711" extrusionOk="0">
                  <a:moveTo>
                    <a:pt x="355" y="0"/>
                  </a:moveTo>
                  <a:cubicBezTo>
                    <a:pt x="160" y="0"/>
                    <a:pt x="0" y="159"/>
                    <a:pt x="0" y="355"/>
                  </a:cubicBezTo>
                  <a:cubicBezTo>
                    <a:pt x="0" y="552"/>
                    <a:pt x="160" y="711"/>
                    <a:pt x="355" y="711"/>
                  </a:cubicBezTo>
                  <a:cubicBezTo>
                    <a:pt x="552" y="711"/>
                    <a:pt x="711" y="552"/>
                    <a:pt x="711" y="355"/>
                  </a:cubicBezTo>
                  <a:cubicBezTo>
                    <a:pt x="711" y="159"/>
                    <a:pt x="552" y="0"/>
                    <a:pt x="355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7" name="Google Shape;16507;p22"/>
            <p:cNvSpPr/>
            <p:nvPr/>
          </p:nvSpPr>
          <p:spPr>
            <a:xfrm>
              <a:off x="2134100" y="2230525"/>
              <a:ext cx="21350" cy="21375"/>
            </a:xfrm>
            <a:custGeom>
              <a:avLst/>
              <a:gdLst/>
              <a:ahLst/>
              <a:cxnLst/>
              <a:rect l="l" t="t" r="r" b="b"/>
              <a:pathLst>
                <a:path w="854" h="855" extrusionOk="0">
                  <a:moveTo>
                    <a:pt x="427" y="1"/>
                  </a:moveTo>
                  <a:cubicBezTo>
                    <a:pt x="191" y="1"/>
                    <a:pt x="0" y="192"/>
                    <a:pt x="0" y="428"/>
                  </a:cubicBezTo>
                  <a:cubicBezTo>
                    <a:pt x="0" y="664"/>
                    <a:pt x="191" y="855"/>
                    <a:pt x="427" y="855"/>
                  </a:cubicBezTo>
                  <a:cubicBezTo>
                    <a:pt x="663" y="855"/>
                    <a:pt x="854" y="664"/>
                    <a:pt x="854" y="428"/>
                  </a:cubicBezTo>
                  <a:cubicBezTo>
                    <a:pt x="854" y="192"/>
                    <a:pt x="663" y="1"/>
                    <a:pt x="427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8" name="Google Shape;16508;p22"/>
            <p:cNvSpPr/>
            <p:nvPr/>
          </p:nvSpPr>
          <p:spPr>
            <a:xfrm>
              <a:off x="1537350" y="3038750"/>
              <a:ext cx="44350" cy="42675"/>
            </a:xfrm>
            <a:custGeom>
              <a:avLst/>
              <a:gdLst/>
              <a:ahLst/>
              <a:cxnLst/>
              <a:rect l="l" t="t" r="r" b="b"/>
              <a:pathLst>
                <a:path w="1774" h="1707" extrusionOk="0">
                  <a:moveTo>
                    <a:pt x="920" y="1"/>
                  </a:moveTo>
                  <a:cubicBezTo>
                    <a:pt x="576" y="1"/>
                    <a:pt x="265" y="210"/>
                    <a:pt x="133" y="529"/>
                  </a:cubicBezTo>
                  <a:cubicBezTo>
                    <a:pt x="0" y="847"/>
                    <a:pt x="74" y="1212"/>
                    <a:pt x="317" y="1457"/>
                  </a:cubicBezTo>
                  <a:cubicBezTo>
                    <a:pt x="480" y="1620"/>
                    <a:pt x="699" y="1707"/>
                    <a:pt x="921" y="1707"/>
                  </a:cubicBezTo>
                  <a:cubicBezTo>
                    <a:pt x="1030" y="1707"/>
                    <a:pt x="1141" y="1686"/>
                    <a:pt x="1246" y="1642"/>
                  </a:cubicBezTo>
                  <a:cubicBezTo>
                    <a:pt x="1565" y="1510"/>
                    <a:pt x="1772" y="1199"/>
                    <a:pt x="1774" y="855"/>
                  </a:cubicBezTo>
                  <a:cubicBezTo>
                    <a:pt x="1774" y="383"/>
                    <a:pt x="1392" y="1"/>
                    <a:pt x="92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9" name="Google Shape;16509;p22"/>
            <p:cNvSpPr/>
            <p:nvPr/>
          </p:nvSpPr>
          <p:spPr>
            <a:xfrm>
              <a:off x="1115075" y="2704825"/>
              <a:ext cx="8325" cy="7125"/>
            </a:xfrm>
            <a:custGeom>
              <a:avLst/>
              <a:gdLst/>
              <a:ahLst/>
              <a:cxnLst/>
              <a:rect l="l" t="t" r="r" b="b"/>
              <a:pathLst>
                <a:path w="333" h="285" extrusionOk="0">
                  <a:moveTo>
                    <a:pt x="191" y="0"/>
                  </a:moveTo>
                  <a:cubicBezTo>
                    <a:pt x="63" y="0"/>
                    <a:pt x="0" y="154"/>
                    <a:pt x="90" y="242"/>
                  </a:cubicBezTo>
                  <a:cubicBezTo>
                    <a:pt x="119" y="272"/>
                    <a:pt x="155" y="285"/>
                    <a:pt x="190" y="285"/>
                  </a:cubicBezTo>
                  <a:cubicBezTo>
                    <a:pt x="262" y="285"/>
                    <a:pt x="332" y="228"/>
                    <a:pt x="332" y="143"/>
                  </a:cubicBezTo>
                  <a:cubicBezTo>
                    <a:pt x="332" y="64"/>
                    <a:pt x="269" y="0"/>
                    <a:pt x="191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0" name="Google Shape;16510;p22"/>
            <p:cNvSpPr/>
            <p:nvPr/>
          </p:nvSpPr>
          <p:spPr>
            <a:xfrm>
              <a:off x="3462775" y="2326475"/>
              <a:ext cx="17800" cy="17800"/>
            </a:xfrm>
            <a:custGeom>
              <a:avLst/>
              <a:gdLst/>
              <a:ahLst/>
              <a:cxnLst/>
              <a:rect l="l" t="t" r="r" b="b"/>
              <a:pathLst>
                <a:path w="712" h="712" extrusionOk="0">
                  <a:moveTo>
                    <a:pt x="357" y="0"/>
                  </a:moveTo>
                  <a:cubicBezTo>
                    <a:pt x="160" y="0"/>
                    <a:pt x="1" y="160"/>
                    <a:pt x="1" y="355"/>
                  </a:cubicBezTo>
                  <a:cubicBezTo>
                    <a:pt x="1" y="552"/>
                    <a:pt x="160" y="711"/>
                    <a:pt x="357" y="711"/>
                  </a:cubicBezTo>
                  <a:cubicBezTo>
                    <a:pt x="552" y="711"/>
                    <a:pt x="712" y="552"/>
                    <a:pt x="712" y="355"/>
                  </a:cubicBezTo>
                  <a:cubicBezTo>
                    <a:pt x="712" y="160"/>
                    <a:pt x="552" y="0"/>
                    <a:pt x="357" y="0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1" name="Google Shape;16511;p22"/>
            <p:cNvSpPr/>
            <p:nvPr/>
          </p:nvSpPr>
          <p:spPr>
            <a:xfrm>
              <a:off x="4942450" y="2898450"/>
              <a:ext cx="12500" cy="10675"/>
            </a:xfrm>
            <a:custGeom>
              <a:avLst/>
              <a:gdLst/>
              <a:ahLst/>
              <a:cxnLst/>
              <a:rect l="l" t="t" r="r" b="b"/>
              <a:pathLst>
                <a:path w="500" h="427" extrusionOk="0">
                  <a:moveTo>
                    <a:pt x="286" y="1"/>
                  </a:moveTo>
                  <a:cubicBezTo>
                    <a:pt x="95" y="1"/>
                    <a:pt x="1" y="231"/>
                    <a:pt x="135" y="364"/>
                  </a:cubicBezTo>
                  <a:cubicBezTo>
                    <a:pt x="178" y="408"/>
                    <a:pt x="232" y="427"/>
                    <a:pt x="285" y="427"/>
                  </a:cubicBezTo>
                  <a:cubicBezTo>
                    <a:pt x="395" y="427"/>
                    <a:pt x="500" y="342"/>
                    <a:pt x="500" y="214"/>
                  </a:cubicBezTo>
                  <a:cubicBezTo>
                    <a:pt x="500" y="95"/>
                    <a:pt x="404" y="1"/>
                    <a:pt x="286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2" name="Google Shape;16512;p22"/>
            <p:cNvSpPr/>
            <p:nvPr/>
          </p:nvSpPr>
          <p:spPr>
            <a:xfrm>
              <a:off x="4086250" y="3019250"/>
              <a:ext cx="24925" cy="21375"/>
            </a:xfrm>
            <a:custGeom>
              <a:avLst/>
              <a:gdLst/>
              <a:ahLst/>
              <a:cxnLst/>
              <a:rect l="l" t="t" r="r" b="b"/>
              <a:pathLst>
                <a:path w="997" h="855" extrusionOk="0">
                  <a:moveTo>
                    <a:pt x="570" y="1"/>
                  </a:moveTo>
                  <a:cubicBezTo>
                    <a:pt x="191" y="1"/>
                    <a:pt x="0" y="459"/>
                    <a:pt x="269" y="728"/>
                  </a:cubicBezTo>
                  <a:cubicBezTo>
                    <a:pt x="356" y="815"/>
                    <a:pt x="463" y="854"/>
                    <a:pt x="567" y="854"/>
                  </a:cubicBezTo>
                  <a:cubicBezTo>
                    <a:pt x="786" y="854"/>
                    <a:pt x="997" y="684"/>
                    <a:pt x="997" y="428"/>
                  </a:cubicBezTo>
                  <a:cubicBezTo>
                    <a:pt x="997" y="192"/>
                    <a:pt x="806" y="1"/>
                    <a:pt x="570" y="1"/>
                  </a:cubicBezTo>
                  <a:close/>
                </a:path>
              </a:pathLst>
            </a:custGeom>
            <a:solidFill>
              <a:srgbClr val="FFFFFF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13" name="Google Shape;16513;p22"/>
          <p:cNvGrpSpPr/>
          <p:nvPr/>
        </p:nvGrpSpPr>
        <p:grpSpPr>
          <a:xfrm>
            <a:off x="-128548" y="-596017"/>
            <a:ext cx="9357872" cy="6281452"/>
            <a:chOff x="235375" y="458950"/>
            <a:chExt cx="7145050" cy="4796100"/>
          </a:xfrm>
        </p:grpSpPr>
        <p:sp>
          <p:nvSpPr>
            <p:cNvPr id="16514" name="Google Shape;16514;p22"/>
            <p:cNvSpPr/>
            <p:nvPr/>
          </p:nvSpPr>
          <p:spPr>
            <a:xfrm>
              <a:off x="5384200" y="3239925"/>
              <a:ext cx="62500" cy="60125"/>
            </a:xfrm>
            <a:custGeom>
              <a:avLst/>
              <a:gdLst/>
              <a:ahLst/>
              <a:cxnLst/>
              <a:rect l="l" t="t" r="r" b="b"/>
              <a:pathLst>
                <a:path w="2500" h="2405" extrusionOk="0">
                  <a:moveTo>
                    <a:pt x="1298" y="1"/>
                  </a:moveTo>
                  <a:cubicBezTo>
                    <a:pt x="812" y="1"/>
                    <a:pt x="373" y="294"/>
                    <a:pt x="187" y="742"/>
                  </a:cubicBezTo>
                  <a:cubicBezTo>
                    <a:pt x="0" y="1192"/>
                    <a:pt x="103" y="1708"/>
                    <a:pt x="447" y="2052"/>
                  </a:cubicBezTo>
                  <a:cubicBezTo>
                    <a:pt x="678" y="2282"/>
                    <a:pt x="986" y="2404"/>
                    <a:pt x="1299" y="2404"/>
                  </a:cubicBezTo>
                  <a:cubicBezTo>
                    <a:pt x="1453" y="2404"/>
                    <a:pt x="1609" y="2375"/>
                    <a:pt x="1757" y="2314"/>
                  </a:cubicBezTo>
                  <a:cubicBezTo>
                    <a:pt x="2207" y="2127"/>
                    <a:pt x="2500" y="1689"/>
                    <a:pt x="2500" y="1203"/>
                  </a:cubicBezTo>
                  <a:cubicBezTo>
                    <a:pt x="2500" y="539"/>
                    <a:pt x="1962" y="1"/>
                    <a:pt x="1298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5" name="Google Shape;16515;p22"/>
            <p:cNvSpPr/>
            <p:nvPr/>
          </p:nvSpPr>
          <p:spPr>
            <a:xfrm>
              <a:off x="5904750" y="3502875"/>
              <a:ext cx="15150" cy="12975"/>
            </a:xfrm>
            <a:custGeom>
              <a:avLst/>
              <a:gdLst/>
              <a:ahLst/>
              <a:cxnLst/>
              <a:rect l="l" t="t" r="r" b="b"/>
              <a:pathLst>
                <a:path w="606" h="519" extrusionOk="0">
                  <a:moveTo>
                    <a:pt x="350" y="1"/>
                  </a:moveTo>
                  <a:cubicBezTo>
                    <a:pt x="349" y="1"/>
                    <a:pt x="348" y="1"/>
                    <a:pt x="347" y="1"/>
                  </a:cubicBezTo>
                  <a:cubicBezTo>
                    <a:pt x="347" y="1"/>
                    <a:pt x="346" y="1"/>
                    <a:pt x="345" y="1"/>
                  </a:cubicBezTo>
                  <a:cubicBezTo>
                    <a:pt x="116" y="1"/>
                    <a:pt x="1" y="279"/>
                    <a:pt x="163" y="442"/>
                  </a:cubicBezTo>
                  <a:cubicBezTo>
                    <a:pt x="216" y="495"/>
                    <a:pt x="281" y="518"/>
                    <a:pt x="345" y="518"/>
                  </a:cubicBezTo>
                  <a:cubicBezTo>
                    <a:pt x="478" y="518"/>
                    <a:pt x="606" y="415"/>
                    <a:pt x="606" y="259"/>
                  </a:cubicBezTo>
                  <a:cubicBezTo>
                    <a:pt x="606" y="117"/>
                    <a:pt x="492" y="1"/>
                    <a:pt x="350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6" name="Google Shape;16516;p22"/>
            <p:cNvSpPr/>
            <p:nvPr/>
          </p:nvSpPr>
          <p:spPr>
            <a:xfrm>
              <a:off x="6050000" y="2816825"/>
              <a:ext cx="25250" cy="21600"/>
            </a:xfrm>
            <a:custGeom>
              <a:avLst/>
              <a:gdLst/>
              <a:ahLst/>
              <a:cxnLst/>
              <a:rect l="l" t="t" r="r" b="b"/>
              <a:pathLst>
                <a:path w="1010" h="864" extrusionOk="0">
                  <a:moveTo>
                    <a:pt x="578" y="0"/>
                  </a:moveTo>
                  <a:cubicBezTo>
                    <a:pt x="194" y="0"/>
                    <a:pt x="1" y="465"/>
                    <a:pt x="273" y="737"/>
                  </a:cubicBezTo>
                  <a:cubicBezTo>
                    <a:pt x="361" y="824"/>
                    <a:pt x="469" y="864"/>
                    <a:pt x="575" y="864"/>
                  </a:cubicBezTo>
                  <a:cubicBezTo>
                    <a:pt x="797" y="864"/>
                    <a:pt x="1010" y="692"/>
                    <a:pt x="1010" y="431"/>
                  </a:cubicBezTo>
                  <a:cubicBezTo>
                    <a:pt x="1010" y="193"/>
                    <a:pt x="816" y="0"/>
                    <a:pt x="578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7" name="Google Shape;16517;p22"/>
            <p:cNvSpPr/>
            <p:nvPr/>
          </p:nvSpPr>
          <p:spPr>
            <a:xfrm>
              <a:off x="6132000" y="2538500"/>
              <a:ext cx="25225" cy="21625"/>
            </a:xfrm>
            <a:custGeom>
              <a:avLst/>
              <a:gdLst/>
              <a:ahLst/>
              <a:cxnLst/>
              <a:rect l="l" t="t" r="r" b="b"/>
              <a:pathLst>
                <a:path w="1009" h="865" extrusionOk="0">
                  <a:moveTo>
                    <a:pt x="578" y="1"/>
                  </a:moveTo>
                  <a:cubicBezTo>
                    <a:pt x="192" y="1"/>
                    <a:pt x="1" y="466"/>
                    <a:pt x="273" y="738"/>
                  </a:cubicBezTo>
                  <a:cubicBezTo>
                    <a:pt x="360" y="825"/>
                    <a:pt x="468" y="864"/>
                    <a:pt x="574" y="864"/>
                  </a:cubicBezTo>
                  <a:cubicBezTo>
                    <a:pt x="795" y="864"/>
                    <a:pt x="1008" y="693"/>
                    <a:pt x="1008" y="433"/>
                  </a:cubicBezTo>
                  <a:cubicBezTo>
                    <a:pt x="1008" y="194"/>
                    <a:pt x="815" y="1"/>
                    <a:pt x="578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8" name="Google Shape;16518;p22"/>
            <p:cNvSpPr/>
            <p:nvPr/>
          </p:nvSpPr>
          <p:spPr>
            <a:xfrm>
              <a:off x="5738675" y="2286100"/>
              <a:ext cx="21575" cy="21600"/>
            </a:xfrm>
            <a:custGeom>
              <a:avLst/>
              <a:gdLst/>
              <a:ahLst/>
              <a:cxnLst/>
              <a:rect l="l" t="t" r="r" b="b"/>
              <a:pathLst>
                <a:path w="863" h="864" extrusionOk="0">
                  <a:moveTo>
                    <a:pt x="432" y="0"/>
                  </a:moveTo>
                  <a:cubicBezTo>
                    <a:pt x="193" y="0"/>
                    <a:pt x="0" y="193"/>
                    <a:pt x="0" y="431"/>
                  </a:cubicBezTo>
                  <a:cubicBezTo>
                    <a:pt x="0" y="670"/>
                    <a:pt x="193" y="863"/>
                    <a:pt x="432" y="863"/>
                  </a:cubicBezTo>
                  <a:cubicBezTo>
                    <a:pt x="670" y="863"/>
                    <a:pt x="863" y="670"/>
                    <a:pt x="863" y="431"/>
                  </a:cubicBezTo>
                  <a:cubicBezTo>
                    <a:pt x="863" y="193"/>
                    <a:pt x="670" y="0"/>
                    <a:pt x="432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9" name="Google Shape;16519;p22"/>
            <p:cNvSpPr/>
            <p:nvPr/>
          </p:nvSpPr>
          <p:spPr>
            <a:xfrm>
              <a:off x="6554150" y="2214875"/>
              <a:ext cx="15175" cy="13000"/>
            </a:xfrm>
            <a:custGeom>
              <a:avLst/>
              <a:gdLst/>
              <a:ahLst/>
              <a:cxnLst/>
              <a:rect l="l" t="t" r="r" b="b"/>
              <a:pathLst>
                <a:path w="607" h="520" extrusionOk="0">
                  <a:moveTo>
                    <a:pt x="346" y="0"/>
                  </a:moveTo>
                  <a:cubicBezTo>
                    <a:pt x="116" y="0"/>
                    <a:pt x="1" y="280"/>
                    <a:pt x="164" y="443"/>
                  </a:cubicBezTo>
                  <a:cubicBezTo>
                    <a:pt x="216" y="496"/>
                    <a:pt x="281" y="519"/>
                    <a:pt x="345" y="519"/>
                  </a:cubicBezTo>
                  <a:cubicBezTo>
                    <a:pt x="478" y="519"/>
                    <a:pt x="606" y="416"/>
                    <a:pt x="606" y="260"/>
                  </a:cubicBezTo>
                  <a:cubicBezTo>
                    <a:pt x="606" y="117"/>
                    <a:pt x="490" y="0"/>
                    <a:pt x="346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0" name="Google Shape;16520;p22"/>
            <p:cNvSpPr/>
            <p:nvPr/>
          </p:nvSpPr>
          <p:spPr>
            <a:xfrm>
              <a:off x="6904675" y="2633425"/>
              <a:ext cx="31400" cy="30225"/>
            </a:xfrm>
            <a:custGeom>
              <a:avLst/>
              <a:gdLst/>
              <a:ahLst/>
              <a:cxnLst/>
              <a:rect l="l" t="t" r="r" b="b"/>
              <a:pathLst>
                <a:path w="1256" h="1209" extrusionOk="0">
                  <a:moveTo>
                    <a:pt x="652" y="1"/>
                  </a:moveTo>
                  <a:cubicBezTo>
                    <a:pt x="407" y="1"/>
                    <a:pt x="187" y="147"/>
                    <a:pt x="94" y="373"/>
                  </a:cubicBezTo>
                  <a:cubicBezTo>
                    <a:pt x="0" y="599"/>
                    <a:pt x="52" y="859"/>
                    <a:pt x="224" y="1032"/>
                  </a:cubicBezTo>
                  <a:cubicBezTo>
                    <a:pt x="340" y="1147"/>
                    <a:pt x="495" y="1209"/>
                    <a:pt x="652" y="1209"/>
                  </a:cubicBezTo>
                  <a:cubicBezTo>
                    <a:pt x="730" y="1209"/>
                    <a:pt x="809" y="1194"/>
                    <a:pt x="884" y="1162"/>
                  </a:cubicBezTo>
                  <a:cubicBezTo>
                    <a:pt x="1109" y="1070"/>
                    <a:pt x="1256" y="848"/>
                    <a:pt x="1256" y="605"/>
                  </a:cubicBezTo>
                  <a:cubicBezTo>
                    <a:pt x="1256" y="271"/>
                    <a:pt x="985" y="1"/>
                    <a:pt x="652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1" name="Google Shape;16521;p22"/>
            <p:cNvSpPr/>
            <p:nvPr/>
          </p:nvSpPr>
          <p:spPr>
            <a:xfrm>
              <a:off x="7056950" y="3198675"/>
              <a:ext cx="53850" cy="51800"/>
            </a:xfrm>
            <a:custGeom>
              <a:avLst/>
              <a:gdLst/>
              <a:ahLst/>
              <a:cxnLst/>
              <a:rect l="l" t="t" r="r" b="b"/>
              <a:pathLst>
                <a:path w="2154" h="2072" extrusionOk="0">
                  <a:moveTo>
                    <a:pt x="1117" y="1"/>
                  </a:moveTo>
                  <a:cubicBezTo>
                    <a:pt x="699" y="1"/>
                    <a:pt x="321" y="253"/>
                    <a:pt x="161" y="639"/>
                  </a:cubicBezTo>
                  <a:cubicBezTo>
                    <a:pt x="1" y="1026"/>
                    <a:pt x="89" y="1472"/>
                    <a:pt x="385" y="1768"/>
                  </a:cubicBezTo>
                  <a:cubicBezTo>
                    <a:pt x="584" y="1966"/>
                    <a:pt x="850" y="2072"/>
                    <a:pt x="1120" y="2072"/>
                  </a:cubicBezTo>
                  <a:cubicBezTo>
                    <a:pt x="1253" y="2072"/>
                    <a:pt x="1386" y="2046"/>
                    <a:pt x="1513" y="1993"/>
                  </a:cubicBezTo>
                  <a:cubicBezTo>
                    <a:pt x="1901" y="1832"/>
                    <a:pt x="2153" y="1455"/>
                    <a:pt x="2153" y="1037"/>
                  </a:cubicBezTo>
                  <a:cubicBezTo>
                    <a:pt x="2153" y="464"/>
                    <a:pt x="1690" y="1"/>
                    <a:pt x="1117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2" name="Google Shape;16522;p22"/>
            <p:cNvSpPr/>
            <p:nvPr/>
          </p:nvSpPr>
          <p:spPr>
            <a:xfrm>
              <a:off x="6537700" y="3064925"/>
              <a:ext cx="35900" cy="34525"/>
            </a:xfrm>
            <a:custGeom>
              <a:avLst/>
              <a:gdLst/>
              <a:ahLst/>
              <a:cxnLst/>
              <a:rect l="l" t="t" r="r" b="b"/>
              <a:pathLst>
                <a:path w="1436" h="1381" extrusionOk="0">
                  <a:moveTo>
                    <a:pt x="745" y="1"/>
                  </a:moveTo>
                  <a:cubicBezTo>
                    <a:pt x="466" y="1"/>
                    <a:pt x="215" y="168"/>
                    <a:pt x="107" y="427"/>
                  </a:cubicBezTo>
                  <a:cubicBezTo>
                    <a:pt x="1" y="684"/>
                    <a:pt x="59" y="981"/>
                    <a:pt x="257" y="1178"/>
                  </a:cubicBezTo>
                  <a:cubicBezTo>
                    <a:pt x="390" y="1310"/>
                    <a:pt x="566" y="1381"/>
                    <a:pt x="746" y="1381"/>
                  </a:cubicBezTo>
                  <a:cubicBezTo>
                    <a:pt x="835" y="1381"/>
                    <a:pt x="924" y="1364"/>
                    <a:pt x="1010" y="1328"/>
                  </a:cubicBezTo>
                  <a:cubicBezTo>
                    <a:pt x="1267" y="1222"/>
                    <a:pt x="1436" y="969"/>
                    <a:pt x="1436" y="690"/>
                  </a:cubicBezTo>
                  <a:cubicBezTo>
                    <a:pt x="1436" y="308"/>
                    <a:pt x="1127" y="1"/>
                    <a:pt x="745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3" name="Google Shape;16523;p22"/>
            <p:cNvSpPr/>
            <p:nvPr/>
          </p:nvSpPr>
          <p:spPr>
            <a:xfrm>
              <a:off x="7198475" y="2260200"/>
              <a:ext cx="20200" cy="17275"/>
            </a:xfrm>
            <a:custGeom>
              <a:avLst/>
              <a:gdLst/>
              <a:ahLst/>
              <a:cxnLst/>
              <a:rect l="l" t="t" r="r" b="b"/>
              <a:pathLst>
                <a:path w="808" h="691" extrusionOk="0">
                  <a:moveTo>
                    <a:pt x="463" y="1"/>
                  </a:moveTo>
                  <a:cubicBezTo>
                    <a:pt x="155" y="1"/>
                    <a:pt x="1" y="373"/>
                    <a:pt x="219" y="590"/>
                  </a:cubicBezTo>
                  <a:cubicBezTo>
                    <a:pt x="289" y="660"/>
                    <a:pt x="375" y="691"/>
                    <a:pt x="460" y="691"/>
                  </a:cubicBezTo>
                  <a:cubicBezTo>
                    <a:pt x="637" y="691"/>
                    <a:pt x="808" y="553"/>
                    <a:pt x="808" y="346"/>
                  </a:cubicBezTo>
                  <a:cubicBezTo>
                    <a:pt x="808" y="155"/>
                    <a:pt x="652" y="1"/>
                    <a:pt x="463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4" name="Google Shape;16524;p22"/>
            <p:cNvSpPr/>
            <p:nvPr/>
          </p:nvSpPr>
          <p:spPr>
            <a:xfrm>
              <a:off x="6321625" y="1971100"/>
              <a:ext cx="44875" cy="43175"/>
            </a:xfrm>
            <a:custGeom>
              <a:avLst/>
              <a:gdLst/>
              <a:ahLst/>
              <a:cxnLst/>
              <a:rect l="l" t="t" r="r" b="b"/>
              <a:pathLst>
                <a:path w="1795" h="1727" extrusionOk="0">
                  <a:moveTo>
                    <a:pt x="932" y="0"/>
                  </a:moveTo>
                  <a:cubicBezTo>
                    <a:pt x="582" y="0"/>
                    <a:pt x="268" y="211"/>
                    <a:pt x="134" y="534"/>
                  </a:cubicBezTo>
                  <a:cubicBezTo>
                    <a:pt x="1" y="855"/>
                    <a:pt x="74" y="1228"/>
                    <a:pt x="321" y="1474"/>
                  </a:cubicBezTo>
                  <a:cubicBezTo>
                    <a:pt x="486" y="1639"/>
                    <a:pt x="707" y="1727"/>
                    <a:pt x="932" y="1727"/>
                  </a:cubicBezTo>
                  <a:cubicBezTo>
                    <a:pt x="1043" y="1727"/>
                    <a:pt x="1155" y="1705"/>
                    <a:pt x="1262" y="1661"/>
                  </a:cubicBezTo>
                  <a:cubicBezTo>
                    <a:pt x="1584" y="1528"/>
                    <a:pt x="1794" y="1213"/>
                    <a:pt x="1794" y="864"/>
                  </a:cubicBezTo>
                  <a:cubicBezTo>
                    <a:pt x="1794" y="387"/>
                    <a:pt x="1409" y="0"/>
                    <a:pt x="932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5" name="Google Shape;16525;p22"/>
            <p:cNvSpPr/>
            <p:nvPr/>
          </p:nvSpPr>
          <p:spPr>
            <a:xfrm>
              <a:off x="6606925" y="1576300"/>
              <a:ext cx="31425" cy="30225"/>
            </a:xfrm>
            <a:custGeom>
              <a:avLst/>
              <a:gdLst/>
              <a:ahLst/>
              <a:cxnLst/>
              <a:rect l="l" t="t" r="r" b="b"/>
              <a:pathLst>
                <a:path w="1257" h="1209" extrusionOk="0">
                  <a:moveTo>
                    <a:pt x="652" y="1"/>
                  </a:moveTo>
                  <a:cubicBezTo>
                    <a:pt x="407" y="1"/>
                    <a:pt x="187" y="147"/>
                    <a:pt x="93" y="373"/>
                  </a:cubicBezTo>
                  <a:cubicBezTo>
                    <a:pt x="0" y="598"/>
                    <a:pt x="51" y="859"/>
                    <a:pt x="225" y="1032"/>
                  </a:cubicBezTo>
                  <a:cubicBezTo>
                    <a:pt x="340" y="1147"/>
                    <a:pt x="494" y="1208"/>
                    <a:pt x="651" y="1208"/>
                  </a:cubicBezTo>
                  <a:cubicBezTo>
                    <a:pt x="729" y="1208"/>
                    <a:pt x="808" y="1193"/>
                    <a:pt x="882" y="1162"/>
                  </a:cubicBezTo>
                  <a:cubicBezTo>
                    <a:pt x="1108" y="1069"/>
                    <a:pt x="1256" y="848"/>
                    <a:pt x="1256" y="604"/>
                  </a:cubicBezTo>
                  <a:cubicBezTo>
                    <a:pt x="1256" y="271"/>
                    <a:pt x="986" y="1"/>
                    <a:pt x="652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6" name="Google Shape;16526;p22"/>
            <p:cNvSpPr/>
            <p:nvPr/>
          </p:nvSpPr>
          <p:spPr>
            <a:xfrm>
              <a:off x="5795425" y="1742425"/>
              <a:ext cx="25250" cy="21625"/>
            </a:xfrm>
            <a:custGeom>
              <a:avLst/>
              <a:gdLst/>
              <a:ahLst/>
              <a:cxnLst/>
              <a:rect l="l" t="t" r="r" b="b"/>
              <a:pathLst>
                <a:path w="1010" h="865" extrusionOk="0">
                  <a:moveTo>
                    <a:pt x="578" y="0"/>
                  </a:moveTo>
                  <a:cubicBezTo>
                    <a:pt x="194" y="0"/>
                    <a:pt x="1" y="465"/>
                    <a:pt x="273" y="737"/>
                  </a:cubicBezTo>
                  <a:cubicBezTo>
                    <a:pt x="361" y="825"/>
                    <a:pt x="469" y="864"/>
                    <a:pt x="575" y="864"/>
                  </a:cubicBezTo>
                  <a:cubicBezTo>
                    <a:pt x="797" y="864"/>
                    <a:pt x="1010" y="692"/>
                    <a:pt x="1010" y="432"/>
                  </a:cubicBezTo>
                  <a:cubicBezTo>
                    <a:pt x="1010" y="193"/>
                    <a:pt x="816" y="0"/>
                    <a:pt x="578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7" name="Google Shape;16527;p22"/>
            <p:cNvSpPr/>
            <p:nvPr/>
          </p:nvSpPr>
          <p:spPr>
            <a:xfrm>
              <a:off x="5348125" y="1789875"/>
              <a:ext cx="15175" cy="13000"/>
            </a:xfrm>
            <a:custGeom>
              <a:avLst/>
              <a:gdLst/>
              <a:ahLst/>
              <a:cxnLst/>
              <a:rect l="l" t="t" r="r" b="b"/>
              <a:pathLst>
                <a:path w="607" h="520" extrusionOk="0">
                  <a:moveTo>
                    <a:pt x="348" y="1"/>
                  </a:moveTo>
                  <a:cubicBezTo>
                    <a:pt x="117" y="1"/>
                    <a:pt x="1" y="280"/>
                    <a:pt x="164" y="443"/>
                  </a:cubicBezTo>
                  <a:cubicBezTo>
                    <a:pt x="217" y="496"/>
                    <a:pt x="282" y="519"/>
                    <a:pt x="346" y="519"/>
                  </a:cubicBezTo>
                  <a:cubicBezTo>
                    <a:pt x="479" y="519"/>
                    <a:pt x="606" y="416"/>
                    <a:pt x="606" y="259"/>
                  </a:cubicBezTo>
                  <a:cubicBezTo>
                    <a:pt x="606" y="117"/>
                    <a:pt x="491" y="1"/>
                    <a:pt x="348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8" name="Google Shape;16528;p22"/>
            <p:cNvSpPr/>
            <p:nvPr/>
          </p:nvSpPr>
          <p:spPr>
            <a:xfrm>
              <a:off x="6226225" y="1205225"/>
              <a:ext cx="15150" cy="12975"/>
            </a:xfrm>
            <a:custGeom>
              <a:avLst/>
              <a:gdLst/>
              <a:ahLst/>
              <a:cxnLst/>
              <a:rect l="l" t="t" r="r" b="b"/>
              <a:pathLst>
                <a:path w="606" h="519" extrusionOk="0">
                  <a:moveTo>
                    <a:pt x="345" y="1"/>
                  </a:moveTo>
                  <a:cubicBezTo>
                    <a:pt x="115" y="1"/>
                    <a:pt x="1" y="279"/>
                    <a:pt x="163" y="442"/>
                  </a:cubicBezTo>
                  <a:cubicBezTo>
                    <a:pt x="216" y="495"/>
                    <a:pt x="281" y="518"/>
                    <a:pt x="345" y="518"/>
                  </a:cubicBezTo>
                  <a:cubicBezTo>
                    <a:pt x="478" y="518"/>
                    <a:pt x="606" y="415"/>
                    <a:pt x="606" y="260"/>
                  </a:cubicBezTo>
                  <a:cubicBezTo>
                    <a:pt x="606" y="116"/>
                    <a:pt x="489" y="1"/>
                    <a:pt x="347" y="1"/>
                  </a:cubicBezTo>
                  <a:cubicBezTo>
                    <a:pt x="346" y="1"/>
                    <a:pt x="346" y="1"/>
                    <a:pt x="345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9" name="Google Shape;16529;p22"/>
            <p:cNvSpPr/>
            <p:nvPr/>
          </p:nvSpPr>
          <p:spPr>
            <a:xfrm>
              <a:off x="6473175" y="883775"/>
              <a:ext cx="31400" cy="30200"/>
            </a:xfrm>
            <a:custGeom>
              <a:avLst/>
              <a:gdLst/>
              <a:ahLst/>
              <a:cxnLst/>
              <a:rect l="l" t="t" r="r" b="b"/>
              <a:pathLst>
                <a:path w="1256" h="1208" extrusionOk="0">
                  <a:moveTo>
                    <a:pt x="652" y="0"/>
                  </a:moveTo>
                  <a:cubicBezTo>
                    <a:pt x="407" y="0"/>
                    <a:pt x="187" y="147"/>
                    <a:pt x="93" y="372"/>
                  </a:cubicBezTo>
                  <a:cubicBezTo>
                    <a:pt x="0" y="598"/>
                    <a:pt x="51" y="858"/>
                    <a:pt x="225" y="1032"/>
                  </a:cubicBezTo>
                  <a:cubicBezTo>
                    <a:pt x="339" y="1147"/>
                    <a:pt x="494" y="1208"/>
                    <a:pt x="651" y="1208"/>
                  </a:cubicBezTo>
                  <a:cubicBezTo>
                    <a:pt x="729" y="1208"/>
                    <a:pt x="807" y="1193"/>
                    <a:pt x="882" y="1162"/>
                  </a:cubicBezTo>
                  <a:cubicBezTo>
                    <a:pt x="1108" y="1069"/>
                    <a:pt x="1256" y="849"/>
                    <a:pt x="1256" y="604"/>
                  </a:cubicBezTo>
                  <a:cubicBezTo>
                    <a:pt x="1256" y="271"/>
                    <a:pt x="985" y="0"/>
                    <a:pt x="652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0" name="Google Shape;16530;p22"/>
            <p:cNvSpPr/>
            <p:nvPr/>
          </p:nvSpPr>
          <p:spPr>
            <a:xfrm>
              <a:off x="5013025" y="648625"/>
              <a:ext cx="20200" cy="17275"/>
            </a:xfrm>
            <a:custGeom>
              <a:avLst/>
              <a:gdLst/>
              <a:ahLst/>
              <a:cxnLst/>
              <a:rect l="l" t="t" r="r" b="b"/>
              <a:pathLst>
                <a:path w="808" h="691" extrusionOk="0">
                  <a:moveTo>
                    <a:pt x="465" y="0"/>
                  </a:moveTo>
                  <a:cubicBezTo>
                    <a:pt x="464" y="0"/>
                    <a:pt x="463" y="0"/>
                    <a:pt x="462" y="0"/>
                  </a:cubicBezTo>
                  <a:cubicBezTo>
                    <a:pt x="154" y="0"/>
                    <a:pt x="0" y="371"/>
                    <a:pt x="217" y="589"/>
                  </a:cubicBezTo>
                  <a:cubicBezTo>
                    <a:pt x="288" y="659"/>
                    <a:pt x="374" y="691"/>
                    <a:pt x="459" y="691"/>
                  </a:cubicBezTo>
                  <a:cubicBezTo>
                    <a:pt x="637" y="691"/>
                    <a:pt x="808" y="553"/>
                    <a:pt x="808" y="346"/>
                  </a:cubicBezTo>
                  <a:cubicBezTo>
                    <a:pt x="808" y="155"/>
                    <a:pt x="654" y="0"/>
                    <a:pt x="465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1" name="Google Shape;16531;p22"/>
            <p:cNvSpPr/>
            <p:nvPr/>
          </p:nvSpPr>
          <p:spPr>
            <a:xfrm>
              <a:off x="4640500" y="952800"/>
              <a:ext cx="30250" cy="25925"/>
            </a:xfrm>
            <a:custGeom>
              <a:avLst/>
              <a:gdLst/>
              <a:ahLst/>
              <a:cxnLst/>
              <a:rect l="l" t="t" r="r" b="b"/>
              <a:pathLst>
                <a:path w="1210" h="1037" extrusionOk="0">
                  <a:moveTo>
                    <a:pt x="693" y="0"/>
                  </a:moveTo>
                  <a:cubicBezTo>
                    <a:pt x="231" y="0"/>
                    <a:pt x="0" y="558"/>
                    <a:pt x="326" y="885"/>
                  </a:cubicBezTo>
                  <a:cubicBezTo>
                    <a:pt x="425" y="984"/>
                    <a:pt x="558" y="1036"/>
                    <a:pt x="692" y="1036"/>
                  </a:cubicBezTo>
                  <a:cubicBezTo>
                    <a:pt x="759" y="1036"/>
                    <a:pt x="826" y="1023"/>
                    <a:pt x="890" y="997"/>
                  </a:cubicBezTo>
                  <a:cubicBezTo>
                    <a:pt x="1084" y="917"/>
                    <a:pt x="1210" y="728"/>
                    <a:pt x="1210" y="519"/>
                  </a:cubicBezTo>
                  <a:cubicBezTo>
                    <a:pt x="1210" y="232"/>
                    <a:pt x="978" y="0"/>
                    <a:pt x="693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2" name="Google Shape;16532;p22"/>
            <p:cNvSpPr/>
            <p:nvPr/>
          </p:nvSpPr>
          <p:spPr>
            <a:xfrm>
              <a:off x="4626850" y="493275"/>
              <a:ext cx="20175" cy="17300"/>
            </a:xfrm>
            <a:custGeom>
              <a:avLst/>
              <a:gdLst/>
              <a:ahLst/>
              <a:cxnLst/>
              <a:rect l="l" t="t" r="r" b="b"/>
              <a:pathLst>
                <a:path w="807" h="692" extrusionOk="0">
                  <a:moveTo>
                    <a:pt x="461" y="0"/>
                  </a:moveTo>
                  <a:cubicBezTo>
                    <a:pt x="155" y="0"/>
                    <a:pt x="1" y="373"/>
                    <a:pt x="218" y="589"/>
                  </a:cubicBezTo>
                  <a:cubicBezTo>
                    <a:pt x="288" y="660"/>
                    <a:pt x="375" y="692"/>
                    <a:pt x="460" y="692"/>
                  </a:cubicBezTo>
                  <a:cubicBezTo>
                    <a:pt x="637" y="692"/>
                    <a:pt x="807" y="554"/>
                    <a:pt x="807" y="346"/>
                  </a:cubicBezTo>
                  <a:cubicBezTo>
                    <a:pt x="807" y="154"/>
                    <a:pt x="653" y="0"/>
                    <a:pt x="461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3" name="Google Shape;16533;p22"/>
            <p:cNvSpPr/>
            <p:nvPr/>
          </p:nvSpPr>
          <p:spPr>
            <a:xfrm>
              <a:off x="4328400" y="1084425"/>
              <a:ext cx="25225" cy="21625"/>
            </a:xfrm>
            <a:custGeom>
              <a:avLst/>
              <a:gdLst/>
              <a:ahLst/>
              <a:cxnLst/>
              <a:rect l="l" t="t" r="r" b="b"/>
              <a:pathLst>
                <a:path w="1009" h="865" extrusionOk="0">
                  <a:moveTo>
                    <a:pt x="578" y="0"/>
                  </a:moveTo>
                  <a:cubicBezTo>
                    <a:pt x="192" y="0"/>
                    <a:pt x="1" y="465"/>
                    <a:pt x="271" y="737"/>
                  </a:cubicBezTo>
                  <a:cubicBezTo>
                    <a:pt x="359" y="825"/>
                    <a:pt x="468" y="864"/>
                    <a:pt x="574" y="864"/>
                  </a:cubicBezTo>
                  <a:cubicBezTo>
                    <a:pt x="796" y="864"/>
                    <a:pt x="1008" y="692"/>
                    <a:pt x="1008" y="432"/>
                  </a:cubicBezTo>
                  <a:cubicBezTo>
                    <a:pt x="1008" y="194"/>
                    <a:pt x="816" y="0"/>
                    <a:pt x="578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4" name="Google Shape;16534;p22"/>
            <p:cNvSpPr/>
            <p:nvPr/>
          </p:nvSpPr>
          <p:spPr>
            <a:xfrm>
              <a:off x="4862850" y="1464100"/>
              <a:ext cx="53850" cy="51825"/>
            </a:xfrm>
            <a:custGeom>
              <a:avLst/>
              <a:gdLst/>
              <a:ahLst/>
              <a:cxnLst/>
              <a:rect l="l" t="t" r="r" b="b"/>
              <a:pathLst>
                <a:path w="2154" h="2073" extrusionOk="0">
                  <a:moveTo>
                    <a:pt x="1119" y="1"/>
                  </a:moveTo>
                  <a:cubicBezTo>
                    <a:pt x="699" y="1"/>
                    <a:pt x="322" y="254"/>
                    <a:pt x="162" y="641"/>
                  </a:cubicBezTo>
                  <a:cubicBezTo>
                    <a:pt x="1" y="1026"/>
                    <a:pt x="91" y="1472"/>
                    <a:pt x="387" y="1769"/>
                  </a:cubicBezTo>
                  <a:cubicBezTo>
                    <a:pt x="585" y="1967"/>
                    <a:pt x="849" y="2072"/>
                    <a:pt x="1119" y="2072"/>
                  </a:cubicBezTo>
                  <a:cubicBezTo>
                    <a:pt x="1252" y="2072"/>
                    <a:pt x="1387" y="2047"/>
                    <a:pt x="1515" y="1994"/>
                  </a:cubicBezTo>
                  <a:cubicBezTo>
                    <a:pt x="1902" y="1834"/>
                    <a:pt x="2154" y="1455"/>
                    <a:pt x="2154" y="1037"/>
                  </a:cubicBezTo>
                  <a:cubicBezTo>
                    <a:pt x="2154" y="464"/>
                    <a:pt x="1690" y="1"/>
                    <a:pt x="1119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5" name="Google Shape;16535;p22"/>
            <p:cNvSpPr/>
            <p:nvPr/>
          </p:nvSpPr>
          <p:spPr>
            <a:xfrm>
              <a:off x="4354975" y="2022900"/>
              <a:ext cx="20200" cy="17275"/>
            </a:xfrm>
            <a:custGeom>
              <a:avLst/>
              <a:gdLst/>
              <a:ahLst/>
              <a:cxnLst/>
              <a:rect l="l" t="t" r="r" b="b"/>
              <a:pathLst>
                <a:path w="808" h="691" extrusionOk="0">
                  <a:moveTo>
                    <a:pt x="463" y="0"/>
                  </a:moveTo>
                  <a:cubicBezTo>
                    <a:pt x="155" y="0"/>
                    <a:pt x="1" y="371"/>
                    <a:pt x="219" y="589"/>
                  </a:cubicBezTo>
                  <a:cubicBezTo>
                    <a:pt x="289" y="659"/>
                    <a:pt x="375" y="690"/>
                    <a:pt x="460" y="690"/>
                  </a:cubicBezTo>
                  <a:cubicBezTo>
                    <a:pt x="637" y="690"/>
                    <a:pt x="808" y="553"/>
                    <a:pt x="808" y="345"/>
                  </a:cubicBezTo>
                  <a:cubicBezTo>
                    <a:pt x="808" y="154"/>
                    <a:pt x="654" y="0"/>
                    <a:pt x="463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6" name="Google Shape;16536;p22"/>
            <p:cNvSpPr/>
            <p:nvPr/>
          </p:nvSpPr>
          <p:spPr>
            <a:xfrm>
              <a:off x="3940075" y="1638850"/>
              <a:ext cx="10125" cy="8675"/>
            </a:xfrm>
            <a:custGeom>
              <a:avLst/>
              <a:gdLst/>
              <a:ahLst/>
              <a:cxnLst/>
              <a:rect l="l" t="t" r="r" b="b"/>
              <a:pathLst>
                <a:path w="405" h="347" extrusionOk="0">
                  <a:moveTo>
                    <a:pt x="232" y="1"/>
                  </a:moveTo>
                  <a:cubicBezTo>
                    <a:pt x="78" y="1"/>
                    <a:pt x="1" y="186"/>
                    <a:pt x="110" y="295"/>
                  </a:cubicBezTo>
                  <a:cubicBezTo>
                    <a:pt x="145" y="331"/>
                    <a:pt x="188" y="346"/>
                    <a:pt x="231" y="346"/>
                  </a:cubicBezTo>
                  <a:cubicBezTo>
                    <a:pt x="319" y="346"/>
                    <a:pt x="404" y="277"/>
                    <a:pt x="404" y="174"/>
                  </a:cubicBezTo>
                  <a:cubicBezTo>
                    <a:pt x="404" y="79"/>
                    <a:pt x="327" y="1"/>
                    <a:pt x="232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7" name="Google Shape;16537;p22"/>
            <p:cNvSpPr/>
            <p:nvPr/>
          </p:nvSpPr>
          <p:spPr>
            <a:xfrm>
              <a:off x="3146875" y="2059550"/>
              <a:ext cx="20150" cy="17300"/>
            </a:xfrm>
            <a:custGeom>
              <a:avLst/>
              <a:gdLst/>
              <a:ahLst/>
              <a:cxnLst/>
              <a:rect l="l" t="t" r="r" b="b"/>
              <a:pathLst>
                <a:path w="806" h="692" extrusionOk="0">
                  <a:moveTo>
                    <a:pt x="462" y="1"/>
                  </a:moveTo>
                  <a:cubicBezTo>
                    <a:pt x="154" y="1"/>
                    <a:pt x="0" y="373"/>
                    <a:pt x="217" y="590"/>
                  </a:cubicBezTo>
                  <a:cubicBezTo>
                    <a:pt x="288" y="660"/>
                    <a:pt x="374" y="692"/>
                    <a:pt x="459" y="692"/>
                  </a:cubicBezTo>
                  <a:cubicBezTo>
                    <a:pt x="636" y="692"/>
                    <a:pt x="806" y="554"/>
                    <a:pt x="806" y="346"/>
                  </a:cubicBezTo>
                  <a:cubicBezTo>
                    <a:pt x="806" y="155"/>
                    <a:pt x="652" y="1"/>
                    <a:pt x="462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8" name="Google Shape;16538;p22"/>
            <p:cNvSpPr/>
            <p:nvPr/>
          </p:nvSpPr>
          <p:spPr>
            <a:xfrm>
              <a:off x="3446725" y="2821100"/>
              <a:ext cx="20225" cy="17325"/>
            </a:xfrm>
            <a:custGeom>
              <a:avLst/>
              <a:gdLst/>
              <a:ahLst/>
              <a:cxnLst/>
              <a:rect l="l" t="t" r="r" b="b"/>
              <a:pathLst>
                <a:path w="809" h="693" extrusionOk="0">
                  <a:moveTo>
                    <a:pt x="463" y="1"/>
                  </a:moveTo>
                  <a:cubicBezTo>
                    <a:pt x="155" y="1"/>
                    <a:pt x="1" y="373"/>
                    <a:pt x="218" y="591"/>
                  </a:cubicBezTo>
                  <a:cubicBezTo>
                    <a:pt x="288" y="661"/>
                    <a:pt x="375" y="693"/>
                    <a:pt x="459" y="693"/>
                  </a:cubicBezTo>
                  <a:cubicBezTo>
                    <a:pt x="637" y="693"/>
                    <a:pt x="808" y="555"/>
                    <a:pt x="808" y="346"/>
                  </a:cubicBezTo>
                  <a:cubicBezTo>
                    <a:pt x="808" y="156"/>
                    <a:pt x="653" y="1"/>
                    <a:pt x="463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9" name="Google Shape;16539;p22"/>
            <p:cNvSpPr/>
            <p:nvPr/>
          </p:nvSpPr>
          <p:spPr>
            <a:xfrm>
              <a:off x="2694550" y="2510450"/>
              <a:ext cx="51800" cy="51825"/>
            </a:xfrm>
            <a:custGeom>
              <a:avLst/>
              <a:gdLst/>
              <a:ahLst/>
              <a:cxnLst/>
              <a:rect l="l" t="t" r="r" b="b"/>
              <a:pathLst>
                <a:path w="2072" h="2073" extrusionOk="0">
                  <a:moveTo>
                    <a:pt x="1037" y="0"/>
                  </a:moveTo>
                  <a:cubicBezTo>
                    <a:pt x="464" y="0"/>
                    <a:pt x="1" y="465"/>
                    <a:pt x="1" y="1036"/>
                  </a:cubicBezTo>
                  <a:cubicBezTo>
                    <a:pt x="1" y="1609"/>
                    <a:pt x="464" y="2072"/>
                    <a:pt x="1037" y="2072"/>
                  </a:cubicBezTo>
                  <a:cubicBezTo>
                    <a:pt x="1608" y="2072"/>
                    <a:pt x="2071" y="1609"/>
                    <a:pt x="2071" y="1036"/>
                  </a:cubicBezTo>
                  <a:cubicBezTo>
                    <a:pt x="2071" y="465"/>
                    <a:pt x="1608" y="0"/>
                    <a:pt x="1037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0" name="Google Shape;16540;p22"/>
            <p:cNvSpPr/>
            <p:nvPr/>
          </p:nvSpPr>
          <p:spPr>
            <a:xfrm>
              <a:off x="4996775" y="2693300"/>
              <a:ext cx="17650" cy="17625"/>
            </a:xfrm>
            <a:custGeom>
              <a:avLst/>
              <a:gdLst/>
              <a:ahLst/>
              <a:cxnLst/>
              <a:rect l="l" t="t" r="r" b="b"/>
              <a:pathLst>
                <a:path w="706" h="705" extrusionOk="0">
                  <a:moveTo>
                    <a:pt x="353" y="1"/>
                  </a:moveTo>
                  <a:cubicBezTo>
                    <a:pt x="158" y="1"/>
                    <a:pt x="0" y="158"/>
                    <a:pt x="0" y="353"/>
                  </a:cubicBezTo>
                  <a:cubicBezTo>
                    <a:pt x="0" y="548"/>
                    <a:pt x="158" y="705"/>
                    <a:pt x="353" y="705"/>
                  </a:cubicBezTo>
                  <a:cubicBezTo>
                    <a:pt x="547" y="705"/>
                    <a:pt x="706" y="548"/>
                    <a:pt x="706" y="353"/>
                  </a:cubicBezTo>
                  <a:cubicBezTo>
                    <a:pt x="706" y="158"/>
                    <a:pt x="547" y="1"/>
                    <a:pt x="353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1" name="Google Shape;16541;p22"/>
            <p:cNvSpPr/>
            <p:nvPr/>
          </p:nvSpPr>
          <p:spPr>
            <a:xfrm>
              <a:off x="3748875" y="2038450"/>
              <a:ext cx="23275" cy="19950"/>
            </a:xfrm>
            <a:custGeom>
              <a:avLst/>
              <a:gdLst/>
              <a:ahLst/>
              <a:cxnLst/>
              <a:rect l="l" t="t" r="r" b="b"/>
              <a:pathLst>
                <a:path w="931" h="798" extrusionOk="0">
                  <a:moveTo>
                    <a:pt x="533" y="0"/>
                  </a:moveTo>
                  <a:cubicBezTo>
                    <a:pt x="179" y="0"/>
                    <a:pt x="1" y="429"/>
                    <a:pt x="252" y="680"/>
                  </a:cubicBezTo>
                  <a:cubicBezTo>
                    <a:pt x="333" y="761"/>
                    <a:pt x="432" y="797"/>
                    <a:pt x="530" y="797"/>
                  </a:cubicBezTo>
                  <a:cubicBezTo>
                    <a:pt x="734" y="797"/>
                    <a:pt x="931" y="639"/>
                    <a:pt x="931" y="399"/>
                  </a:cubicBezTo>
                  <a:cubicBezTo>
                    <a:pt x="931" y="179"/>
                    <a:pt x="753" y="0"/>
                    <a:pt x="533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2" name="Google Shape;16542;p22"/>
            <p:cNvSpPr/>
            <p:nvPr/>
          </p:nvSpPr>
          <p:spPr>
            <a:xfrm>
              <a:off x="3556600" y="1237750"/>
              <a:ext cx="11650" cy="9975"/>
            </a:xfrm>
            <a:custGeom>
              <a:avLst/>
              <a:gdLst/>
              <a:ahLst/>
              <a:cxnLst/>
              <a:rect l="l" t="t" r="r" b="b"/>
              <a:pathLst>
                <a:path w="466" h="399" extrusionOk="0">
                  <a:moveTo>
                    <a:pt x="267" y="1"/>
                  </a:moveTo>
                  <a:cubicBezTo>
                    <a:pt x="89" y="1"/>
                    <a:pt x="1" y="214"/>
                    <a:pt x="125" y="340"/>
                  </a:cubicBezTo>
                  <a:cubicBezTo>
                    <a:pt x="165" y="380"/>
                    <a:pt x="215" y="398"/>
                    <a:pt x="264" y="398"/>
                  </a:cubicBezTo>
                  <a:cubicBezTo>
                    <a:pt x="367" y="398"/>
                    <a:pt x="466" y="319"/>
                    <a:pt x="466" y="199"/>
                  </a:cubicBezTo>
                  <a:cubicBezTo>
                    <a:pt x="466" y="89"/>
                    <a:pt x="376" y="1"/>
                    <a:pt x="267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3" name="Google Shape;16543;p22"/>
            <p:cNvSpPr/>
            <p:nvPr/>
          </p:nvSpPr>
          <p:spPr>
            <a:xfrm>
              <a:off x="3670175" y="817475"/>
              <a:ext cx="44800" cy="44800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896" y="0"/>
                  </a:moveTo>
                  <a:cubicBezTo>
                    <a:pt x="401" y="0"/>
                    <a:pt x="1" y="402"/>
                    <a:pt x="1" y="896"/>
                  </a:cubicBezTo>
                  <a:cubicBezTo>
                    <a:pt x="1" y="1390"/>
                    <a:pt x="401" y="1791"/>
                    <a:pt x="896" y="1791"/>
                  </a:cubicBezTo>
                  <a:cubicBezTo>
                    <a:pt x="1389" y="1791"/>
                    <a:pt x="1792" y="1390"/>
                    <a:pt x="1792" y="896"/>
                  </a:cubicBezTo>
                  <a:cubicBezTo>
                    <a:pt x="1792" y="402"/>
                    <a:pt x="1389" y="0"/>
                    <a:pt x="896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4" name="Google Shape;16544;p22"/>
            <p:cNvSpPr/>
            <p:nvPr/>
          </p:nvSpPr>
          <p:spPr>
            <a:xfrm>
              <a:off x="3305425" y="718025"/>
              <a:ext cx="11700" cy="9975"/>
            </a:xfrm>
            <a:custGeom>
              <a:avLst/>
              <a:gdLst/>
              <a:ahLst/>
              <a:cxnLst/>
              <a:rect l="l" t="t" r="r" b="b"/>
              <a:pathLst>
                <a:path w="468" h="399" extrusionOk="0">
                  <a:moveTo>
                    <a:pt x="268" y="0"/>
                  </a:moveTo>
                  <a:cubicBezTo>
                    <a:pt x="90" y="0"/>
                    <a:pt x="1" y="214"/>
                    <a:pt x="126" y="340"/>
                  </a:cubicBezTo>
                  <a:cubicBezTo>
                    <a:pt x="167" y="380"/>
                    <a:pt x="217" y="399"/>
                    <a:pt x="266" y="399"/>
                  </a:cubicBezTo>
                  <a:cubicBezTo>
                    <a:pt x="369" y="399"/>
                    <a:pt x="467" y="319"/>
                    <a:pt x="467" y="199"/>
                  </a:cubicBezTo>
                  <a:cubicBezTo>
                    <a:pt x="467" y="89"/>
                    <a:pt x="378" y="0"/>
                    <a:pt x="268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5" name="Google Shape;16545;p22"/>
            <p:cNvSpPr/>
            <p:nvPr/>
          </p:nvSpPr>
          <p:spPr>
            <a:xfrm>
              <a:off x="3719925" y="558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6" name="Google Shape;16546;p22"/>
            <p:cNvSpPr/>
            <p:nvPr/>
          </p:nvSpPr>
          <p:spPr>
            <a:xfrm>
              <a:off x="2934100" y="1347125"/>
              <a:ext cx="29900" cy="29900"/>
            </a:xfrm>
            <a:custGeom>
              <a:avLst/>
              <a:gdLst/>
              <a:ahLst/>
              <a:cxnLst/>
              <a:rect l="l" t="t" r="r" b="b"/>
              <a:pathLst>
                <a:path w="1196" h="1196" extrusionOk="0">
                  <a:moveTo>
                    <a:pt x="599" y="1"/>
                  </a:moveTo>
                  <a:cubicBezTo>
                    <a:pt x="268" y="1"/>
                    <a:pt x="1" y="269"/>
                    <a:pt x="1" y="599"/>
                  </a:cubicBezTo>
                  <a:cubicBezTo>
                    <a:pt x="1" y="928"/>
                    <a:pt x="268" y="1195"/>
                    <a:pt x="599" y="1195"/>
                  </a:cubicBezTo>
                  <a:cubicBezTo>
                    <a:pt x="928" y="1195"/>
                    <a:pt x="1195" y="928"/>
                    <a:pt x="1195" y="599"/>
                  </a:cubicBezTo>
                  <a:cubicBezTo>
                    <a:pt x="1195" y="269"/>
                    <a:pt x="928" y="1"/>
                    <a:pt x="599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7" name="Google Shape;16547;p22"/>
            <p:cNvSpPr/>
            <p:nvPr/>
          </p:nvSpPr>
          <p:spPr>
            <a:xfrm>
              <a:off x="2790675" y="1896725"/>
              <a:ext cx="29050" cy="24875"/>
            </a:xfrm>
            <a:custGeom>
              <a:avLst/>
              <a:gdLst/>
              <a:ahLst/>
              <a:cxnLst/>
              <a:rect l="l" t="t" r="r" b="b"/>
              <a:pathLst>
                <a:path w="1162" h="995" extrusionOk="0">
                  <a:moveTo>
                    <a:pt x="666" y="0"/>
                  </a:moveTo>
                  <a:cubicBezTo>
                    <a:pt x="222" y="0"/>
                    <a:pt x="0" y="536"/>
                    <a:pt x="313" y="850"/>
                  </a:cubicBezTo>
                  <a:cubicBezTo>
                    <a:pt x="409" y="945"/>
                    <a:pt x="536" y="995"/>
                    <a:pt x="666" y="995"/>
                  </a:cubicBezTo>
                  <a:cubicBezTo>
                    <a:pt x="730" y="995"/>
                    <a:pt x="794" y="982"/>
                    <a:pt x="856" y="957"/>
                  </a:cubicBezTo>
                  <a:cubicBezTo>
                    <a:pt x="1041" y="879"/>
                    <a:pt x="1162" y="699"/>
                    <a:pt x="1162" y="497"/>
                  </a:cubicBezTo>
                  <a:cubicBezTo>
                    <a:pt x="1162" y="223"/>
                    <a:pt x="939" y="0"/>
                    <a:pt x="666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8" name="Google Shape;16548;p22"/>
            <p:cNvSpPr/>
            <p:nvPr/>
          </p:nvSpPr>
          <p:spPr>
            <a:xfrm>
              <a:off x="2849575" y="824950"/>
              <a:ext cx="9975" cy="9950"/>
            </a:xfrm>
            <a:custGeom>
              <a:avLst/>
              <a:gdLst/>
              <a:ahLst/>
              <a:cxnLst/>
              <a:rect l="l" t="t" r="r" b="b"/>
              <a:pathLst>
                <a:path w="399" h="398" extrusionOk="0">
                  <a:moveTo>
                    <a:pt x="199" y="0"/>
                  </a:moveTo>
                  <a:cubicBezTo>
                    <a:pt x="89" y="0"/>
                    <a:pt x="0" y="90"/>
                    <a:pt x="0" y="199"/>
                  </a:cubicBezTo>
                  <a:cubicBezTo>
                    <a:pt x="0" y="310"/>
                    <a:pt x="89" y="398"/>
                    <a:pt x="199" y="398"/>
                  </a:cubicBezTo>
                  <a:cubicBezTo>
                    <a:pt x="310" y="398"/>
                    <a:pt x="398" y="310"/>
                    <a:pt x="398" y="199"/>
                  </a:cubicBezTo>
                  <a:cubicBezTo>
                    <a:pt x="398" y="90"/>
                    <a:pt x="310" y="0"/>
                    <a:pt x="199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9" name="Google Shape;16549;p22"/>
            <p:cNvSpPr/>
            <p:nvPr/>
          </p:nvSpPr>
          <p:spPr>
            <a:xfrm>
              <a:off x="2483100" y="1029400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5" y="1"/>
                  </a:moveTo>
                  <a:cubicBezTo>
                    <a:pt x="116" y="1"/>
                    <a:pt x="1" y="277"/>
                    <a:pt x="164" y="439"/>
                  </a:cubicBezTo>
                  <a:cubicBezTo>
                    <a:pt x="216" y="491"/>
                    <a:pt x="280" y="515"/>
                    <a:pt x="344" y="515"/>
                  </a:cubicBezTo>
                  <a:cubicBezTo>
                    <a:pt x="475" y="515"/>
                    <a:pt x="602" y="412"/>
                    <a:pt x="602" y="258"/>
                  </a:cubicBezTo>
                  <a:cubicBezTo>
                    <a:pt x="602" y="116"/>
                    <a:pt x="487" y="1"/>
                    <a:pt x="345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0" name="Google Shape;16550;p22"/>
            <p:cNvSpPr/>
            <p:nvPr/>
          </p:nvSpPr>
          <p:spPr>
            <a:xfrm>
              <a:off x="2228725" y="735325"/>
              <a:ext cx="7525" cy="6475"/>
            </a:xfrm>
            <a:custGeom>
              <a:avLst/>
              <a:gdLst/>
              <a:ahLst/>
              <a:cxnLst/>
              <a:rect l="l" t="t" r="r" b="b"/>
              <a:pathLst>
                <a:path w="301" h="259" extrusionOk="0">
                  <a:moveTo>
                    <a:pt x="172" y="1"/>
                  </a:moveTo>
                  <a:cubicBezTo>
                    <a:pt x="57" y="1"/>
                    <a:pt x="0" y="140"/>
                    <a:pt x="81" y="220"/>
                  </a:cubicBezTo>
                  <a:cubicBezTo>
                    <a:pt x="107" y="246"/>
                    <a:pt x="139" y="258"/>
                    <a:pt x="171" y="258"/>
                  </a:cubicBezTo>
                  <a:cubicBezTo>
                    <a:pt x="237" y="258"/>
                    <a:pt x="301" y="207"/>
                    <a:pt x="301" y="129"/>
                  </a:cubicBezTo>
                  <a:cubicBezTo>
                    <a:pt x="301" y="59"/>
                    <a:pt x="242" y="1"/>
                    <a:pt x="172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1" name="Google Shape;16551;p22"/>
            <p:cNvSpPr/>
            <p:nvPr/>
          </p:nvSpPr>
          <p:spPr>
            <a:xfrm>
              <a:off x="2298875" y="507175"/>
              <a:ext cx="25725" cy="25725"/>
            </a:xfrm>
            <a:custGeom>
              <a:avLst/>
              <a:gdLst/>
              <a:ahLst/>
              <a:cxnLst/>
              <a:rect l="l" t="t" r="r" b="b"/>
              <a:pathLst>
                <a:path w="1029" h="1029" extrusionOk="0">
                  <a:moveTo>
                    <a:pt x="514" y="0"/>
                  </a:moveTo>
                  <a:cubicBezTo>
                    <a:pt x="232" y="0"/>
                    <a:pt x="0" y="231"/>
                    <a:pt x="0" y="515"/>
                  </a:cubicBezTo>
                  <a:cubicBezTo>
                    <a:pt x="0" y="799"/>
                    <a:pt x="232" y="1029"/>
                    <a:pt x="514" y="1029"/>
                  </a:cubicBezTo>
                  <a:cubicBezTo>
                    <a:pt x="798" y="1029"/>
                    <a:pt x="1028" y="799"/>
                    <a:pt x="1028" y="515"/>
                  </a:cubicBezTo>
                  <a:cubicBezTo>
                    <a:pt x="1028" y="231"/>
                    <a:pt x="798" y="0"/>
                    <a:pt x="514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2" name="Google Shape;16552;p22"/>
            <p:cNvSpPr/>
            <p:nvPr/>
          </p:nvSpPr>
          <p:spPr>
            <a:xfrm>
              <a:off x="1734850" y="762650"/>
              <a:ext cx="43450" cy="41800"/>
            </a:xfrm>
            <a:custGeom>
              <a:avLst/>
              <a:gdLst/>
              <a:ahLst/>
              <a:cxnLst/>
              <a:rect l="l" t="t" r="r" b="b"/>
              <a:pathLst>
                <a:path w="1738" h="1672" extrusionOk="0">
                  <a:moveTo>
                    <a:pt x="902" y="0"/>
                  </a:moveTo>
                  <a:cubicBezTo>
                    <a:pt x="564" y="0"/>
                    <a:pt x="259" y="205"/>
                    <a:pt x="129" y="516"/>
                  </a:cubicBezTo>
                  <a:cubicBezTo>
                    <a:pt x="0" y="828"/>
                    <a:pt x="72" y="1189"/>
                    <a:pt x="310" y="1428"/>
                  </a:cubicBezTo>
                  <a:cubicBezTo>
                    <a:pt x="470" y="1587"/>
                    <a:pt x="685" y="1672"/>
                    <a:pt x="903" y="1672"/>
                  </a:cubicBezTo>
                  <a:cubicBezTo>
                    <a:pt x="1010" y="1672"/>
                    <a:pt x="1119" y="1651"/>
                    <a:pt x="1222" y="1609"/>
                  </a:cubicBezTo>
                  <a:cubicBezTo>
                    <a:pt x="1533" y="1479"/>
                    <a:pt x="1738" y="1174"/>
                    <a:pt x="1738" y="836"/>
                  </a:cubicBezTo>
                  <a:cubicBezTo>
                    <a:pt x="1738" y="375"/>
                    <a:pt x="1362" y="0"/>
                    <a:pt x="902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3" name="Google Shape;16553;p22"/>
            <p:cNvSpPr/>
            <p:nvPr/>
          </p:nvSpPr>
          <p:spPr>
            <a:xfrm>
              <a:off x="1896025" y="1100100"/>
              <a:ext cx="30075" cy="25750"/>
            </a:xfrm>
            <a:custGeom>
              <a:avLst/>
              <a:gdLst/>
              <a:ahLst/>
              <a:cxnLst/>
              <a:rect l="l" t="t" r="r" b="b"/>
              <a:pathLst>
                <a:path w="1203" h="1030" extrusionOk="0">
                  <a:moveTo>
                    <a:pt x="688" y="1"/>
                  </a:moveTo>
                  <a:cubicBezTo>
                    <a:pt x="231" y="1"/>
                    <a:pt x="1" y="556"/>
                    <a:pt x="325" y="878"/>
                  </a:cubicBezTo>
                  <a:cubicBezTo>
                    <a:pt x="424" y="977"/>
                    <a:pt x="555" y="1030"/>
                    <a:pt x="689" y="1030"/>
                  </a:cubicBezTo>
                  <a:cubicBezTo>
                    <a:pt x="755" y="1030"/>
                    <a:pt x="822" y="1017"/>
                    <a:pt x="886" y="991"/>
                  </a:cubicBezTo>
                  <a:cubicBezTo>
                    <a:pt x="1079" y="911"/>
                    <a:pt x="1203" y="723"/>
                    <a:pt x="1203" y="515"/>
                  </a:cubicBezTo>
                  <a:cubicBezTo>
                    <a:pt x="1203" y="231"/>
                    <a:pt x="972" y="1"/>
                    <a:pt x="688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4" name="Google Shape;16554;p22"/>
            <p:cNvSpPr/>
            <p:nvPr/>
          </p:nvSpPr>
          <p:spPr>
            <a:xfrm>
              <a:off x="2136075" y="831750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3" y="0"/>
                  </a:moveTo>
                  <a:cubicBezTo>
                    <a:pt x="114" y="2"/>
                    <a:pt x="0" y="278"/>
                    <a:pt x="162" y="440"/>
                  </a:cubicBezTo>
                  <a:cubicBezTo>
                    <a:pt x="214" y="492"/>
                    <a:pt x="278" y="515"/>
                    <a:pt x="341" y="515"/>
                  </a:cubicBezTo>
                  <a:cubicBezTo>
                    <a:pt x="473" y="515"/>
                    <a:pt x="600" y="412"/>
                    <a:pt x="601" y="257"/>
                  </a:cubicBezTo>
                  <a:cubicBezTo>
                    <a:pt x="601" y="115"/>
                    <a:pt x="485" y="0"/>
                    <a:pt x="343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5" name="Google Shape;16555;p22"/>
            <p:cNvSpPr/>
            <p:nvPr/>
          </p:nvSpPr>
          <p:spPr>
            <a:xfrm>
              <a:off x="1499100" y="1175600"/>
              <a:ext cx="30125" cy="28975"/>
            </a:xfrm>
            <a:custGeom>
              <a:avLst/>
              <a:gdLst/>
              <a:ahLst/>
              <a:cxnLst/>
              <a:rect l="l" t="t" r="r" b="b"/>
              <a:pathLst>
                <a:path w="1205" h="1159" extrusionOk="0">
                  <a:moveTo>
                    <a:pt x="626" y="1"/>
                  </a:moveTo>
                  <a:cubicBezTo>
                    <a:pt x="391" y="1"/>
                    <a:pt x="180" y="141"/>
                    <a:pt x="91" y="358"/>
                  </a:cubicBezTo>
                  <a:cubicBezTo>
                    <a:pt x="1" y="575"/>
                    <a:pt x="50" y="823"/>
                    <a:pt x="215" y="989"/>
                  </a:cubicBezTo>
                  <a:cubicBezTo>
                    <a:pt x="326" y="1100"/>
                    <a:pt x="475" y="1159"/>
                    <a:pt x="627" y="1159"/>
                  </a:cubicBezTo>
                  <a:cubicBezTo>
                    <a:pt x="701" y="1159"/>
                    <a:pt x="776" y="1145"/>
                    <a:pt x="847" y="1116"/>
                  </a:cubicBezTo>
                  <a:cubicBezTo>
                    <a:pt x="1064" y="1026"/>
                    <a:pt x="1204" y="814"/>
                    <a:pt x="1204" y="581"/>
                  </a:cubicBezTo>
                  <a:cubicBezTo>
                    <a:pt x="1204" y="261"/>
                    <a:pt x="946" y="1"/>
                    <a:pt x="626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6" name="Google Shape;16556;p22"/>
            <p:cNvSpPr/>
            <p:nvPr/>
          </p:nvSpPr>
          <p:spPr>
            <a:xfrm>
              <a:off x="1381800" y="1570875"/>
              <a:ext cx="30100" cy="29000"/>
            </a:xfrm>
            <a:custGeom>
              <a:avLst/>
              <a:gdLst/>
              <a:ahLst/>
              <a:cxnLst/>
              <a:rect l="l" t="t" r="r" b="b"/>
              <a:pathLst>
                <a:path w="1204" h="1160" extrusionOk="0">
                  <a:moveTo>
                    <a:pt x="625" y="1"/>
                  </a:moveTo>
                  <a:cubicBezTo>
                    <a:pt x="391" y="1"/>
                    <a:pt x="180" y="143"/>
                    <a:pt x="90" y="358"/>
                  </a:cubicBezTo>
                  <a:cubicBezTo>
                    <a:pt x="0" y="575"/>
                    <a:pt x="50" y="824"/>
                    <a:pt x="216" y="990"/>
                  </a:cubicBezTo>
                  <a:cubicBezTo>
                    <a:pt x="327" y="1101"/>
                    <a:pt x="475" y="1160"/>
                    <a:pt x="626" y="1160"/>
                  </a:cubicBezTo>
                  <a:cubicBezTo>
                    <a:pt x="700" y="1160"/>
                    <a:pt x="775" y="1145"/>
                    <a:pt x="847" y="1116"/>
                  </a:cubicBezTo>
                  <a:cubicBezTo>
                    <a:pt x="1063" y="1026"/>
                    <a:pt x="1204" y="814"/>
                    <a:pt x="1204" y="581"/>
                  </a:cubicBezTo>
                  <a:cubicBezTo>
                    <a:pt x="1204" y="261"/>
                    <a:pt x="945" y="1"/>
                    <a:pt x="625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7" name="Google Shape;16557;p22"/>
            <p:cNvSpPr/>
            <p:nvPr/>
          </p:nvSpPr>
          <p:spPr>
            <a:xfrm>
              <a:off x="2023800" y="1768575"/>
              <a:ext cx="50150" cy="48200"/>
            </a:xfrm>
            <a:custGeom>
              <a:avLst/>
              <a:gdLst/>
              <a:ahLst/>
              <a:cxnLst/>
              <a:rect l="l" t="t" r="r" b="b"/>
              <a:pathLst>
                <a:path w="2006" h="1928" extrusionOk="0">
                  <a:moveTo>
                    <a:pt x="1041" y="1"/>
                  </a:moveTo>
                  <a:cubicBezTo>
                    <a:pt x="651" y="1"/>
                    <a:pt x="300" y="235"/>
                    <a:pt x="150" y="596"/>
                  </a:cubicBezTo>
                  <a:cubicBezTo>
                    <a:pt x="1" y="956"/>
                    <a:pt x="83" y="1370"/>
                    <a:pt x="360" y="1646"/>
                  </a:cubicBezTo>
                  <a:cubicBezTo>
                    <a:pt x="543" y="1830"/>
                    <a:pt x="790" y="1928"/>
                    <a:pt x="1041" y="1928"/>
                  </a:cubicBezTo>
                  <a:cubicBezTo>
                    <a:pt x="1165" y="1928"/>
                    <a:pt x="1291" y="1904"/>
                    <a:pt x="1410" y="1854"/>
                  </a:cubicBezTo>
                  <a:cubicBezTo>
                    <a:pt x="1771" y="1706"/>
                    <a:pt x="2005" y="1353"/>
                    <a:pt x="2005" y="965"/>
                  </a:cubicBezTo>
                  <a:cubicBezTo>
                    <a:pt x="2005" y="431"/>
                    <a:pt x="1573" y="1"/>
                    <a:pt x="1041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8" name="Google Shape;16558;p22"/>
            <p:cNvSpPr/>
            <p:nvPr/>
          </p:nvSpPr>
          <p:spPr>
            <a:xfrm>
              <a:off x="2256550" y="1542000"/>
              <a:ext cx="15050" cy="12875"/>
            </a:xfrm>
            <a:custGeom>
              <a:avLst/>
              <a:gdLst/>
              <a:ahLst/>
              <a:cxnLst/>
              <a:rect l="l" t="t" r="r" b="b"/>
              <a:pathLst>
                <a:path w="602" h="515" extrusionOk="0">
                  <a:moveTo>
                    <a:pt x="345" y="0"/>
                  </a:moveTo>
                  <a:cubicBezTo>
                    <a:pt x="114" y="0"/>
                    <a:pt x="1" y="277"/>
                    <a:pt x="162" y="438"/>
                  </a:cubicBezTo>
                  <a:cubicBezTo>
                    <a:pt x="215" y="491"/>
                    <a:pt x="279" y="515"/>
                    <a:pt x="343" y="515"/>
                  </a:cubicBezTo>
                  <a:cubicBezTo>
                    <a:pt x="475" y="515"/>
                    <a:pt x="602" y="412"/>
                    <a:pt x="602" y="257"/>
                  </a:cubicBezTo>
                  <a:cubicBezTo>
                    <a:pt x="602" y="115"/>
                    <a:pt x="487" y="0"/>
                    <a:pt x="345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9" name="Google Shape;16559;p22"/>
            <p:cNvSpPr/>
            <p:nvPr/>
          </p:nvSpPr>
          <p:spPr>
            <a:xfrm>
              <a:off x="2414000" y="2012800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5" y="1"/>
                  </a:moveTo>
                  <a:cubicBezTo>
                    <a:pt x="116" y="1"/>
                    <a:pt x="1" y="277"/>
                    <a:pt x="162" y="440"/>
                  </a:cubicBezTo>
                  <a:cubicBezTo>
                    <a:pt x="215" y="492"/>
                    <a:pt x="279" y="515"/>
                    <a:pt x="342" y="515"/>
                  </a:cubicBezTo>
                  <a:cubicBezTo>
                    <a:pt x="475" y="515"/>
                    <a:pt x="602" y="413"/>
                    <a:pt x="602" y="258"/>
                  </a:cubicBezTo>
                  <a:cubicBezTo>
                    <a:pt x="602" y="116"/>
                    <a:pt x="487" y="1"/>
                    <a:pt x="345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0" name="Google Shape;16560;p22"/>
            <p:cNvSpPr/>
            <p:nvPr/>
          </p:nvSpPr>
          <p:spPr>
            <a:xfrm>
              <a:off x="1959825" y="2199175"/>
              <a:ext cx="25750" cy="25725"/>
            </a:xfrm>
            <a:custGeom>
              <a:avLst/>
              <a:gdLst/>
              <a:ahLst/>
              <a:cxnLst/>
              <a:rect l="l" t="t" r="r" b="b"/>
              <a:pathLst>
                <a:path w="1030" h="1029" extrusionOk="0">
                  <a:moveTo>
                    <a:pt x="515" y="0"/>
                  </a:moveTo>
                  <a:cubicBezTo>
                    <a:pt x="231" y="0"/>
                    <a:pt x="1" y="231"/>
                    <a:pt x="1" y="515"/>
                  </a:cubicBezTo>
                  <a:cubicBezTo>
                    <a:pt x="1" y="799"/>
                    <a:pt x="231" y="1029"/>
                    <a:pt x="515" y="1029"/>
                  </a:cubicBezTo>
                  <a:cubicBezTo>
                    <a:pt x="799" y="1029"/>
                    <a:pt x="1029" y="799"/>
                    <a:pt x="1029" y="515"/>
                  </a:cubicBezTo>
                  <a:cubicBezTo>
                    <a:pt x="1029" y="231"/>
                    <a:pt x="799" y="0"/>
                    <a:pt x="515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1" name="Google Shape;16561;p22"/>
            <p:cNvSpPr/>
            <p:nvPr/>
          </p:nvSpPr>
          <p:spPr>
            <a:xfrm>
              <a:off x="1470775" y="2351825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5" y="1"/>
                  </a:moveTo>
                  <a:cubicBezTo>
                    <a:pt x="116" y="1"/>
                    <a:pt x="1" y="278"/>
                    <a:pt x="164" y="440"/>
                  </a:cubicBezTo>
                  <a:cubicBezTo>
                    <a:pt x="216" y="493"/>
                    <a:pt x="280" y="516"/>
                    <a:pt x="343" y="516"/>
                  </a:cubicBezTo>
                  <a:cubicBezTo>
                    <a:pt x="475" y="516"/>
                    <a:pt x="602" y="413"/>
                    <a:pt x="602" y="258"/>
                  </a:cubicBezTo>
                  <a:cubicBezTo>
                    <a:pt x="602" y="116"/>
                    <a:pt x="487" y="1"/>
                    <a:pt x="345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2" name="Google Shape;16562;p22"/>
            <p:cNvSpPr/>
            <p:nvPr/>
          </p:nvSpPr>
          <p:spPr>
            <a:xfrm>
              <a:off x="978475" y="2015975"/>
              <a:ext cx="30125" cy="29000"/>
            </a:xfrm>
            <a:custGeom>
              <a:avLst/>
              <a:gdLst/>
              <a:ahLst/>
              <a:cxnLst/>
              <a:rect l="l" t="t" r="r" b="b"/>
              <a:pathLst>
                <a:path w="1205" h="1160" extrusionOk="0">
                  <a:moveTo>
                    <a:pt x="626" y="1"/>
                  </a:moveTo>
                  <a:cubicBezTo>
                    <a:pt x="391" y="1"/>
                    <a:pt x="180" y="143"/>
                    <a:pt x="91" y="358"/>
                  </a:cubicBezTo>
                  <a:cubicBezTo>
                    <a:pt x="1" y="575"/>
                    <a:pt x="50" y="824"/>
                    <a:pt x="216" y="990"/>
                  </a:cubicBezTo>
                  <a:cubicBezTo>
                    <a:pt x="327" y="1100"/>
                    <a:pt x="476" y="1160"/>
                    <a:pt x="626" y="1160"/>
                  </a:cubicBezTo>
                  <a:cubicBezTo>
                    <a:pt x="701" y="1160"/>
                    <a:pt x="775" y="1145"/>
                    <a:pt x="847" y="1116"/>
                  </a:cubicBezTo>
                  <a:cubicBezTo>
                    <a:pt x="1064" y="1026"/>
                    <a:pt x="1204" y="814"/>
                    <a:pt x="1204" y="581"/>
                  </a:cubicBezTo>
                  <a:cubicBezTo>
                    <a:pt x="1204" y="261"/>
                    <a:pt x="946" y="1"/>
                    <a:pt x="626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3" name="Google Shape;16563;p22"/>
            <p:cNvSpPr/>
            <p:nvPr/>
          </p:nvSpPr>
          <p:spPr>
            <a:xfrm>
              <a:off x="566650" y="2208825"/>
              <a:ext cx="22550" cy="19325"/>
            </a:xfrm>
            <a:custGeom>
              <a:avLst/>
              <a:gdLst/>
              <a:ahLst/>
              <a:cxnLst/>
              <a:rect l="l" t="t" r="r" b="b"/>
              <a:pathLst>
                <a:path w="902" h="773" extrusionOk="0">
                  <a:moveTo>
                    <a:pt x="516" y="0"/>
                  </a:moveTo>
                  <a:cubicBezTo>
                    <a:pt x="172" y="0"/>
                    <a:pt x="0" y="416"/>
                    <a:pt x="244" y="659"/>
                  </a:cubicBezTo>
                  <a:cubicBezTo>
                    <a:pt x="322" y="738"/>
                    <a:pt x="419" y="773"/>
                    <a:pt x="513" y="773"/>
                  </a:cubicBezTo>
                  <a:cubicBezTo>
                    <a:pt x="711" y="773"/>
                    <a:pt x="902" y="619"/>
                    <a:pt x="902" y="386"/>
                  </a:cubicBezTo>
                  <a:cubicBezTo>
                    <a:pt x="902" y="174"/>
                    <a:pt x="730" y="0"/>
                    <a:pt x="516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4" name="Google Shape;16564;p22"/>
            <p:cNvSpPr/>
            <p:nvPr/>
          </p:nvSpPr>
          <p:spPr>
            <a:xfrm>
              <a:off x="275850" y="2425750"/>
              <a:ext cx="22525" cy="22525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1" y="1"/>
                  </a:moveTo>
                  <a:cubicBezTo>
                    <a:pt x="203" y="1"/>
                    <a:pt x="1" y="203"/>
                    <a:pt x="1" y="451"/>
                  </a:cubicBezTo>
                  <a:cubicBezTo>
                    <a:pt x="1" y="699"/>
                    <a:pt x="203" y="901"/>
                    <a:pt x="451" y="901"/>
                  </a:cubicBezTo>
                  <a:cubicBezTo>
                    <a:pt x="699" y="901"/>
                    <a:pt x="901" y="699"/>
                    <a:pt x="901" y="451"/>
                  </a:cubicBezTo>
                  <a:cubicBezTo>
                    <a:pt x="901" y="203"/>
                    <a:pt x="699" y="1"/>
                    <a:pt x="451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5" name="Google Shape;16565;p22"/>
            <p:cNvSpPr/>
            <p:nvPr/>
          </p:nvSpPr>
          <p:spPr>
            <a:xfrm>
              <a:off x="388300" y="1696225"/>
              <a:ext cx="22575" cy="19325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7" y="1"/>
                  </a:moveTo>
                  <a:cubicBezTo>
                    <a:pt x="173" y="1"/>
                    <a:pt x="1" y="416"/>
                    <a:pt x="243" y="660"/>
                  </a:cubicBezTo>
                  <a:cubicBezTo>
                    <a:pt x="322" y="738"/>
                    <a:pt x="418" y="773"/>
                    <a:pt x="513" y="773"/>
                  </a:cubicBezTo>
                  <a:cubicBezTo>
                    <a:pt x="712" y="773"/>
                    <a:pt x="902" y="619"/>
                    <a:pt x="902" y="386"/>
                  </a:cubicBezTo>
                  <a:cubicBezTo>
                    <a:pt x="902" y="174"/>
                    <a:pt x="729" y="1"/>
                    <a:pt x="517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6" name="Google Shape;16566;p22"/>
            <p:cNvSpPr/>
            <p:nvPr/>
          </p:nvSpPr>
          <p:spPr>
            <a:xfrm>
              <a:off x="762700" y="1699450"/>
              <a:ext cx="11300" cy="9675"/>
            </a:xfrm>
            <a:custGeom>
              <a:avLst/>
              <a:gdLst/>
              <a:ahLst/>
              <a:cxnLst/>
              <a:rect l="l" t="t" r="r" b="b"/>
              <a:pathLst>
                <a:path w="452" h="387" extrusionOk="0">
                  <a:moveTo>
                    <a:pt x="259" y="0"/>
                  </a:moveTo>
                  <a:cubicBezTo>
                    <a:pt x="87" y="0"/>
                    <a:pt x="0" y="208"/>
                    <a:pt x="123" y="330"/>
                  </a:cubicBezTo>
                  <a:cubicBezTo>
                    <a:pt x="162" y="369"/>
                    <a:pt x="210" y="387"/>
                    <a:pt x="257" y="387"/>
                  </a:cubicBezTo>
                  <a:cubicBezTo>
                    <a:pt x="356" y="387"/>
                    <a:pt x="452" y="309"/>
                    <a:pt x="452" y="193"/>
                  </a:cubicBezTo>
                  <a:cubicBezTo>
                    <a:pt x="452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7" name="Google Shape;16567;p22"/>
            <p:cNvSpPr/>
            <p:nvPr/>
          </p:nvSpPr>
          <p:spPr>
            <a:xfrm>
              <a:off x="445075" y="1320225"/>
              <a:ext cx="18825" cy="16125"/>
            </a:xfrm>
            <a:custGeom>
              <a:avLst/>
              <a:gdLst/>
              <a:ahLst/>
              <a:cxnLst/>
              <a:rect l="l" t="t" r="r" b="b"/>
              <a:pathLst>
                <a:path w="753" h="645" extrusionOk="0">
                  <a:moveTo>
                    <a:pt x="431" y="1"/>
                  </a:moveTo>
                  <a:cubicBezTo>
                    <a:pt x="144" y="1"/>
                    <a:pt x="1" y="347"/>
                    <a:pt x="202" y="549"/>
                  </a:cubicBezTo>
                  <a:cubicBezTo>
                    <a:pt x="268" y="615"/>
                    <a:pt x="349" y="645"/>
                    <a:pt x="428" y="645"/>
                  </a:cubicBezTo>
                  <a:cubicBezTo>
                    <a:pt x="593" y="645"/>
                    <a:pt x="751" y="516"/>
                    <a:pt x="752" y="322"/>
                  </a:cubicBezTo>
                  <a:cubicBezTo>
                    <a:pt x="751" y="144"/>
                    <a:pt x="607" y="1"/>
                    <a:pt x="431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8" name="Google Shape;16568;p22"/>
            <p:cNvSpPr/>
            <p:nvPr/>
          </p:nvSpPr>
          <p:spPr>
            <a:xfrm>
              <a:off x="385650" y="1104925"/>
              <a:ext cx="18800" cy="16125"/>
            </a:xfrm>
            <a:custGeom>
              <a:avLst/>
              <a:gdLst/>
              <a:ahLst/>
              <a:cxnLst/>
              <a:rect l="l" t="t" r="r" b="b"/>
              <a:pathLst>
                <a:path w="752" h="645" extrusionOk="0">
                  <a:moveTo>
                    <a:pt x="430" y="1"/>
                  </a:moveTo>
                  <a:cubicBezTo>
                    <a:pt x="144" y="1"/>
                    <a:pt x="1" y="346"/>
                    <a:pt x="203" y="549"/>
                  </a:cubicBezTo>
                  <a:cubicBezTo>
                    <a:pt x="268" y="615"/>
                    <a:pt x="348" y="644"/>
                    <a:pt x="427" y="644"/>
                  </a:cubicBezTo>
                  <a:cubicBezTo>
                    <a:pt x="593" y="644"/>
                    <a:pt x="751" y="516"/>
                    <a:pt x="751" y="322"/>
                  </a:cubicBezTo>
                  <a:cubicBezTo>
                    <a:pt x="751" y="144"/>
                    <a:pt x="608" y="1"/>
                    <a:pt x="430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9" name="Google Shape;16569;p22"/>
            <p:cNvSpPr/>
            <p:nvPr/>
          </p:nvSpPr>
          <p:spPr>
            <a:xfrm>
              <a:off x="287100" y="704800"/>
              <a:ext cx="16100" cy="16100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22" y="0"/>
                  </a:moveTo>
                  <a:cubicBezTo>
                    <a:pt x="144" y="0"/>
                    <a:pt x="1" y="145"/>
                    <a:pt x="1" y="322"/>
                  </a:cubicBezTo>
                  <a:cubicBezTo>
                    <a:pt x="1" y="500"/>
                    <a:pt x="144" y="643"/>
                    <a:pt x="322" y="643"/>
                  </a:cubicBezTo>
                  <a:cubicBezTo>
                    <a:pt x="499" y="643"/>
                    <a:pt x="644" y="500"/>
                    <a:pt x="644" y="322"/>
                  </a:cubicBezTo>
                  <a:cubicBezTo>
                    <a:pt x="644" y="145"/>
                    <a:pt x="499" y="0"/>
                    <a:pt x="322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0" name="Google Shape;16570;p22"/>
            <p:cNvSpPr/>
            <p:nvPr/>
          </p:nvSpPr>
          <p:spPr>
            <a:xfrm>
              <a:off x="757925" y="984400"/>
              <a:ext cx="25725" cy="25750"/>
            </a:xfrm>
            <a:custGeom>
              <a:avLst/>
              <a:gdLst/>
              <a:ahLst/>
              <a:cxnLst/>
              <a:rect l="l" t="t" r="r" b="b"/>
              <a:pathLst>
                <a:path w="1029" h="1030" extrusionOk="0">
                  <a:moveTo>
                    <a:pt x="514" y="1"/>
                  </a:moveTo>
                  <a:cubicBezTo>
                    <a:pt x="230" y="1"/>
                    <a:pt x="0" y="231"/>
                    <a:pt x="0" y="515"/>
                  </a:cubicBezTo>
                  <a:cubicBezTo>
                    <a:pt x="0" y="799"/>
                    <a:pt x="230" y="1029"/>
                    <a:pt x="514" y="1029"/>
                  </a:cubicBezTo>
                  <a:cubicBezTo>
                    <a:pt x="798" y="1029"/>
                    <a:pt x="1029" y="799"/>
                    <a:pt x="1029" y="515"/>
                  </a:cubicBezTo>
                  <a:cubicBezTo>
                    <a:pt x="1029" y="231"/>
                    <a:pt x="798" y="1"/>
                    <a:pt x="514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1" name="Google Shape;16571;p22"/>
            <p:cNvSpPr/>
            <p:nvPr/>
          </p:nvSpPr>
          <p:spPr>
            <a:xfrm>
              <a:off x="864175" y="709650"/>
              <a:ext cx="36775" cy="35350"/>
            </a:xfrm>
            <a:custGeom>
              <a:avLst/>
              <a:gdLst/>
              <a:ahLst/>
              <a:cxnLst/>
              <a:rect l="l" t="t" r="r" b="b"/>
              <a:pathLst>
                <a:path w="1471" h="1414" extrusionOk="0">
                  <a:moveTo>
                    <a:pt x="767" y="1"/>
                  </a:moveTo>
                  <a:cubicBezTo>
                    <a:pt x="766" y="1"/>
                    <a:pt x="765" y="1"/>
                    <a:pt x="764" y="1"/>
                  </a:cubicBezTo>
                  <a:cubicBezTo>
                    <a:pt x="477" y="1"/>
                    <a:pt x="220" y="172"/>
                    <a:pt x="109" y="437"/>
                  </a:cubicBezTo>
                  <a:cubicBezTo>
                    <a:pt x="0" y="700"/>
                    <a:pt x="61" y="1005"/>
                    <a:pt x="263" y="1207"/>
                  </a:cubicBezTo>
                  <a:cubicBezTo>
                    <a:pt x="398" y="1342"/>
                    <a:pt x="579" y="1414"/>
                    <a:pt x="763" y="1414"/>
                  </a:cubicBezTo>
                  <a:cubicBezTo>
                    <a:pt x="854" y="1414"/>
                    <a:pt x="947" y="1396"/>
                    <a:pt x="1034" y="1359"/>
                  </a:cubicBezTo>
                  <a:cubicBezTo>
                    <a:pt x="1298" y="1250"/>
                    <a:pt x="1471" y="993"/>
                    <a:pt x="1471" y="706"/>
                  </a:cubicBezTo>
                  <a:cubicBezTo>
                    <a:pt x="1469" y="317"/>
                    <a:pt x="1156" y="1"/>
                    <a:pt x="767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2" name="Google Shape;16572;p22"/>
            <p:cNvSpPr/>
            <p:nvPr/>
          </p:nvSpPr>
          <p:spPr>
            <a:xfrm>
              <a:off x="421825" y="458950"/>
              <a:ext cx="19775" cy="19325"/>
            </a:xfrm>
            <a:custGeom>
              <a:avLst/>
              <a:gdLst/>
              <a:ahLst/>
              <a:cxnLst/>
              <a:rect l="l" t="t" r="r" b="b"/>
              <a:pathLst>
                <a:path w="791" h="773" extrusionOk="0">
                  <a:moveTo>
                    <a:pt x="397" y="1"/>
                  </a:moveTo>
                  <a:cubicBezTo>
                    <a:pt x="190" y="1"/>
                    <a:pt x="20" y="162"/>
                    <a:pt x="10" y="369"/>
                  </a:cubicBezTo>
                  <a:cubicBezTo>
                    <a:pt x="1" y="583"/>
                    <a:pt x="165" y="762"/>
                    <a:pt x="377" y="772"/>
                  </a:cubicBezTo>
                  <a:cubicBezTo>
                    <a:pt x="383" y="773"/>
                    <a:pt x="389" y="773"/>
                    <a:pt x="394" y="773"/>
                  </a:cubicBezTo>
                  <a:cubicBezTo>
                    <a:pt x="600" y="773"/>
                    <a:pt x="771" y="611"/>
                    <a:pt x="781" y="405"/>
                  </a:cubicBezTo>
                  <a:cubicBezTo>
                    <a:pt x="790" y="191"/>
                    <a:pt x="626" y="11"/>
                    <a:pt x="413" y="1"/>
                  </a:cubicBezTo>
                  <a:cubicBezTo>
                    <a:pt x="408" y="1"/>
                    <a:pt x="402" y="1"/>
                    <a:pt x="397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3" name="Google Shape;16573;p22"/>
            <p:cNvSpPr/>
            <p:nvPr/>
          </p:nvSpPr>
          <p:spPr>
            <a:xfrm>
              <a:off x="1335825" y="646975"/>
              <a:ext cx="15050" cy="12900"/>
            </a:xfrm>
            <a:custGeom>
              <a:avLst/>
              <a:gdLst/>
              <a:ahLst/>
              <a:cxnLst/>
              <a:rect l="l" t="t" r="r" b="b"/>
              <a:pathLst>
                <a:path w="602" h="516" extrusionOk="0">
                  <a:moveTo>
                    <a:pt x="345" y="1"/>
                  </a:moveTo>
                  <a:cubicBezTo>
                    <a:pt x="116" y="1"/>
                    <a:pt x="1" y="277"/>
                    <a:pt x="162" y="439"/>
                  </a:cubicBezTo>
                  <a:cubicBezTo>
                    <a:pt x="215" y="491"/>
                    <a:pt x="280" y="515"/>
                    <a:pt x="343" y="515"/>
                  </a:cubicBezTo>
                  <a:cubicBezTo>
                    <a:pt x="475" y="515"/>
                    <a:pt x="602" y="412"/>
                    <a:pt x="602" y="258"/>
                  </a:cubicBezTo>
                  <a:cubicBezTo>
                    <a:pt x="602" y="116"/>
                    <a:pt x="487" y="1"/>
                    <a:pt x="345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4" name="Google Shape;16574;p22"/>
            <p:cNvSpPr/>
            <p:nvPr/>
          </p:nvSpPr>
          <p:spPr>
            <a:xfrm>
              <a:off x="1087650" y="1081175"/>
              <a:ext cx="22775" cy="19525"/>
            </a:xfrm>
            <a:custGeom>
              <a:avLst/>
              <a:gdLst/>
              <a:ahLst/>
              <a:cxnLst/>
              <a:rect l="l" t="t" r="r" b="b"/>
              <a:pathLst>
                <a:path w="911" h="781" extrusionOk="0">
                  <a:moveTo>
                    <a:pt x="521" y="0"/>
                  </a:moveTo>
                  <a:cubicBezTo>
                    <a:pt x="174" y="0"/>
                    <a:pt x="0" y="420"/>
                    <a:pt x="245" y="665"/>
                  </a:cubicBezTo>
                  <a:cubicBezTo>
                    <a:pt x="325" y="745"/>
                    <a:pt x="422" y="781"/>
                    <a:pt x="518" y="781"/>
                  </a:cubicBezTo>
                  <a:cubicBezTo>
                    <a:pt x="719" y="781"/>
                    <a:pt x="911" y="625"/>
                    <a:pt x="911" y="390"/>
                  </a:cubicBezTo>
                  <a:cubicBezTo>
                    <a:pt x="911" y="175"/>
                    <a:pt x="736" y="0"/>
                    <a:pt x="521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5" name="Google Shape;16575;p22"/>
            <p:cNvSpPr/>
            <p:nvPr/>
          </p:nvSpPr>
          <p:spPr>
            <a:xfrm>
              <a:off x="934200" y="1486675"/>
              <a:ext cx="31300" cy="26825"/>
            </a:xfrm>
            <a:custGeom>
              <a:avLst/>
              <a:gdLst/>
              <a:ahLst/>
              <a:cxnLst/>
              <a:rect l="l" t="t" r="r" b="b"/>
              <a:pathLst>
                <a:path w="1252" h="1073" extrusionOk="0">
                  <a:moveTo>
                    <a:pt x="716" y="1"/>
                  </a:moveTo>
                  <a:cubicBezTo>
                    <a:pt x="240" y="1"/>
                    <a:pt x="0" y="578"/>
                    <a:pt x="337" y="916"/>
                  </a:cubicBezTo>
                  <a:cubicBezTo>
                    <a:pt x="440" y="1018"/>
                    <a:pt x="578" y="1072"/>
                    <a:pt x="717" y="1072"/>
                  </a:cubicBezTo>
                  <a:cubicBezTo>
                    <a:pt x="786" y="1072"/>
                    <a:pt x="855" y="1059"/>
                    <a:pt x="921" y="1032"/>
                  </a:cubicBezTo>
                  <a:cubicBezTo>
                    <a:pt x="1122" y="949"/>
                    <a:pt x="1252" y="754"/>
                    <a:pt x="1252" y="537"/>
                  </a:cubicBezTo>
                  <a:cubicBezTo>
                    <a:pt x="1252" y="241"/>
                    <a:pt x="1012" y="1"/>
                    <a:pt x="716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6" name="Google Shape;16576;p22"/>
            <p:cNvSpPr/>
            <p:nvPr/>
          </p:nvSpPr>
          <p:spPr>
            <a:xfrm>
              <a:off x="1678000" y="2882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7" name="Google Shape;16577;p22"/>
            <p:cNvSpPr/>
            <p:nvPr/>
          </p:nvSpPr>
          <p:spPr>
            <a:xfrm>
              <a:off x="1618800" y="3163775"/>
              <a:ext cx="36775" cy="36750"/>
            </a:xfrm>
            <a:custGeom>
              <a:avLst/>
              <a:gdLst/>
              <a:ahLst/>
              <a:cxnLst/>
              <a:rect l="l" t="t" r="r" b="b"/>
              <a:pathLst>
                <a:path w="1471" h="1470" extrusionOk="0">
                  <a:moveTo>
                    <a:pt x="735" y="0"/>
                  </a:moveTo>
                  <a:cubicBezTo>
                    <a:pt x="330" y="0"/>
                    <a:pt x="1" y="329"/>
                    <a:pt x="1" y="734"/>
                  </a:cubicBezTo>
                  <a:cubicBezTo>
                    <a:pt x="1" y="1141"/>
                    <a:pt x="330" y="1470"/>
                    <a:pt x="735" y="1470"/>
                  </a:cubicBezTo>
                  <a:cubicBezTo>
                    <a:pt x="1141" y="1470"/>
                    <a:pt x="1470" y="1141"/>
                    <a:pt x="1470" y="734"/>
                  </a:cubicBezTo>
                  <a:cubicBezTo>
                    <a:pt x="1470" y="329"/>
                    <a:pt x="1141" y="0"/>
                    <a:pt x="735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8" name="Google Shape;16578;p22"/>
            <p:cNvSpPr/>
            <p:nvPr/>
          </p:nvSpPr>
          <p:spPr>
            <a:xfrm>
              <a:off x="1289500" y="2859650"/>
              <a:ext cx="19075" cy="16375"/>
            </a:xfrm>
            <a:custGeom>
              <a:avLst/>
              <a:gdLst/>
              <a:ahLst/>
              <a:cxnLst/>
              <a:rect l="l" t="t" r="r" b="b"/>
              <a:pathLst>
                <a:path w="763" h="655" extrusionOk="0">
                  <a:moveTo>
                    <a:pt x="437" y="0"/>
                  </a:moveTo>
                  <a:cubicBezTo>
                    <a:pt x="145" y="0"/>
                    <a:pt x="0" y="353"/>
                    <a:pt x="205" y="558"/>
                  </a:cubicBezTo>
                  <a:cubicBezTo>
                    <a:pt x="272" y="625"/>
                    <a:pt x="354" y="654"/>
                    <a:pt x="434" y="654"/>
                  </a:cubicBezTo>
                  <a:cubicBezTo>
                    <a:pt x="602" y="654"/>
                    <a:pt x="763" y="524"/>
                    <a:pt x="763" y="328"/>
                  </a:cubicBezTo>
                  <a:cubicBezTo>
                    <a:pt x="763" y="147"/>
                    <a:pt x="616" y="0"/>
                    <a:pt x="437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9" name="Google Shape;16579;p22"/>
            <p:cNvSpPr/>
            <p:nvPr/>
          </p:nvSpPr>
          <p:spPr>
            <a:xfrm>
              <a:off x="689850" y="2728250"/>
              <a:ext cx="17725" cy="15200"/>
            </a:xfrm>
            <a:custGeom>
              <a:avLst/>
              <a:gdLst/>
              <a:ahLst/>
              <a:cxnLst/>
              <a:rect l="l" t="t" r="r" b="b"/>
              <a:pathLst>
                <a:path w="709" h="608" extrusionOk="0">
                  <a:moveTo>
                    <a:pt x="406" y="0"/>
                  </a:moveTo>
                  <a:cubicBezTo>
                    <a:pt x="136" y="0"/>
                    <a:pt x="1" y="328"/>
                    <a:pt x="191" y="517"/>
                  </a:cubicBezTo>
                  <a:cubicBezTo>
                    <a:pt x="253" y="580"/>
                    <a:pt x="329" y="607"/>
                    <a:pt x="404" y="607"/>
                  </a:cubicBezTo>
                  <a:cubicBezTo>
                    <a:pt x="559" y="607"/>
                    <a:pt x="708" y="487"/>
                    <a:pt x="708" y="304"/>
                  </a:cubicBezTo>
                  <a:cubicBezTo>
                    <a:pt x="708" y="136"/>
                    <a:pt x="573" y="0"/>
                    <a:pt x="406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0" name="Google Shape;16580;p22"/>
            <p:cNvSpPr/>
            <p:nvPr/>
          </p:nvSpPr>
          <p:spPr>
            <a:xfrm>
              <a:off x="330800" y="2772200"/>
              <a:ext cx="17725" cy="15175"/>
            </a:xfrm>
            <a:custGeom>
              <a:avLst/>
              <a:gdLst/>
              <a:ahLst/>
              <a:cxnLst/>
              <a:rect l="l" t="t" r="r" b="b"/>
              <a:pathLst>
                <a:path w="709" h="607" extrusionOk="0">
                  <a:moveTo>
                    <a:pt x="405" y="0"/>
                  </a:moveTo>
                  <a:cubicBezTo>
                    <a:pt x="135" y="0"/>
                    <a:pt x="0" y="326"/>
                    <a:pt x="192" y="517"/>
                  </a:cubicBezTo>
                  <a:cubicBezTo>
                    <a:pt x="253" y="579"/>
                    <a:pt x="329" y="607"/>
                    <a:pt x="403" y="607"/>
                  </a:cubicBezTo>
                  <a:cubicBezTo>
                    <a:pt x="559" y="607"/>
                    <a:pt x="709" y="486"/>
                    <a:pt x="709" y="304"/>
                  </a:cubicBezTo>
                  <a:cubicBezTo>
                    <a:pt x="709" y="136"/>
                    <a:pt x="573" y="0"/>
                    <a:pt x="405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1" name="Google Shape;16581;p22"/>
            <p:cNvSpPr/>
            <p:nvPr/>
          </p:nvSpPr>
          <p:spPr>
            <a:xfrm>
              <a:off x="506250" y="3244875"/>
              <a:ext cx="34675" cy="33350"/>
            </a:xfrm>
            <a:custGeom>
              <a:avLst/>
              <a:gdLst/>
              <a:ahLst/>
              <a:cxnLst/>
              <a:rect l="l" t="t" r="r" b="b"/>
              <a:pathLst>
                <a:path w="1387" h="1334" extrusionOk="0">
                  <a:moveTo>
                    <a:pt x="720" y="0"/>
                  </a:moveTo>
                  <a:cubicBezTo>
                    <a:pt x="451" y="0"/>
                    <a:pt x="207" y="163"/>
                    <a:pt x="104" y="413"/>
                  </a:cubicBezTo>
                  <a:cubicBezTo>
                    <a:pt x="1" y="661"/>
                    <a:pt x="57" y="948"/>
                    <a:pt x="249" y="1139"/>
                  </a:cubicBezTo>
                  <a:cubicBezTo>
                    <a:pt x="376" y="1266"/>
                    <a:pt x="546" y="1334"/>
                    <a:pt x="720" y="1334"/>
                  </a:cubicBezTo>
                  <a:cubicBezTo>
                    <a:pt x="806" y="1334"/>
                    <a:pt x="893" y="1317"/>
                    <a:pt x="975" y="1283"/>
                  </a:cubicBezTo>
                  <a:cubicBezTo>
                    <a:pt x="1225" y="1180"/>
                    <a:pt x="1386" y="938"/>
                    <a:pt x="1386" y="667"/>
                  </a:cubicBezTo>
                  <a:cubicBezTo>
                    <a:pt x="1386" y="299"/>
                    <a:pt x="1087" y="0"/>
                    <a:pt x="720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2" name="Google Shape;16582;p22"/>
            <p:cNvSpPr/>
            <p:nvPr/>
          </p:nvSpPr>
          <p:spPr>
            <a:xfrm>
              <a:off x="918625" y="2935800"/>
              <a:ext cx="17725" cy="15200"/>
            </a:xfrm>
            <a:custGeom>
              <a:avLst/>
              <a:gdLst/>
              <a:ahLst/>
              <a:cxnLst/>
              <a:rect l="l" t="t" r="r" b="b"/>
              <a:pathLst>
                <a:path w="709" h="608" extrusionOk="0">
                  <a:moveTo>
                    <a:pt x="405" y="1"/>
                  </a:moveTo>
                  <a:cubicBezTo>
                    <a:pt x="135" y="1"/>
                    <a:pt x="0" y="328"/>
                    <a:pt x="191" y="518"/>
                  </a:cubicBezTo>
                  <a:cubicBezTo>
                    <a:pt x="253" y="580"/>
                    <a:pt x="329" y="608"/>
                    <a:pt x="404" y="608"/>
                  </a:cubicBezTo>
                  <a:cubicBezTo>
                    <a:pt x="559" y="608"/>
                    <a:pt x="709" y="487"/>
                    <a:pt x="709" y="304"/>
                  </a:cubicBezTo>
                  <a:cubicBezTo>
                    <a:pt x="709" y="137"/>
                    <a:pt x="573" y="1"/>
                    <a:pt x="405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3" name="Google Shape;16583;p22"/>
            <p:cNvSpPr/>
            <p:nvPr/>
          </p:nvSpPr>
          <p:spPr>
            <a:xfrm>
              <a:off x="1306450" y="3403950"/>
              <a:ext cx="28350" cy="24300"/>
            </a:xfrm>
            <a:custGeom>
              <a:avLst/>
              <a:gdLst/>
              <a:ahLst/>
              <a:cxnLst/>
              <a:rect l="l" t="t" r="r" b="b"/>
              <a:pathLst>
                <a:path w="1134" h="972" extrusionOk="0">
                  <a:moveTo>
                    <a:pt x="648" y="1"/>
                  </a:moveTo>
                  <a:cubicBezTo>
                    <a:pt x="216" y="1"/>
                    <a:pt x="1" y="523"/>
                    <a:pt x="306" y="829"/>
                  </a:cubicBezTo>
                  <a:cubicBezTo>
                    <a:pt x="404" y="928"/>
                    <a:pt x="525" y="972"/>
                    <a:pt x="644" y="972"/>
                  </a:cubicBezTo>
                  <a:cubicBezTo>
                    <a:pt x="894" y="972"/>
                    <a:pt x="1134" y="778"/>
                    <a:pt x="1134" y="485"/>
                  </a:cubicBezTo>
                  <a:cubicBezTo>
                    <a:pt x="1132" y="218"/>
                    <a:pt x="916" y="1"/>
                    <a:pt x="648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4" name="Google Shape;16584;p22"/>
            <p:cNvSpPr/>
            <p:nvPr/>
          </p:nvSpPr>
          <p:spPr>
            <a:xfrm>
              <a:off x="1115575" y="3525150"/>
              <a:ext cx="17725" cy="15200"/>
            </a:xfrm>
            <a:custGeom>
              <a:avLst/>
              <a:gdLst/>
              <a:ahLst/>
              <a:cxnLst/>
              <a:rect l="l" t="t" r="r" b="b"/>
              <a:pathLst>
                <a:path w="709" h="608" extrusionOk="0">
                  <a:moveTo>
                    <a:pt x="405" y="1"/>
                  </a:moveTo>
                  <a:cubicBezTo>
                    <a:pt x="136" y="1"/>
                    <a:pt x="0" y="328"/>
                    <a:pt x="191" y="518"/>
                  </a:cubicBezTo>
                  <a:cubicBezTo>
                    <a:pt x="253" y="580"/>
                    <a:pt x="330" y="608"/>
                    <a:pt x="404" y="608"/>
                  </a:cubicBezTo>
                  <a:cubicBezTo>
                    <a:pt x="560" y="608"/>
                    <a:pt x="709" y="487"/>
                    <a:pt x="709" y="304"/>
                  </a:cubicBezTo>
                  <a:cubicBezTo>
                    <a:pt x="709" y="137"/>
                    <a:pt x="573" y="1"/>
                    <a:pt x="405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5" name="Google Shape;16585;p22"/>
            <p:cNvSpPr/>
            <p:nvPr/>
          </p:nvSpPr>
          <p:spPr>
            <a:xfrm>
              <a:off x="1168600" y="3809975"/>
              <a:ext cx="28350" cy="24275"/>
            </a:xfrm>
            <a:custGeom>
              <a:avLst/>
              <a:gdLst/>
              <a:ahLst/>
              <a:cxnLst/>
              <a:rect l="l" t="t" r="r" b="b"/>
              <a:pathLst>
                <a:path w="1134" h="971" extrusionOk="0">
                  <a:moveTo>
                    <a:pt x="648" y="0"/>
                  </a:moveTo>
                  <a:cubicBezTo>
                    <a:pt x="215" y="0"/>
                    <a:pt x="0" y="522"/>
                    <a:pt x="305" y="827"/>
                  </a:cubicBezTo>
                  <a:cubicBezTo>
                    <a:pt x="404" y="926"/>
                    <a:pt x="526" y="971"/>
                    <a:pt x="645" y="971"/>
                  </a:cubicBezTo>
                  <a:cubicBezTo>
                    <a:pt x="894" y="971"/>
                    <a:pt x="1132" y="778"/>
                    <a:pt x="1133" y="486"/>
                  </a:cubicBezTo>
                  <a:cubicBezTo>
                    <a:pt x="1133" y="218"/>
                    <a:pt x="917" y="0"/>
                    <a:pt x="648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6" name="Google Shape;16586;p22"/>
            <p:cNvSpPr/>
            <p:nvPr/>
          </p:nvSpPr>
          <p:spPr>
            <a:xfrm>
              <a:off x="1609950" y="3531200"/>
              <a:ext cx="14225" cy="12200"/>
            </a:xfrm>
            <a:custGeom>
              <a:avLst/>
              <a:gdLst/>
              <a:ahLst/>
              <a:cxnLst/>
              <a:rect l="l" t="t" r="r" b="b"/>
              <a:pathLst>
                <a:path w="569" h="488" extrusionOk="0">
                  <a:moveTo>
                    <a:pt x="325" y="1"/>
                  </a:moveTo>
                  <a:cubicBezTo>
                    <a:pt x="108" y="1"/>
                    <a:pt x="1" y="263"/>
                    <a:pt x="153" y="415"/>
                  </a:cubicBezTo>
                  <a:cubicBezTo>
                    <a:pt x="202" y="465"/>
                    <a:pt x="263" y="487"/>
                    <a:pt x="323" y="487"/>
                  </a:cubicBezTo>
                  <a:cubicBezTo>
                    <a:pt x="448" y="487"/>
                    <a:pt x="569" y="390"/>
                    <a:pt x="569" y="243"/>
                  </a:cubicBezTo>
                  <a:cubicBezTo>
                    <a:pt x="569" y="110"/>
                    <a:pt x="460" y="1"/>
                    <a:pt x="325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7" name="Google Shape;16587;p22"/>
            <p:cNvSpPr/>
            <p:nvPr/>
          </p:nvSpPr>
          <p:spPr>
            <a:xfrm>
              <a:off x="1412025" y="396452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1"/>
                  </a:moveTo>
                  <a:cubicBezTo>
                    <a:pt x="83" y="1"/>
                    <a:pt x="1" y="82"/>
                    <a:pt x="1" y="182"/>
                  </a:cubicBezTo>
                  <a:cubicBezTo>
                    <a:pt x="1" y="282"/>
                    <a:pt x="83" y="364"/>
                    <a:pt x="183" y="364"/>
                  </a:cubicBezTo>
                  <a:cubicBezTo>
                    <a:pt x="283" y="364"/>
                    <a:pt x="364" y="282"/>
                    <a:pt x="364" y="182"/>
                  </a:cubicBezTo>
                  <a:cubicBezTo>
                    <a:pt x="364" y="82"/>
                    <a:pt x="283" y="1"/>
                    <a:pt x="183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8" name="Google Shape;16588;p22"/>
            <p:cNvSpPr/>
            <p:nvPr/>
          </p:nvSpPr>
          <p:spPr>
            <a:xfrm>
              <a:off x="1274175" y="4335700"/>
              <a:ext cx="24275" cy="24250"/>
            </a:xfrm>
            <a:custGeom>
              <a:avLst/>
              <a:gdLst/>
              <a:ahLst/>
              <a:cxnLst/>
              <a:rect l="l" t="t" r="r" b="b"/>
              <a:pathLst>
                <a:path w="971" h="970" extrusionOk="0">
                  <a:moveTo>
                    <a:pt x="486" y="1"/>
                  </a:moveTo>
                  <a:cubicBezTo>
                    <a:pt x="217" y="1"/>
                    <a:pt x="0" y="218"/>
                    <a:pt x="0" y="485"/>
                  </a:cubicBezTo>
                  <a:cubicBezTo>
                    <a:pt x="0" y="753"/>
                    <a:pt x="217" y="970"/>
                    <a:pt x="486" y="970"/>
                  </a:cubicBezTo>
                  <a:cubicBezTo>
                    <a:pt x="754" y="970"/>
                    <a:pt x="970" y="753"/>
                    <a:pt x="970" y="485"/>
                  </a:cubicBezTo>
                  <a:cubicBezTo>
                    <a:pt x="970" y="218"/>
                    <a:pt x="754" y="1"/>
                    <a:pt x="486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9" name="Google Shape;16589;p22"/>
            <p:cNvSpPr/>
            <p:nvPr/>
          </p:nvSpPr>
          <p:spPr>
            <a:xfrm>
              <a:off x="723650" y="4026600"/>
              <a:ext cx="14225" cy="12200"/>
            </a:xfrm>
            <a:custGeom>
              <a:avLst/>
              <a:gdLst/>
              <a:ahLst/>
              <a:cxnLst/>
              <a:rect l="l" t="t" r="r" b="b"/>
              <a:pathLst>
                <a:path w="569" h="488" extrusionOk="0">
                  <a:moveTo>
                    <a:pt x="326" y="1"/>
                  </a:moveTo>
                  <a:cubicBezTo>
                    <a:pt x="109" y="1"/>
                    <a:pt x="0" y="262"/>
                    <a:pt x="154" y="416"/>
                  </a:cubicBezTo>
                  <a:cubicBezTo>
                    <a:pt x="204" y="466"/>
                    <a:pt x="264" y="488"/>
                    <a:pt x="324" y="488"/>
                  </a:cubicBezTo>
                  <a:cubicBezTo>
                    <a:pt x="449" y="488"/>
                    <a:pt x="568" y="391"/>
                    <a:pt x="568" y="245"/>
                  </a:cubicBezTo>
                  <a:cubicBezTo>
                    <a:pt x="568" y="110"/>
                    <a:pt x="459" y="1"/>
                    <a:pt x="326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0" name="Google Shape;16590;p22"/>
            <p:cNvSpPr/>
            <p:nvPr/>
          </p:nvSpPr>
          <p:spPr>
            <a:xfrm>
              <a:off x="454500" y="4240275"/>
              <a:ext cx="21275" cy="18200"/>
            </a:xfrm>
            <a:custGeom>
              <a:avLst/>
              <a:gdLst/>
              <a:ahLst/>
              <a:cxnLst/>
              <a:rect l="l" t="t" r="r" b="b"/>
              <a:pathLst>
                <a:path w="851" h="728" extrusionOk="0">
                  <a:moveTo>
                    <a:pt x="488" y="0"/>
                  </a:moveTo>
                  <a:cubicBezTo>
                    <a:pt x="163" y="0"/>
                    <a:pt x="0" y="392"/>
                    <a:pt x="230" y="620"/>
                  </a:cubicBezTo>
                  <a:cubicBezTo>
                    <a:pt x="305" y="694"/>
                    <a:pt x="396" y="728"/>
                    <a:pt x="485" y="728"/>
                  </a:cubicBezTo>
                  <a:cubicBezTo>
                    <a:pt x="672" y="728"/>
                    <a:pt x="851" y="583"/>
                    <a:pt x="851" y="363"/>
                  </a:cubicBezTo>
                  <a:cubicBezTo>
                    <a:pt x="851" y="163"/>
                    <a:pt x="688" y="0"/>
                    <a:pt x="488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1" name="Google Shape;16591;p22"/>
            <p:cNvSpPr/>
            <p:nvPr/>
          </p:nvSpPr>
          <p:spPr>
            <a:xfrm>
              <a:off x="236850" y="4090250"/>
              <a:ext cx="28350" cy="24300"/>
            </a:xfrm>
            <a:custGeom>
              <a:avLst/>
              <a:gdLst/>
              <a:ahLst/>
              <a:cxnLst/>
              <a:rect l="l" t="t" r="r" b="b"/>
              <a:pathLst>
                <a:path w="1134" h="972" extrusionOk="0">
                  <a:moveTo>
                    <a:pt x="649" y="1"/>
                  </a:moveTo>
                  <a:cubicBezTo>
                    <a:pt x="217" y="1"/>
                    <a:pt x="0" y="522"/>
                    <a:pt x="305" y="829"/>
                  </a:cubicBezTo>
                  <a:cubicBezTo>
                    <a:pt x="398" y="922"/>
                    <a:pt x="521" y="971"/>
                    <a:pt x="647" y="971"/>
                  </a:cubicBezTo>
                  <a:cubicBezTo>
                    <a:pt x="710" y="971"/>
                    <a:pt x="774" y="959"/>
                    <a:pt x="834" y="933"/>
                  </a:cubicBezTo>
                  <a:cubicBezTo>
                    <a:pt x="1015" y="859"/>
                    <a:pt x="1133" y="682"/>
                    <a:pt x="1133" y="486"/>
                  </a:cubicBezTo>
                  <a:cubicBezTo>
                    <a:pt x="1133" y="219"/>
                    <a:pt x="917" y="2"/>
                    <a:pt x="649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2" name="Google Shape;16592;p22"/>
            <p:cNvSpPr/>
            <p:nvPr/>
          </p:nvSpPr>
          <p:spPr>
            <a:xfrm>
              <a:off x="536350" y="4519025"/>
              <a:ext cx="10625" cy="9125"/>
            </a:xfrm>
            <a:custGeom>
              <a:avLst/>
              <a:gdLst/>
              <a:ahLst/>
              <a:cxnLst/>
              <a:rect l="l" t="t" r="r" b="b"/>
              <a:pathLst>
                <a:path w="425" h="365" extrusionOk="0">
                  <a:moveTo>
                    <a:pt x="244" y="0"/>
                  </a:moveTo>
                  <a:cubicBezTo>
                    <a:pt x="81" y="0"/>
                    <a:pt x="0" y="196"/>
                    <a:pt x="115" y="311"/>
                  </a:cubicBezTo>
                  <a:cubicBezTo>
                    <a:pt x="152" y="348"/>
                    <a:pt x="197" y="364"/>
                    <a:pt x="242" y="364"/>
                  </a:cubicBezTo>
                  <a:cubicBezTo>
                    <a:pt x="335" y="364"/>
                    <a:pt x="425" y="292"/>
                    <a:pt x="425" y="183"/>
                  </a:cubicBezTo>
                  <a:cubicBezTo>
                    <a:pt x="425" y="81"/>
                    <a:pt x="344" y="0"/>
                    <a:pt x="244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3" name="Google Shape;16593;p22"/>
            <p:cNvSpPr/>
            <p:nvPr/>
          </p:nvSpPr>
          <p:spPr>
            <a:xfrm>
              <a:off x="245425" y="4572050"/>
              <a:ext cx="10700" cy="9125"/>
            </a:xfrm>
            <a:custGeom>
              <a:avLst/>
              <a:gdLst/>
              <a:ahLst/>
              <a:cxnLst/>
              <a:rect l="l" t="t" r="r" b="b"/>
              <a:pathLst>
                <a:path w="428" h="365" extrusionOk="0">
                  <a:moveTo>
                    <a:pt x="245" y="0"/>
                  </a:moveTo>
                  <a:cubicBezTo>
                    <a:pt x="83" y="0"/>
                    <a:pt x="1" y="196"/>
                    <a:pt x="116" y="310"/>
                  </a:cubicBezTo>
                  <a:cubicBezTo>
                    <a:pt x="153" y="347"/>
                    <a:pt x="199" y="364"/>
                    <a:pt x="244" y="364"/>
                  </a:cubicBezTo>
                  <a:cubicBezTo>
                    <a:pt x="338" y="364"/>
                    <a:pt x="427" y="292"/>
                    <a:pt x="427" y="183"/>
                  </a:cubicBezTo>
                  <a:cubicBezTo>
                    <a:pt x="427" y="81"/>
                    <a:pt x="345" y="0"/>
                    <a:pt x="245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4" name="Google Shape;16594;p22"/>
            <p:cNvSpPr/>
            <p:nvPr/>
          </p:nvSpPr>
          <p:spPr>
            <a:xfrm>
              <a:off x="235375" y="4881600"/>
              <a:ext cx="19025" cy="16275"/>
            </a:xfrm>
            <a:custGeom>
              <a:avLst/>
              <a:gdLst/>
              <a:ahLst/>
              <a:cxnLst/>
              <a:rect l="l" t="t" r="r" b="b"/>
              <a:pathLst>
                <a:path w="761" h="651" extrusionOk="0">
                  <a:moveTo>
                    <a:pt x="434" y="0"/>
                  </a:moveTo>
                  <a:cubicBezTo>
                    <a:pt x="146" y="0"/>
                    <a:pt x="1" y="352"/>
                    <a:pt x="206" y="555"/>
                  </a:cubicBezTo>
                  <a:cubicBezTo>
                    <a:pt x="272" y="621"/>
                    <a:pt x="353" y="651"/>
                    <a:pt x="433" y="651"/>
                  </a:cubicBezTo>
                  <a:cubicBezTo>
                    <a:pt x="600" y="651"/>
                    <a:pt x="760" y="521"/>
                    <a:pt x="760" y="326"/>
                  </a:cubicBezTo>
                  <a:cubicBezTo>
                    <a:pt x="760" y="147"/>
                    <a:pt x="614" y="0"/>
                    <a:pt x="434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5" name="Google Shape;16595;p22"/>
            <p:cNvSpPr/>
            <p:nvPr/>
          </p:nvSpPr>
          <p:spPr>
            <a:xfrm>
              <a:off x="423750" y="4878125"/>
              <a:ext cx="4650" cy="4700"/>
            </a:xfrm>
            <a:custGeom>
              <a:avLst/>
              <a:gdLst/>
              <a:ahLst/>
              <a:cxnLst/>
              <a:rect l="l" t="t" r="r" b="b"/>
              <a:pathLst>
                <a:path w="186" h="188" extrusionOk="0">
                  <a:moveTo>
                    <a:pt x="93" y="0"/>
                  </a:moveTo>
                  <a:cubicBezTo>
                    <a:pt x="42" y="0"/>
                    <a:pt x="0" y="42"/>
                    <a:pt x="0" y="93"/>
                  </a:cubicBezTo>
                  <a:cubicBezTo>
                    <a:pt x="0" y="145"/>
                    <a:pt x="42" y="187"/>
                    <a:pt x="93" y="187"/>
                  </a:cubicBezTo>
                  <a:cubicBezTo>
                    <a:pt x="145" y="187"/>
                    <a:pt x="185" y="145"/>
                    <a:pt x="185" y="93"/>
                  </a:cubicBezTo>
                  <a:cubicBezTo>
                    <a:pt x="185" y="42"/>
                    <a:pt x="145" y="0"/>
                    <a:pt x="93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6" name="Google Shape;16596;p22"/>
            <p:cNvSpPr/>
            <p:nvPr/>
          </p:nvSpPr>
          <p:spPr>
            <a:xfrm>
              <a:off x="617850" y="4660025"/>
              <a:ext cx="13575" cy="11600"/>
            </a:xfrm>
            <a:custGeom>
              <a:avLst/>
              <a:gdLst/>
              <a:ahLst/>
              <a:cxnLst/>
              <a:rect l="l" t="t" r="r" b="b"/>
              <a:pathLst>
                <a:path w="543" h="464" extrusionOk="0">
                  <a:moveTo>
                    <a:pt x="309" y="0"/>
                  </a:moveTo>
                  <a:cubicBezTo>
                    <a:pt x="104" y="0"/>
                    <a:pt x="1" y="249"/>
                    <a:pt x="147" y="395"/>
                  </a:cubicBezTo>
                  <a:cubicBezTo>
                    <a:pt x="194" y="443"/>
                    <a:pt x="252" y="464"/>
                    <a:pt x="309" y="464"/>
                  </a:cubicBezTo>
                  <a:cubicBezTo>
                    <a:pt x="428" y="464"/>
                    <a:pt x="543" y="371"/>
                    <a:pt x="543" y="232"/>
                  </a:cubicBezTo>
                  <a:cubicBezTo>
                    <a:pt x="543" y="104"/>
                    <a:pt x="440" y="0"/>
                    <a:pt x="311" y="0"/>
                  </a:cubicBezTo>
                  <a:cubicBezTo>
                    <a:pt x="311" y="0"/>
                    <a:pt x="310" y="0"/>
                    <a:pt x="309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7" name="Google Shape;16597;p22"/>
            <p:cNvSpPr/>
            <p:nvPr/>
          </p:nvSpPr>
          <p:spPr>
            <a:xfrm>
              <a:off x="678575" y="4892075"/>
              <a:ext cx="19000" cy="16275"/>
            </a:xfrm>
            <a:custGeom>
              <a:avLst/>
              <a:gdLst/>
              <a:ahLst/>
              <a:cxnLst/>
              <a:rect l="l" t="t" r="r" b="b"/>
              <a:pathLst>
                <a:path w="760" h="651" extrusionOk="0">
                  <a:moveTo>
                    <a:pt x="434" y="0"/>
                  </a:moveTo>
                  <a:cubicBezTo>
                    <a:pt x="146" y="0"/>
                    <a:pt x="1" y="350"/>
                    <a:pt x="205" y="555"/>
                  </a:cubicBezTo>
                  <a:cubicBezTo>
                    <a:pt x="271" y="621"/>
                    <a:pt x="352" y="650"/>
                    <a:pt x="432" y="650"/>
                  </a:cubicBezTo>
                  <a:cubicBezTo>
                    <a:pt x="599" y="650"/>
                    <a:pt x="760" y="521"/>
                    <a:pt x="760" y="324"/>
                  </a:cubicBezTo>
                  <a:cubicBezTo>
                    <a:pt x="760" y="145"/>
                    <a:pt x="613" y="0"/>
                    <a:pt x="434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8" name="Google Shape;16598;p22"/>
            <p:cNvSpPr/>
            <p:nvPr/>
          </p:nvSpPr>
          <p:spPr>
            <a:xfrm>
              <a:off x="895925" y="4734275"/>
              <a:ext cx="25550" cy="25550"/>
            </a:xfrm>
            <a:custGeom>
              <a:avLst/>
              <a:gdLst/>
              <a:ahLst/>
              <a:cxnLst/>
              <a:rect l="l" t="t" r="r" b="b"/>
              <a:pathLst>
                <a:path w="1022" h="1022" extrusionOk="0">
                  <a:moveTo>
                    <a:pt x="512" y="1"/>
                  </a:moveTo>
                  <a:cubicBezTo>
                    <a:pt x="229" y="1"/>
                    <a:pt x="1" y="229"/>
                    <a:pt x="1" y="510"/>
                  </a:cubicBezTo>
                  <a:cubicBezTo>
                    <a:pt x="1" y="793"/>
                    <a:pt x="229" y="1022"/>
                    <a:pt x="512" y="1022"/>
                  </a:cubicBezTo>
                  <a:cubicBezTo>
                    <a:pt x="793" y="1022"/>
                    <a:pt x="1022" y="793"/>
                    <a:pt x="1022" y="510"/>
                  </a:cubicBezTo>
                  <a:cubicBezTo>
                    <a:pt x="1022" y="229"/>
                    <a:pt x="793" y="1"/>
                    <a:pt x="512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9" name="Google Shape;16599;p22"/>
            <p:cNvSpPr/>
            <p:nvPr/>
          </p:nvSpPr>
          <p:spPr>
            <a:xfrm>
              <a:off x="988525" y="4540500"/>
              <a:ext cx="36200" cy="34875"/>
            </a:xfrm>
            <a:custGeom>
              <a:avLst/>
              <a:gdLst/>
              <a:ahLst/>
              <a:cxnLst/>
              <a:rect l="l" t="t" r="r" b="b"/>
              <a:pathLst>
                <a:path w="1448" h="1395" extrusionOk="0">
                  <a:moveTo>
                    <a:pt x="751" y="1"/>
                  </a:moveTo>
                  <a:cubicBezTo>
                    <a:pt x="470" y="1"/>
                    <a:pt x="216" y="171"/>
                    <a:pt x="109" y="431"/>
                  </a:cubicBezTo>
                  <a:cubicBezTo>
                    <a:pt x="1" y="691"/>
                    <a:pt x="61" y="990"/>
                    <a:pt x="260" y="1189"/>
                  </a:cubicBezTo>
                  <a:cubicBezTo>
                    <a:pt x="392" y="1323"/>
                    <a:pt x="570" y="1394"/>
                    <a:pt x="752" y="1394"/>
                  </a:cubicBezTo>
                  <a:cubicBezTo>
                    <a:pt x="842" y="1394"/>
                    <a:pt x="933" y="1376"/>
                    <a:pt x="1019" y="1340"/>
                  </a:cubicBezTo>
                  <a:cubicBezTo>
                    <a:pt x="1279" y="1233"/>
                    <a:pt x="1448" y="978"/>
                    <a:pt x="1448" y="697"/>
                  </a:cubicBezTo>
                  <a:cubicBezTo>
                    <a:pt x="1448" y="313"/>
                    <a:pt x="1137" y="1"/>
                    <a:pt x="751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0" name="Google Shape;16600;p22"/>
            <p:cNvSpPr/>
            <p:nvPr/>
          </p:nvSpPr>
          <p:spPr>
            <a:xfrm>
              <a:off x="1067625" y="4755175"/>
              <a:ext cx="16275" cy="13925"/>
            </a:xfrm>
            <a:custGeom>
              <a:avLst/>
              <a:gdLst/>
              <a:ahLst/>
              <a:cxnLst/>
              <a:rect l="l" t="t" r="r" b="b"/>
              <a:pathLst>
                <a:path w="651" h="557" extrusionOk="0">
                  <a:moveTo>
                    <a:pt x="372" y="0"/>
                  </a:moveTo>
                  <a:cubicBezTo>
                    <a:pt x="124" y="0"/>
                    <a:pt x="0" y="299"/>
                    <a:pt x="175" y="474"/>
                  </a:cubicBezTo>
                  <a:cubicBezTo>
                    <a:pt x="232" y="531"/>
                    <a:pt x="302" y="557"/>
                    <a:pt x="371" y="557"/>
                  </a:cubicBezTo>
                  <a:cubicBezTo>
                    <a:pt x="514" y="557"/>
                    <a:pt x="650" y="446"/>
                    <a:pt x="650" y="278"/>
                  </a:cubicBezTo>
                  <a:cubicBezTo>
                    <a:pt x="650" y="124"/>
                    <a:pt x="526" y="0"/>
                    <a:pt x="372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1" name="Google Shape;16601;p22"/>
            <p:cNvSpPr/>
            <p:nvPr/>
          </p:nvSpPr>
          <p:spPr>
            <a:xfrm>
              <a:off x="371525" y="5222700"/>
              <a:ext cx="18600" cy="18600"/>
            </a:xfrm>
            <a:custGeom>
              <a:avLst/>
              <a:gdLst/>
              <a:ahLst/>
              <a:cxnLst/>
              <a:rect l="l" t="t" r="r" b="b"/>
              <a:pathLst>
                <a:path w="744" h="744" extrusionOk="0">
                  <a:moveTo>
                    <a:pt x="373" y="0"/>
                  </a:moveTo>
                  <a:cubicBezTo>
                    <a:pt x="167" y="0"/>
                    <a:pt x="1" y="168"/>
                    <a:pt x="1" y="372"/>
                  </a:cubicBezTo>
                  <a:cubicBezTo>
                    <a:pt x="1" y="577"/>
                    <a:pt x="167" y="743"/>
                    <a:pt x="373" y="743"/>
                  </a:cubicBezTo>
                  <a:cubicBezTo>
                    <a:pt x="578" y="743"/>
                    <a:pt x="744" y="577"/>
                    <a:pt x="744" y="372"/>
                  </a:cubicBezTo>
                  <a:cubicBezTo>
                    <a:pt x="744" y="168"/>
                    <a:pt x="578" y="0"/>
                    <a:pt x="373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2" name="Google Shape;16602;p22"/>
            <p:cNvSpPr/>
            <p:nvPr/>
          </p:nvSpPr>
          <p:spPr>
            <a:xfrm>
              <a:off x="1132600" y="5088125"/>
              <a:ext cx="8175" cy="6975"/>
            </a:xfrm>
            <a:custGeom>
              <a:avLst/>
              <a:gdLst/>
              <a:ahLst/>
              <a:cxnLst/>
              <a:rect l="l" t="t" r="r" b="b"/>
              <a:pathLst>
                <a:path w="327" h="279" extrusionOk="0">
                  <a:moveTo>
                    <a:pt x="186" y="0"/>
                  </a:moveTo>
                  <a:cubicBezTo>
                    <a:pt x="62" y="0"/>
                    <a:pt x="1" y="151"/>
                    <a:pt x="89" y="238"/>
                  </a:cubicBezTo>
                  <a:cubicBezTo>
                    <a:pt x="117" y="266"/>
                    <a:pt x="152" y="279"/>
                    <a:pt x="186" y="279"/>
                  </a:cubicBezTo>
                  <a:cubicBezTo>
                    <a:pt x="257" y="279"/>
                    <a:pt x="327" y="223"/>
                    <a:pt x="327" y="139"/>
                  </a:cubicBezTo>
                  <a:cubicBezTo>
                    <a:pt x="327" y="63"/>
                    <a:pt x="264" y="0"/>
                    <a:pt x="186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3" name="Google Shape;16603;p22"/>
            <p:cNvSpPr/>
            <p:nvPr/>
          </p:nvSpPr>
          <p:spPr>
            <a:xfrm>
              <a:off x="1497275" y="4735450"/>
              <a:ext cx="13600" cy="11625"/>
            </a:xfrm>
            <a:custGeom>
              <a:avLst/>
              <a:gdLst/>
              <a:ahLst/>
              <a:cxnLst/>
              <a:rect l="l" t="t" r="r" b="b"/>
              <a:pathLst>
                <a:path w="544" h="465" extrusionOk="0">
                  <a:moveTo>
                    <a:pt x="312" y="0"/>
                  </a:moveTo>
                  <a:cubicBezTo>
                    <a:pt x="104" y="0"/>
                    <a:pt x="1" y="250"/>
                    <a:pt x="147" y="396"/>
                  </a:cubicBezTo>
                  <a:cubicBezTo>
                    <a:pt x="194" y="443"/>
                    <a:pt x="252" y="465"/>
                    <a:pt x="309" y="465"/>
                  </a:cubicBezTo>
                  <a:cubicBezTo>
                    <a:pt x="429" y="465"/>
                    <a:pt x="543" y="371"/>
                    <a:pt x="543" y="232"/>
                  </a:cubicBezTo>
                  <a:cubicBezTo>
                    <a:pt x="543" y="103"/>
                    <a:pt x="439" y="0"/>
                    <a:pt x="312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4" name="Google Shape;16604;p22"/>
            <p:cNvSpPr/>
            <p:nvPr/>
          </p:nvSpPr>
          <p:spPr>
            <a:xfrm>
              <a:off x="1373500" y="4972125"/>
              <a:ext cx="19000" cy="16275"/>
            </a:xfrm>
            <a:custGeom>
              <a:avLst/>
              <a:gdLst/>
              <a:ahLst/>
              <a:cxnLst/>
              <a:rect l="l" t="t" r="r" b="b"/>
              <a:pathLst>
                <a:path w="760" h="651" extrusionOk="0">
                  <a:moveTo>
                    <a:pt x="436" y="0"/>
                  </a:moveTo>
                  <a:cubicBezTo>
                    <a:pt x="146" y="0"/>
                    <a:pt x="1" y="350"/>
                    <a:pt x="205" y="555"/>
                  </a:cubicBezTo>
                  <a:cubicBezTo>
                    <a:pt x="272" y="621"/>
                    <a:pt x="353" y="650"/>
                    <a:pt x="433" y="650"/>
                  </a:cubicBezTo>
                  <a:cubicBezTo>
                    <a:pt x="600" y="650"/>
                    <a:pt x="760" y="521"/>
                    <a:pt x="760" y="324"/>
                  </a:cubicBezTo>
                  <a:cubicBezTo>
                    <a:pt x="760" y="145"/>
                    <a:pt x="615" y="0"/>
                    <a:pt x="436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5" name="Google Shape;16605;p22"/>
            <p:cNvSpPr/>
            <p:nvPr/>
          </p:nvSpPr>
          <p:spPr>
            <a:xfrm>
              <a:off x="1658950" y="5074200"/>
              <a:ext cx="10850" cy="9325"/>
            </a:xfrm>
            <a:custGeom>
              <a:avLst/>
              <a:gdLst/>
              <a:ahLst/>
              <a:cxnLst/>
              <a:rect l="l" t="t" r="r" b="b"/>
              <a:pathLst>
                <a:path w="434" h="373" extrusionOk="0">
                  <a:moveTo>
                    <a:pt x="249" y="1"/>
                  </a:moveTo>
                  <a:cubicBezTo>
                    <a:pt x="83" y="1"/>
                    <a:pt x="0" y="200"/>
                    <a:pt x="117" y="318"/>
                  </a:cubicBezTo>
                  <a:cubicBezTo>
                    <a:pt x="155" y="355"/>
                    <a:pt x="201" y="372"/>
                    <a:pt x="246" y="372"/>
                  </a:cubicBezTo>
                  <a:cubicBezTo>
                    <a:pt x="342" y="372"/>
                    <a:pt x="434" y="298"/>
                    <a:pt x="434" y="186"/>
                  </a:cubicBezTo>
                  <a:cubicBezTo>
                    <a:pt x="434" y="83"/>
                    <a:pt x="350" y="1"/>
                    <a:pt x="249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6" name="Google Shape;16606;p22"/>
            <p:cNvSpPr/>
            <p:nvPr/>
          </p:nvSpPr>
          <p:spPr>
            <a:xfrm>
              <a:off x="1755250" y="4939625"/>
              <a:ext cx="41025" cy="39475"/>
            </a:xfrm>
            <a:custGeom>
              <a:avLst/>
              <a:gdLst/>
              <a:ahLst/>
              <a:cxnLst/>
              <a:rect l="l" t="t" r="r" b="b"/>
              <a:pathLst>
                <a:path w="1641" h="1579" extrusionOk="0">
                  <a:moveTo>
                    <a:pt x="851" y="1"/>
                  </a:moveTo>
                  <a:cubicBezTo>
                    <a:pt x="531" y="1"/>
                    <a:pt x="244" y="192"/>
                    <a:pt x="122" y="487"/>
                  </a:cubicBezTo>
                  <a:cubicBezTo>
                    <a:pt x="1" y="783"/>
                    <a:pt x="68" y="1122"/>
                    <a:pt x="294" y="1348"/>
                  </a:cubicBezTo>
                  <a:cubicBezTo>
                    <a:pt x="445" y="1498"/>
                    <a:pt x="647" y="1578"/>
                    <a:pt x="852" y="1578"/>
                  </a:cubicBezTo>
                  <a:cubicBezTo>
                    <a:pt x="954" y="1578"/>
                    <a:pt x="1056" y="1559"/>
                    <a:pt x="1153" y="1518"/>
                  </a:cubicBezTo>
                  <a:cubicBezTo>
                    <a:pt x="1448" y="1396"/>
                    <a:pt x="1641" y="1109"/>
                    <a:pt x="1641" y="789"/>
                  </a:cubicBezTo>
                  <a:cubicBezTo>
                    <a:pt x="1641" y="354"/>
                    <a:pt x="1286" y="1"/>
                    <a:pt x="851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7" name="Google Shape;16607;p22"/>
            <p:cNvSpPr/>
            <p:nvPr/>
          </p:nvSpPr>
          <p:spPr>
            <a:xfrm>
              <a:off x="1802050" y="4726175"/>
              <a:ext cx="20900" cy="20875"/>
            </a:xfrm>
            <a:custGeom>
              <a:avLst/>
              <a:gdLst/>
              <a:ahLst/>
              <a:cxnLst/>
              <a:rect l="l" t="t" r="r" b="b"/>
              <a:pathLst>
                <a:path w="836" h="835" extrusionOk="0">
                  <a:moveTo>
                    <a:pt x="417" y="0"/>
                  </a:moveTo>
                  <a:cubicBezTo>
                    <a:pt x="187" y="0"/>
                    <a:pt x="0" y="187"/>
                    <a:pt x="0" y="417"/>
                  </a:cubicBezTo>
                  <a:cubicBezTo>
                    <a:pt x="0" y="648"/>
                    <a:pt x="187" y="834"/>
                    <a:pt x="417" y="834"/>
                  </a:cubicBezTo>
                  <a:cubicBezTo>
                    <a:pt x="649" y="834"/>
                    <a:pt x="836" y="648"/>
                    <a:pt x="836" y="417"/>
                  </a:cubicBezTo>
                  <a:cubicBezTo>
                    <a:pt x="836" y="187"/>
                    <a:pt x="649" y="0"/>
                    <a:pt x="417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8" name="Google Shape;16608;p22"/>
            <p:cNvSpPr/>
            <p:nvPr/>
          </p:nvSpPr>
          <p:spPr>
            <a:xfrm>
              <a:off x="1413350" y="4412925"/>
              <a:ext cx="16300" cy="13950"/>
            </a:xfrm>
            <a:custGeom>
              <a:avLst/>
              <a:gdLst/>
              <a:ahLst/>
              <a:cxnLst/>
              <a:rect l="l" t="t" r="r" b="b"/>
              <a:pathLst>
                <a:path w="652" h="558" extrusionOk="0">
                  <a:moveTo>
                    <a:pt x="370" y="0"/>
                  </a:moveTo>
                  <a:cubicBezTo>
                    <a:pt x="124" y="0"/>
                    <a:pt x="1" y="300"/>
                    <a:pt x="175" y="476"/>
                  </a:cubicBezTo>
                  <a:cubicBezTo>
                    <a:pt x="232" y="532"/>
                    <a:pt x="302" y="557"/>
                    <a:pt x="370" y="557"/>
                  </a:cubicBezTo>
                  <a:cubicBezTo>
                    <a:pt x="514" y="557"/>
                    <a:pt x="652" y="446"/>
                    <a:pt x="652" y="278"/>
                  </a:cubicBezTo>
                  <a:cubicBezTo>
                    <a:pt x="652" y="124"/>
                    <a:pt x="526" y="0"/>
                    <a:pt x="372" y="0"/>
                  </a:cubicBezTo>
                  <a:cubicBezTo>
                    <a:pt x="372" y="0"/>
                    <a:pt x="371" y="0"/>
                    <a:pt x="370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9" name="Google Shape;16609;p22"/>
            <p:cNvSpPr/>
            <p:nvPr/>
          </p:nvSpPr>
          <p:spPr>
            <a:xfrm>
              <a:off x="1800475" y="4169250"/>
              <a:ext cx="10850" cy="9325"/>
            </a:xfrm>
            <a:custGeom>
              <a:avLst/>
              <a:gdLst/>
              <a:ahLst/>
              <a:cxnLst/>
              <a:rect l="l" t="t" r="r" b="b"/>
              <a:pathLst>
                <a:path w="434" h="373" extrusionOk="0">
                  <a:moveTo>
                    <a:pt x="249" y="1"/>
                  </a:moveTo>
                  <a:cubicBezTo>
                    <a:pt x="83" y="1"/>
                    <a:pt x="0" y="201"/>
                    <a:pt x="117" y="318"/>
                  </a:cubicBezTo>
                  <a:cubicBezTo>
                    <a:pt x="155" y="356"/>
                    <a:pt x="202" y="373"/>
                    <a:pt x="248" y="373"/>
                  </a:cubicBezTo>
                  <a:cubicBezTo>
                    <a:pt x="343" y="373"/>
                    <a:pt x="434" y="298"/>
                    <a:pt x="434" y="186"/>
                  </a:cubicBezTo>
                  <a:cubicBezTo>
                    <a:pt x="434" y="85"/>
                    <a:pt x="352" y="1"/>
                    <a:pt x="249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0" name="Google Shape;16610;p22"/>
            <p:cNvSpPr/>
            <p:nvPr/>
          </p:nvSpPr>
          <p:spPr>
            <a:xfrm>
              <a:off x="1934275" y="4357200"/>
              <a:ext cx="16300" cy="13950"/>
            </a:xfrm>
            <a:custGeom>
              <a:avLst/>
              <a:gdLst/>
              <a:ahLst/>
              <a:cxnLst/>
              <a:rect l="l" t="t" r="r" b="b"/>
              <a:pathLst>
                <a:path w="652" h="558" extrusionOk="0">
                  <a:moveTo>
                    <a:pt x="372" y="0"/>
                  </a:moveTo>
                  <a:cubicBezTo>
                    <a:pt x="124" y="0"/>
                    <a:pt x="0" y="301"/>
                    <a:pt x="176" y="476"/>
                  </a:cubicBezTo>
                  <a:cubicBezTo>
                    <a:pt x="233" y="533"/>
                    <a:pt x="303" y="558"/>
                    <a:pt x="371" y="558"/>
                  </a:cubicBezTo>
                  <a:cubicBezTo>
                    <a:pt x="514" y="558"/>
                    <a:pt x="651" y="448"/>
                    <a:pt x="652" y="280"/>
                  </a:cubicBezTo>
                  <a:cubicBezTo>
                    <a:pt x="652" y="126"/>
                    <a:pt x="526" y="0"/>
                    <a:pt x="372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1" name="Google Shape;16611;p22"/>
            <p:cNvSpPr/>
            <p:nvPr/>
          </p:nvSpPr>
          <p:spPr>
            <a:xfrm>
              <a:off x="1658150" y="3950000"/>
              <a:ext cx="16300" cy="13950"/>
            </a:xfrm>
            <a:custGeom>
              <a:avLst/>
              <a:gdLst/>
              <a:ahLst/>
              <a:cxnLst/>
              <a:rect l="l" t="t" r="r" b="b"/>
              <a:pathLst>
                <a:path w="652" h="558" extrusionOk="0">
                  <a:moveTo>
                    <a:pt x="373" y="0"/>
                  </a:moveTo>
                  <a:cubicBezTo>
                    <a:pt x="125" y="0"/>
                    <a:pt x="1" y="299"/>
                    <a:pt x="176" y="476"/>
                  </a:cubicBezTo>
                  <a:cubicBezTo>
                    <a:pt x="232" y="532"/>
                    <a:pt x="302" y="558"/>
                    <a:pt x="370" y="558"/>
                  </a:cubicBezTo>
                  <a:cubicBezTo>
                    <a:pt x="514" y="558"/>
                    <a:pt x="651" y="446"/>
                    <a:pt x="651" y="278"/>
                  </a:cubicBezTo>
                  <a:cubicBezTo>
                    <a:pt x="651" y="124"/>
                    <a:pt x="527" y="0"/>
                    <a:pt x="373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2" name="Google Shape;16612;p22"/>
            <p:cNvSpPr/>
            <p:nvPr/>
          </p:nvSpPr>
          <p:spPr>
            <a:xfrm>
              <a:off x="2462100" y="3900600"/>
              <a:ext cx="19650" cy="19625"/>
            </a:xfrm>
            <a:custGeom>
              <a:avLst/>
              <a:gdLst/>
              <a:ahLst/>
              <a:cxnLst/>
              <a:rect l="l" t="t" r="r" b="b"/>
              <a:pathLst>
                <a:path w="786" h="785" extrusionOk="0">
                  <a:moveTo>
                    <a:pt x="394" y="0"/>
                  </a:moveTo>
                  <a:cubicBezTo>
                    <a:pt x="177" y="0"/>
                    <a:pt x="1" y="175"/>
                    <a:pt x="1" y="392"/>
                  </a:cubicBezTo>
                  <a:cubicBezTo>
                    <a:pt x="1" y="609"/>
                    <a:pt x="177" y="785"/>
                    <a:pt x="394" y="785"/>
                  </a:cubicBezTo>
                  <a:cubicBezTo>
                    <a:pt x="611" y="785"/>
                    <a:pt x="785" y="609"/>
                    <a:pt x="785" y="392"/>
                  </a:cubicBezTo>
                  <a:cubicBezTo>
                    <a:pt x="785" y="175"/>
                    <a:pt x="611" y="0"/>
                    <a:pt x="394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3" name="Google Shape;16613;p22"/>
            <p:cNvSpPr/>
            <p:nvPr/>
          </p:nvSpPr>
          <p:spPr>
            <a:xfrm>
              <a:off x="2563500" y="4203050"/>
              <a:ext cx="19625" cy="19625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392" y="0"/>
                  </a:moveTo>
                  <a:cubicBezTo>
                    <a:pt x="175" y="0"/>
                    <a:pt x="0" y="177"/>
                    <a:pt x="0" y="393"/>
                  </a:cubicBezTo>
                  <a:cubicBezTo>
                    <a:pt x="0" y="610"/>
                    <a:pt x="175" y="785"/>
                    <a:pt x="392" y="785"/>
                  </a:cubicBezTo>
                  <a:cubicBezTo>
                    <a:pt x="609" y="785"/>
                    <a:pt x="785" y="610"/>
                    <a:pt x="785" y="393"/>
                  </a:cubicBezTo>
                  <a:cubicBezTo>
                    <a:pt x="785" y="177"/>
                    <a:pt x="609" y="0"/>
                    <a:pt x="392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4" name="Google Shape;16614;p22"/>
            <p:cNvSpPr/>
            <p:nvPr/>
          </p:nvSpPr>
          <p:spPr>
            <a:xfrm>
              <a:off x="2720450" y="4516975"/>
              <a:ext cx="26200" cy="26175"/>
            </a:xfrm>
            <a:custGeom>
              <a:avLst/>
              <a:gdLst/>
              <a:ahLst/>
              <a:cxnLst/>
              <a:rect l="l" t="t" r="r" b="b"/>
              <a:pathLst>
                <a:path w="1048" h="1047" extrusionOk="0">
                  <a:moveTo>
                    <a:pt x="524" y="0"/>
                  </a:moveTo>
                  <a:cubicBezTo>
                    <a:pt x="235" y="0"/>
                    <a:pt x="1" y="235"/>
                    <a:pt x="1" y="523"/>
                  </a:cubicBezTo>
                  <a:cubicBezTo>
                    <a:pt x="1" y="813"/>
                    <a:pt x="235" y="1046"/>
                    <a:pt x="524" y="1046"/>
                  </a:cubicBezTo>
                  <a:cubicBezTo>
                    <a:pt x="812" y="1046"/>
                    <a:pt x="1047" y="813"/>
                    <a:pt x="1047" y="523"/>
                  </a:cubicBezTo>
                  <a:cubicBezTo>
                    <a:pt x="1047" y="235"/>
                    <a:pt x="812" y="0"/>
                    <a:pt x="524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5" name="Google Shape;16615;p22"/>
            <p:cNvSpPr/>
            <p:nvPr/>
          </p:nvSpPr>
          <p:spPr>
            <a:xfrm>
              <a:off x="2368900" y="4718100"/>
              <a:ext cx="36000" cy="35975"/>
            </a:xfrm>
            <a:custGeom>
              <a:avLst/>
              <a:gdLst/>
              <a:ahLst/>
              <a:cxnLst/>
              <a:rect l="l" t="t" r="r" b="b"/>
              <a:pathLst>
                <a:path w="1440" h="1439" extrusionOk="0">
                  <a:moveTo>
                    <a:pt x="721" y="0"/>
                  </a:moveTo>
                  <a:cubicBezTo>
                    <a:pt x="323" y="0"/>
                    <a:pt x="0" y="322"/>
                    <a:pt x="0" y="719"/>
                  </a:cubicBezTo>
                  <a:cubicBezTo>
                    <a:pt x="0" y="1117"/>
                    <a:pt x="323" y="1438"/>
                    <a:pt x="721" y="1438"/>
                  </a:cubicBezTo>
                  <a:cubicBezTo>
                    <a:pt x="1119" y="1438"/>
                    <a:pt x="1440" y="1117"/>
                    <a:pt x="1440" y="719"/>
                  </a:cubicBezTo>
                  <a:cubicBezTo>
                    <a:pt x="1440" y="322"/>
                    <a:pt x="1119" y="0"/>
                    <a:pt x="721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6" name="Google Shape;16616;p22"/>
            <p:cNvSpPr/>
            <p:nvPr/>
          </p:nvSpPr>
          <p:spPr>
            <a:xfrm>
              <a:off x="2207575" y="4351850"/>
              <a:ext cx="19100" cy="16375"/>
            </a:xfrm>
            <a:custGeom>
              <a:avLst/>
              <a:gdLst/>
              <a:ahLst/>
              <a:cxnLst/>
              <a:rect l="l" t="t" r="r" b="b"/>
              <a:pathLst>
                <a:path w="764" h="655" extrusionOk="0">
                  <a:moveTo>
                    <a:pt x="437" y="1"/>
                  </a:moveTo>
                  <a:cubicBezTo>
                    <a:pt x="145" y="1"/>
                    <a:pt x="0" y="352"/>
                    <a:pt x="206" y="558"/>
                  </a:cubicBezTo>
                  <a:cubicBezTo>
                    <a:pt x="273" y="625"/>
                    <a:pt x="355" y="655"/>
                    <a:pt x="435" y="655"/>
                  </a:cubicBezTo>
                  <a:cubicBezTo>
                    <a:pt x="603" y="655"/>
                    <a:pt x="764" y="524"/>
                    <a:pt x="764" y="328"/>
                  </a:cubicBezTo>
                  <a:cubicBezTo>
                    <a:pt x="764" y="147"/>
                    <a:pt x="617" y="1"/>
                    <a:pt x="437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7" name="Google Shape;16617;p22"/>
            <p:cNvSpPr/>
            <p:nvPr/>
          </p:nvSpPr>
          <p:spPr>
            <a:xfrm>
              <a:off x="2638125" y="4976450"/>
              <a:ext cx="26750" cy="22925"/>
            </a:xfrm>
            <a:custGeom>
              <a:avLst/>
              <a:gdLst/>
              <a:ahLst/>
              <a:cxnLst/>
              <a:rect l="l" t="t" r="r" b="b"/>
              <a:pathLst>
                <a:path w="1070" h="917" extrusionOk="0">
                  <a:moveTo>
                    <a:pt x="612" y="0"/>
                  </a:moveTo>
                  <a:cubicBezTo>
                    <a:pt x="204" y="0"/>
                    <a:pt x="0" y="492"/>
                    <a:pt x="289" y="781"/>
                  </a:cubicBezTo>
                  <a:cubicBezTo>
                    <a:pt x="382" y="874"/>
                    <a:pt x="497" y="916"/>
                    <a:pt x="610" y="916"/>
                  </a:cubicBezTo>
                  <a:cubicBezTo>
                    <a:pt x="844" y="916"/>
                    <a:pt x="1069" y="734"/>
                    <a:pt x="1069" y="458"/>
                  </a:cubicBezTo>
                  <a:cubicBezTo>
                    <a:pt x="1069" y="205"/>
                    <a:pt x="864" y="0"/>
                    <a:pt x="612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8" name="Google Shape;16618;p22"/>
            <p:cNvSpPr/>
            <p:nvPr/>
          </p:nvSpPr>
          <p:spPr>
            <a:xfrm>
              <a:off x="2025650" y="5192275"/>
              <a:ext cx="40825" cy="39250"/>
            </a:xfrm>
            <a:custGeom>
              <a:avLst/>
              <a:gdLst/>
              <a:ahLst/>
              <a:cxnLst/>
              <a:rect l="l" t="t" r="r" b="b"/>
              <a:pathLst>
                <a:path w="1633" h="1570" extrusionOk="0">
                  <a:moveTo>
                    <a:pt x="848" y="0"/>
                  </a:moveTo>
                  <a:cubicBezTo>
                    <a:pt x="529" y="0"/>
                    <a:pt x="244" y="190"/>
                    <a:pt x="123" y="485"/>
                  </a:cubicBezTo>
                  <a:cubicBezTo>
                    <a:pt x="0" y="778"/>
                    <a:pt x="67" y="1115"/>
                    <a:pt x="292" y="1340"/>
                  </a:cubicBezTo>
                  <a:cubicBezTo>
                    <a:pt x="443" y="1490"/>
                    <a:pt x="643" y="1570"/>
                    <a:pt x="848" y="1570"/>
                  </a:cubicBezTo>
                  <a:cubicBezTo>
                    <a:pt x="949" y="1570"/>
                    <a:pt x="1051" y="1550"/>
                    <a:pt x="1148" y="1510"/>
                  </a:cubicBezTo>
                  <a:cubicBezTo>
                    <a:pt x="1441" y="1387"/>
                    <a:pt x="1632" y="1102"/>
                    <a:pt x="1632" y="785"/>
                  </a:cubicBezTo>
                  <a:cubicBezTo>
                    <a:pt x="1632" y="352"/>
                    <a:pt x="1281" y="0"/>
                    <a:pt x="848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9" name="Google Shape;16619;p22"/>
            <p:cNvSpPr/>
            <p:nvPr/>
          </p:nvSpPr>
          <p:spPr>
            <a:xfrm>
              <a:off x="2883350" y="4786750"/>
              <a:ext cx="26800" cy="22950"/>
            </a:xfrm>
            <a:custGeom>
              <a:avLst/>
              <a:gdLst/>
              <a:ahLst/>
              <a:cxnLst/>
              <a:rect l="l" t="t" r="r" b="b"/>
              <a:pathLst>
                <a:path w="1072" h="918" extrusionOk="0">
                  <a:moveTo>
                    <a:pt x="614" y="0"/>
                  </a:moveTo>
                  <a:cubicBezTo>
                    <a:pt x="206" y="0"/>
                    <a:pt x="1" y="494"/>
                    <a:pt x="289" y="782"/>
                  </a:cubicBezTo>
                  <a:cubicBezTo>
                    <a:pt x="383" y="876"/>
                    <a:pt x="497" y="917"/>
                    <a:pt x="610" y="917"/>
                  </a:cubicBezTo>
                  <a:cubicBezTo>
                    <a:pt x="845" y="917"/>
                    <a:pt x="1071" y="735"/>
                    <a:pt x="1071" y="459"/>
                  </a:cubicBezTo>
                  <a:cubicBezTo>
                    <a:pt x="1071" y="205"/>
                    <a:pt x="866" y="0"/>
                    <a:pt x="614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0" name="Google Shape;16620;p22"/>
            <p:cNvSpPr/>
            <p:nvPr/>
          </p:nvSpPr>
          <p:spPr>
            <a:xfrm>
              <a:off x="3026200" y="5107250"/>
              <a:ext cx="42550" cy="42525"/>
            </a:xfrm>
            <a:custGeom>
              <a:avLst/>
              <a:gdLst/>
              <a:ahLst/>
              <a:cxnLst/>
              <a:rect l="l" t="t" r="r" b="b"/>
              <a:pathLst>
                <a:path w="1702" h="1701" extrusionOk="0">
                  <a:moveTo>
                    <a:pt x="851" y="0"/>
                  </a:moveTo>
                  <a:cubicBezTo>
                    <a:pt x="381" y="0"/>
                    <a:pt x="0" y="380"/>
                    <a:pt x="0" y="850"/>
                  </a:cubicBezTo>
                  <a:cubicBezTo>
                    <a:pt x="0" y="1319"/>
                    <a:pt x="381" y="1700"/>
                    <a:pt x="851" y="1700"/>
                  </a:cubicBezTo>
                  <a:cubicBezTo>
                    <a:pt x="1320" y="1700"/>
                    <a:pt x="1701" y="1319"/>
                    <a:pt x="1701" y="850"/>
                  </a:cubicBezTo>
                  <a:cubicBezTo>
                    <a:pt x="1701" y="380"/>
                    <a:pt x="1320" y="0"/>
                    <a:pt x="851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1" name="Google Shape;16621;p22"/>
            <p:cNvSpPr/>
            <p:nvPr/>
          </p:nvSpPr>
          <p:spPr>
            <a:xfrm>
              <a:off x="3206400" y="4654350"/>
              <a:ext cx="34025" cy="32700"/>
            </a:xfrm>
            <a:custGeom>
              <a:avLst/>
              <a:gdLst/>
              <a:ahLst/>
              <a:cxnLst/>
              <a:rect l="l" t="t" r="r" b="b"/>
              <a:pathLst>
                <a:path w="1361" h="1308" extrusionOk="0">
                  <a:moveTo>
                    <a:pt x="706" y="0"/>
                  </a:moveTo>
                  <a:cubicBezTo>
                    <a:pt x="441" y="0"/>
                    <a:pt x="204" y="159"/>
                    <a:pt x="102" y="404"/>
                  </a:cubicBezTo>
                  <a:cubicBezTo>
                    <a:pt x="0" y="647"/>
                    <a:pt x="57" y="928"/>
                    <a:pt x="244" y="1115"/>
                  </a:cubicBezTo>
                  <a:cubicBezTo>
                    <a:pt x="369" y="1241"/>
                    <a:pt x="536" y="1308"/>
                    <a:pt x="705" y="1308"/>
                  </a:cubicBezTo>
                  <a:cubicBezTo>
                    <a:pt x="790" y="1308"/>
                    <a:pt x="875" y="1291"/>
                    <a:pt x="956" y="1257"/>
                  </a:cubicBezTo>
                  <a:cubicBezTo>
                    <a:pt x="1201" y="1157"/>
                    <a:pt x="1361" y="918"/>
                    <a:pt x="1361" y="653"/>
                  </a:cubicBezTo>
                  <a:cubicBezTo>
                    <a:pt x="1361" y="293"/>
                    <a:pt x="1068" y="0"/>
                    <a:pt x="706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2" name="Google Shape;16622;p22"/>
            <p:cNvSpPr/>
            <p:nvPr/>
          </p:nvSpPr>
          <p:spPr>
            <a:xfrm>
              <a:off x="2963475" y="4283175"/>
              <a:ext cx="26800" cy="22925"/>
            </a:xfrm>
            <a:custGeom>
              <a:avLst/>
              <a:gdLst/>
              <a:ahLst/>
              <a:cxnLst/>
              <a:rect l="l" t="t" r="r" b="b"/>
              <a:pathLst>
                <a:path w="1072" h="917" extrusionOk="0">
                  <a:moveTo>
                    <a:pt x="614" y="0"/>
                  </a:moveTo>
                  <a:cubicBezTo>
                    <a:pt x="206" y="0"/>
                    <a:pt x="1" y="493"/>
                    <a:pt x="289" y="782"/>
                  </a:cubicBezTo>
                  <a:cubicBezTo>
                    <a:pt x="383" y="875"/>
                    <a:pt x="497" y="917"/>
                    <a:pt x="610" y="917"/>
                  </a:cubicBezTo>
                  <a:cubicBezTo>
                    <a:pt x="845" y="917"/>
                    <a:pt x="1071" y="734"/>
                    <a:pt x="1071" y="459"/>
                  </a:cubicBezTo>
                  <a:cubicBezTo>
                    <a:pt x="1071" y="205"/>
                    <a:pt x="866" y="0"/>
                    <a:pt x="614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3" name="Google Shape;16623;p22"/>
            <p:cNvSpPr/>
            <p:nvPr/>
          </p:nvSpPr>
          <p:spPr>
            <a:xfrm>
              <a:off x="3384275" y="5113800"/>
              <a:ext cx="26200" cy="26175"/>
            </a:xfrm>
            <a:custGeom>
              <a:avLst/>
              <a:gdLst/>
              <a:ahLst/>
              <a:cxnLst/>
              <a:rect l="l" t="t" r="r" b="b"/>
              <a:pathLst>
                <a:path w="1048" h="1047" extrusionOk="0">
                  <a:moveTo>
                    <a:pt x="524" y="0"/>
                  </a:moveTo>
                  <a:cubicBezTo>
                    <a:pt x="234" y="0"/>
                    <a:pt x="1" y="233"/>
                    <a:pt x="1" y="523"/>
                  </a:cubicBezTo>
                  <a:cubicBezTo>
                    <a:pt x="1" y="812"/>
                    <a:pt x="234" y="1046"/>
                    <a:pt x="524" y="1046"/>
                  </a:cubicBezTo>
                  <a:cubicBezTo>
                    <a:pt x="813" y="1046"/>
                    <a:pt x="1047" y="812"/>
                    <a:pt x="1047" y="523"/>
                  </a:cubicBezTo>
                  <a:cubicBezTo>
                    <a:pt x="1047" y="233"/>
                    <a:pt x="813" y="0"/>
                    <a:pt x="524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4" name="Google Shape;16624;p22"/>
            <p:cNvSpPr/>
            <p:nvPr/>
          </p:nvSpPr>
          <p:spPr>
            <a:xfrm>
              <a:off x="3474275" y="4366575"/>
              <a:ext cx="40825" cy="39250"/>
            </a:xfrm>
            <a:custGeom>
              <a:avLst/>
              <a:gdLst/>
              <a:ahLst/>
              <a:cxnLst/>
              <a:rect l="l" t="t" r="r" b="b"/>
              <a:pathLst>
                <a:path w="1633" h="1570" extrusionOk="0">
                  <a:moveTo>
                    <a:pt x="848" y="1"/>
                  </a:moveTo>
                  <a:cubicBezTo>
                    <a:pt x="530" y="1"/>
                    <a:pt x="244" y="191"/>
                    <a:pt x="123" y="485"/>
                  </a:cubicBezTo>
                  <a:cubicBezTo>
                    <a:pt x="1" y="778"/>
                    <a:pt x="68" y="1116"/>
                    <a:pt x="292" y="1340"/>
                  </a:cubicBezTo>
                  <a:cubicBezTo>
                    <a:pt x="443" y="1490"/>
                    <a:pt x="644" y="1570"/>
                    <a:pt x="848" y="1570"/>
                  </a:cubicBezTo>
                  <a:cubicBezTo>
                    <a:pt x="949" y="1570"/>
                    <a:pt x="1051" y="1551"/>
                    <a:pt x="1149" y="1511"/>
                  </a:cubicBezTo>
                  <a:cubicBezTo>
                    <a:pt x="1442" y="1388"/>
                    <a:pt x="1633" y="1102"/>
                    <a:pt x="1633" y="785"/>
                  </a:cubicBezTo>
                  <a:cubicBezTo>
                    <a:pt x="1633" y="352"/>
                    <a:pt x="1282" y="1"/>
                    <a:pt x="848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5" name="Google Shape;16625;p22"/>
            <p:cNvSpPr/>
            <p:nvPr/>
          </p:nvSpPr>
          <p:spPr>
            <a:xfrm>
              <a:off x="3092150" y="3936550"/>
              <a:ext cx="7650" cy="6575"/>
            </a:xfrm>
            <a:custGeom>
              <a:avLst/>
              <a:gdLst/>
              <a:ahLst/>
              <a:cxnLst/>
              <a:rect l="l" t="t" r="r" b="b"/>
              <a:pathLst>
                <a:path w="306" h="263" extrusionOk="0">
                  <a:moveTo>
                    <a:pt x="175" y="0"/>
                  </a:moveTo>
                  <a:cubicBezTo>
                    <a:pt x="59" y="0"/>
                    <a:pt x="1" y="141"/>
                    <a:pt x="83" y="223"/>
                  </a:cubicBezTo>
                  <a:cubicBezTo>
                    <a:pt x="110" y="250"/>
                    <a:pt x="143" y="262"/>
                    <a:pt x="175" y="262"/>
                  </a:cubicBezTo>
                  <a:cubicBezTo>
                    <a:pt x="242" y="262"/>
                    <a:pt x="306" y="210"/>
                    <a:pt x="306" y="132"/>
                  </a:cubicBezTo>
                  <a:cubicBezTo>
                    <a:pt x="306" y="59"/>
                    <a:pt x="247" y="0"/>
                    <a:pt x="175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6" name="Google Shape;16626;p22"/>
            <p:cNvSpPr/>
            <p:nvPr/>
          </p:nvSpPr>
          <p:spPr>
            <a:xfrm>
              <a:off x="2818525" y="3531050"/>
              <a:ext cx="11500" cy="9850"/>
            </a:xfrm>
            <a:custGeom>
              <a:avLst/>
              <a:gdLst/>
              <a:ahLst/>
              <a:cxnLst/>
              <a:rect l="l" t="t" r="r" b="b"/>
              <a:pathLst>
                <a:path w="460" h="394" extrusionOk="0">
                  <a:moveTo>
                    <a:pt x="263" y="1"/>
                  </a:moveTo>
                  <a:cubicBezTo>
                    <a:pt x="88" y="1"/>
                    <a:pt x="0" y="212"/>
                    <a:pt x="124" y="336"/>
                  </a:cubicBezTo>
                  <a:cubicBezTo>
                    <a:pt x="164" y="376"/>
                    <a:pt x="213" y="394"/>
                    <a:pt x="262" y="394"/>
                  </a:cubicBezTo>
                  <a:cubicBezTo>
                    <a:pt x="363" y="394"/>
                    <a:pt x="459" y="315"/>
                    <a:pt x="459" y="197"/>
                  </a:cubicBezTo>
                  <a:cubicBezTo>
                    <a:pt x="459" y="89"/>
                    <a:pt x="371" y="1"/>
                    <a:pt x="263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7" name="Google Shape;16627;p22"/>
            <p:cNvSpPr/>
            <p:nvPr/>
          </p:nvSpPr>
          <p:spPr>
            <a:xfrm>
              <a:off x="3405525" y="3565400"/>
              <a:ext cx="16375" cy="16350"/>
            </a:xfrm>
            <a:custGeom>
              <a:avLst/>
              <a:gdLst/>
              <a:ahLst/>
              <a:cxnLst/>
              <a:rect l="l" t="t" r="r" b="b"/>
              <a:pathLst>
                <a:path w="655" h="654" extrusionOk="0">
                  <a:moveTo>
                    <a:pt x="327" y="1"/>
                  </a:moveTo>
                  <a:cubicBezTo>
                    <a:pt x="147" y="1"/>
                    <a:pt x="0" y="147"/>
                    <a:pt x="0" y="327"/>
                  </a:cubicBezTo>
                  <a:cubicBezTo>
                    <a:pt x="0" y="508"/>
                    <a:pt x="147" y="654"/>
                    <a:pt x="327" y="654"/>
                  </a:cubicBezTo>
                  <a:cubicBezTo>
                    <a:pt x="508" y="654"/>
                    <a:pt x="655" y="508"/>
                    <a:pt x="655" y="327"/>
                  </a:cubicBezTo>
                  <a:cubicBezTo>
                    <a:pt x="655" y="147"/>
                    <a:pt x="508" y="1"/>
                    <a:pt x="327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8" name="Google Shape;16628;p22"/>
            <p:cNvSpPr/>
            <p:nvPr/>
          </p:nvSpPr>
          <p:spPr>
            <a:xfrm>
              <a:off x="3703100" y="3900600"/>
              <a:ext cx="9825" cy="9800"/>
            </a:xfrm>
            <a:custGeom>
              <a:avLst/>
              <a:gdLst/>
              <a:ahLst/>
              <a:cxnLst/>
              <a:rect l="l" t="t" r="r" b="b"/>
              <a:pathLst>
                <a:path w="393" h="392" extrusionOk="0">
                  <a:moveTo>
                    <a:pt x="197" y="0"/>
                  </a:moveTo>
                  <a:cubicBezTo>
                    <a:pt x="89" y="0"/>
                    <a:pt x="1" y="87"/>
                    <a:pt x="1" y="196"/>
                  </a:cubicBezTo>
                  <a:cubicBezTo>
                    <a:pt x="1" y="304"/>
                    <a:pt x="89" y="392"/>
                    <a:pt x="197" y="392"/>
                  </a:cubicBezTo>
                  <a:cubicBezTo>
                    <a:pt x="306" y="392"/>
                    <a:pt x="392" y="304"/>
                    <a:pt x="392" y="196"/>
                  </a:cubicBezTo>
                  <a:cubicBezTo>
                    <a:pt x="392" y="87"/>
                    <a:pt x="306" y="0"/>
                    <a:pt x="197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9" name="Google Shape;16629;p22"/>
            <p:cNvSpPr/>
            <p:nvPr/>
          </p:nvSpPr>
          <p:spPr>
            <a:xfrm>
              <a:off x="3787750" y="4132075"/>
              <a:ext cx="16775" cy="16775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335" y="0"/>
                  </a:moveTo>
                  <a:cubicBezTo>
                    <a:pt x="150" y="0"/>
                    <a:pt x="1" y="150"/>
                    <a:pt x="1" y="335"/>
                  </a:cubicBezTo>
                  <a:cubicBezTo>
                    <a:pt x="1" y="521"/>
                    <a:pt x="150" y="670"/>
                    <a:pt x="335" y="670"/>
                  </a:cubicBezTo>
                  <a:cubicBezTo>
                    <a:pt x="521" y="670"/>
                    <a:pt x="670" y="521"/>
                    <a:pt x="670" y="335"/>
                  </a:cubicBezTo>
                  <a:cubicBezTo>
                    <a:pt x="670" y="150"/>
                    <a:pt x="521" y="0"/>
                    <a:pt x="335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0" name="Google Shape;16630;p22"/>
            <p:cNvSpPr/>
            <p:nvPr/>
          </p:nvSpPr>
          <p:spPr>
            <a:xfrm>
              <a:off x="4205950" y="3709650"/>
              <a:ext cx="29350" cy="25125"/>
            </a:xfrm>
            <a:custGeom>
              <a:avLst/>
              <a:gdLst/>
              <a:ahLst/>
              <a:cxnLst/>
              <a:rect l="l" t="t" r="r" b="b"/>
              <a:pathLst>
                <a:path w="1174" h="1005" extrusionOk="0">
                  <a:moveTo>
                    <a:pt x="671" y="1"/>
                  </a:moveTo>
                  <a:cubicBezTo>
                    <a:pt x="224" y="1"/>
                    <a:pt x="0" y="542"/>
                    <a:pt x="316" y="857"/>
                  </a:cubicBezTo>
                  <a:cubicBezTo>
                    <a:pt x="412" y="954"/>
                    <a:pt x="541" y="1005"/>
                    <a:pt x="671" y="1005"/>
                  </a:cubicBezTo>
                  <a:cubicBezTo>
                    <a:pt x="736" y="1005"/>
                    <a:pt x="801" y="992"/>
                    <a:pt x="863" y="967"/>
                  </a:cubicBezTo>
                  <a:cubicBezTo>
                    <a:pt x="1051" y="889"/>
                    <a:pt x="1174" y="707"/>
                    <a:pt x="1174" y="503"/>
                  </a:cubicBezTo>
                  <a:cubicBezTo>
                    <a:pt x="1174" y="225"/>
                    <a:pt x="948" y="1"/>
                    <a:pt x="671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1" name="Google Shape;16631;p22"/>
            <p:cNvSpPr/>
            <p:nvPr/>
          </p:nvSpPr>
          <p:spPr>
            <a:xfrm>
              <a:off x="4215000" y="4305625"/>
              <a:ext cx="9850" cy="8450"/>
            </a:xfrm>
            <a:custGeom>
              <a:avLst/>
              <a:gdLst/>
              <a:ahLst/>
              <a:cxnLst/>
              <a:rect l="l" t="t" r="r" b="b"/>
              <a:pathLst>
                <a:path w="394" h="338" extrusionOk="0">
                  <a:moveTo>
                    <a:pt x="224" y="1"/>
                  </a:moveTo>
                  <a:cubicBezTo>
                    <a:pt x="76" y="1"/>
                    <a:pt x="0" y="182"/>
                    <a:pt x="106" y="288"/>
                  </a:cubicBezTo>
                  <a:cubicBezTo>
                    <a:pt x="140" y="322"/>
                    <a:pt x="182" y="337"/>
                    <a:pt x="223" y="337"/>
                  </a:cubicBezTo>
                  <a:cubicBezTo>
                    <a:pt x="310" y="337"/>
                    <a:pt x="393" y="271"/>
                    <a:pt x="393" y="169"/>
                  </a:cubicBezTo>
                  <a:cubicBezTo>
                    <a:pt x="393" y="77"/>
                    <a:pt x="318" y="1"/>
                    <a:pt x="226" y="1"/>
                  </a:cubicBezTo>
                  <a:cubicBezTo>
                    <a:pt x="225" y="1"/>
                    <a:pt x="224" y="1"/>
                    <a:pt x="224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2" name="Google Shape;16632;p22"/>
            <p:cNvSpPr/>
            <p:nvPr/>
          </p:nvSpPr>
          <p:spPr>
            <a:xfrm>
              <a:off x="4140425" y="4654875"/>
              <a:ext cx="19575" cy="16750"/>
            </a:xfrm>
            <a:custGeom>
              <a:avLst/>
              <a:gdLst/>
              <a:ahLst/>
              <a:cxnLst/>
              <a:rect l="l" t="t" r="r" b="b"/>
              <a:pathLst>
                <a:path w="783" h="670" extrusionOk="0">
                  <a:moveTo>
                    <a:pt x="448" y="0"/>
                  </a:moveTo>
                  <a:cubicBezTo>
                    <a:pt x="150" y="0"/>
                    <a:pt x="1" y="360"/>
                    <a:pt x="211" y="571"/>
                  </a:cubicBezTo>
                  <a:cubicBezTo>
                    <a:pt x="280" y="639"/>
                    <a:pt x="363" y="670"/>
                    <a:pt x="446" y="670"/>
                  </a:cubicBezTo>
                  <a:cubicBezTo>
                    <a:pt x="617" y="670"/>
                    <a:pt x="782" y="536"/>
                    <a:pt x="782" y="335"/>
                  </a:cubicBezTo>
                  <a:cubicBezTo>
                    <a:pt x="782" y="150"/>
                    <a:pt x="633" y="0"/>
                    <a:pt x="448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3" name="Google Shape;16633;p22"/>
            <p:cNvSpPr/>
            <p:nvPr/>
          </p:nvSpPr>
          <p:spPr>
            <a:xfrm>
              <a:off x="4108475" y="5022950"/>
              <a:ext cx="34825" cy="33450"/>
            </a:xfrm>
            <a:custGeom>
              <a:avLst/>
              <a:gdLst/>
              <a:ahLst/>
              <a:cxnLst/>
              <a:rect l="l" t="t" r="r" b="b"/>
              <a:pathLst>
                <a:path w="1393" h="1338" extrusionOk="0">
                  <a:moveTo>
                    <a:pt x="723" y="0"/>
                  </a:moveTo>
                  <a:cubicBezTo>
                    <a:pt x="452" y="0"/>
                    <a:pt x="208" y="163"/>
                    <a:pt x="104" y="413"/>
                  </a:cubicBezTo>
                  <a:cubicBezTo>
                    <a:pt x="1" y="662"/>
                    <a:pt x="57" y="951"/>
                    <a:pt x="249" y="1142"/>
                  </a:cubicBezTo>
                  <a:cubicBezTo>
                    <a:pt x="377" y="1270"/>
                    <a:pt x="548" y="1338"/>
                    <a:pt x="722" y="1338"/>
                  </a:cubicBezTo>
                  <a:cubicBezTo>
                    <a:pt x="809" y="1338"/>
                    <a:pt x="895" y="1321"/>
                    <a:pt x="978" y="1287"/>
                  </a:cubicBezTo>
                  <a:cubicBezTo>
                    <a:pt x="1228" y="1182"/>
                    <a:pt x="1392" y="939"/>
                    <a:pt x="1392" y="668"/>
                  </a:cubicBezTo>
                  <a:cubicBezTo>
                    <a:pt x="1392" y="299"/>
                    <a:pt x="1092" y="0"/>
                    <a:pt x="723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4" name="Google Shape;16634;p22"/>
            <p:cNvSpPr/>
            <p:nvPr/>
          </p:nvSpPr>
          <p:spPr>
            <a:xfrm>
              <a:off x="4428600" y="4832650"/>
              <a:ext cx="30450" cy="29275"/>
            </a:xfrm>
            <a:custGeom>
              <a:avLst/>
              <a:gdLst/>
              <a:ahLst/>
              <a:cxnLst/>
              <a:rect l="l" t="t" r="r" b="b"/>
              <a:pathLst>
                <a:path w="1218" h="1171" extrusionOk="0">
                  <a:moveTo>
                    <a:pt x="628" y="0"/>
                  </a:moveTo>
                  <a:cubicBezTo>
                    <a:pt x="393" y="0"/>
                    <a:pt x="181" y="143"/>
                    <a:pt x="90" y="360"/>
                  </a:cubicBezTo>
                  <a:cubicBezTo>
                    <a:pt x="1" y="580"/>
                    <a:pt x="50" y="831"/>
                    <a:pt x="217" y="999"/>
                  </a:cubicBezTo>
                  <a:cubicBezTo>
                    <a:pt x="329" y="1111"/>
                    <a:pt x="480" y="1171"/>
                    <a:pt x="632" y="1171"/>
                  </a:cubicBezTo>
                  <a:cubicBezTo>
                    <a:pt x="707" y="1171"/>
                    <a:pt x="783" y="1156"/>
                    <a:pt x="856" y="1126"/>
                  </a:cubicBezTo>
                  <a:cubicBezTo>
                    <a:pt x="1074" y="1036"/>
                    <a:pt x="1217" y="822"/>
                    <a:pt x="1217" y="585"/>
                  </a:cubicBezTo>
                  <a:cubicBezTo>
                    <a:pt x="1217" y="263"/>
                    <a:pt x="957" y="0"/>
                    <a:pt x="634" y="0"/>
                  </a:cubicBezTo>
                  <a:cubicBezTo>
                    <a:pt x="633" y="0"/>
                    <a:pt x="632" y="0"/>
                    <a:pt x="631" y="0"/>
                  </a:cubicBezTo>
                  <a:cubicBezTo>
                    <a:pt x="630" y="0"/>
                    <a:pt x="629" y="0"/>
                    <a:pt x="628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5" name="Google Shape;16635;p22"/>
            <p:cNvSpPr/>
            <p:nvPr/>
          </p:nvSpPr>
          <p:spPr>
            <a:xfrm>
              <a:off x="4468750" y="4544050"/>
              <a:ext cx="19550" cy="16775"/>
            </a:xfrm>
            <a:custGeom>
              <a:avLst/>
              <a:gdLst/>
              <a:ahLst/>
              <a:cxnLst/>
              <a:rect l="l" t="t" r="r" b="b"/>
              <a:pathLst>
                <a:path w="782" h="671" extrusionOk="0">
                  <a:moveTo>
                    <a:pt x="449" y="1"/>
                  </a:moveTo>
                  <a:cubicBezTo>
                    <a:pt x="150" y="1"/>
                    <a:pt x="0" y="361"/>
                    <a:pt x="211" y="572"/>
                  </a:cubicBezTo>
                  <a:cubicBezTo>
                    <a:pt x="279" y="640"/>
                    <a:pt x="363" y="670"/>
                    <a:pt x="445" y="670"/>
                  </a:cubicBezTo>
                  <a:cubicBezTo>
                    <a:pt x="617" y="670"/>
                    <a:pt x="782" y="537"/>
                    <a:pt x="782" y="334"/>
                  </a:cubicBezTo>
                  <a:cubicBezTo>
                    <a:pt x="782" y="150"/>
                    <a:pt x="632" y="1"/>
                    <a:pt x="449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6" name="Google Shape;16636;p22"/>
            <p:cNvSpPr/>
            <p:nvPr/>
          </p:nvSpPr>
          <p:spPr>
            <a:xfrm>
              <a:off x="4546125" y="4054725"/>
              <a:ext cx="19575" cy="16750"/>
            </a:xfrm>
            <a:custGeom>
              <a:avLst/>
              <a:gdLst/>
              <a:ahLst/>
              <a:cxnLst/>
              <a:rect l="l" t="t" r="r" b="b"/>
              <a:pathLst>
                <a:path w="783" h="670" extrusionOk="0">
                  <a:moveTo>
                    <a:pt x="448" y="0"/>
                  </a:moveTo>
                  <a:cubicBezTo>
                    <a:pt x="149" y="0"/>
                    <a:pt x="1" y="360"/>
                    <a:pt x="212" y="571"/>
                  </a:cubicBezTo>
                  <a:cubicBezTo>
                    <a:pt x="280" y="639"/>
                    <a:pt x="364" y="670"/>
                    <a:pt x="446" y="670"/>
                  </a:cubicBezTo>
                  <a:cubicBezTo>
                    <a:pt x="618" y="670"/>
                    <a:pt x="783" y="536"/>
                    <a:pt x="783" y="335"/>
                  </a:cubicBezTo>
                  <a:cubicBezTo>
                    <a:pt x="783" y="150"/>
                    <a:pt x="633" y="0"/>
                    <a:pt x="448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7" name="Google Shape;16637;p22"/>
            <p:cNvSpPr/>
            <p:nvPr/>
          </p:nvSpPr>
          <p:spPr>
            <a:xfrm>
              <a:off x="4845900" y="3680400"/>
              <a:ext cx="50200" cy="50225"/>
            </a:xfrm>
            <a:custGeom>
              <a:avLst/>
              <a:gdLst/>
              <a:ahLst/>
              <a:cxnLst/>
              <a:rect l="l" t="t" r="r" b="b"/>
              <a:pathLst>
                <a:path w="2008" h="2009" extrusionOk="0">
                  <a:moveTo>
                    <a:pt x="1003" y="0"/>
                  </a:moveTo>
                  <a:cubicBezTo>
                    <a:pt x="450" y="0"/>
                    <a:pt x="0" y="449"/>
                    <a:pt x="0" y="1004"/>
                  </a:cubicBezTo>
                  <a:cubicBezTo>
                    <a:pt x="0" y="1558"/>
                    <a:pt x="450" y="2008"/>
                    <a:pt x="1003" y="2008"/>
                  </a:cubicBezTo>
                  <a:cubicBezTo>
                    <a:pt x="1558" y="2008"/>
                    <a:pt x="2008" y="1558"/>
                    <a:pt x="2008" y="1004"/>
                  </a:cubicBezTo>
                  <a:cubicBezTo>
                    <a:pt x="2008" y="449"/>
                    <a:pt x="1558" y="0"/>
                    <a:pt x="1003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8" name="Google Shape;16638;p22"/>
            <p:cNvSpPr/>
            <p:nvPr/>
          </p:nvSpPr>
          <p:spPr>
            <a:xfrm>
              <a:off x="4912750" y="4230350"/>
              <a:ext cx="29375" cy="25125"/>
            </a:xfrm>
            <a:custGeom>
              <a:avLst/>
              <a:gdLst/>
              <a:ahLst/>
              <a:cxnLst/>
              <a:rect l="l" t="t" r="r" b="b"/>
              <a:pathLst>
                <a:path w="1175" h="1005" extrusionOk="0">
                  <a:moveTo>
                    <a:pt x="672" y="1"/>
                  </a:moveTo>
                  <a:cubicBezTo>
                    <a:pt x="225" y="1"/>
                    <a:pt x="1" y="542"/>
                    <a:pt x="317" y="857"/>
                  </a:cubicBezTo>
                  <a:cubicBezTo>
                    <a:pt x="414" y="954"/>
                    <a:pt x="542" y="1005"/>
                    <a:pt x="673" y="1005"/>
                  </a:cubicBezTo>
                  <a:cubicBezTo>
                    <a:pt x="737" y="1005"/>
                    <a:pt x="802" y="992"/>
                    <a:pt x="865" y="967"/>
                  </a:cubicBezTo>
                  <a:cubicBezTo>
                    <a:pt x="1051" y="889"/>
                    <a:pt x="1174" y="706"/>
                    <a:pt x="1174" y="503"/>
                  </a:cubicBezTo>
                  <a:cubicBezTo>
                    <a:pt x="1174" y="225"/>
                    <a:pt x="950" y="1"/>
                    <a:pt x="672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9" name="Google Shape;16639;p22"/>
            <p:cNvSpPr/>
            <p:nvPr/>
          </p:nvSpPr>
          <p:spPr>
            <a:xfrm>
              <a:off x="4869550" y="4631875"/>
              <a:ext cx="24475" cy="20975"/>
            </a:xfrm>
            <a:custGeom>
              <a:avLst/>
              <a:gdLst/>
              <a:ahLst/>
              <a:cxnLst/>
              <a:rect l="l" t="t" r="r" b="b"/>
              <a:pathLst>
                <a:path w="979" h="839" extrusionOk="0">
                  <a:moveTo>
                    <a:pt x="560" y="1"/>
                  </a:moveTo>
                  <a:cubicBezTo>
                    <a:pt x="187" y="1"/>
                    <a:pt x="1" y="451"/>
                    <a:pt x="264" y="715"/>
                  </a:cubicBezTo>
                  <a:cubicBezTo>
                    <a:pt x="349" y="800"/>
                    <a:pt x="453" y="838"/>
                    <a:pt x="556" y="838"/>
                  </a:cubicBezTo>
                  <a:cubicBezTo>
                    <a:pt x="771" y="838"/>
                    <a:pt x="978" y="671"/>
                    <a:pt x="978" y="419"/>
                  </a:cubicBezTo>
                  <a:cubicBezTo>
                    <a:pt x="978" y="188"/>
                    <a:pt x="791" y="1"/>
                    <a:pt x="560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0" name="Google Shape;16640;p22"/>
            <p:cNvSpPr/>
            <p:nvPr/>
          </p:nvSpPr>
          <p:spPr>
            <a:xfrm>
              <a:off x="5132350" y="49288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1"/>
                  </a:moveTo>
                  <a:cubicBezTo>
                    <a:pt x="112" y="1"/>
                    <a:pt x="1" y="270"/>
                    <a:pt x="159" y="428"/>
                  </a:cubicBezTo>
                  <a:cubicBezTo>
                    <a:pt x="210" y="480"/>
                    <a:pt x="273" y="503"/>
                    <a:pt x="335" y="503"/>
                  </a:cubicBezTo>
                  <a:cubicBezTo>
                    <a:pt x="463" y="503"/>
                    <a:pt x="587" y="402"/>
                    <a:pt x="588" y="251"/>
                  </a:cubicBezTo>
                  <a:cubicBezTo>
                    <a:pt x="588" y="113"/>
                    <a:pt x="474" y="1"/>
                    <a:pt x="337" y="1"/>
                  </a:cubicBezTo>
                  <a:cubicBezTo>
                    <a:pt x="336" y="1"/>
                    <a:pt x="336" y="1"/>
                    <a:pt x="335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1" name="Google Shape;16641;p22"/>
            <p:cNvSpPr/>
            <p:nvPr/>
          </p:nvSpPr>
          <p:spPr>
            <a:xfrm>
              <a:off x="5611200" y="5029175"/>
              <a:ext cx="56550" cy="54425"/>
            </a:xfrm>
            <a:custGeom>
              <a:avLst/>
              <a:gdLst/>
              <a:ahLst/>
              <a:cxnLst/>
              <a:rect l="l" t="t" r="r" b="b"/>
              <a:pathLst>
                <a:path w="2262" h="2177" extrusionOk="0">
                  <a:moveTo>
                    <a:pt x="1174" y="1"/>
                  </a:moveTo>
                  <a:cubicBezTo>
                    <a:pt x="734" y="1"/>
                    <a:pt x="338" y="267"/>
                    <a:pt x="169" y="672"/>
                  </a:cubicBezTo>
                  <a:cubicBezTo>
                    <a:pt x="0" y="1078"/>
                    <a:pt x="94" y="1546"/>
                    <a:pt x="405" y="1857"/>
                  </a:cubicBezTo>
                  <a:cubicBezTo>
                    <a:pt x="613" y="2065"/>
                    <a:pt x="892" y="2176"/>
                    <a:pt x="1175" y="2176"/>
                  </a:cubicBezTo>
                  <a:cubicBezTo>
                    <a:pt x="1315" y="2176"/>
                    <a:pt x="1456" y="2149"/>
                    <a:pt x="1591" y="2093"/>
                  </a:cubicBezTo>
                  <a:cubicBezTo>
                    <a:pt x="1996" y="1925"/>
                    <a:pt x="2262" y="1528"/>
                    <a:pt x="2262" y="1089"/>
                  </a:cubicBezTo>
                  <a:cubicBezTo>
                    <a:pt x="2262" y="488"/>
                    <a:pt x="1775" y="1"/>
                    <a:pt x="1174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2" name="Google Shape;16642;p22"/>
            <p:cNvSpPr/>
            <p:nvPr/>
          </p:nvSpPr>
          <p:spPr>
            <a:xfrm>
              <a:off x="5297525" y="5229950"/>
              <a:ext cx="29375" cy="25100"/>
            </a:xfrm>
            <a:custGeom>
              <a:avLst/>
              <a:gdLst/>
              <a:ahLst/>
              <a:cxnLst/>
              <a:rect l="l" t="t" r="r" b="b"/>
              <a:pathLst>
                <a:path w="1175" h="1004" extrusionOk="0">
                  <a:moveTo>
                    <a:pt x="672" y="0"/>
                  </a:moveTo>
                  <a:cubicBezTo>
                    <a:pt x="225" y="0"/>
                    <a:pt x="1" y="541"/>
                    <a:pt x="318" y="857"/>
                  </a:cubicBezTo>
                  <a:cubicBezTo>
                    <a:pt x="414" y="953"/>
                    <a:pt x="542" y="1004"/>
                    <a:pt x="672" y="1004"/>
                  </a:cubicBezTo>
                  <a:cubicBezTo>
                    <a:pt x="737" y="1004"/>
                    <a:pt x="802" y="991"/>
                    <a:pt x="863" y="966"/>
                  </a:cubicBezTo>
                  <a:cubicBezTo>
                    <a:pt x="1052" y="888"/>
                    <a:pt x="1174" y="706"/>
                    <a:pt x="1174" y="502"/>
                  </a:cubicBezTo>
                  <a:cubicBezTo>
                    <a:pt x="1174" y="224"/>
                    <a:pt x="948" y="0"/>
                    <a:pt x="672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3" name="Google Shape;16643;p22"/>
            <p:cNvSpPr/>
            <p:nvPr/>
          </p:nvSpPr>
          <p:spPr>
            <a:xfrm>
              <a:off x="5618900" y="4155050"/>
              <a:ext cx="19550" cy="16775"/>
            </a:xfrm>
            <a:custGeom>
              <a:avLst/>
              <a:gdLst/>
              <a:ahLst/>
              <a:cxnLst/>
              <a:rect l="l" t="t" r="r" b="b"/>
              <a:pathLst>
                <a:path w="782" h="671" extrusionOk="0">
                  <a:moveTo>
                    <a:pt x="449" y="1"/>
                  </a:moveTo>
                  <a:cubicBezTo>
                    <a:pt x="150" y="1"/>
                    <a:pt x="0" y="361"/>
                    <a:pt x="211" y="572"/>
                  </a:cubicBezTo>
                  <a:cubicBezTo>
                    <a:pt x="279" y="640"/>
                    <a:pt x="363" y="670"/>
                    <a:pt x="445" y="670"/>
                  </a:cubicBezTo>
                  <a:cubicBezTo>
                    <a:pt x="617" y="670"/>
                    <a:pt x="782" y="537"/>
                    <a:pt x="782" y="336"/>
                  </a:cubicBezTo>
                  <a:cubicBezTo>
                    <a:pt x="782" y="150"/>
                    <a:pt x="632" y="1"/>
                    <a:pt x="449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4" name="Google Shape;16644;p22"/>
            <p:cNvSpPr/>
            <p:nvPr/>
          </p:nvSpPr>
          <p:spPr>
            <a:xfrm>
              <a:off x="5471150" y="40421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168" y="1"/>
                  </a:moveTo>
                  <a:cubicBezTo>
                    <a:pt x="76" y="1"/>
                    <a:pt x="1" y="76"/>
                    <a:pt x="1" y="168"/>
                  </a:cubicBezTo>
                  <a:cubicBezTo>
                    <a:pt x="1" y="261"/>
                    <a:pt x="76" y="336"/>
                    <a:pt x="168" y="336"/>
                  </a:cubicBezTo>
                  <a:cubicBezTo>
                    <a:pt x="260" y="336"/>
                    <a:pt x="334" y="261"/>
                    <a:pt x="334" y="168"/>
                  </a:cubicBezTo>
                  <a:cubicBezTo>
                    <a:pt x="334" y="76"/>
                    <a:pt x="260" y="1"/>
                    <a:pt x="168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5" name="Google Shape;16645;p22"/>
            <p:cNvSpPr/>
            <p:nvPr/>
          </p:nvSpPr>
          <p:spPr>
            <a:xfrm>
              <a:off x="5961850" y="4272175"/>
              <a:ext cx="19575" cy="16775"/>
            </a:xfrm>
            <a:custGeom>
              <a:avLst/>
              <a:gdLst/>
              <a:ahLst/>
              <a:cxnLst/>
              <a:rect l="l" t="t" r="r" b="b"/>
              <a:pathLst>
                <a:path w="783" h="671" extrusionOk="0">
                  <a:moveTo>
                    <a:pt x="447" y="1"/>
                  </a:moveTo>
                  <a:cubicBezTo>
                    <a:pt x="150" y="1"/>
                    <a:pt x="1" y="361"/>
                    <a:pt x="211" y="572"/>
                  </a:cubicBezTo>
                  <a:cubicBezTo>
                    <a:pt x="279" y="640"/>
                    <a:pt x="363" y="670"/>
                    <a:pt x="445" y="670"/>
                  </a:cubicBezTo>
                  <a:cubicBezTo>
                    <a:pt x="617" y="670"/>
                    <a:pt x="782" y="537"/>
                    <a:pt x="782" y="336"/>
                  </a:cubicBezTo>
                  <a:cubicBezTo>
                    <a:pt x="782" y="150"/>
                    <a:pt x="633" y="1"/>
                    <a:pt x="447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6" name="Google Shape;16646;p22"/>
            <p:cNvSpPr/>
            <p:nvPr/>
          </p:nvSpPr>
          <p:spPr>
            <a:xfrm>
              <a:off x="6121475" y="4449950"/>
              <a:ext cx="29350" cy="25100"/>
            </a:xfrm>
            <a:custGeom>
              <a:avLst/>
              <a:gdLst/>
              <a:ahLst/>
              <a:cxnLst/>
              <a:rect l="l" t="t" r="r" b="b"/>
              <a:pathLst>
                <a:path w="1174" h="1004" extrusionOk="0">
                  <a:moveTo>
                    <a:pt x="669" y="1"/>
                  </a:moveTo>
                  <a:cubicBezTo>
                    <a:pt x="224" y="1"/>
                    <a:pt x="1" y="541"/>
                    <a:pt x="316" y="857"/>
                  </a:cubicBezTo>
                  <a:cubicBezTo>
                    <a:pt x="411" y="953"/>
                    <a:pt x="539" y="1003"/>
                    <a:pt x="670" y="1003"/>
                  </a:cubicBezTo>
                  <a:cubicBezTo>
                    <a:pt x="735" y="1003"/>
                    <a:pt x="800" y="991"/>
                    <a:pt x="863" y="965"/>
                  </a:cubicBezTo>
                  <a:cubicBezTo>
                    <a:pt x="1051" y="887"/>
                    <a:pt x="1172" y="705"/>
                    <a:pt x="1174" y="502"/>
                  </a:cubicBezTo>
                  <a:cubicBezTo>
                    <a:pt x="1174" y="225"/>
                    <a:pt x="948" y="1"/>
                    <a:pt x="671" y="1"/>
                  </a:cubicBezTo>
                  <a:cubicBezTo>
                    <a:pt x="671" y="1"/>
                    <a:pt x="670" y="1"/>
                    <a:pt x="669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7" name="Google Shape;16647;p22"/>
            <p:cNvSpPr/>
            <p:nvPr/>
          </p:nvSpPr>
          <p:spPr>
            <a:xfrm>
              <a:off x="5971575" y="4832600"/>
              <a:ext cx="9875" cy="8475"/>
            </a:xfrm>
            <a:custGeom>
              <a:avLst/>
              <a:gdLst/>
              <a:ahLst/>
              <a:cxnLst/>
              <a:rect l="l" t="t" r="r" b="b"/>
              <a:pathLst>
                <a:path w="395" h="339" extrusionOk="0">
                  <a:moveTo>
                    <a:pt x="226" y="1"/>
                  </a:moveTo>
                  <a:cubicBezTo>
                    <a:pt x="75" y="2"/>
                    <a:pt x="0" y="183"/>
                    <a:pt x="106" y="289"/>
                  </a:cubicBezTo>
                  <a:cubicBezTo>
                    <a:pt x="140" y="323"/>
                    <a:pt x="182" y="339"/>
                    <a:pt x="224" y="339"/>
                  </a:cubicBezTo>
                  <a:cubicBezTo>
                    <a:pt x="311" y="339"/>
                    <a:pt x="394" y="271"/>
                    <a:pt x="393" y="168"/>
                  </a:cubicBezTo>
                  <a:cubicBezTo>
                    <a:pt x="393" y="75"/>
                    <a:pt x="319" y="1"/>
                    <a:pt x="226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8" name="Google Shape;16648;p22"/>
            <p:cNvSpPr/>
            <p:nvPr/>
          </p:nvSpPr>
          <p:spPr>
            <a:xfrm>
              <a:off x="5859375" y="5117050"/>
              <a:ext cx="19575" cy="16750"/>
            </a:xfrm>
            <a:custGeom>
              <a:avLst/>
              <a:gdLst/>
              <a:ahLst/>
              <a:cxnLst/>
              <a:rect l="l" t="t" r="r" b="b"/>
              <a:pathLst>
                <a:path w="783" h="670" extrusionOk="0">
                  <a:moveTo>
                    <a:pt x="448" y="0"/>
                  </a:moveTo>
                  <a:cubicBezTo>
                    <a:pt x="150" y="0"/>
                    <a:pt x="1" y="360"/>
                    <a:pt x="211" y="571"/>
                  </a:cubicBezTo>
                  <a:cubicBezTo>
                    <a:pt x="279" y="639"/>
                    <a:pt x="363" y="670"/>
                    <a:pt x="445" y="670"/>
                  </a:cubicBezTo>
                  <a:cubicBezTo>
                    <a:pt x="617" y="670"/>
                    <a:pt x="782" y="536"/>
                    <a:pt x="782" y="333"/>
                  </a:cubicBezTo>
                  <a:cubicBezTo>
                    <a:pt x="782" y="150"/>
                    <a:pt x="633" y="0"/>
                    <a:pt x="448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9" name="Google Shape;16649;p22"/>
            <p:cNvSpPr/>
            <p:nvPr/>
          </p:nvSpPr>
          <p:spPr>
            <a:xfrm>
              <a:off x="6292925" y="4272175"/>
              <a:ext cx="29350" cy="25125"/>
            </a:xfrm>
            <a:custGeom>
              <a:avLst/>
              <a:gdLst/>
              <a:ahLst/>
              <a:cxnLst/>
              <a:rect l="l" t="t" r="r" b="b"/>
              <a:pathLst>
                <a:path w="1174" h="1005" extrusionOk="0">
                  <a:moveTo>
                    <a:pt x="672" y="1"/>
                  </a:moveTo>
                  <a:cubicBezTo>
                    <a:pt x="225" y="1"/>
                    <a:pt x="1" y="542"/>
                    <a:pt x="317" y="857"/>
                  </a:cubicBezTo>
                  <a:cubicBezTo>
                    <a:pt x="414" y="953"/>
                    <a:pt x="542" y="1004"/>
                    <a:pt x="673" y="1004"/>
                  </a:cubicBezTo>
                  <a:cubicBezTo>
                    <a:pt x="737" y="1004"/>
                    <a:pt x="802" y="992"/>
                    <a:pt x="865" y="966"/>
                  </a:cubicBezTo>
                  <a:cubicBezTo>
                    <a:pt x="1051" y="889"/>
                    <a:pt x="1174" y="706"/>
                    <a:pt x="1174" y="503"/>
                  </a:cubicBezTo>
                  <a:cubicBezTo>
                    <a:pt x="1174" y="226"/>
                    <a:pt x="950" y="1"/>
                    <a:pt x="672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0" name="Google Shape;16650;p22"/>
            <p:cNvSpPr/>
            <p:nvPr/>
          </p:nvSpPr>
          <p:spPr>
            <a:xfrm>
              <a:off x="6667325" y="4238725"/>
              <a:ext cx="37650" cy="37675"/>
            </a:xfrm>
            <a:custGeom>
              <a:avLst/>
              <a:gdLst/>
              <a:ahLst/>
              <a:cxnLst/>
              <a:rect l="l" t="t" r="r" b="b"/>
              <a:pathLst>
                <a:path w="1506" h="1507" extrusionOk="0">
                  <a:moveTo>
                    <a:pt x="752" y="1"/>
                  </a:moveTo>
                  <a:cubicBezTo>
                    <a:pt x="336" y="1"/>
                    <a:pt x="0" y="337"/>
                    <a:pt x="0" y="753"/>
                  </a:cubicBezTo>
                  <a:cubicBezTo>
                    <a:pt x="0" y="1170"/>
                    <a:pt x="336" y="1506"/>
                    <a:pt x="752" y="1506"/>
                  </a:cubicBezTo>
                  <a:cubicBezTo>
                    <a:pt x="1169" y="1506"/>
                    <a:pt x="1505" y="1170"/>
                    <a:pt x="1505" y="753"/>
                  </a:cubicBezTo>
                  <a:cubicBezTo>
                    <a:pt x="1505" y="337"/>
                    <a:pt x="1169" y="1"/>
                    <a:pt x="752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1" name="Google Shape;16651;p22"/>
            <p:cNvSpPr/>
            <p:nvPr/>
          </p:nvSpPr>
          <p:spPr>
            <a:xfrm>
              <a:off x="6423400" y="3977325"/>
              <a:ext cx="34800" cy="33500"/>
            </a:xfrm>
            <a:custGeom>
              <a:avLst/>
              <a:gdLst/>
              <a:ahLst/>
              <a:cxnLst/>
              <a:rect l="l" t="t" r="r" b="b"/>
              <a:pathLst>
                <a:path w="1392" h="1340" extrusionOk="0">
                  <a:moveTo>
                    <a:pt x="724" y="0"/>
                  </a:moveTo>
                  <a:cubicBezTo>
                    <a:pt x="452" y="0"/>
                    <a:pt x="208" y="163"/>
                    <a:pt x="105" y="414"/>
                  </a:cubicBezTo>
                  <a:cubicBezTo>
                    <a:pt x="0" y="664"/>
                    <a:pt x="58" y="952"/>
                    <a:pt x="250" y="1144"/>
                  </a:cubicBezTo>
                  <a:cubicBezTo>
                    <a:pt x="378" y="1272"/>
                    <a:pt x="549" y="1340"/>
                    <a:pt x="723" y="1340"/>
                  </a:cubicBezTo>
                  <a:cubicBezTo>
                    <a:pt x="809" y="1340"/>
                    <a:pt x="896" y="1323"/>
                    <a:pt x="979" y="1289"/>
                  </a:cubicBezTo>
                  <a:cubicBezTo>
                    <a:pt x="1229" y="1184"/>
                    <a:pt x="1392" y="940"/>
                    <a:pt x="1392" y="670"/>
                  </a:cubicBezTo>
                  <a:cubicBezTo>
                    <a:pt x="1392" y="301"/>
                    <a:pt x="1093" y="0"/>
                    <a:pt x="724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2" name="Google Shape;16652;p22"/>
            <p:cNvSpPr/>
            <p:nvPr/>
          </p:nvSpPr>
          <p:spPr>
            <a:xfrm>
              <a:off x="6661675" y="4868175"/>
              <a:ext cx="24500" cy="20975"/>
            </a:xfrm>
            <a:custGeom>
              <a:avLst/>
              <a:gdLst/>
              <a:ahLst/>
              <a:cxnLst/>
              <a:rect l="l" t="t" r="r" b="b"/>
              <a:pathLst>
                <a:path w="980" h="839" extrusionOk="0">
                  <a:moveTo>
                    <a:pt x="561" y="1"/>
                  </a:moveTo>
                  <a:cubicBezTo>
                    <a:pt x="187" y="1"/>
                    <a:pt x="0" y="451"/>
                    <a:pt x="265" y="715"/>
                  </a:cubicBezTo>
                  <a:cubicBezTo>
                    <a:pt x="350" y="800"/>
                    <a:pt x="455" y="838"/>
                    <a:pt x="557" y="838"/>
                  </a:cubicBezTo>
                  <a:cubicBezTo>
                    <a:pt x="773" y="838"/>
                    <a:pt x="980" y="671"/>
                    <a:pt x="980" y="419"/>
                  </a:cubicBezTo>
                  <a:cubicBezTo>
                    <a:pt x="978" y="188"/>
                    <a:pt x="791" y="1"/>
                    <a:pt x="561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3" name="Google Shape;16653;p22"/>
            <p:cNvSpPr/>
            <p:nvPr/>
          </p:nvSpPr>
          <p:spPr>
            <a:xfrm>
              <a:off x="6598300" y="5160950"/>
              <a:ext cx="37650" cy="37650"/>
            </a:xfrm>
            <a:custGeom>
              <a:avLst/>
              <a:gdLst/>
              <a:ahLst/>
              <a:cxnLst/>
              <a:rect l="l" t="t" r="r" b="b"/>
              <a:pathLst>
                <a:path w="1506" h="1506" extrusionOk="0">
                  <a:moveTo>
                    <a:pt x="754" y="1"/>
                  </a:moveTo>
                  <a:cubicBezTo>
                    <a:pt x="338" y="1"/>
                    <a:pt x="0" y="337"/>
                    <a:pt x="0" y="752"/>
                  </a:cubicBezTo>
                  <a:cubicBezTo>
                    <a:pt x="0" y="1168"/>
                    <a:pt x="338" y="1506"/>
                    <a:pt x="754" y="1506"/>
                  </a:cubicBezTo>
                  <a:cubicBezTo>
                    <a:pt x="1169" y="1506"/>
                    <a:pt x="1505" y="1168"/>
                    <a:pt x="1505" y="752"/>
                  </a:cubicBezTo>
                  <a:cubicBezTo>
                    <a:pt x="1505" y="337"/>
                    <a:pt x="1169" y="1"/>
                    <a:pt x="754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4" name="Google Shape;16654;p22"/>
            <p:cNvSpPr/>
            <p:nvPr/>
          </p:nvSpPr>
          <p:spPr>
            <a:xfrm>
              <a:off x="7008150" y="45670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7" y="0"/>
                  </a:moveTo>
                  <a:cubicBezTo>
                    <a:pt x="112" y="0"/>
                    <a:pt x="0" y="271"/>
                    <a:pt x="159" y="429"/>
                  </a:cubicBezTo>
                  <a:cubicBezTo>
                    <a:pt x="210" y="480"/>
                    <a:pt x="272" y="503"/>
                    <a:pt x="334" y="503"/>
                  </a:cubicBezTo>
                  <a:cubicBezTo>
                    <a:pt x="462" y="503"/>
                    <a:pt x="586" y="403"/>
                    <a:pt x="586" y="251"/>
                  </a:cubicBezTo>
                  <a:cubicBezTo>
                    <a:pt x="586" y="112"/>
                    <a:pt x="474" y="0"/>
                    <a:pt x="337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5" name="Google Shape;16655;p22"/>
            <p:cNvSpPr/>
            <p:nvPr/>
          </p:nvSpPr>
          <p:spPr>
            <a:xfrm>
              <a:off x="7231925" y="4481300"/>
              <a:ext cx="12575" cy="12600"/>
            </a:xfrm>
            <a:custGeom>
              <a:avLst/>
              <a:gdLst/>
              <a:ahLst/>
              <a:cxnLst/>
              <a:rect l="l" t="t" r="r" b="b"/>
              <a:pathLst>
                <a:path w="503" h="504" extrusionOk="0">
                  <a:moveTo>
                    <a:pt x="252" y="1"/>
                  </a:moveTo>
                  <a:cubicBezTo>
                    <a:pt x="113" y="1"/>
                    <a:pt x="1" y="113"/>
                    <a:pt x="1" y="252"/>
                  </a:cubicBezTo>
                  <a:cubicBezTo>
                    <a:pt x="1" y="390"/>
                    <a:pt x="113" y="503"/>
                    <a:pt x="252" y="503"/>
                  </a:cubicBezTo>
                  <a:cubicBezTo>
                    <a:pt x="389" y="503"/>
                    <a:pt x="503" y="390"/>
                    <a:pt x="503" y="252"/>
                  </a:cubicBezTo>
                  <a:cubicBezTo>
                    <a:pt x="503" y="113"/>
                    <a:pt x="389" y="1"/>
                    <a:pt x="252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6" name="Google Shape;16656;p22"/>
            <p:cNvSpPr/>
            <p:nvPr/>
          </p:nvSpPr>
          <p:spPr>
            <a:xfrm>
              <a:off x="7253500" y="4075600"/>
              <a:ext cx="24450" cy="20975"/>
            </a:xfrm>
            <a:custGeom>
              <a:avLst/>
              <a:gdLst/>
              <a:ahLst/>
              <a:cxnLst/>
              <a:rect l="l" t="t" r="r" b="b"/>
              <a:pathLst>
                <a:path w="978" h="839" extrusionOk="0">
                  <a:moveTo>
                    <a:pt x="559" y="1"/>
                  </a:moveTo>
                  <a:cubicBezTo>
                    <a:pt x="187" y="1"/>
                    <a:pt x="0" y="452"/>
                    <a:pt x="263" y="715"/>
                  </a:cubicBezTo>
                  <a:cubicBezTo>
                    <a:pt x="349" y="800"/>
                    <a:pt x="454" y="839"/>
                    <a:pt x="557" y="839"/>
                  </a:cubicBezTo>
                  <a:cubicBezTo>
                    <a:pt x="772" y="839"/>
                    <a:pt x="978" y="672"/>
                    <a:pt x="978" y="419"/>
                  </a:cubicBezTo>
                  <a:cubicBezTo>
                    <a:pt x="978" y="189"/>
                    <a:pt x="791" y="1"/>
                    <a:pt x="559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7" name="Google Shape;16657;p22"/>
            <p:cNvSpPr/>
            <p:nvPr/>
          </p:nvSpPr>
          <p:spPr>
            <a:xfrm>
              <a:off x="7318325" y="5190225"/>
              <a:ext cx="24475" cy="20950"/>
            </a:xfrm>
            <a:custGeom>
              <a:avLst/>
              <a:gdLst/>
              <a:ahLst/>
              <a:cxnLst/>
              <a:rect l="l" t="t" r="r" b="b"/>
              <a:pathLst>
                <a:path w="979" h="838" extrusionOk="0">
                  <a:moveTo>
                    <a:pt x="560" y="0"/>
                  </a:moveTo>
                  <a:cubicBezTo>
                    <a:pt x="186" y="0"/>
                    <a:pt x="1" y="450"/>
                    <a:pt x="264" y="715"/>
                  </a:cubicBezTo>
                  <a:cubicBezTo>
                    <a:pt x="349" y="800"/>
                    <a:pt x="453" y="838"/>
                    <a:pt x="556" y="838"/>
                  </a:cubicBezTo>
                  <a:cubicBezTo>
                    <a:pt x="771" y="838"/>
                    <a:pt x="978" y="671"/>
                    <a:pt x="978" y="419"/>
                  </a:cubicBezTo>
                  <a:cubicBezTo>
                    <a:pt x="978" y="187"/>
                    <a:pt x="790" y="0"/>
                    <a:pt x="560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8" name="Google Shape;16658;p22"/>
            <p:cNvSpPr/>
            <p:nvPr/>
          </p:nvSpPr>
          <p:spPr>
            <a:xfrm>
              <a:off x="6908400" y="3755675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0"/>
                  </a:moveTo>
                  <a:cubicBezTo>
                    <a:pt x="509" y="0"/>
                    <a:pt x="234" y="184"/>
                    <a:pt x="117" y="465"/>
                  </a:cubicBezTo>
                  <a:cubicBezTo>
                    <a:pt x="1" y="746"/>
                    <a:pt x="65" y="1070"/>
                    <a:pt x="280" y="1286"/>
                  </a:cubicBezTo>
                  <a:cubicBezTo>
                    <a:pt x="424" y="1430"/>
                    <a:pt x="617" y="1506"/>
                    <a:pt x="813" y="1506"/>
                  </a:cubicBezTo>
                  <a:cubicBezTo>
                    <a:pt x="910" y="1506"/>
                    <a:pt x="1008" y="1487"/>
                    <a:pt x="1101" y="1449"/>
                  </a:cubicBezTo>
                  <a:cubicBezTo>
                    <a:pt x="1382" y="1332"/>
                    <a:pt x="1566" y="1057"/>
                    <a:pt x="1566" y="754"/>
                  </a:cubicBezTo>
                  <a:cubicBezTo>
                    <a:pt x="1566" y="336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9" name="Google Shape;16659;p22"/>
            <p:cNvSpPr/>
            <p:nvPr/>
          </p:nvSpPr>
          <p:spPr>
            <a:xfrm>
              <a:off x="7277175" y="3450350"/>
              <a:ext cx="19625" cy="16800"/>
            </a:xfrm>
            <a:custGeom>
              <a:avLst/>
              <a:gdLst/>
              <a:ahLst/>
              <a:cxnLst/>
              <a:rect l="l" t="t" r="r" b="b"/>
              <a:pathLst>
                <a:path w="785" h="672" extrusionOk="0">
                  <a:moveTo>
                    <a:pt x="449" y="0"/>
                  </a:moveTo>
                  <a:cubicBezTo>
                    <a:pt x="150" y="0"/>
                    <a:pt x="1" y="360"/>
                    <a:pt x="212" y="573"/>
                  </a:cubicBezTo>
                  <a:cubicBezTo>
                    <a:pt x="280" y="641"/>
                    <a:pt x="363" y="671"/>
                    <a:pt x="446" y="671"/>
                  </a:cubicBezTo>
                  <a:cubicBezTo>
                    <a:pt x="618" y="671"/>
                    <a:pt x="783" y="537"/>
                    <a:pt x="784" y="335"/>
                  </a:cubicBezTo>
                  <a:cubicBezTo>
                    <a:pt x="784" y="151"/>
                    <a:pt x="633" y="0"/>
                    <a:pt x="449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0" name="Google Shape;16660;p22"/>
            <p:cNvSpPr/>
            <p:nvPr/>
          </p:nvSpPr>
          <p:spPr>
            <a:xfrm>
              <a:off x="6421150" y="3517275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4" y="0"/>
                  </a:moveTo>
                  <a:cubicBezTo>
                    <a:pt x="509" y="0"/>
                    <a:pt x="234" y="184"/>
                    <a:pt x="117" y="465"/>
                  </a:cubicBezTo>
                  <a:cubicBezTo>
                    <a:pt x="0" y="746"/>
                    <a:pt x="65" y="1071"/>
                    <a:pt x="280" y="1286"/>
                  </a:cubicBezTo>
                  <a:cubicBezTo>
                    <a:pt x="424" y="1430"/>
                    <a:pt x="617" y="1506"/>
                    <a:pt x="813" y="1506"/>
                  </a:cubicBezTo>
                  <a:cubicBezTo>
                    <a:pt x="910" y="1506"/>
                    <a:pt x="1008" y="1488"/>
                    <a:pt x="1101" y="1449"/>
                  </a:cubicBezTo>
                  <a:cubicBezTo>
                    <a:pt x="1382" y="1332"/>
                    <a:pt x="1566" y="1057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1" name="Google Shape;16661;p22"/>
            <p:cNvSpPr/>
            <p:nvPr/>
          </p:nvSpPr>
          <p:spPr>
            <a:xfrm>
              <a:off x="7301875" y="2971500"/>
              <a:ext cx="30450" cy="29275"/>
            </a:xfrm>
            <a:custGeom>
              <a:avLst/>
              <a:gdLst/>
              <a:ahLst/>
              <a:cxnLst/>
              <a:rect l="l" t="t" r="r" b="b"/>
              <a:pathLst>
                <a:path w="1218" h="1171" extrusionOk="0">
                  <a:moveTo>
                    <a:pt x="635" y="0"/>
                  </a:moveTo>
                  <a:cubicBezTo>
                    <a:pt x="634" y="0"/>
                    <a:pt x="633" y="0"/>
                    <a:pt x="632" y="0"/>
                  </a:cubicBezTo>
                  <a:cubicBezTo>
                    <a:pt x="396" y="0"/>
                    <a:pt x="182" y="142"/>
                    <a:pt x="91" y="361"/>
                  </a:cubicBezTo>
                  <a:cubicBezTo>
                    <a:pt x="1" y="580"/>
                    <a:pt x="50" y="831"/>
                    <a:pt x="218" y="999"/>
                  </a:cubicBezTo>
                  <a:cubicBezTo>
                    <a:pt x="330" y="1111"/>
                    <a:pt x="480" y="1171"/>
                    <a:pt x="632" y="1171"/>
                  </a:cubicBezTo>
                  <a:cubicBezTo>
                    <a:pt x="708" y="1171"/>
                    <a:pt x="784" y="1156"/>
                    <a:pt x="856" y="1126"/>
                  </a:cubicBezTo>
                  <a:cubicBezTo>
                    <a:pt x="1076" y="1035"/>
                    <a:pt x="1218" y="823"/>
                    <a:pt x="1218" y="585"/>
                  </a:cubicBezTo>
                  <a:cubicBezTo>
                    <a:pt x="1218" y="263"/>
                    <a:pt x="956" y="0"/>
                    <a:pt x="635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2" name="Google Shape;16662;p22"/>
            <p:cNvSpPr/>
            <p:nvPr/>
          </p:nvSpPr>
          <p:spPr>
            <a:xfrm>
              <a:off x="7341275" y="2551175"/>
              <a:ext cx="39150" cy="37675"/>
            </a:xfrm>
            <a:custGeom>
              <a:avLst/>
              <a:gdLst/>
              <a:ahLst/>
              <a:cxnLst/>
              <a:rect l="l" t="t" r="r" b="b"/>
              <a:pathLst>
                <a:path w="1566" h="1507" extrusionOk="0">
                  <a:moveTo>
                    <a:pt x="812" y="1"/>
                  </a:moveTo>
                  <a:cubicBezTo>
                    <a:pt x="509" y="1"/>
                    <a:pt x="234" y="184"/>
                    <a:pt x="117" y="465"/>
                  </a:cubicBezTo>
                  <a:cubicBezTo>
                    <a:pt x="1" y="747"/>
                    <a:pt x="65" y="1071"/>
                    <a:pt x="280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7"/>
                    <a:pt x="1566" y="754"/>
                  </a:cubicBezTo>
                  <a:cubicBezTo>
                    <a:pt x="1566" y="337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3" name="Google Shape;16663;p22"/>
            <p:cNvSpPr/>
            <p:nvPr/>
          </p:nvSpPr>
          <p:spPr>
            <a:xfrm>
              <a:off x="5536100" y="2511350"/>
              <a:ext cx="8175" cy="8200"/>
            </a:xfrm>
            <a:custGeom>
              <a:avLst/>
              <a:gdLst/>
              <a:ahLst/>
              <a:cxnLst/>
              <a:rect l="l" t="t" r="r" b="b"/>
              <a:pathLst>
                <a:path w="327" h="328" extrusionOk="0">
                  <a:moveTo>
                    <a:pt x="164" y="0"/>
                  </a:moveTo>
                  <a:cubicBezTo>
                    <a:pt x="74" y="0"/>
                    <a:pt x="1" y="73"/>
                    <a:pt x="1" y="164"/>
                  </a:cubicBezTo>
                  <a:cubicBezTo>
                    <a:pt x="1" y="254"/>
                    <a:pt x="74" y="327"/>
                    <a:pt x="164" y="327"/>
                  </a:cubicBezTo>
                  <a:cubicBezTo>
                    <a:pt x="254" y="327"/>
                    <a:pt x="327" y="254"/>
                    <a:pt x="327" y="164"/>
                  </a:cubicBezTo>
                  <a:cubicBezTo>
                    <a:pt x="327" y="73"/>
                    <a:pt x="254" y="0"/>
                    <a:pt x="164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4" name="Google Shape;16664;p22"/>
            <p:cNvSpPr/>
            <p:nvPr/>
          </p:nvSpPr>
          <p:spPr>
            <a:xfrm>
              <a:off x="5668925" y="2896675"/>
              <a:ext cx="39600" cy="38100"/>
            </a:xfrm>
            <a:custGeom>
              <a:avLst/>
              <a:gdLst/>
              <a:ahLst/>
              <a:cxnLst/>
              <a:rect l="l" t="t" r="r" b="b"/>
              <a:pathLst>
                <a:path w="1584" h="1524" extrusionOk="0">
                  <a:moveTo>
                    <a:pt x="823" y="1"/>
                  </a:moveTo>
                  <a:cubicBezTo>
                    <a:pt x="515" y="1"/>
                    <a:pt x="237" y="186"/>
                    <a:pt x="119" y="470"/>
                  </a:cubicBezTo>
                  <a:cubicBezTo>
                    <a:pt x="1" y="756"/>
                    <a:pt x="67" y="1083"/>
                    <a:pt x="283" y="1301"/>
                  </a:cubicBezTo>
                  <a:cubicBezTo>
                    <a:pt x="429" y="1446"/>
                    <a:pt x="624" y="1524"/>
                    <a:pt x="823" y="1524"/>
                  </a:cubicBezTo>
                  <a:cubicBezTo>
                    <a:pt x="921" y="1524"/>
                    <a:pt x="1020" y="1505"/>
                    <a:pt x="1114" y="1466"/>
                  </a:cubicBezTo>
                  <a:cubicBezTo>
                    <a:pt x="1398" y="1347"/>
                    <a:pt x="1584" y="1069"/>
                    <a:pt x="1584" y="762"/>
                  </a:cubicBezTo>
                  <a:cubicBezTo>
                    <a:pt x="1584" y="341"/>
                    <a:pt x="1243" y="1"/>
                    <a:pt x="823" y="1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5" name="Google Shape;16665;p22"/>
            <p:cNvSpPr/>
            <p:nvPr/>
          </p:nvSpPr>
          <p:spPr>
            <a:xfrm>
              <a:off x="4176575" y="2368400"/>
              <a:ext cx="30000" cy="25650"/>
            </a:xfrm>
            <a:custGeom>
              <a:avLst/>
              <a:gdLst/>
              <a:ahLst/>
              <a:cxnLst/>
              <a:rect l="l" t="t" r="r" b="b"/>
              <a:pathLst>
                <a:path w="1200" h="1026" extrusionOk="0">
                  <a:moveTo>
                    <a:pt x="686" y="0"/>
                  </a:moveTo>
                  <a:cubicBezTo>
                    <a:pt x="229" y="0"/>
                    <a:pt x="0" y="553"/>
                    <a:pt x="323" y="876"/>
                  </a:cubicBezTo>
                  <a:cubicBezTo>
                    <a:pt x="421" y="974"/>
                    <a:pt x="552" y="1026"/>
                    <a:pt x="686" y="1026"/>
                  </a:cubicBezTo>
                  <a:cubicBezTo>
                    <a:pt x="752" y="1026"/>
                    <a:pt x="819" y="1013"/>
                    <a:pt x="882" y="987"/>
                  </a:cubicBezTo>
                  <a:cubicBezTo>
                    <a:pt x="1073" y="908"/>
                    <a:pt x="1199" y="721"/>
                    <a:pt x="1199" y="513"/>
                  </a:cubicBezTo>
                  <a:cubicBezTo>
                    <a:pt x="1198" y="230"/>
                    <a:pt x="969" y="0"/>
                    <a:pt x="686" y="0"/>
                  </a:cubicBezTo>
                  <a:close/>
                </a:path>
              </a:pathLst>
            </a:custGeom>
            <a:solidFill>
              <a:srgbClr val="EEFF4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66" name="Google Shape;16666;p22"/>
          <p:cNvGrpSpPr/>
          <p:nvPr/>
        </p:nvGrpSpPr>
        <p:grpSpPr>
          <a:xfrm>
            <a:off x="-79368" y="-558092"/>
            <a:ext cx="9358095" cy="6205603"/>
            <a:chOff x="236675" y="487975"/>
            <a:chExt cx="7144675" cy="4737825"/>
          </a:xfrm>
        </p:grpSpPr>
        <p:sp>
          <p:nvSpPr>
            <p:cNvPr id="16667" name="Google Shape;16667;p22"/>
            <p:cNvSpPr/>
            <p:nvPr/>
          </p:nvSpPr>
          <p:spPr>
            <a:xfrm>
              <a:off x="3851750" y="1063075"/>
              <a:ext cx="20075" cy="17200"/>
            </a:xfrm>
            <a:custGeom>
              <a:avLst/>
              <a:gdLst/>
              <a:ahLst/>
              <a:cxnLst/>
              <a:rect l="l" t="t" r="r" b="b"/>
              <a:pathLst>
                <a:path w="803" h="688" extrusionOk="0">
                  <a:moveTo>
                    <a:pt x="460" y="0"/>
                  </a:moveTo>
                  <a:cubicBezTo>
                    <a:pt x="154" y="0"/>
                    <a:pt x="0" y="370"/>
                    <a:pt x="216" y="587"/>
                  </a:cubicBezTo>
                  <a:cubicBezTo>
                    <a:pt x="286" y="657"/>
                    <a:pt x="372" y="688"/>
                    <a:pt x="456" y="688"/>
                  </a:cubicBezTo>
                  <a:cubicBezTo>
                    <a:pt x="633" y="688"/>
                    <a:pt x="802" y="551"/>
                    <a:pt x="802" y="345"/>
                  </a:cubicBezTo>
                  <a:cubicBezTo>
                    <a:pt x="802" y="154"/>
                    <a:pt x="649" y="0"/>
                    <a:pt x="460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8" name="Google Shape;16668;p22"/>
            <p:cNvSpPr/>
            <p:nvPr/>
          </p:nvSpPr>
          <p:spPr>
            <a:xfrm>
              <a:off x="3594200" y="874250"/>
              <a:ext cx="30125" cy="25775"/>
            </a:xfrm>
            <a:custGeom>
              <a:avLst/>
              <a:gdLst/>
              <a:ahLst/>
              <a:cxnLst/>
              <a:rect l="l" t="t" r="r" b="b"/>
              <a:pathLst>
                <a:path w="1205" h="1031" extrusionOk="0">
                  <a:moveTo>
                    <a:pt x="689" y="0"/>
                  </a:moveTo>
                  <a:cubicBezTo>
                    <a:pt x="230" y="0"/>
                    <a:pt x="1" y="555"/>
                    <a:pt x="325" y="879"/>
                  </a:cubicBezTo>
                  <a:cubicBezTo>
                    <a:pt x="424" y="978"/>
                    <a:pt x="556" y="1030"/>
                    <a:pt x="690" y="1030"/>
                  </a:cubicBezTo>
                  <a:cubicBezTo>
                    <a:pt x="756" y="1030"/>
                    <a:pt x="823" y="1017"/>
                    <a:pt x="886" y="991"/>
                  </a:cubicBezTo>
                  <a:cubicBezTo>
                    <a:pt x="1079" y="911"/>
                    <a:pt x="1204" y="723"/>
                    <a:pt x="1204" y="515"/>
                  </a:cubicBezTo>
                  <a:cubicBezTo>
                    <a:pt x="1204" y="230"/>
                    <a:pt x="974" y="0"/>
                    <a:pt x="689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9" name="Google Shape;16669;p22"/>
            <p:cNvSpPr/>
            <p:nvPr/>
          </p:nvSpPr>
          <p:spPr>
            <a:xfrm>
              <a:off x="3248025" y="912850"/>
              <a:ext cx="10075" cy="8600"/>
            </a:xfrm>
            <a:custGeom>
              <a:avLst/>
              <a:gdLst/>
              <a:ahLst/>
              <a:cxnLst/>
              <a:rect l="l" t="t" r="r" b="b"/>
              <a:pathLst>
                <a:path w="403" h="344" extrusionOk="0">
                  <a:moveTo>
                    <a:pt x="229" y="1"/>
                  </a:moveTo>
                  <a:cubicBezTo>
                    <a:pt x="76" y="1"/>
                    <a:pt x="0" y="186"/>
                    <a:pt x="108" y="293"/>
                  </a:cubicBezTo>
                  <a:cubicBezTo>
                    <a:pt x="143" y="328"/>
                    <a:pt x="187" y="344"/>
                    <a:pt x="229" y="344"/>
                  </a:cubicBezTo>
                  <a:cubicBezTo>
                    <a:pt x="318" y="344"/>
                    <a:pt x="402" y="275"/>
                    <a:pt x="402" y="172"/>
                  </a:cubicBezTo>
                  <a:cubicBezTo>
                    <a:pt x="401" y="76"/>
                    <a:pt x="325" y="1"/>
                    <a:pt x="229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0" name="Google Shape;16670;p22"/>
            <p:cNvSpPr/>
            <p:nvPr/>
          </p:nvSpPr>
          <p:spPr>
            <a:xfrm>
              <a:off x="3231300" y="1193250"/>
              <a:ext cx="26800" cy="22950"/>
            </a:xfrm>
            <a:custGeom>
              <a:avLst/>
              <a:gdLst/>
              <a:ahLst/>
              <a:cxnLst/>
              <a:rect l="l" t="t" r="r" b="b"/>
              <a:pathLst>
                <a:path w="1072" h="918" extrusionOk="0">
                  <a:moveTo>
                    <a:pt x="613" y="0"/>
                  </a:moveTo>
                  <a:cubicBezTo>
                    <a:pt x="204" y="0"/>
                    <a:pt x="1" y="495"/>
                    <a:pt x="289" y="783"/>
                  </a:cubicBezTo>
                  <a:cubicBezTo>
                    <a:pt x="382" y="876"/>
                    <a:pt x="497" y="917"/>
                    <a:pt x="609" y="917"/>
                  </a:cubicBezTo>
                  <a:cubicBezTo>
                    <a:pt x="845" y="917"/>
                    <a:pt x="1071" y="734"/>
                    <a:pt x="1071" y="458"/>
                  </a:cubicBezTo>
                  <a:cubicBezTo>
                    <a:pt x="1071" y="207"/>
                    <a:pt x="865" y="0"/>
                    <a:pt x="613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1" name="Google Shape;16671;p22"/>
            <p:cNvSpPr/>
            <p:nvPr/>
          </p:nvSpPr>
          <p:spPr>
            <a:xfrm>
              <a:off x="3920725" y="795525"/>
              <a:ext cx="29775" cy="28650"/>
            </a:xfrm>
            <a:custGeom>
              <a:avLst/>
              <a:gdLst/>
              <a:ahLst/>
              <a:cxnLst/>
              <a:rect l="l" t="t" r="r" b="b"/>
              <a:pathLst>
                <a:path w="1191" h="1146" extrusionOk="0">
                  <a:moveTo>
                    <a:pt x="619" y="1"/>
                  </a:moveTo>
                  <a:cubicBezTo>
                    <a:pt x="387" y="1"/>
                    <a:pt x="178" y="140"/>
                    <a:pt x="90" y="354"/>
                  </a:cubicBezTo>
                  <a:cubicBezTo>
                    <a:pt x="0" y="569"/>
                    <a:pt x="50" y="815"/>
                    <a:pt x="214" y="978"/>
                  </a:cubicBezTo>
                  <a:cubicBezTo>
                    <a:pt x="324" y="1088"/>
                    <a:pt x="470" y="1146"/>
                    <a:pt x="619" y="1146"/>
                  </a:cubicBezTo>
                  <a:cubicBezTo>
                    <a:pt x="692" y="1146"/>
                    <a:pt x="766" y="1132"/>
                    <a:pt x="837" y="1103"/>
                  </a:cubicBezTo>
                  <a:cubicBezTo>
                    <a:pt x="1051" y="1013"/>
                    <a:pt x="1190" y="806"/>
                    <a:pt x="1190" y="574"/>
                  </a:cubicBezTo>
                  <a:cubicBezTo>
                    <a:pt x="1190" y="257"/>
                    <a:pt x="934" y="1"/>
                    <a:pt x="619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2" name="Google Shape;16672;p22"/>
            <p:cNvSpPr/>
            <p:nvPr/>
          </p:nvSpPr>
          <p:spPr>
            <a:xfrm>
              <a:off x="4216075" y="1307725"/>
              <a:ext cx="13400" cy="11450"/>
            </a:xfrm>
            <a:custGeom>
              <a:avLst/>
              <a:gdLst/>
              <a:ahLst/>
              <a:cxnLst/>
              <a:rect l="l" t="t" r="r" b="b"/>
              <a:pathLst>
                <a:path w="536" h="458" extrusionOk="0">
                  <a:moveTo>
                    <a:pt x="310" y="1"/>
                  </a:moveTo>
                  <a:cubicBezTo>
                    <a:pt x="309" y="1"/>
                    <a:pt x="308" y="1"/>
                    <a:pt x="307" y="1"/>
                  </a:cubicBezTo>
                  <a:cubicBezTo>
                    <a:pt x="102" y="1"/>
                    <a:pt x="1" y="246"/>
                    <a:pt x="145" y="390"/>
                  </a:cubicBezTo>
                  <a:cubicBezTo>
                    <a:pt x="192" y="437"/>
                    <a:pt x="249" y="458"/>
                    <a:pt x="305" y="458"/>
                  </a:cubicBezTo>
                  <a:cubicBezTo>
                    <a:pt x="423" y="458"/>
                    <a:pt x="536" y="367"/>
                    <a:pt x="536" y="230"/>
                  </a:cubicBezTo>
                  <a:cubicBezTo>
                    <a:pt x="536" y="103"/>
                    <a:pt x="434" y="1"/>
                    <a:pt x="310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3" name="Google Shape;16673;p22"/>
            <p:cNvSpPr/>
            <p:nvPr/>
          </p:nvSpPr>
          <p:spPr>
            <a:xfrm>
              <a:off x="3383950" y="1619575"/>
              <a:ext cx="60100" cy="60125"/>
            </a:xfrm>
            <a:custGeom>
              <a:avLst/>
              <a:gdLst/>
              <a:ahLst/>
              <a:cxnLst/>
              <a:rect l="l" t="t" r="r" b="b"/>
              <a:pathLst>
                <a:path w="2404" h="2405" extrusionOk="0">
                  <a:moveTo>
                    <a:pt x="1201" y="1"/>
                  </a:moveTo>
                  <a:cubicBezTo>
                    <a:pt x="539" y="1"/>
                    <a:pt x="1" y="539"/>
                    <a:pt x="1" y="1203"/>
                  </a:cubicBezTo>
                  <a:cubicBezTo>
                    <a:pt x="1" y="1867"/>
                    <a:pt x="539" y="2405"/>
                    <a:pt x="1201" y="2405"/>
                  </a:cubicBezTo>
                  <a:cubicBezTo>
                    <a:pt x="1865" y="2405"/>
                    <a:pt x="2403" y="1867"/>
                    <a:pt x="2403" y="1203"/>
                  </a:cubicBezTo>
                  <a:cubicBezTo>
                    <a:pt x="2403" y="539"/>
                    <a:pt x="1865" y="1"/>
                    <a:pt x="1201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4" name="Google Shape;16674;p22"/>
            <p:cNvSpPr/>
            <p:nvPr/>
          </p:nvSpPr>
          <p:spPr>
            <a:xfrm>
              <a:off x="2897525" y="1138900"/>
              <a:ext cx="14350" cy="14325"/>
            </a:xfrm>
            <a:custGeom>
              <a:avLst/>
              <a:gdLst/>
              <a:ahLst/>
              <a:cxnLst/>
              <a:rect l="l" t="t" r="r" b="b"/>
              <a:pathLst>
                <a:path w="574" h="573" extrusionOk="0">
                  <a:moveTo>
                    <a:pt x="287" y="1"/>
                  </a:moveTo>
                  <a:cubicBezTo>
                    <a:pt x="129" y="1"/>
                    <a:pt x="0" y="128"/>
                    <a:pt x="0" y="286"/>
                  </a:cubicBezTo>
                  <a:cubicBezTo>
                    <a:pt x="0" y="445"/>
                    <a:pt x="129" y="572"/>
                    <a:pt x="287" y="572"/>
                  </a:cubicBezTo>
                  <a:cubicBezTo>
                    <a:pt x="444" y="572"/>
                    <a:pt x="573" y="445"/>
                    <a:pt x="573" y="286"/>
                  </a:cubicBezTo>
                  <a:cubicBezTo>
                    <a:pt x="573" y="128"/>
                    <a:pt x="444" y="1"/>
                    <a:pt x="287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5" name="Google Shape;16675;p22"/>
            <p:cNvSpPr/>
            <p:nvPr/>
          </p:nvSpPr>
          <p:spPr>
            <a:xfrm>
              <a:off x="4624950" y="740575"/>
              <a:ext cx="30500" cy="26100"/>
            </a:xfrm>
            <a:custGeom>
              <a:avLst/>
              <a:gdLst/>
              <a:ahLst/>
              <a:cxnLst/>
              <a:rect l="l" t="t" r="r" b="b"/>
              <a:pathLst>
                <a:path w="1220" h="1044" extrusionOk="0">
                  <a:moveTo>
                    <a:pt x="698" y="1"/>
                  </a:moveTo>
                  <a:cubicBezTo>
                    <a:pt x="232" y="1"/>
                    <a:pt x="0" y="563"/>
                    <a:pt x="328" y="890"/>
                  </a:cubicBezTo>
                  <a:cubicBezTo>
                    <a:pt x="428" y="991"/>
                    <a:pt x="562" y="1044"/>
                    <a:pt x="697" y="1044"/>
                  </a:cubicBezTo>
                  <a:cubicBezTo>
                    <a:pt x="764" y="1044"/>
                    <a:pt x="832" y="1031"/>
                    <a:pt x="896" y="1004"/>
                  </a:cubicBezTo>
                  <a:cubicBezTo>
                    <a:pt x="1092" y="924"/>
                    <a:pt x="1219" y="733"/>
                    <a:pt x="1219" y="522"/>
                  </a:cubicBezTo>
                  <a:cubicBezTo>
                    <a:pt x="1218" y="234"/>
                    <a:pt x="986" y="1"/>
                    <a:pt x="698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6" name="Google Shape;16676;p22"/>
            <p:cNvSpPr/>
            <p:nvPr/>
          </p:nvSpPr>
          <p:spPr>
            <a:xfrm>
              <a:off x="4546125" y="1480625"/>
              <a:ext cx="65025" cy="62550"/>
            </a:xfrm>
            <a:custGeom>
              <a:avLst/>
              <a:gdLst/>
              <a:ahLst/>
              <a:cxnLst/>
              <a:rect l="l" t="t" r="r" b="b"/>
              <a:pathLst>
                <a:path w="2601" h="2502" extrusionOk="0">
                  <a:moveTo>
                    <a:pt x="1350" y="0"/>
                  </a:moveTo>
                  <a:cubicBezTo>
                    <a:pt x="843" y="0"/>
                    <a:pt x="388" y="305"/>
                    <a:pt x="194" y="772"/>
                  </a:cubicBezTo>
                  <a:cubicBezTo>
                    <a:pt x="0" y="1240"/>
                    <a:pt x="108" y="1777"/>
                    <a:pt x="466" y="2134"/>
                  </a:cubicBezTo>
                  <a:cubicBezTo>
                    <a:pt x="705" y="2374"/>
                    <a:pt x="1025" y="2501"/>
                    <a:pt x="1351" y="2501"/>
                  </a:cubicBezTo>
                  <a:cubicBezTo>
                    <a:pt x="1512" y="2501"/>
                    <a:pt x="1674" y="2470"/>
                    <a:pt x="1829" y="2406"/>
                  </a:cubicBezTo>
                  <a:cubicBezTo>
                    <a:pt x="2295" y="2213"/>
                    <a:pt x="2600" y="1757"/>
                    <a:pt x="2600" y="1251"/>
                  </a:cubicBezTo>
                  <a:cubicBezTo>
                    <a:pt x="2600" y="559"/>
                    <a:pt x="2041" y="0"/>
                    <a:pt x="1350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7" name="Google Shape;16677;p22"/>
            <p:cNvSpPr/>
            <p:nvPr/>
          </p:nvSpPr>
          <p:spPr>
            <a:xfrm>
              <a:off x="5628225" y="589450"/>
              <a:ext cx="12175" cy="10475"/>
            </a:xfrm>
            <a:custGeom>
              <a:avLst/>
              <a:gdLst/>
              <a:ahLst/>
              <a:cxnLst/>
              <a:rect l="l" t="t" r="r" b="b"/>
              <a:pathLst>
                <a:path w="487" h="419" extrusionOk="0">
                  <a:moveTo>
                    <a:pt x="279" y="0"/>
                  </a:moveTo>
                  <a:cubicBezTo>
                    <a:pt x="92" y="0"/>
                    <a:pt x="0" y="225"/>
                    <a:pt x="130" y="357"/>
                  </a:cubicBezTo>
                  <a:cubicBezTo>
                    <a:pt x="173" y="399"/>
                    <a:pt x="225" y="418"/>
                    <a:pt x="276" y="418"/>
                  </a:cubicBezTo>
                  <a:cubicBezTo>
                    <a:pt x="384" y="418"/>
                    <a:pt x="487" y="335"/>
                    <a:pt x="487" y="210"/>
                  </a:cubicBezTo>
                  <a:cubicBezTo>
                    <a:pt x="487" y="94"/>
                    <a:pt x="393" y="0"/>
                    <a:pt x="279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8" name="Google Shape;16678;p22"/>
            <p:cNvSpPr/>
            <p:nvPr/>
          </p:nvSpPr>
          <p:spPr>
            <a:xfrm>
              <a:off x="5554275" y="1299250"/>
              <a:ext cx="14125" cy="14125"/>
            </a:xfrm>
            <a:custGeom>
              <a:avLst/>
              <a:gdLst/>
              <a:ahLst/>
              <a:cxnLst/>
              <a:rect l="l" t="t" r="r" b="b"/>
              <a:pathLst>
                <a:path w="565" h="565" extrusionOk="0">
                  <a:moveTo>
                    <a:pt x="283" y="0"/>
                  </a:moveTo>
                  <a:cubicBezTo>
                    <a:pt x="128" y="0"/>
                    <a:pt x="1" y="126"/>
                    <a:pt x="1" y="282"/>
                  </a:cubicBezTo>
                  <a:cubicBezTo>
                    <a:pt x="1" y="438"/>
                    <a:pt x="128" y="564"/>
                    <a:pt x="283" y="564"/>
                  </a:cubicBezTo>
                  <a:cubicBezTo>
                    <a:pt x="439" y="564"/>
                    <a:pt x="564" y="438"/>
                    <a:pt x="564" y="282"/>
                  </a:cubicBezTo>
                  <a:cubicBezTo>
                    <a:pt x="564" y="126"/>
                    <a:pt x="439" y="0"/>
                    <a:pt x="283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9" name="Google Shape;16679;p22"/>
            <p:cNvSpPr/>
            <p:nvPr/>
          </p:nvSpPr>
          <p:spPr>
            <a:xfrm>
              <a:off x="6409675" y="642275"/>
              <a:ext cx="16500" cy="14150"/>
            </a:xfrm>
            <a:custGeom>
              <a:avLst/>
              <a:gdLst/>
              <a:ahLst/>
              <a:cxnLst/>
              <a:rect l="l" t="t" r="r" b="b"/>
              <a:pathLst>
                <a:path w="660" h="566" extrusionOk="0">
                  <a:moveTo>
                    <a:pt x="378" y="1"/>
                  </a:moveTo>
                  <a:cubicBezTo>
                    <a:pt x="126" y="1"/>
                    <a:pt x="0" y="304"/>
                    <a:pt x="178" y="481"/>
                  </a:cubicBezTo>
                  <a:cubicBezTo>
                    <a:pt x="235" y="539"/>
                    <a:pt x="306" y="565"/>
                    <a:pt x="376" y="565"/>
                  </a:cubicBezTo>
                  <a:cubicBezTo>
                    <a:pt x="521" y="565"/>
                    <a:pt x="660" y="452"/>
                    <a:pt x="660" y="282"/>
                  </a:cubicBezTo>
                  <a:cubicBezTo>
                    <a:pt x="660" y="126"/>
                    <a:pt x="534" y="1"/>
                    <a:pt x="378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0" name="Google Shape;16680;p22"/>
            <p:cNvSpPr/>
            <p:nvPr/>
          </p:nvSpPr>
          <p:spPr>
            <a:xfrm>
              <a:off x="6597550" y="1072025"/>
              <a:ext cx="20625" cy="17675"/>
            </a:xfrm>
            <a:custGeom>
              <a:avLst/>
              <a:gdLst/>
              <a:ahLst/>
              <a:cxnLst/>
              <a:rect l="l" t="t" r="r" b="b"/>
              <a:pathLst>
                <a:path w="825" h="707" extrusionOk="0">
                  <a:moveTo>
                    <a:pt x="471" y="0"/>
                  </a:moveTo>
                  <a:cubicBezTo>
                    <a:pt x="157" y="0"/>
                    <a:pt x="1" y="381"/>
                    <a:pt x="222" y="602"/>
                  </a:cubicBezTo>
                  <a:cubicBezTo>
                    <a:pt x="294" y="674"/>
                    <a:pt x="383" y="706"/>
                    <a:pt x="470" y="706"/>
                  </a:cubicBezTo>
                  <a:cubicBezTo>
                    <a:pt x="651" y="706"/>
                    <a:pt x="824" y="566"/>
                    <a:pt x="824" y="353"/>
                  </a:cubicBezTo>
                  <a:cubicBezTo>
                    <a:pt x="824" y="158"/>
                    <a:pt x="666" y="0"/>
                    <a:pt x="47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1" name="Google Shape;16681;p22"/>
            <p:cNvSpPr/>
            <p:nvPr/>
          </p:nvSpPr>
          <p:spPr>
            <a:xfrm>
              <a:off x="6046250" y="1510600"/>
              <a:ext cx="20600" cy="17675"/>
            </a:xfrm>
            <a:custGeom>
              <a:avLst/>
              <a:gdLst/>
              <a:ahLst/>
              <a:cxnLst/>
              <a:rect l="l" t="t" r="r" b="b"/>
              <a:pathLst>
                <a:path w="824" h="707" extrusionOk="0">
                  <a:moveTo>
                    <a:pt x="472" y="0"/>
                  </a:moveTo>
                  <a:cubicBezTo>
                    <a:pt x="158" y="0"/>
                    <a:pt x="0" y="381"/>
                    <a:pt x="223" y="602"/>
                  </a:cubicBezTo>
                  <a:cubicBezTo>
                    <a:pt x="295" y="674"/>
                    <a:pt x="383" y="706"/>
                    <a:pt x="469" y="706"/>
                  </a:cubicBezTo>
                  <a:cubicBezTo>
                    <a:pt x="650" y="706"/>
                    <a:pt x="823" y="565"/>
                    <a:pt x="823" y="353"/>
                  </a:cubicBezTo>
                  <a:cubicBezTo>
                    <a:pt x="823" y="158"/>
                    <a:pt x="666" y="0"/>
                    <a:pt x="47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2" name="Google Shape;16682;p22"/>
            <p:cNvSpPr/>
            <p:nvPr/>
          </p:nvSpPr>
          <p:spPr>
            <a:xfrm>
              <a:off x="6988000" y="1234050"/>
              <a:ext cx="7075" cy="7075"/>
            </a:xfrm>
            <a:custGeom>
              <a:avLst/>
              <a:gdLst/>
              <a:ahLst/>
              <a:cxnLst/>
              <a:rect l="l" t="t" r="r" b="b"/>
              <a:pathLst>
                <a:path w="283" h="283" extrusionOk="0">
                  <a:moveTo>
                    <a:pt x="142" y="1"/>
                  </a:moveTo>
                  <a:cubicBezTo>
                    <a:pt x="64" y="1"/>
                    <a:pt x="1" y="65"/>
                    <a:pt x="1" y="142"/>
                  </a:cubicBezTo>
                  <a:cubicBezTo>
                    <a:pt x="1" y="221"/>
                    <a:pt x="64" y="283"/>
                    <a:pt x="142" y="283"/>
                  </a:cubicBezTo>
                  <a:cubicBezTo>
                    <a:pt x="219" y="283"/>
                    <a:pt x="283" y="221"/>
                    <a:pt x="283" y="142"/>
                  </a:cubicBezTo>
                  <a:cubicBezTo>
                    <a:pt x="283" y="65"/>
                    <a:pt x="219" y="1"/>
                    <a:pt x="142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3" name="Google Shape;16683;p22"/>
            <p:cNvSpPr/>
            <p:nvPr/>
          </p:nvSpPr>
          <p:spPr>
            <a:xfrm>
              <a:off x="6556475" y="1862875"/>
              <a:ext cx="7075" cy="7075"/>
            </a:xfrm>
            <a:custGeom>
              <a:avLst/>
              <a:gdLst/>
              <a:ahLst/>
              <a:cxnLst/>
              <a:rect l="l" t="t" r="r" b="b"/>
              <a:pathLst>
                <a:path w="283" h="283" extrusionOk="0">
                  <a:moveTo>
                    <a:pt x="142" y="0"/>
                  </a:moveTo>
                  <a:cubicBezTo>
                    <a:pt x="64" y="0"/>
                    <a:pt x="1" y="64"/>
                    <a:pt x="1" y="141"/>
                  </a:cubicBezTo>
                  <a:cubicBezTo>
                    <a:pt x="1" y="219"/>
                    <a:pt x="64" y="282"/>
                    <a:pt x="142" y="282"/>
                  </a:cubicBezTo>
                  <a:cubicBezTo>
                    <a:pt x="219" y="282"/>
                    <a:pt x="283" y="219"/>
                    <a:pt x="283" y="141"/>
                  </a:cubicBezTo>
                  <a:cubicBezTo>
                    <a:pt x="283" y="64"/>
                    <a:pt x="219" y="0"/>
                    <a:pt x="14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4" name="Google Shape;16684;p22"/>
            <p:cNvSpPr/>
            <p:nvPr/>
          </p:nvSpPr>
          <p:spPr>
            <a:xfrm>
              <a:off x="7120350" y="1568725"/>
              <a:ext cx="40300" cy="38775"/>
            </a:xfrm>
            <a:custGeom>
              <a:avLst/>
              <a:gdLst/>
              <a:ahLst/>
              <a:cxnLst/>
              <a:rect l="l" t="t" r="r" b="b"/>
              <a:pathLst>
                <a:path w="1612" h="1551" extrusionOk="0">
                  <a:moveTo>
                    <a:pt x="837" y="0"/>
                  </a:moveTo>
                  <a:cubicBezTo>
                    <a:pt x="523" y="0"/>
                    <a:pt x="240" y="190"/>
                    <a:pt x="120" y="479"/>
                  </a:cubicBezTo>
                  <a:cubicBezTo>
                    <a:pt x="0" y="769"/>
                    <a:pt x="67" y="1102"/>
                    <a:pt x="288" y="1324"/>
                  </a:cubicBezTo>
                  <a:cubicBezTo>
                    <a:pt x="437" y="1472"/>
                    <a:pt x="635" y="1551"/>
                    <a:pt x="837" y="1551"/>
                  </a:cubicBezTo>
                  <a:cubicBezTo>
                    <a:pt x="936" y="1551"/>
                    <a:pt x="1037" y="1532"/>
                    <a:pt x="1132" y="1492"/>
                  </a:cubicBezTo>
                  <a:cubicBezTo>
                    <a:pt x="1422" y="1372"/>
                    <a:pt x="1611" y="1089"/>
                    <a:pt x="1611" y="775"/>
                  </a:cubicBezTo>
                  <a:cubicBezTo>
                    <a:pt x="1611" y="348"/>
                    <a:pt x="1264" y="0"/>
                    <a:pt x="837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5" name="Google Shape;16685;p22"/>
            <p:cNvSpPr/>
            <p:nvPr/>
          </p:nvSpPr>
          <p:spPr>
            <a:xfrm>
              <a:off x="7364925" y="2151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6" name="Google Shape;16686;p22"/>
            <p:cNvSpPr/>
            <p:nvPr/>
          </p:nvSpPr>
          <p:spPr>
            <a:xfrm>
              <a:off x="6368025" y="2239775"/>
              <a:ext cx="21175" cy="21175"/>
            </a:xfrm>
            <a:custGeom>
              <a:avLst/>
              <a:gdLst/>
              <a:ahLst/>
              <a:cxnLst/>
              <a:rect l="l" t="t" r="r" b="b"/>
              <a:pathLst>
                <a:path w="847" h="847" extrusionOk="0">
                  <a:moveTo>
                    <a:pt x="423" y="1"/>
                  </a:moveTo>
                  <a:cubicBezTo>
                    <a:pt x="190" y="1"/>
                    <a:pt x="0" y="190"/>
                    <a:pt x="0" y="424"/>
                  </a:cubicBezTo>
                  <a:cubicBezTo>
                    <a:pt x="0" y="657"/>
                    <a:pt x="190" y="847"/>
                    <a:pt x="423" y="847"/>
                  </a:cubicBezTo>
                  <a:cubicBezTo>
                    <a:pt x="657" y="847"/>
                    <a:pt x="846" y="657"/>
                    <a:pt x="846" y="424"/>
                  </a:cubicBezTo>
                  <a:cubicBezTo>
                    <a:pt x="846" y="190"/>
                    <a:pt x="657" y="1"/>
                    <a:pt x="423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7" name="Google Shape;16687;p22"/>
            <p:cNvSpPr/>
            <p:nvPr/>
          </p:nvSpPr>
          <p:spPr>
            <a:xfrm>
              <a:off x="5896225" y="1963250"/>
              <a:ext cx="40300" cy="38800"/>
            </a:xfrm>
            <a:custGeom>
              <a:avLst/>
              <a:gdLst/>
              <a:ahLst/>
              <a:cxnLst/>
              <a:rect l="l" t="t" r="r" b="b"/>
              <a:pathLst>
                <a:path w="1612" h="1552" extrusionOk="0">
                  <a:moveTo>
                    <a:pt x="837" y="1"/>
                  </a:moveTo>
                  <a:cubicBezTo>
                    <a:pt x="523" y="1"/>
                    <a:pt x="241" y="190"/>
                    <a:pt x="120" y="480"/>
                  </a:cubicBezTo>
                  <a:cubicBezTo>
                    <a:pt x="0" y="769"/>
                    <a:pt x="67" y="1103"/>
                    <a:pt x="288" y="1324"/>
                  </a:cubicBezTo>
                  <a:cubicBezTo>
                    <a:pt x="436" y="1472"/>
                    <a:pt x="635" y="1551"/>
                    <a:pt x="837" y="1551"/>
                  </a:cubicBezTo>
                  <a:cubicBezTo>
                    <a:pt x="936" y="1551"/>
                    <a:pt x="1037" y="1532"/>
                    <a:pt x="1132" y="1492"/>
                  </a:cubicBezTo>
                  <a:cubicBezTo>
                    <a:pt x="1422" y="1373"/>
                    <a:pt x="1611" y="1089"/>
                    <a:pt x="1611" y="775"/>
                  </a:cubicBezTo>
                  <a:cubicBezTo>
                    <a:pt x="1611" y="348"/>
                    <a:pt x="1264" y="1"/>
                    <a:pt x="837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8" name="Google Shape;16688;p22"/>
            <p:cNvSpPr/>
            <p:nvPr/>
          </p:nvSpPr>
          <p:spPr>
            <a:xfrm>
              <a:off x="6526550" y="1508850"/>
              <a:ext cx="21175" cy="21175"/>
            </a:xfrm>
            <a:custGeom>
              <a:avLst/>
              <a:gdLst/>
              <a:ahLst/>
              <a:cxnLst/>
              <a:rect l="l" t="t" r="r" b="b"/>
              <a:pathLst>
                <a:path w="847" h="847" extrusionOk="0">
                  <a:moveTo>
                    <a:pt x="423" y="0"/>
                  </a:moveTo>
                  <a:cubicBezTo>
                    <a:pt x="190" y="0"/>
                    <a:pt x="0" y="190"/>
                    <a:pt x="0" y="423"/>
                  </a:cubicBezTo>
                  <a:cubicBezTo>
                    <a:pt x="0" y="657"/>
                    <a:pt x="190" y="846"/>
                    <a:pt x="423" y="846"/>
                  </a:cubicBezTo>
                  <a:cubicBezTo>
                    <a:pt x="657" y="846"/>
                    <a:pt x="846" y="657"/>
                    <a:pt x="846" y="423"/>
                  </a:cubicBezTo>
                  <a:cubicBezTo>
                    <a:pt x="846" y="190"/>
                    <a:pt x="657" y="0"/>
                    <a:pt x="423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9" name="Google Shape;16689;p22"/>
            <p:cNvSpPr/>
            <p:nvPr/>
          </p:nvSpPr>
          <p:spPr>
            <a:xfrm>
              <a:off x="7273900" y="1989450"/>
              <a:ext cx="26200" cy="22450"/>
            </a:xfrm>
            <a:custGeom>
              <a:avLst/>
              <a:gdLst/>
              <a:ahLst/>
              <a:cxnLst/>
              <a:rect l="l" t="t" r="r" b="b"/>
              <a:pathLst>
                <a:path w="1048" h="898" extrusionOk="0">
                  <a:moveTo>
                    <a:pt x="599" y="0"/>
                  </a:moveTo>
                  <a:cubicBezTo>
                    <a:pt x="200" y="0"/>
                    <a:pt x="0" y="482"/>
                    <a:pt x="282" y="766"/>
                  </a:cubicBezTo>
                  <a:cubicBezTo>
                    <a:pt x="373" y="857"/>
                    <a:pt x="486" y="898"/>
                    <a:pt x="596" y="898"/>
                  </a:cubicBezTo>
                  <a:cubicBezTo>
                    <a:pt x="826" y="898"/>
                    <a:pt x="1048" y="719"/>
                    <a:pt x="1048" y="449"/>
                  </a:cubicBezTo>
                  <a:cubicBezTo>
                    <a:pt x="1048" y="200"/>
                    <a:pt x="848" y="0"/>
                    <a:pt x="599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0" name="Google Shape;16690;p22"/>
            <p:cNvSpPr/>
            <p:nvPr/>
          </p:nvSpPr>
          <p:spPr>
            <a:xfrm>
              <a:off x="7275300" y="1783475"/>
              <a:ext cx="16400" cy="14050"/>
            </a:xfrm>
            <a:custGeom>
              <a:avLst/>
              <a:gdLst/>
              <a:ahLst/>
              <a:cxnLst/>
              <a:rect l="l" t="t" r="r" b="b"/>
              <a:pathLst>
                <a:path w="656" h="562" extrusionOk="0">
                  <a:moveTo>
                    <a:pt x="375" y="1"/>
                  </a:moveTo>
                  <a:cubicBezTo>
                    <a:pt x="125" y="1"/>
                    <a:pt x="0" y="302"/>
                    <a:pt x="176" y="478"/>
                  </a:cubicBezTo>
                  <a:cubicBezTo>
                    <a:pt x="234" y="536"/>
                    <a:pt x="304" y="561"/>
                    <a:pt x="373" y="561"/>
                  </a:cubicBezTo>
                  <a:cubicBezTo>
                    <a:pt x="517" y="561"/>
                    <a:pt x="655" y="449"/>
                    <a:pt x="655" y="281"/>
                  </a:cubicBezTo>
                  <a:cubicBezTo>
                    <a:pt x="655" y="125"/>
                    <a:pt x="529" y="1"/>
                    <a:pt x="375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1" name="Google Shape;16691;p22"/>
            <p:cNvSpPr/>
            <p:nvPr/>
          </p:nvSpPr>
          <p:spPr>
            <a:xfrm>
              <a:off x="6862900" y="2482675"/>
              <a:ext cx="58900" cy="58875"/>
            </a:xfrm>
            <a:custGeom>
              <a:avLst/>
              <a:gdLst/>
              <a:ahLst/>
              <a:cxnLst/>
              <a:rect l="l" t="t" r="r" b="b"/>
              <a:pathLst>
                <a:path w="2356" h="2355" extrusionOk="0">
                  <a:moveTo>
                    <a:pt x="1177" y="0"/>
                  </a:moveTo>
                  <a:cubicBezTo>
                    <a:pt x="527" y="0"/>
                    <a:pt x="1" y="528"/>
                    <a:pt x="1" y="1178"/>
                  </a:cubicBezTo>
                  <a:cubicBezTo>
                    <a:pt x="1" y="1827"/>
                    <a:pt x="527" y="2354"/>
                    <a:pt x="1177" y="2354"/>
                  </a:cubicBezTo>
                  <a:cubicBezTo>
                    <a:pt x="1828" y="2354"/>
                    <a:pt x="2355" y="1827"/>
                    <a:pt x="2355" y="1178"/>
                  </a:cubicBezTo>
                  <a:cubicBezTo>
                    <a:pt x="2355" y="528"/>
                    <a:pt x="1828" y="0"/>
                    <a:pt x="1177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2" name="Google Shape;16692;p22"/>
            <p:cNvSpPr/>
            <p:nvPr/>
          </p:nvSpPr>
          <p:spPr>
            <a:xfrm>
              <a:off x="7277650" y="2512100"/>
              <a:ext cx="14050" cy="14025"/>
            </a:xfrm>
            <a:custGeom>
              <a:avLst/>
              <a:gdLst/>
              <a:ahLst/>
              <a:cxnLst/>
              <a:rect l="l" t="t" r="r" b="b"/>
              <a:pathLst>
                <a:path w="562" h="561" extrusionOk="0">
                  <a:moveTo>
                    <a:pt x="281" y="1"/>
                  </a:moveTo>
                  <a:cubicBezTo>
                    <a:pt x="126" y="1"/>
                    <a:pt x="0" y="125"/>
                    <a:pt x="0" y="280"/>
                  </a:cubicBezTo>
                  <a:cubicBezTo>
                    <a:pt x="0" y="434"/>
                    <a:pt x="126" y="560"/>
                    <a:pt x="281" y="560"/>
                  </a:cubicBezTo>
                  <a:cubicBezTo>
                    <a:pt x="435" y="560"/>
                    <a:pt x="561" y="434"/>
                    <a:pt x="561" y="280"/>
                  </a:cubicBezTo>
                  <a:cubicBezTo>
                    <a:pt x="561" y="125"/>
                    <a:pt x="435" y="1"/>
                    <a:pt x="281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3" name="Google Shape;16693;p22"/>
            <p:cNvSpPr/>
            <p:nvPr/>
          </p:nvSpPr>
          <p:spPr>
            <a:xfrm>
              <a:off x="6471975" y="2817550"/>
              <a:ext cx="25225" cy="25225"/>
            </a:xfrm>
            <a:custGeom>
              <a:avLst/>
              <a:gdLst/>
              <a:ahLst/>
              <a:cxnLst/>
              <a:rect l="l" t="t" r="r" b="b"/>
              <a:pathLst>
                <a:path w="1009" h="1009" extrusionOk="0">
                  <a:moveTo>
                    <a:pt x="505" y="1"/>
                  </a:moveTo>
                  <a:cubicBezTo>
                    <a:pt x="226" y="1"/>
                    <a:pt x="0" y="226"/>
                    <a:pt x="0" y="505"/>
                  </a:cubicBezTo>
                  <a:cubicBezTo>
                    <a:pt x="0" y="784"/>
                    <a:pt x="226" y="1009"/>
                    <a:pt x="505" y="1009"/>
                  </a:cubicBezTo>
                  <a:cubicBezTo>
                    <a:pt x="783" y="1009"/>
                    <a:pt x="1008" y="784"/>
                    <a:pt x="1008" y="505"/>
                  </a:cubicBezTo>
                  <a:cubicBezTo>
                    <a:pt x="1008" y="226"/>
                    <a:pt x="783" y="1"/>
                    <a:pt x="505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4" name="Google Shape;16694;p22"/>
            <p:cNvSpPr/>
            <p:nvPr/>
          </p:nvSpPr>
          <p:spPr>
            <a:xfrm>
              <a:off x="6894625" y="2985700"/>
              <a:ext cx="22950" cy="19650"/>
            </a:xfrm>
            <a:custGeom>
              <a:avLst/>
              <a:gdLst/>
              <a:ahLst/>
              <a:cxnLst/>
              <a:rect l="l" t="t" r="r" b="b"/>
              <a:pathLst>
                <a:path w="918" h="786" extrusionOk="0">
                  <a:moveTo>
                    <a:pt x="525" y="0"/>
                  </a:moveTo>
                  <a:cubicBezTo>
                    <a:pt x="175" y="0"/>
                    <a:pt x="1" y="423"/>
                    <a:pt x="248" y="670"/>
                  </a:cubicBezTo>
                  <a:cubicBezTo>
                    <a:pt x="328" y="750"/>
                    <a:pt x="426" y="786"/>
                    <a:pt x="522" y="786"/>
                  </a:cubicBezTo>
                  <a:cubicBezTo>
                    <a:pt x="724" y="786"/>
                    <a:pt x="918" y="629"/>
                    <a:pt x="918" y="393"/>
                  </a:cubicBezTo>
                  <a:cubicBezTo>
                    <a:pt x="918" y="176"/>
                    <a:pt x="742" y="0"/>
                    <a:pt x="525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5" name="Google Shape;16695;p22"/>
            <p:cNvSpPr/>
            <p:nvPr/>
          </p:nvSpPr>
          <p:spPr>
            <a:xfrm>
              <a:off x="7171625" y="2811950"/>
              <a:ext cx="16375" cy="14050"/>
            </a:xfrm>
            <a:custGeom>
              <a:avLst/>
              <a:gdLst/>
              <a:ahLst/>
              <a:cxnLst/>
              <a:rect l="l" t="t" r="r" b="b"/>
              <a:pathLst>
                <a:path w="655" h="562" extrusionOk="0">
                  <a:moveTo>
                    <a:pt x="374" y="0"/>
                  </a:moveTo>
                  <a:cubicBezTo>
                    <a:pt x="124" y="0"/>
                    <a:pt x="0" y="302"/>
                    <a:pt x="176" y="479"/>
                  </a:cubicBezTo>
                  <a:cubicBezTo>
                    <a:pt x="233" y="536"/>
                    <a:pt x="304" y="562"/>
                    <a:pt x="372" y="562"/>
                  </a:cubicBezTo>
                  <a:cubicBezTo>
                    <a:pt x="517" y="562"/>
                    <a:pt x="655" y="450"/>
                    <a:pt x="655" y="281"/>
                  </a:cubicBezTo>
                  <a:cubicBezTo>
                    <a:pt x="655" y="126"/>
                    <a:pt x="529" y="0"/>
                    <a:pt x="374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6" name="Google Shape;16696;p22"/>
            <p:cNvSpPr/>
            <p:nvPr/>
          </p:nvSpPr>
          <p:spPr>
            <a:xfrm>
              <a:off x="7258050" y="3110425"/>
              <a:ext cx="11200" cy="11200"/>
            </a:xfrm>
            <a:custGeom>
              <a:avLst/>
              <a:gdLst/>
              <a:ahLst/>
              <a:cxnLst/>
              <a:rect l="l" t="t" r="r" b="b"/>
              <a:pathLst>
                <a:path w="448" h="448" extrusionOk="0">
                  <a:moveTo>
                    <a:pt x="224" y="0"/>
                  </a:moveTo>
                  <a:cubicBezTo>
                    <a:pt x="101" y="0"/>
                    <a:pt x="1" y="100"/>
                    <a:pt x="1" y="223"/>
                  </a:cubicBezTo>
                  <a:cubicBezTo>
                    <a:pt x="1" y="347"/>
                    <a:pt x="101" y="447"/>
                    <a:pt x="224" y="447"/>
                  </a:cubicBezTo>
                  <a:cubicBezTo>
                    <a:pt x="348" y="447"/>
                    <a:pt x="448" y="347"/>
                    <a:pt x="448" y="223"/>
                  </a:cubicBezTo>
                  <a:cubicBezTo>
                    <a:pt x="448" y="100"/>
                    <a:pt x="348" y="0"/>
                    <a:pt x="224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7" name="Google Shape;16697;p22"/>
            <p:cNvSpPr/>
            <p:nvPr/>
          </p:nvSpPr>
          <p:spPr>
            <a:xfrm>
              <a:off x="6920775" y="3365425"/>
              <a:ext cx="26225" cy="22450"/>
            </a:xfrm>
            <a:custGeom>
              <a:avLst/>
              <a:gdLst/>
              <a:ahLst/>
              <a:cxnLst/>
              <a:rect l="l" t="t" r="r" b="b"/>
              <a:pathLst>
                <a:path w="1049" h="898" extrusionOk="0">
                  <a:moveTo>
                    <a:pt x="599" y="0"/>
                  </a:moveTo>
                  <a:cubicBezTo>
                    <a:pt x="201" y="0"/>
                    <a:pt x="1" y="484"/>
                    <a:pt x="283" y="766"/>
                  </a:cubicBezTo>
                  <a:cubicBezTo>
                    <a:pt x="374" y="857"/>
                    <a:pt x="486" y="898"/>
                    <a:pt x="596" y="898"/>
                  </a:cubicBezTo>
                  <a:cubicBezTo>
                    <a:pt x="827" y="898"/>
                    <a:pt x="1048" y="719"/>
                    <a:pt x="1048" y="449"/>
                  </a:cubicBezTo>
                  <a:cubicBezTo>
                    <a:pt x="1048" y="200"/>
                    <a:pt x="848" y="0"/>
                    <a:pt x="599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8" name="Google Shape;16698;p22"/>
            <p:cNvSpPr/>
            <p:nvPr/>
          </p:nvSpPr>
          <p:spPr>
            <a:xfrm>
              <a:off x="6142550" y="3183250"/>
              <a:ext cx="40800" cy="39250"/>
            </a:xfrm>
            <a:custGeom>
              <a:avLst/>
              <a:gdLst/>
              <a:ahLst/>
              <a:cxnLst/>
              <a:rect l="l" t="t" r="r" b="b"/>
              <a:pathLst>
                <a:path w="1632" h="1570" extrusionOk="0">
                  <a:moveTo>
                    <a:pt x="846" y="0"/>
                  </a:moveTo>
                  <a:cubicBezTo>
                    <a:pt x="529" y="0"/>
                    <a:pt x="243" y="191"/>
                    <a:pt x="121" y="486"/>
                  </a:cubicBezTo>
                  <a:cubicBezTo>
                    <a:pt x="0" y="778"/>
                    <a:pt x="67" y="1116"/>
                    <a:pt x="291" y="1340"/>
                  </a:cubicBezTo>
                  <a:cubicBezTo>
                    <a:pt x="441" y="1490"/>
                    <a:pt x="642" y="1570"/>
                    <a:pt x="846" y="1570"/>
                  </a:cubicBezTo>
                  <a:cubicBezTo>
                    <a:pt x="947" y="1570"/>
                    <a:pt x="1049" y="1550"/>
                    <a:pt x="1146" y="1510"/>
                  </a:cubicBezTo>
                  <a:cubicBezTo>
                    <a:pt x="1440" y="1389"/>
                    <a:pt x="1631" y="1102"/>
                    <a:pt x="1631" y="786"/>
                  </a:cubicBezTo>
                  <a:cubicBezTo>
                    <a:pt x="1631" y="352"/>
                    <a:pt x="1280" y="0"/>
                    <a:pt x="846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9" name="Google Shape;16699;p22"/>
            <p:cNvSpPr/>
            <p:nvPr/>
          </p:nvSpPr>
          <p:spPr>
            <a:xfrm>
              <a:off x="6410775" y="3750750"/>
              <a:ext cx="16400" cy="14050"/>
            </a:xfrm>
            <a:custGeom>
              <a:avLst/>
              <a:gdLst/>
              <a:ahLst/>
              <a:cxnLst/>
              <a:rect l="l" t="t" r="r" b="b"/>
              <a:pathLst>
                <a:path w="656" h="562" extrusionOk="0">
                  <a:moveTo>
                    <a:pt x="375" y="0"/>
                  </a:moveTo>
                  <a:cubicBezTo>
                    <a:pt x="125" y="0"/>
                    <a:pt x="0" y="302"/>
                    <a:pt x="176" y="479"/>
                  </a:cubicBezTo>
                  <a:cubicBezTo>
                    <a:pt x="233" y="536"/>
                    <a:pt x="303" y="562"/>
                    <a:pt x="372" y="562"/>
                  </a:cubicBezTo>
                  <a:cubicBezTo>
                    <a:pt x="516" y="562"/>
                    <a:pt x="655" y="450"/>
                    <a:pt x="655" y="281"/>
                  </a:cubicBezTo>
                  <a:cubicBezTo>
                    <a:pt x="655" y="126"/>
                    <a:pt x="529" y="0"/>
                    <a:pt x="375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0" name="Google Shape;16700;p22"/>
            <p:cNvSpPr/>
            <p:nvPr/>
          </p:nvSpPr>
          <p:spPr>
            <a:xfrm>
              <a:off x="6815250" y="3666650"/>
              <a:ext cx="16850" cy="16850"/>
            </a:xfrm>
            <a:custGeom>
              <a:avLst/>
              <a:gdLst/>
              <a:ahLst/>
              <a:cxnLst/>
              <a:rect l="l" t="t" r="r" b="b"/>
              <a:pathLst>
                <a:path w="674" h="674" extrusionOk="0">
                  <a:moveTo>
                    <a:pt x="337" y="1"/>
                  </a:moveTo>
                  <a:cubicBezTo>
                    <a:pt x="152" y="1"/>
                    <a:pt x="0" y="152"/>
                    <a:pt x="0" y="337"/>
                  </a:cubicBezTo>
                  <a:cubicBezTo>
                    <a:pt x="0" y="524"/>
                    <a:pt x="152" y="674"/>
                    <a:pt x="337" y="674"/>
                  </a:cubicBezTo>
                  <a:cubicBezTo>
                    <a:pt x="523" y="674"/>
                    <a:pt x="673" y="524"/>
                    <a:pt x="673" y="337"/>
                  </a:cubicBezTo>
                  <a:cubicBezTo>
                    <a:pt x="673" y="152"/>
                    <a:pt x="523" y="1"/>
                    <a:pt x="337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1" name="Google Shape;16701;p22"/>
            <p:cNvSpPr/>
            <p:nvPr/>
          </p:nvSpPr>
          <p:spPr>
            <a:xfrm>
              <a:off x="6874950" y="4144475"/>
              <a:ext cx="23000" cy="19675"/>
            </a:xfrm>
            <a:custGeom>
              <a:avLst/>
              <a:gdLst/>
              <a:ahLst/>
              <a:cxnLst/>
              <a:rect l="l" t="t" r="r" b="b"/>
              <a:pathLst>
                <a:path w="920" h="787" extrusionOk="0">
                  <a:moveTo>
                    <a:pt x="527" y="1"/>
                  </a:moveTo>
                  <a:cubicBezTo>
                    <a:pt x="177" y="1"/>
                    <a:pt x="1" y="424"/>
                    <a:pt x="250" y="671"/>
                  </a:cubicBezTo>
                  <a:cubicBezTo>
                    <a:pt x="329" y="751"/>
                    <a:pt x="427" y="786"/>
                    <a:pt x="524" y="786"/>
                  </a:cubicBezTo>
                  <a:cubicBezTo>
                    <a:pt x="725" y="786"/>
                    <a:pt x="919" y="630"/>
                    <a:pt x="920" y="393"/>
                  </a:cubicBezTo>
                  <a:cubicBezTo>
                    <a:pt x="920" y="177"/>
                    <a:pt x="744" y="1"/>
                    <a:pt x="527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2" name="Google Shape;16702;p22"/>
            <p:cNvSpPr/>
            <p:nvPr/>
          </p:nvSpPr>
          <p:spPr>
            <a:xfrm>
              <a:off x="5994600" y="3973575"/>
              <a:ext cx="16400" cy="14025"/>
            </a:xfrm>
            <a:custGeom>
              <a:avLst/>
              <a:gdLst/>
              <a:ahLst/>
              <a:cxnLst/>
              <a:rect l="l" t="t" r="r" b="b"/>
              <a:pathLst>
                <a:path w="656" h="561" extrusionOk="0">
                  <a:moveTo>
                    <a:pt x="375" y="0"/>
                  </a:moveTo>
                  <a:cubicBezTo>
                    <a:pt x="126" y="0"/>
                    <a:pt x="0" y="302"/>
                    <a:pt x="178" y="478"/>
                  </a:cubicBezTo>
                  <a:cubicBezTo>
                    <a:pt x="235" y="535"/>
                    <a:pt x="305" y="561"/>
                    <a:pt x="373" y="561"/>
                  </a:cubicBezTo>
                  <a:cubicBezTo>
                    <a:pt x="517" y="561"/>
                    <a:pt x="655" y="449"/>
                    <a:pt x="655" y="281"/>
                  </a:cubicBezTo>
                  <a:cubicBezTo>
                    <a:pt x="655" y="125"/>
                    <a:pt x="529" y="0"/>
                    <a:pt x="375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3" name="Google Shape;16703;p22"/>
            <p:cNvSpPr/>
            <p:nvPr/>
          </p:nvSpPr>
          <p:spPr>
            <a:xfrm>
              <a:off x="7308500" y="3732525"/>
              <a:ext cx="28025" cy="28050"/>
            </a:xfrm>
            <a:custGeom>
              <a:avLst/>
              <a:gdLst/>
              <a:ahLst/>
              <a:cxnLst/>
              <a:rect l="l" t="t" r="r" b="b"/>
              <a:pathLst>
                <a:path w="1121" h="1122" extrusionOk="0">
                  <a:moveTo>
                    <a:pt x="560" y="0"/>
                  </a:moveTo>
                  <a:cubicBezTo>
                    <a:pt x="250" y="0"/>
                    <a:pt x="0" y="252"/>
                    <a:pt x="0" y="561"/>
                  </a:cubicBezTo>
                  <a:cubicBezTo>
                    <a:pt x="0" y="870"/>
                    <a:pt x="250" y="1122"/>
                    <a:pt x="560" y="1122"/>
                  </a:cubicBezTo>
                  <a:cubicBezTo>
                    <a:pt x="870" y="1122"/>
                    <a:pt x="1121" y="870"/>
                    <a:pt x="1121" y="561"/>
                  </a:cubicBezTo>
                  <a:cubicBezTo>
                    <a:pt x="1121" y="252"/>
                    <a:pt x="870" y="0"/>
                    <a:pt x="560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4" name="Google Shape;16704;p22"/>
            <p:cNvSpPr/>
            <p:nvPr/>
          </p:nvSpPr>
          <p:spPr>
            <a:xfrm>
              <a:off x="7197300" y="4378500"/>
              <a:ext cx="13100" cy="11225"/>
            </a:xfrm>
            <a:custGeom>
              <a:avLst/>
              <a:gdLst/>
              <a:ahLst/>
              <a:cxnLst/>
              <a:rect l="l" t="t" r="r" b="b"/>
              <a:pathLst>
                <a:path w="524" h="449" extrusionOk="0">
                  <a:moveTo>
                    <a:pt x="301" y="0"/>
                  </a:moveTo>
                  <a:cubicBezTo>
                    <a:pt x="101" y="0"/>
                    <a:pt x="1" y="241"/>
                    <a:pt x="142" y="382"/>
                  </a:cubicBezTo>
                  <a:cubicBezTo>
                    <a:pt x="187" y="428"/>
                    <a:pt x="243" y="448"/>
                    <a:pt x="298" y="448"/>
                  </a:cubicBezTo>
                  <a:cubicBezTo>
                    <a:pt x="413" y="448"/>
                    <a:pt x="524" y="359"/>
                    <a:pt x="524" y="225"/>
                  </a:cubicBezTo>
                  <a:cubicBezTo>
                    <a:pt x="524" y="100"/>
                    <a:pt x="424" y="0"/>
                    <a:pt x="30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5" name="Google Shape;16705;p22"/>
            <p:cNvSpPr/>
            <p:nvPr/>
          </p:nvSpPr>
          <p:spPr>
            <a:xfrm>
              <a:off x="6393900" y="4416325"/>
              <a:ext cx="26250" cy="22450"/>
            </a:xfrm>
            <a:custGeom>
              <a:avLst/>
              <a:gdLst/>
              <a:ahLst/>
              <a:cxnLst/>
              <a:rect l="l" t="t" r="r" b="b"/>
              <a:pathLst>
                <a:path w="1050" h="898" extrusionOk="0">
                  <a:moveTo>
                    <a:pt x="601" y="0"/>
                  </a:moveTo>
                  <a:cubicBezTo>
                    <a:pt x="201" y="0"/>
                    <a:pt x="1" y="484"/>
                    <a:pt x="284" y="766"/>
                  </a:cubicBezTo>
                  <a:cubicBezTo>
                    <a:pt x="375" y="857"/>
                    <a:pt x="488" y="897"/>
                    <a:pt x="598" y="897"/>
                  </a:cubicBezTo>
                  <a:cubicBezTo>
                    <a:pt x="828" y="897"/>
                    <a:pt x="1050" y="719"/>
                    <a:pt x="1050" y="449"/>
                  </a:cubicBezTo>
                  <a:cubicBezTo>
                    <a:pt x="1050" y="200"/>
                    <a:pt x="848" y="0"/>
                    <a:pt x="60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6" name="Google Shape;16706;p22"/>
            <p:cNvSpPr/>
            <p:nvPr/>
          </p:nvSpPr>
          <p:spPr>
            <a:xfrm>
              <a:off x="6876900" y="4627900"/>
              <a:ext cx="11225" cy="11225"/>
            </a:xfrm>
            <a:custGeom>
              <a:avLst/>
              <a:gdLst/>
              <a:ahLst/>
              <a:cxnLst/>
              <a:rect l="l" t="t" r="r" b="b"/>
              <a:pathLst>
                <a:path w="449" h="449" extrusionOk="0">
                  <a:moveTo>
                    <a:pt x="225" y="0"/>
                  </a:moveTo>
                  <a:cubicBezTo>
                    <a:pt x="102" y="0"/>
                    <a:pt x="0" y="100"/>
                    <a:pt x="0" y="224"/>
                  </a:cubicBezTo>
                  <a:cubicBezTo>
                    <a:pt x="0" y="349"/>
                    <a:pt x="102" y="449"/>
                    <a:pt x="225" y="449"/>
                  </a:cubicBezTo>
                  <a:cubicBezTo>
                    <a:pt x="349" y="449"/>
                    <a:pt x="449" y="349"/>
                    <a:pt x="449" y="224"/>
                  </a:cubicBezTo>
                  <a:cubicBezTo>
                    <a:pt x="449" y="100"/>
                    <a:pt x="349" y="0"/>
                    <a:pt x="225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7" name="Google Shape;16707;p22"/>
            <p:cNvSpPr/>
            <p:nvPr/>
          </p:nvSpPr>
          <p:spPr>
            <a:xfrm>
              <a:off x="6914750" y="4958575"/>
              <a:ext cx="36450" cy="36475"/>
            </a:xfrm>
            <a:custGeom>
              <a:avLst/>
              <a:gdLst/>
              <a:ahLst/>
              <a:cxnLst/>
              <a:rect l="l" t="t" r="r" b="b"/>
              <a:pathLst>
                <a:path w="1458" h="1459" extrusionOk="0">
                  <a:moveTo>
                    <a:pt x="728" y="0"/>
                  </a:moveTo>
                  <a:cubicBezTo>
                    <a:pt x="327" y="0"/>
                    <a:pt x="1" y="326"/>
                    <a:pt x="1" y="729"/>
                  </a:cubicBezTo>
                  <a:cubicBezTo>
                    <a:pt x="1" y="1131"/>
                    <a:pt x="327" y="1459"/>
                    <a:pt x="728" y="1459"/>
                  </a:cubicBezTo>
                  <a:cubicBezTo>
                    <a:pt x="1131" y="1459"/>
                    <a:pt x="1457" y="1131"/>
                    <a:pt x="1457" y="729"/>
                  </a:cubicBezTo>
                  <a:cubicBezTo>
                    <a:pt x="1457" y="326"/>
                    <a:pt x="1131" y="0"/>
                    <a:pt x="728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8" name="Google Shape;16708;p22"/>
            <p:cNvSpPr/>
            <p:nvPr/>
          </p:nvSpPr>
          <p:spPr>
            <a:xfrm>
              <a:off x="7358400" y="4894100"/>
              <a:ext cx="22950" cy="19675"/>
            </a:xfrm>
            <a:custGeom>
              <a:avLst/>
              <a:gdLst/>
              <a:ahLst/>
              <a:cxnLst/>
              <a:rect l="l" t="t" r="r" b="b"/>
              <a:pathLst>
                <a:path w="918" h="787" extrusionOk="0">
                  <a:moveTo>
                    <a:pt x="527" y="1"/>
                  </a:moveTo>
                  <a:cubicBezTo>
                    <a:pt x="177" y="1"/>
                    <a:pt x="1" y="424"/>
                    <a:pt x="248" y="671"/>
                  </a:cubicBezTo>
                  <a:cubicBezTo>
                    <a:pt x="328" y="751"/>
                    <a:pt x="426" y="787"/>
                    <a:pt x="523" y="787"/>
                  </a:cubicBezTo>
                  <a:cubicBezTo>
                    <a:pt x="724" y="787"/>
                    <a:pt x="918" y="630"/>
                    <a:pt x="918" y="393"/>
                  </a:cubicBezTo>
                  <a:cubicBezTo>
                    <a:pt x="918" y="177"/>
                    <a:pt x="742" y="1"/>
                    <a:pt x="527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9" name="Google Shape;16709;p22"/>
            <p:cNvSpPr/>
            <p:nvPr/>
          </p:nvSpPr>
          <p:spPr>
            <a:xfrm>
              <a:off x="6061850" y="4576050"/>
              <a:ext cx="6600" cy="5625"/>
            </a:xfrm>
            <a:custGeom>
              <a:avLst/>
              <a:gdLst/>
              <a:ahLst/>
              <a:cxnLst/>
              <a:rect l="l" t="t" r="r" b="b"/>
              <a:pathLst>
                <a:path w="264" h="225" extrusionOk="0">
                  <a:moveTo>
                    <a:pt x="151" y="0"/>
                  </a:moveTo>
                  <a:cubicBezTo>
                    <a:pt x="51" y="0"/>
                    <a:pt x="1" y="122"/>
                    <a:pt x="72" y="191"/>
                  </a:cubicBezTo>
                  <a:cubicBezTo>
                    <a:pt x="95" y="214"/>
                    <a:pt x="124" y="225"/>
                    <a:pt x="151" y="225"/>
                  </a:cubicBezTo>
                  <a:cubicBezTo>
                    <a:pt x="209" y="225"/>
                    <a:pt x="263" y="180"/>
                    <a:pt x="263" y="113"/>
                  </a:cubicBezTo>
                  <a:cubicBezTo>
                    <a:pt x="263" y="50"/>
                    <a:pt x="213" y="0"/>
                    <a:pt x="15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0" name="Google Shape;16710;p22"/>
            <p:cNvSpPr/>
            <p:nvPr/>
          </p:nvSpPr>
          <p:spPr>
            <a:xfrm>
              <a:off x="6271125" y="4131875"/>
              <a:ext cx="13100" cy="11250"/>
            </a:xfrm>
            <a:custGeom>
              <a:avLst/>
              <a:gdLst/>
              <a:ahLst/>
              <a:cxnLst/>
              <a:rect l="l" t="t" r="r" b="b"/>
              <a:pathLst>
                <a:path w="524" h="450" extrusionOk="0">
                  <a:moveTo>
                    <a:pt x="299" y="0"/>
                  </a:moveTo>
                  <a:cubicBezTo>
                    <a:pt x="99" y="0"/>
                    <a:pt x="0" y="241"/>
                    <a:pt x="141" y="384"/>
                  </a:cubicBezTo>
                  <a:cubicBezTo>
                    <a:pt x="187" y="429"/>
                    <a:pt x="243" y="450"/>
                    <a:pt x="298" y="450"/>
                  </a:cubicBezTo>
                  <a:cubicBezTo>
                    <a:pt x="413" y="450"/>
                    <a:pt x="523" y="360"/>
                    <a:pt x="523" y="224"/>
                  </a:cubicBezTo>
                  <a:cubicBezTo>
                    <a:pt x="523" y="100"/>
                    <a:pt x="423" y="0"/>
                    <a:pt x="299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1" name="Google Shape;16711;p22"/>
            <p:cNvSpPr/>
            <p:nvPr/>
          </p:nvSpPr>
          <p:spPr>
            <a:xfrm>
              <a:off x="6591950" y="5041250"/>
              <a:ext cx="22950" cy="19675"/>
            </a:xfrm>
            <a:custGeom>
              <a:avLst/>
              <a:gdLst/>
              <a:ahLst/>
              <a:cxnLst/>
              <a:rect l="l" t="t" r="r" b="b"/>
              <a:pathLst>
                <a:path w="918" h="787" extrusionOk="0">
                  <a:moveTo>
                    <a:pt x="525" y="1"/>
                  </a:moveTo>
                  <a:cubicBezTo>
                    <a:pt x="176" y="1"/>
                    <a:pt x="1" y="424"/>
                    <a:pt x="248" y="671"/>
                  </a:cubicBezTo>
                  <a:cubicBezTo>
                    <a:pt x="328" y="751"/>
                    <a:pt x="426" y="786"/>
                    <a:pt x="522" y="786"/>
                  </a:cubicBezTo>
                  <a:cubicBezTo>
                    <a:pt x="724" y="786"/>
                    <a:pt x="918" y="630"/>
                    <a:pt x="918" y="393"/>
                  </a:cubicBezTo>
                  <a:cubicBezTo>
                    <a:pt x="918" y="177"/>
                    <a:pt x="742" y="1"/>
                    <a:pt x="525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2" name="Google Shape;16712;p22"/>
            <p:cNvSpPr/>
            <p:nvPr/>
          </p:nvSpPr>
          <p:spPr>
            <a:xfrm>
              <a:off x="6077250" y="5107125"/>
              <a:ext cx="26200" cy="22450"/>
            </a:xfrm>
            <a:custGeom>
              <a:avLst/>
              <a:gdLst/>
              <a:ahLst/>
              <a:cxnLst/>
              <a:rect l="l" t="t" r="r" b="b"/>
              <a:pathLst>
                <a:path w="1048" h="898" extrusionOk="0">
                  <a:moveTo>
                    <a:pt x="601" y="0"/>
                  </a:moveTo>
                  <a:cubicBezTo>
                    <a:pt x="200" y="0"/>
                    <a:pt x="0" y="482"/>
                    <a:pt x="284" y="764"/>
                  </a:cubicBezTo>
                  <a:cubicBezTo>
                    <a:pt x="375" y="856"/>
                    <a:pt x="487" y="897"/>
                    <a:pt x="597" y="897"/>
                  </a:cubicBezTo>
                  <a:cubicBezTo>
                    <a:pt x="827" y="897"/>
                    <a:pt x="1048" y="718"/>
                    <a:pt x="1048" y="448"/>
                  </a:cubicBezTo>
                  <a:cubicBezTo>
                    <a:pt x="1048" y="200"/>
                    <a:pt x="848" y="0"/>
                    <a:pt x="60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3" name="Google Shape;16713;p22"/>
            <p:cNvSpPr/>
            <p:nvPr/>
          </p:nvSpPr>
          <p:spPr>
            <a:xfrm>
              <a:off x="5825500" y="4867500"/>
              <a:ext cx="22950" cy="19675"/>
            </a:xfrm>
            <a:custGeom>
              <a:avLst/>
              <a:gdLst/>
              <a:ahLst/>
              <a:cxnLst/>
              <a:rect l="l" t="t" r="r" b="b"/>
              <a:pathLst>
                <a:path w="918" h="787" extrusionOk="0">
                  <a:moveTo>
                    <a:pt x="525" y="1"/>
                  </a:moveTo>
                  <a:cubicBezTo>
                    <a:pt x="176" y="1"/>
                    <a:pt x="1" y="424"/>
                    <a:pt x="248" y="671"/>
                  </a:cubicBezTo>
                  <a:cubicBezTo>
                    <a:pt x="327" y="751"/>
                    <a:pt x="426" y="786"/>
                    <a:pt x="522" y="786"/>
                  </a:cubicBezTo>
                  <a:cubicBezTo>
                    <a:pt x="724" y="786"/>
                    <a:pt x="918" y="629"/>
                    <a:pt x="918" y="393"/>
                  </a:cubicBezTo>
                  <a:cubicBezTo>
                    <a:pt x="918" y="177"/>
                    <a:pt x="742" y="1"/>
                    <a:pt x="525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4" name="Google Shape;16714;p22"/>
            <p:cNvSpPr/>
            <p:nvPr/>
          </p:nvSpPr>
          <p:spPr>
            <a:xfrm>
              <a:off x="5662500" y="4581650"/>
              <a:ext cx="6600" cy="5650"/>
            </a:xfrm>
            <a:custGeom>
              <a:avLst/>
              <a:gdLst/>
              <a:ahLst/>
              <a:cxnLst/>
              <a:rect l="l" t="t" r="r" b="b"/>
              <a:pathLst>
                <a:path w="264" h="226" extrusionOk="0">
                  <a:moveTo>
                    <a:pt x="151" y="1"/>
                  </a:moveTo>
                  <a:cubicBezTo>
                    <a:pt x="51" y="1"/>
                    <a:pt x="1" y="122"/>
                    <a:pt x="72" y="192"/>
                  </a:cubicBezTo>
                  <a:cubicBezTo>
                    <a:pt x="95" y="215"/>
                    <a:pt x="123" y="225"/>
                    <a:pt x="150" y="225"/>
                  </a:cubicBezTo>
                  <a:cubicBezTo>
                    <a:pt x="208" y="225"/>
                    <a:pt x="263" y="180"/>
                    <a:pt x="263" y="113"/>
                  </a:cubicBezTo>
                  <a:cubicBezTo>
                    <a:pt x="263" y="51"/>
                    <a:pt x="213" y="1"/>
                    <a:pt x="151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5" name="Google Shape;16715;p22"/>
            <p:cNvSpPr/>
            <p:nvPr/>
          </p:nvSpPr>
          <p:spPr>
            <a:xfrm>
              <a:off x="5817625" y="4249575"/>
              <a:ext cx="16800" cy="16850"/>
            </a:xfrm>
            <a:custGeom>
              <a:avLst/>
              <a:gdLst/>
              <a:ahLst/>
              <a:cxnLst/>
              <a:rect l="l" t="t" r="r" b="b"/>
              <a:pathLst>
                <a:path w="672" h="674" extrusionOk="0">
                  <a:moveTo>
                    <a:pt x="337" y="0"/>
                  </a:moveTo>
                  <a:cubicBezTo>
                    <a:pt x="150" y="0"/>
                    <a:pt x="0" y="150"/>
                    <a:pt x="0" y="337"/>
                  </a:cubicBezTo>
                  <a:cubicBezTo>
                    <a:pt x="0" y="522"/>
                    <a:pt x="150" y="673"/>
                    <a:pt x="337" y="673"/>
                  </a:cubicBezTo>
                  <a:cubicBezTo>
                    <a:pt x="522" y="673"/>
                    <a:pt x="672" y="522"/>
                    <a:pt x="672" y="337"/>
                  </a:cubicBezTo>
                  <a:cubicBezTo>
                    <a:pt x="672" y="150"/>
                    <a:pt x="522" y="0"/>
                    <a:pt x="337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6" name="Google Shape;16716;p22"/>
            <p:cNvSpPr/>
            <p:nvPr/>
          </p:nvSpPr>
          <p:spPr>
            <a:xfrm>
              <a:off x="5467300" y="4995000"/>
              <a:ext cx="16850" cy="16850"/>
            </a:xfrm>
            <a:custGeom>
              <a:avLst/>
              <a:gdLst/>
              <a:ahLst/>
              <a:cxnLst/>
              <a:rect l="l" t="t" r="r" b="b"/>
              <a:pathLst>
                <a:path w="674" h="674" extrusionOk="0">
                  <a:moveTo>
                    <a:pt x="337" y="0"/>
                  </a:moveTo>
                  <a:cubicBezTo>
                    <a:pt x="151" y="0"/>
                    <a:pt x="1" y="152"/>
                    <a:pt x="1" y="337"/>
                  </a:cubicBezTo>
                  <a:cubicBezTo>
                    <a:pt x="1" y="523"/>
                    <a:pt x="151" y="673"/>
                    <a:pt x="337" y="673"/>
                  </a:cubicBezTo>
                  <a:cubicBezTo>
                    <a:pt x="522" y="673"/>
                    <a:pt x="674" y="523"/>
                    <a:pt x="674" y="337"/>
                  </a:cubicBezTo>
                  <a:cubicBezTo>
                    <a:pt x="674" y="152"/>
                    <a:pt x="522" y="0"/>
                    <a:pt x="337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7" name="Google Shape;16717;p22"/>
            <p:cNvSpPr/>
            <p:nvPr/>
          </p:nvSpPr>
          <p:spPr>
            <a:xfrm>
              <a:off x="5322050" y="4703575"/>
              <a:ext cx="6575" cy="5625"/>
            </a:xfrm>
            <a:custGeom>
              <a:avLst/>
              <a:gdLst/>
              <a:ahLst/>
              <a:cxnLst/>
              <a:rect l="l" t="t" r="r" b="b"/>
              <a:pathLst>
                <a:path w="263" h="225" extrusionOk="0">
                  <a:moveTo>
                    <a:pt x="151" y="0"/>
                  </a:moveTo>
                  <a:cubicBezTo>
                    <a:pt x="50" y="0"/>
                    <a:pt x="0" y="120"/>
                    <a:pt x="70" y="191"/>
                  </a:cubicBezTo>
                  <a:cubicBezTo>
                    <a:pt x="93" y="214"/>
                    <a:pt x="122" y="225"/>
                    <a:pt x="150" y="225"/>
                  </a:cubicBezTo>
                  <a:cubicBezTo>
                    <a:pt x="207" y="225"/>
                    <a:pt x="263" y="180"/>
                    <a:pt x="263" y="112"/>
                  </a:cubicBezTo>
                  <a:cubicBezTo>
                    <a:pt x="263" y="50"/>
                    <a:pt x="211" y="0"/>
                    <a:pt x="15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8" name="Google Shape;16718;p22"/>
            <p:cNvSpPr/>
            <p:nvPr/>
          </p:nvSpPr>
          <p:spPr>
            <a:xfrm>
              <a:off x="5073575" y="4546650"/>
              <a:ext cx="25250" cy="25225"/>
            </a:xfrm>
            <a:custGeom>
              <a:avLst/>
              <a:gdLst/>
              <a:ahLst/>
              <a:cxnLst/>
              <a:rect l="l" t="t" r="r" b="b"/>
              <a:pathLst>
                <a:path w="1010" h="1009" extrusionOk="0">
                  <a:moveTo>
                    <a:pt x="505" y="0"/>
                  </a:moveTo>
                  <a:cubicBezTo>
                    <a:pt x="226" y="0"/>
                    <a:pt x="0" y="226"/>
                    <a:pt x="0" y="503"/>
                  </a:cubicBezTo>
                  <a:cubicBezTo>
                    <a:pt x="0" y="782"/>
                    <a:pt x="226" y="1008"/>
                    <a:pt x="505" y="1008"/>
                  </a:cubicBezTo>
                  <a:cubicBezTo>
                    <a:pt x="784" y="1008"/>
                    <a:pt x="1010" y="782"/>
                    <a:pt x="1010" y="503"/>
                  </a:cubicBezTo>
                  <a:cubicBezTo>
                    <a:pt x="1010" y="226"/>
                    <a:pt x="784" y="0"/>
                    <a:pt x="505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9" name="Google Shape;16719;p22"/>
            <p:cNvSpPr/>
            <p:nvPr/>
          </p:nvSpPr>
          <p:spPr>
            <a:xfrm>
              <a:off x="5564425" y="5201000"/>
              <a:ext cx="6600" cy="5625"/>
            </a:xfrm>
            <a:custGeom>
              <a:avLst/>
              <a:gdLst/>
              <a:ahLst/>
              <a:cxnLst/>
              <a:rect l="l" t="t" r="r" b="b"/>
              <a:pathLst>
                <a:path w="264" h="225" extrusionOk="0">
                  <a:moveTo>
                    <a:pt x="151" y="0"/>
                  </a:moveTo>
                  <a:cubicBezTo>
                    <a:pt x="51" y="0"/>
                    <a:pt x="1" y="120"/>
                    <a:pt x="72" y="191"/>
                  </a:cubicBezTo>
                  <a:cubicBezTo>
                    <a:pt x="95" y="214"/>
                    <a:pt x="123" y="225"/>
                    <a:pt x="150" y="225"/>
                  </a:cubicBezTo>
                  <a:cubicBezTo>
                    <a:pt x="208" y="225"/>
                    <a:pt x="263" y="180"/>
                    <a:pt x="263" y="112"/>
                  </a:cubicBezTo>
                  <a:cubicBezTo>
                    <a:pt x="263" y="50"/>
                    <a:pt x="213" y="0"/>
                    <a:pt x="15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0" name="Google Shape;16720;p22"/>
            <p:cNvSpPr/>
            <p:nvPr/>
          </p:nvSpPr>
          <p:spPr>
            <a:xfrm>
              <a:off x="5561175" y="4745600"/>
              <a:ext cx="5625" cy="5625"/>
            </a:xfrm>
            <a:custGeom>
              <a:avLst/>
              <a:gdLst/>
              <a:ahLst/>
              <a:cxnLst/>
              <a:rect l="l" t="t" r="r" b="b"/>
              <a:pathLst>
                <a:path w="225" h="225" extrusionOk="0">
                  <a:moveTo>
                    <a:pt x="113" y="0"/>
                  </a:moveTo>
                  <a:cubicBezTo>
                    <a:pt x="50" y="0"/>
                    <a:pt x="0" y="50"/>
                    <a:pt x="0" y="112"/>
                  </a:cubicBezTo>
                  <a:cubicBezTo>
                    <a:pt x="0" y="175"/>
                    <a:pt x="50" y="225"/>
                    <a:pt x="113" y="225"/>
                  </a:cubicBezTo>
                  <a:cubicBezTo>
                    <a:pt x="175" y="225"/>
                    <a:pt x="225" y="175"/>
                    <a:pt x="225" y="112"/>
                  </a:cubicBezTo>
                  <a:cubicBezTo>
                    <a:pt x="225" y="50"/>
                    <a:pt x="175" y="0"/>
                    <a:pt x="113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1" name="Google Shape;16721;p22"/>
            <p:cNvSpPr/>
            <p:nvPr/>
          </p:nvSpPr>
          <p:spPr>
            <a:xfrm>
              <a:off x="5474325" y="4490600"/>
              <a:ext cx="33625" cy="33625"/>
            </a:xfrm>
            <a:custGeom>
              <a:avLst/>
              <a:gdLst/>
              <a:ahLst/>
              <a:cxnLst/>
              <a:rect l="l" t="t" r="r" b="b"/>
              <a:pathLst>
                <a:path w="1345" h="1345" extrusionOk="0">
                  <a:moveTo>
                    <a:pt x="673" y="0"/>
                  </a:moveTo>
                  <a:cubicBezTo>
                    <a:pt x="300" y="0"/>
                    <a:pt x="0" y="300"/>
                    <a:pt x="0" y="672"/>
                  </a:cubicBezTo>
                  <a:cubicBezTo>
                    <a:pt x="0" y="1043"/>
                    <a:pt x="300" y="1345"/>
                    <a:pt x="673" y="1345"/>
                  </a:cubicBezTo>
                  <a:cubicBezTo>
                    <a:pt x="1045" y="1345"/>
                    <a:pt x="1345" y="1043"/>
                    <a:pt x="1345" y="672"/>
                  </a:cubicBezTo>
                  <a:cubicBezTo>
                    <a:pt x="1345" y="300"/>
                    <a:pt x="1045" y="0"/>
                    <a:pt x="673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2" name="Google Shape;16722;p22"/>
            <p:cNvSpPr/>
            <p:nvPr/>
          </p:nvSpPr>
          <p:spPr>
            <a:xfrm>
              <a:off x="4969875" y="5109925"/>
              <a:ext cx="25275" cy="25225"/>
            </a:xfrm>
            <a:custGeom>
              <a:avLst/>
              <a:gdLst/>
              <a:ahLst/>
              <a:cxnLst/>
              <a:rect l="l" t="t" r="r" b="b"/>
              <a:pathLst>
                <a:path w="1011" h="1009" extrusionOk="0">
                  <a:moveTo>
                    <a:pt x="505" y="1"/>
                  </a:moveTo>
                  <a:cubicBezTo>
                    <a:pt x="227" y="1"/>
                    <a:pt x="1" y="225"/>
                    <a:pt x="1" y="504"/>
                  </a:cubicBezTo>
                  <a:cubicBezTo>
                    <a:pt x="1" y="783"/>
                    <a:pt x="227" y="1009"/>
                    <a:pt x="505" y="1009"/>
                  </a:cubicBezTo>
                  <a:cubicBezTo>
                    <a:pt x="784" y="1009"/>
                    <a:pt x="1010" y="783"/>
                    <a:pt x="1010" y="504"/>
                  </a:cubicBezTo>
                  <a:cubicBezTo>
                    <a:pt x="1010" y="225"/>
                    <a:pt x="784" y="1"/>
                    <a:pt x="505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3" name="Google Shape;16723;p22"/>
            <p:cNvSpPr/>
            <p:nvPr/>
          </p:nvSpPr>
          <p:spPr>
            <a:xfrm>
              <a:off x="5804025" y="4625075"/>
              <a:ext cx="16425" cy="14075"/>
            </a:xfrm>
            <a:custGeom>
              <a:avLst/>
              <a:gdLst/>
              <a:ahLst/>
              <a:cxnLst/>
              <a:rect l="l" t="t" r="r" b="b"/>
              <a:pathLst>
                <a:path w="657" h="563" extrusionOk="0">
                  <a:moveTo>
                    <a:pt x="376" y="1"/>
                  </a:moveTo>
                  <a:cubicBezTo>
                    <a:pt x="126" y="1"/>
                    <a:pt x="0" y="302"/>
                    <a:pt x="177" y="480"/>
                  </a:cubicBezTo>
                  <a:cubicBezTo>
                    <a:pt x="234" y="537"/>
                    <a:pt x="304" y="562"/>
                    <a:pt x="373" y="562"/>
                  </a:cubicBezTo>
                  <a:cubicBezTo>
                    <a:pt x="517" y="562"/>
                    <a:pt x="655" y="451"/>
                    <a:pt x="656" y="281"/>
                  </a:cubicBezTo>
                  <a:cubicBezTo>
                    <a:pt x="656" y="127"/>
                    <a:pt x="531" y="1"/>
                    <a:pt x="376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4" name="Google Shape;16724;p22"/>
            <p:cNvSpPr/>
            <p:nvPr/>
          </p:nvSpPr>
          <p:spPr>
            <a:xfrm>
              <a:off x="4576050" y="4852050"/>
              <a:ext cx="28225" cy="24175"/>
            </a:xfrm>
            <a:custGeom>
              <a:avLst/>
              <a:gdLst/>
              <a:ahLst/>
              <a:cxnLst/>
              <a:rect l="l" t="t" r="r" b="b"/>
              <a:pathLst>
                <a:path w="1129" h="967" extrusionOk="0">
                  <a:moveTo>
                    <a:pt x="645" y="0"/>
                  </a:moveTo>
                  <a:cubicBezTo>
                    <a:pt x="216" y="0"/>
                    <a:pt x="1" y="520"/>
                    <a:pt x="304" y="823"/>
                  </a:cubicBezTo>
                  <a:cubicBezTo>
                    <a:pt x="403" y="922"/>
                    <a:pt x="524" y="966"/>
                    <a:pt x="643" y="966"/>
                  </a:cubicBezTo>
                  <a:cubicBezTo>
                    <a:pt x="891" y="966"/>
                    <a:pt x="1129" y="773"/>
                    <a:pt x="1129" y="482"/>
                  </a:cubicBezTo>
                  <a:cubicBezTo>
                    <a:pt x="1129" y="217"/>
                    <a:pt x="912" y="0"/>
                    <a:pt x="645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5" name="Google Shape;16725;p22"/>
            <p:cNvSpPr/>
            <p:nvPr/>
          </p:nvSpPr>
          <p:spPr>
            <a:xfrm>
              <a:off x="4662500" y="4402000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0"/>
                  </a:moveTo>
                  <a:cubicBezTo>
                    <a:pt x="181" y="0"/>
                    <a:pt x="1" y="179"/>
                    <a:pt x="1" y="402"/>
                  </a:cubicBezTo>
                  <a:cubicBezTo>
                    <a:pt x="1" y="623"/>
                    <a:pt x="181" y="803"/>
                    <a:pt x="402" y="803"/>
                  </a:cubicBezTo>
                  <a:cubicBezTo>
                    <a:pt x="624" y="803"/>
                    <a:pt x="804" y="623"/>
                    <a:pt x="804" y="402"/>
                  </a:cubicBezTo>
                  <a:cubicBezTo>
                    <a:pt x="804" y="179"/>
                    <a:pt x="624" y="0"/>
                    <a:pt x="40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6" name="Google Shape;16726;p22"/>
            <p:cNvSpPr/>
            <p:nvPr/>
          </p:nvSpPr>
          <p:spPr>
            <a:xfrm>
              <a:off x="4089850" y="4520525"/>
              <a:ext cx="16100" cy="16100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22" y="1"/>
                  </a:moveTo>
                  <a:cubicBezTo>
                    <a:pt x="145" y="1"/>
                    <a:pt x="1" y="145"/>
                    <a:pt x="1" y="322"/>
                  </a:cubicBezTo>
                  <a:cubicBezTo>
                    <a:pt x="1" y="499"/>
                    <a:pt x="145" y="643"/>
                    <a:pt x="322" y="643"/>
                  </a:cubicBezTo>
                  <a:cubicBezTo>
                    <a:pt x="499" y="643"/>
                    <a:pt x="643" y="499"/>
                    <a:pt x="643" y="322"/>
                  </a:cubicBezTo>
                  <a:cubicBezTo>
                    <a:pt x="643" y="145"/>
                    <a:pt x="499" y="1"/>
                    <a:pt x="322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7" name="Google Shape;16727;p22"/>
            <p:cNvSpPr/>
            <p:nvPr/>
          </p:nvSpPr>
          <p:spPr>
            <a:xfrm>
              <a:off x="4174250" y="4878200"/>
              <a:ext cx="28150" cy="28125"/>
            </a:xfrm>
            <a:custGeom>
              <a:avLst/>
              <a:gdLst/>
              <a:ahLst/>
              <a:cxnLst/>
              <a:rect l="l" t="t" r="r" b="b"/>
              <a:pathLst>
                <a:path w="1126" h="1125" extrusionOk="0">
                  <a:moveTo>
                    <a:pt x="563" y="0"/>
                  </a:moveTo>
                  <a:cubicBezTo>
                    <a:pt x="252" y="0"/>
                    <a:pt x="0" y="252"/>
                    <a:pt x="0" y="563"/>
                  </a:cubicBezTo>
                  <a:cubicBezTo>
                    <a:pt x="0" y="873"/>
                    <a:pt x="252" y="1125"/>
                    <a:pt x="563" y="1125"/>
                  </a:cubicBezTo>
                  <a:cubicBezTo>
                    <a:pt x="873" y="1125"/>
                    <a:pt x="1125" y="873"/>
                    <a:pt x="1125" y="563"/>
                  </a:cubicBezTo>
                  <a:cubicBezTo>
                    <a:pt x="1125" y="252"/>
                    <a:pt x="873" y="0"/>
                    <a:pt x="563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8" name="Google Shape;16728;p22"/>
            <p:cNvSpPr/>
            <p:nvPr/>
          </p:nvSpPr>
          <p:spPr>
            <a:xfrm>
              <a:off x="4568075" y="5059000"/>
              <a:ext cx="16075" cy="16075"/>
            </a:xfrm>
            <a:custGeom>
              <a:avLst/>
              <a:gdLst/>
              <a:ahLst/>
              <a:cxnLst/>
              <a:rect l="l" t="t" r="r" b="b"/>
              <a:pathLst>
                <a:path w="643" h="643" extrusionOk="0">
                  <a:moveTo>
                    <a:pt x="321" y="0"/>
                  </a:moveTo>
                  <a:cubicBezTo>
                    <a:pt x="144" y="0"/>
                    <a:pt x="0" y="144"/>
                    <a:pt x="0" y="322"/>
                  </a:cubicBezTo>
                  <a:cubicBezTo>
                    <a:pt x="0" y="500"/>
                    <a:pt x="144" y="643"/>
                    <a:pt x="321" y="643"/>
                  </a:cubicBezTo>
                  <a:cubicBezTo>
                    <a:pt x="499" y="643"/>
                    <a:pt x="643" y="500"/>
                    <a:pt x="643" y="322"/>
                  </a:cubicBezTo>
                  <a:cubicBezTo>
                    <a:pt x="643" y="144"/>
                    <a:pt x="499" y="0"/>
                    <a:pt x="32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9" name="Google Shape;16729;p22"/>
            <p:cNvSpPr/>
            <p:nvPr/>
          </p:nvSpPr>
          <p:spPr>
            <a:xfrm>
              <a:off x="3686000" y="4727475"/>
              <a:ext cx="20100" cy="20125"/>
            </a:xfrm>
            <a:custGeom>
              <a:avLst/>
              <a:gdLst/>
              <a:ahLst/>
              <a:cxnLst/>
              <a:rect l="l" t="t" r="r" b="b"/>
              <a:pathLst>
                <a:path w="804" h="805" extrusionOk="0">
                  <a:moveTo>
                    <a:pt x="402" y="1"/>
                  </a:moveTo>
                  <a:cubicBezTo>
                    <a:pt x="181" y="1"/>
                    <a:pt x="0" y="181"/>
                    <a:pt x="0" y="402"/>
                  </a:cubicBezTo>
                  <a:cubicBezTo>
                    <a:pt x="0" y="625"/>
                    <a:pt x="181" y="804"/>
                    <a:pt x="402" y="804"/>
                  </a:cubicBezTo>
                  <a:cubicBezTo>
                    <a:pt x="625" y="804"/>
                    <a:pt x="804" y="625"/>
                    <a:pt x="804" y="402"/>
                  </a:cubicBezTo>
                  <a:cubicBezTo>
                    <a:pt x="804" y="181"/>
                    <a:pt x="625" y="1"/>
                    <a:pt x="402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0" name="Google Shape;16730;p22"/>
            <p:cNvSpPr/>
            <p:nvPr/>
          </p:nvSpPr>
          <p:spPr>
            <a:xfrm>
              <a:off x="3732225" y="4482375"/>
              <a:ext cx="16100" cy="16075"/>
            </a:xfrm>
            <a:custGeom>
              <a:avLst/>
              <a:gdLst/>
              <a:ahLst/>
              <a:cxnLst/>
              <a:rect l="l" t="t" r="r" b="b"/>
              <a:pathLst>
                <a:path w="644" h="643" extrusionOk="0">
                  <a:moveTo>
                    <a:pt x="322" y="0"/>
                  </a:moveTo>
                  <a:cubicBezTo>
                    <a:pt x="144" y="0"/>
                    <a:pt x="0" y="143"/>
                    <a:pt x="0" y="322"/>
                  </a:cubicBezTo>
                  <a:cubicBezTo>
                    <a:pt x="0" y="499"/>
                    <a:pt x="144" y="643"/>
                    <a:pt x="322" y="643"/>
                  </a:cubicBezTo>
                  <a:cubicBezTo>
                    <a:pt x="499" y="643"/>
                    <a:pt x="643" y="499"/>
                    <a:pt x="643" y="322"/>
                  </a:cubicBezTo>
                  <a:cubicBezTo>
                    <a:pt x="643" y="143"/>
                    <a:pt x="499" y="0"/>
                    <a:pt x="32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1" name="Google Shape;16731;p22"/>
            <p:cNvSpPr/>
            <p:nvPr/>
          </p:nvSpPr>
          <p:spPr>
            <a:xfrm>
              <a:off x="3272100" y="4952500"/>
              <a:ext cx="8050" cy="8075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1" y="1"/>
                  </a:moveTo>
                  <a:cubicBezTo>
                    <a:pt x="73" y="1"/>
                    <a:pt x="0" y="74"/>
                    <a:pt x="0" y="161"/>
                  </a:cubicBezTo>
                  <a:cubicBezTo>
                    <a:pt x="0" y="251"/>
                    <a:pt x="73" y="322"/>
                    <a:pt x="161" y="322"/>
                  </a:cubicBezTo>
                  <a:cubicBezTo>
                    <a:pt x="250" y="322"/>
                    <a:pt x="321" y="251"/>
                    <a:pt x="321" y="161"/>
                  </a:cubicBezTo>
                  <a:cubicBezTo>
                    <a:pt x="321" y="74"/>
                    <a:pt x="250" y="1"/>
                    <a:pt x="161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2" name="Google Shape;16732;p22"/>
            <p:cNvSpPr/>
            <p:nvPr/>
          </p:nvSpPr>
          <p:spPr>
            <a:xfrm>
              <a:off x="3651850" y="5195650"/>
              <a:ext cx="8050" cy="8050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61" y="0"/>
                  </a:moveTo>
                  <a:cubicBezTo>
                    <a:pt x="72" y="0"/>
                    <a:pt x="0" y="72"/>
                    <a:pt x="0" y="161"/>
                  </a:cubicBezTo>
                  <a:cubicBezTo>
                    <a:pt x="0" y="249"/>
                    <a:pt x="72" y="322"/>
                    <a:pt x="161" y="322"/>
                  </a:cubicBezTo>
                  <a:cubicBezTo>
                    <a:pt x="249" y="322"/>
                    <a:pt x="322" y="249"/>
                    <a:pt x="322" y="161"/>
                  </a:cubicBezTo>
                  <a:cubicBezTo>
                    <a:pt x="322" y="72"/>
                    <a:pt x="249" y="0"/>
                    <a:pt x="16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3" name="Google Shape;16733;p22"/>
            <p:cNvSpPr/>
            <p:nvPr/>
          </p:nvSpPr>
          <p:spPr>
            <a:xfrm>
              <a:off x="2972700" y="4584850"/>
              <a:ext cx="28150" cy="28125"/>
            </a:xfrm>
            <a:custGeom>
              <a:avLst/>
              <a:gdLst/>
              <a:ahLst/>
              <a:cxnLst/>
              <a:rect l="l" t="t" r="r" b="b"/>
              <a:pathLst>
                <a:path w="1126" h="1125" extrusionOk="0">
                  <a:moveTo>
                    <a:pt x="563" y="0"/>
                  </a:moveTo>
                  <a:cubicBezTo>
                    <a:pt x="252" y="0"/>
                    <a:pt x="1" y="252"/>
                    <a:pt x="1" y="562"/>
                  </a:cubicBezTo>
                  <a:cubicBezTo>
                    <a:pt x="1" y="873"/>
                    <a:pt x="252" y="1125"/>
                    <a:pt x="563" y="1125"/>
                  </a:cubicBezTo>
                  <a:cubicBezTo>
                    <a:pt x="874" y="1125"/>
                    <a:pt x="1126" y="873"/>
                    <a:pt x="1126" y="562"/>
                  </a:cubicBezTo>
                  <a:cubicBezTo>
                    <a:pt x="1126" y="252"/>
                    <a:pt x="874" y="0"/>
                    <a:pt x="563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4" name="Google Shape;16734;p22"/>
            <p:cNvSpPr/>
            <p:nvPr/>
          </p:nvSpPr>
          <p:spPr>
            <a:xfrm>
              <a:off x="3168025" y="4305550"/>
              <a:ext cx="41825" cy="40200"/>
            </a:xfrm>
            <a:custGeom>
              <a:avLst/>
              <a:gdLst/>
              <a:ahLst/>
              <a:cxnLst/>
              <a:rect l="l" t="t" r="r" b="b"/>
              <a:pathLst>
                <a:path w="1673" h="1608" extrusionOk="0">
                  <a:moveTo>
                    <a:pt x="870" y="0"/>
                  </a:moveTo>
                  <a:cubicBezTo>
                    <a:pt x="869" y="0"/>
                    <a:pt x="868" y="0"/>
                    <a:pt x="868" y="0"/>
                  </a:cubicBezTo>
                  <a:cubicBezTo>
                    <a:pt x="543" y="0"/>
                    <a:pt x="249" y="196"/>
                    <a:pt x="125" y="496"/>
                  </a:cubicBezTo>
                  <a:cubicBezTo>
                    <a:pt x="0" y="796"/>
                    <a:pt x="70" y="1142"/>
                    <a:pt x="299" y="1372"/>
                  </a:cubicBezTo>
                  <a:cubicBezTo>
                    <a:pt x="453" y="1525"/>
                    <a:pt x="660" y="1607"/>
                    <a:pt x="869" y="1607"/>
                  </a:cubicBezTo>
                  <a:cubicBezTo>
                    <a:pt x="972" y="1607"/>
                    <a:pt x="1076" y="1587"/>
                    <a:pt x="1175" y="1546"/>
                  </a:cubicBezTo>
                  <a:cubicBezTo>
                    <a:pt x="1475" y="1422"/>
                    <a:pt x="1671" y="1128"/>
                    <a:pt x="1672" y="804"/>
                  </a:cubicBezTo>
                  <a:cubicBezTo>
                    <a:pt x="1672" y="360"/>
                    <a:pt x="1313" y="0"/>
                    <a:pt x="870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5" name="Google Shape;16735;p22"/>
            <p:cNvSpPr/>
            <p:nvPr/>
          </p:nvSpPr>
          <p:spPr>
            <a:xfrm>
              <a:off x="3416775" y="4301525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1"/>
                  </a:moveTo>
                  <a:cubicBezTo>
                    <a:pt x="179" y="1"/>
                    <a:pt x="1" y="179"/>
                    <a:pt x="1" y="402"/>
                  </a:cubicBezTo>
                  <a:cubicBezTo>
                    <a:pt x="1" y="624"/>
                    <a:pt x="179" y="804"/>
                    <a:pt x="402" y="804"/>
                  </a:cubicBezTo>
                  <a:cubicBezTo>
                    <a:pt x="624" y="804"/>
                    <a:pt x="804" y="624"/>
                    <a:pt x="804" y="402"/>
                  </a:cubicBezTo>
                  <a:cubicBezTo>
                    <a:pt x="804" y="179"/>
                    <a:pt x="624" y="1"/>
                    <a:pt x="402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6" name="Google Shape;16736;p22"/>
            <p:cNvSpPr/>
            <p:nvPr/>
          </p:nvSpPr>
          <p:spPr>
            <a:xfrm>
              <a:off x="2799900" y="5109250"/>
              <a:ext cx="36225" cy="36175"/>
            </a:xfrm>
            <a:custGeom>
              <a:avLst/>
              <a:gdLst/>
              <a:ahLst/>
              <a:cxnLst/>
              <a:rect l="l" t="t" r="r" b="b"/>
              <a:pathLst>
                <a:path w="1449" h="1447" extrusionOk="0">
                  <a:moveTo>
                    <a:pt x="725" y="0"/>
                  </a:moveTo>
                  <a:cubicBezTo>
                    <a:pt x="325" y="0"/>
                    <a:pt x="1" y="323"/>
                    <a:pt x="1" y="723"/>
                  </a:cubicBezTo>
                  <a:cubicBezTo>
                    <a:pt x="1" y="1124"/>
                    <a:pt x="325" y="1446"/>
                    <a:pt x="725" y="1446"/>
                  </a:cubicBezTo>
                  <a:cubicBezTo>
                    <a:pt x="1124" y="1446"/>
                    <a:pt x="1448" y="1124"/>
                    <a:pt x="1448" y="723"/>
                  </a:cubicBezTo>
                  <a:cubicBezTo>
                    <a:pt x="1448" y="323"/>
                    <a:pt x="1124" y="0"/>
                    <a:pt x="725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7" name="Google Shape;16737;p22"/>
            <p:cNvSpPr/>
            <p:nvPr/>
          </p:nvSpPr>
          <p:spPr>
            <a:xfrm>
              <a:off x="2536700" y="4468300"/>
              <a:ext cx="52250" cy="52250"/>
            </a:xfrm>
            <a:custGeom>
              <a:avLst/>
              <a:gdLst/>
              <a:ahLst/>
              <a:cxnLst/>
              <a:rect l="l" t="t" r="r" b="b"/>
              <a:pathLst>
                <a:path w="2090" h="2090" extrusionOk="0">
                  <a:moveTo>
                    <a:pt x="1045" y="1"/>
                  </a:moveTo>
                  <a:cubicBezTo>
                    <a:pt x="468" y="1"/>
                    <a:pt x="1" y="468"/>
                    <a:pt x="1" y="1045"/>
                  </a:cubicBezTo>
                  <a:cubicBezTo>
                    <a:pt x="1" y="1621"/>
                    <a:pt x="468" y="2090"/>
                    <a:pt x="1045" y="2090"/>
                  </a:cubicBezTo>
                  <a:cubicBezTo>
                    <a:pt x="1623" y="2090"/>
                    <a:pt x="2090" y="1621"/>
                    <a:pt x="2090" y="1045"/>
                  </a:cubicBezTo>
                  <a:cubicBezTo>
                    <a:pt x="2090" y="468"/>
                    <a:pt x="1623" y="1"/>
                    <a:pt x="1045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8" name="Google Shape;16738;p22"/>
            <p:cNvSpPr/>
            <p:nvPr/>
          </p:nvSpPr>
          <p:spPr>
            <a:xfrm>
              <a:off x="2773800" y="4150825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0"/>
                  </a:moveTo>
                  <a:cubicBezTo>
                    <a:pt x="180" y="0"/>
                    <a:pt x="0" y="180"/>
                    <a:pt x="0" y="402"/>
                  </a:cubicBezTo>
                  <a:cubicBezTo>
                    <a:pt x="0" y="625"/>
                    <a:pt x="180" y="803"/>
                    <a:pt x="402" y="803"/>
                  </a:cubicBezTo>
                  <a:cubicBezTo>
                    <a:pt x="625" y="803"/>
                    <a:pt x="803" y="625"/>
                    <a:pt x="803" y="402"/>
                  </a:cubicBezTo>
                  <a:cubicBezTo>
                    <a:pt x="803" y="180"/>
                    <a:pt x="625" y="0"/>
                    <a:pt x="40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9" name="Google Shape;16739;p22"/>
            <p:cNvSpPr/>
            <p:nvPr/>
          </p:nvSpPr>
          <p:spPr>
            <a:xfrm>
              <a:off x="2329750" y="4988650"/>
              <a:ext cx="16100" cy="16150"/>
            </a:xfrm>
            <a:custGeom>
              <a:avLst/>
              <a:gdLst/>
              <a:ahLst/>
              <a:cxnLst/>
              <a:rect l="l" t="t" r="r" b="b"/>
              <a:pathLst>
                <a:path w="644" h="646" extrusionOk="0">
                  <a:moveTo>
                    <a:pt x="322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1"/>
                    <a:pt x="145" y="645"/>
                    <a:pt x="322" y="645"/>
                  </a:cubicBezTo>
                  <a:cubicBezTo>
                    <a:pt x="500" y="645"/>
                    <a:pt x="644" y="501"/>
                    <a:pt x="644" y="324"/>
                  </a:cubicBezTo>
                  <a:cubicBezTo>
                    <a:pt x="644" y="145"/>
                    <a:pt x="500" y="1"/>
                    <a:pt x="322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0" name="Google Shape;16740;p22"/>
            <p:cNvSpPr/>
            <p:nvPr/>
          </p:nvSpPr>
          <p:spPr>
            <a:xfrm>
              <a:off x="2203150" y="4618975"/>
              <a:ext cx="24175" cy="24125"/>
            </a:xfrm>
            <a:custGeom>
              <a:avLst/>
              <a:gdLst/>
              <a:ahLst/>
              <a:cxnLst/>
              <a:rect l="l" t="t" r="r" b="b"/>
              <a:pathLst>
                <a:path w="967" h="965" extrusionOk="0">
                  <a:moveTo>
                    <a:pt x="484" y="1"/>
                  </a:moveTo>
                  <a:cubicBezTo>
                    <a:pt x="217" y="1"/>
                    <a:pt x="0" y="216"/>
                    <a:pt x="0" y="483"/>
                  </a:cubicBezTo>
                  <a:cubicBezTo>
                    <a:pt x="0" y="750"/>
                    <a:pt x="217" y="965"/>
                    <a:pt x="484" y="965"/>
                  </a:cubicBezTo>
                  <a:cubicBezTo>
                    <a:pt x="749" y="965"/>
                    <a:pt x="966" y="750"/>
                    <a:pt x="966" y="483"/>
                  </a:cubicBezTo>
                  <a:cubicBezTo>
                    <a:pt x="966" y="216"/>
                    <a:pt x="749" y="1"/>
                    <a:pt x="484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1" name="Google Shape;16741;p22"/>
            <p:cNvSpPr/>
            <p:nvPr/>
          </p:nvSpPr>
          <p:spPr>
            <a:xfrm>
              <a:off x="2154950" y="4283450"/>
              <a:ext cx="8050" cy="8050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61" y="0"/>
                  </a:moveTo>
                  <a:cubicBezTo>
                    <a:pt x="71" y="0"/>
                    <a:pt x="0" y="72"/>
                    <a:pt x="0" y="161"/>
                  </a:cubicBezTo>
                  <a:cubicBezTo>
                    <a:pt x="0" y="249"/>
                    <a:pt x="71" y="322"/>
                    <a:pt x="161" y="322"/>
                  </a:cubicBezTo>
                  <a:cubicBezTo>
                    <a:pt x="250" y="322"/>
                    <a:pt x="322" y="249"/>
                    <a:pt x="322" y="161"/>
                  </a:cubicBezTo>
                  <a:cubicBezTo>
                    <a:pt x="322" y="72"/>
                    <a:pt x="250" y="0"/>
                    <a:pt x="16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2" name="Google Shape;16742;p22"/>
            <p:cNvSpPr/>
            <p:nvPr/>
          </p:nvSpPr>
          <p:spPr>
            <a:xfrm>
              <a:off x="1911775" y="4856050"/>
              <a:ext cx="28200" cy="24175"/>
            </a:xfrm>
            <a:custGeom>
              <a:avLst/>
              <a:gdLst/>
              <a:ahLst/>
              <a:cxnLst/>
              <a:rect l="l" t="t" r="r" b="b"/>
              <a:pathLst>
                <a:path w="1128" h="967" extrusionOk="0">
                  <a:moveTo>
                    <a:pt x="646" y="1"/>
                  </a:moveTo>
                  <a:cubicBezTo>
                    <a:pt x="215" y="1"/>
                    <a:pt x="0" y="521"/>
                    <a:pt x="305" y="824"/>
                  </a:cubicBezTo>
                  <a:cubicBezTo>
                    <a:pt x="403" y="923"/>
                    <a:pt x="524" y="967"/>
                    <a:pt x="642" y="967"/>
                  </a:cubicBezTo>
                  <a:cubicBezTo>
                    <a:pt x="890" y="967"/>
                    <a:pt x="1128" y="774"/>
                    <a:pt x="1128" y="483"/>
                  </a:cubicBezTo>
                  <a:cubicBezTo>
                    <a:pt x="1128" y="218"/>
                    <a:pt x="911" y="1"/>
                    <a:pt x="646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3" name="Google Shape;16743;p22"/>
            <p:cNvSpPr/>
            <p:nvPr/>
          </p:nvSpPr>
          <p:spPr>
            <a:xfrm>
              <a:off x="1968075" y="5073050"/>
              <a:ext cx="16100" cy="16125"/>
            </a:xfrm>
            <a:custGeom>
              <a:avLst/>
              <a:gdLst/>
              <a:ahLst/>
              <a:cxnLst/>
              <a:rect l="l" t="t" r="r" b="b"/>
              <a:pathLst>
                <a:path w="644" h="645" extrusionOk="0">
                  <a:moveTo>
                    <a:pt x="322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1"/>
                    <a:pt x="145" y="645"/>
                    <a:pt x="322" y="645"/>
                  </a:cubicBezTo>
                  <a:cubicBezTo>
                    <a:pt x="499" y="645"/>
                    <a:pt x="643" y="501"/>
                    <a:pt x="643" y="324"/>
                  </a:cubicBezTo>
                  <a:cubicBezTo>
                    <a:pt x="643" y="145"/>
                    <a:pt x="499" y="1"/>
                    <a:pt x="322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4" name="Google Shape;16744;p22"/>
            <p:cNvSpPr/>
            <p:nvPr/>
          </p:nvSpPr>
          <p:spPr>
            <a:xfrm>
              <a:off x="1666700" y="4618975"/>
              <a:ext cx="32150" cy="32175"/>
            </a:xfrm>
            <a:custGeom>
              <a:avLst/>
              <a:gdLst/>
              <a:ahLst/>
              <a:cxnLst/>
              <a:rect l="l" t="t" r="r" b="b"/>
              <a:pathLst>
                <a:path w="1286" h="1287" extrusionOk="0">
                  <a:moveTo>
                    <a:pt x="643" y="1"/>
                  </a:moveTo>
                  <a:cubicBezTo>
                    <a:pt x="288" y="1"/>
                    <a:pt x="0" y="289"/>
                    <a:pt x="0" y="644"/>
                  </a:cubicBezTo>
                  <a:cubicBezTo>
                    <a:pt x="0" y="998"/>
                    <a:pt x="288" y="1286"/>
                    <a:pt x="643" y="1286"/>
                  </a:cubicBezTo>
                  <a:cubicBezTo>
                    <a:pt x="999" y="1286"/>
                    <a:pt x="1285" y="998"/>
                    <a:pt x="1285" y="644"/>
                  </a:cubicBezTo>
                  <a:cubicBezTo>
                    <a:pt x="1285" y="289"/>
                    <a:pt x="999" y="1"/>
                    <a:pt x="643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5" name="Google Shape;16745;p22"/>
            <p:cNvSpPr/>
            <p:nvPr/>
          </p:nvSpPr>
          <p:spPr>
            <a:xfrm>
              <a:off x="1787225" y="4325625"/>
              <a:ext cx="32200" cy="32175"/>
            </a:xfrm>
            <a:custGeom>
              <a:avLst/>
              <a:gdLst/>
              <a:ahLst/>
              <a:cxnLst/>
              <a:rect l="l" t="t" r="r" b="b"/>
              <a:pathLst>
                <a:path w="1288" h="1287" extrusionOk="0">
                  <a:moveTo>
                    <a:pt x="644" y="1"/>
                  </a:moveTo>
                  <a:cubicBezTo>
                    <a:pt x="289" y="1"/>
                    <a:pt x="1" y="289"/>
                    <a:pt x="1" y="643"/>
                  </a:cubicBezTo>
                  <a:cubicBezTo>
                    <a:pt x="1" y="998"/>
                    <a:pt x="289" y="1286"/>
                    <a:pt x="644" y="1286"/>
                  </a:cubicBezTo>
                  <a:cubicBezTo>
                    <a:pt x="1000" y="1286"/>
                    <a:pt x="1288" y="998"/>
                    <a:pt x="1288" y="643"/>
                  </a:cubicBezTo>
                  <a:cubicBezTo>
                    <a:pt x="1288" y="289"/>
                    <a:pt x="1000" y="1"/>
                    <a:pt x="644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6" name="Google Shape;16746;p22"/>
            <p:cNvSpPr/>
            <p:nvPr/>
          </p:nvSpPr>
          <p:spPr>
            <a:xfrm>
              <a:off x="1596350" y="4064400"/>
              <a:ext cx="36225" cy="36225"/>
            </a:xfrm>
            <a:custGeom>
              <a:avLst/>
              <a:gdLst/>
              <a:ahLst/>
              <a:cxnLst/>
              <a:rect l="l" t="t" r="r" b="b"/>
              <a:pathLst>
                <a:path w="1449" h="1449" extrusionOk="0">
                  <a:moveTo>
                    <a:pt x="725" y="1"/>
                  </a:moveTo>
                  <a:cubicBezTo>
                    <a:pt x="325" y="1"/>
                    <a:pt x="1" y="325"/>
                    <a:pt x="1" y="725"/>
                  </a:cubicBezTo>
                  <a:cubicBezTo>
                    <a:pt x="1" y="1124"/>
                    <a:pt x="325" y="1449"/>
                    <a:pt x="725" y="1449"/>
                  </a:cubicBezTo>
                  <a:cubicBezTo>
                    <a:pt x="1124" y="1449"/>
                    <a:pt x="1448" y="1124"/>
                    <a:pt x="1448" y="725"/>
                  </a:cubicBezTo>
                  <a:cubicBezTo>
                    <a:pt x="1448" y="325"/>
                    <a:pt x="1124" y="1"/>
                    <a:pt x="725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7" name="Google Shape;16747;p22"/>
            <p:cNvSpPr/>
            <p:nvPr/>
          </p:nvSpPr>
          <p:spPr>
            <a:xfrm>
              <a:off x="1170400" y="4600900"/>
              <a:ext cx="12075" cy="12075"/>
            </a:xfrm>
            <a:custGeom>
              <a:avLst/>
              <a:gdLst/>
              <a:ahLst/>
              <a:cxnLst/>
              <a:rect l="l" t="t" r="r" b="b"/>
              <a:pathLst>
                <a:path w="483" h="483" extrusionOk="0">
                  <a:moveTo>
                    <a:pt x="241" y="1"/>
                  </a:moveTo>
                  <a:cubicBezTo>
                    <a:pt x="108" y="1"/>
                    <a:pt x="0" y="108"/>
                    <a:pt x="0" y="242"/>
                  </a:cubicBezTo>
                  <a:cubicBezTo>
                    <a:pt x="0" y="375"/>
                    <a:pt x="108" y="483"/>
                    <a:pt x="241" y="483"/>
                  </a:cubicBezTo>
                  <a:cubicBezTo>
                    <a:pt x="375" y="483"/>
                    <a:pt x="482" y="375"/>
                    <a:pt x="482" y="242"/>
                  </a:cubicBezTo>
                  <a:cubicBezTo>
                    <a:pt x="482" y="108"/>
                    <a:pt x="375" y="1"/>
                    <a:pt x="241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8" name="Google Shape;16748;p22"/>
            <p:cNvSpPr/>
            <p:nvPr/>
          </p:nvSpPr>
          <p:spPr>
            <a:xfrm>
              <a:off x="1228675" y="4954525"/>
              <a:ext cx="12075" cy="12075"/>
            </a:xfrm>
            <a:custGeom>
              <a:avLst/>
              <a:gdLst/>
              <a:ahLst/>
              <a:cxnLst/>
              <a:rect l="l" t="t" r="r" b="b"/>
              <a:pathLst>
                <a:path w="483" h="483" extrusionOk="0">
                  <a:moveTo>
                    <a:pt x="242" y="0"/>
                  </a:moveTo>
                  <a:cubicBezTo>
                    <a:pt x="108" y="0"/>
                    <a:pt x="1" y="109"/>
                    <a:pt x="1" y="241"/>
                  </a:cubicBezTo>
                  <a:cubicBezTo>
                    <a:pt x="1" y="374"/>
                    <a:pt x="108" y="482"/>
                    <a:pt x="242" y="482"/>
                  </a:cubicBezTo>
                  <a:cubicBezTo>
                    <a:pt x="375" y="482"/>
                    <a:pt x="483" y="374"/>
                    <a:pt x="483" y="241"/>
                  </a:cubicBezTo>
                  <a:cubicBezTo>
                    <a:pt x="483" y="109"/>
                    <a:pt x="375" y="0"/>
                    <a:pt x="24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9" name="Google Shape;16749;p22"/>
            <p:cNvSpPr/>
            <p:nvPr/>
          </p:nvSpPr>
          <p:spPr>
            <a:xfrm>
              <a:off x="1477825" y="5193650"/>
              <a:ext cx="32175" cy="32150"/>
            </a:xfrm>
            <a:custGeom>
              <a:avLst/>
              <a:gdLst/>
              <a:ahLst/>
              <a:cxnLst/>
              <a:rect l="l" t="t" r="r" b="b"/>
              <a:pathLst>
                <a:path w="1287" h="1286" extrusionOk="0">
                  <a:moveTo>
                    <a:pt x="644" y="0"/>
                  </a:moveTo>
                  <a:cubicBezTo>
                    <a:pt x="288" y="0"/>
                    <a:pt x="0" y="288"/>
                    <a:pt x="0" y="643"/>
                  </a:cubicBezTo>
                  <a:cubicBezTo>
                    <a:pt x="0" y="997"/>
                    <a:pt x="288" y="1286"/>
                    <a:pt x="644" y="1286"/>
                  </a:cubicBezTo>
                  <a:cubicBezTo>
                    <a:pt x="999" y="1286"/>
                    <a:pt x="1287" y="997"/>
                    <a:pt x="1287" y="643"/>
                  </a:cubicBezTo>
                  <a:cubicBezTo>
                    <a:pt x="1287" y="288"/>
                    <a:pt x="999" y="0"/>
                    <a:pt x="644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0" name="Google Shape;16750;p22"/>
            <p:cNvSpPr/>
            <p:nvPr/>
          </p:nvSpPr>
          <p:spPr>
            <a:xfrm>
              <a:off x="1369325" y="4733500"/>
              <a:ext cx="28125" cy="28150"/>
            </a:xfrm>
            <a:custGeom>
              <a:avLst/>
              <a:gdLst/>
              <a:ahLst/>
              <a:cxnLst/>
              <a:rect l="l" t="t" r="r" b="b"/>
              <a:pathLst>
                <a:path w="1125" h="1126" extrusionOk="0">
                  <a:moveTo>
                    <a:pt x="563" y="1"/>
                  </a:moveTo>
                  <a:cubicBezTo>
                    <a:pt x="252" y="1"/>
                    <a:pt x="0" y="252"/>
                    <a:pt x="0" y="563"/>
                  </a:cubicBezTo>
                  <a:cubicBezTo>
                    <a:pt x="0" y="874"/>
                    <a:pt x="252" y="1125"/>
                    <a:pt x="563" y="1125"/>
                  </a:cubicBezTo>
                  <a:cubicBezTo>
                    <a:pt x="873" y="1125"/>
                    <a:pt x="1125" y="874"/>
                    <a:pt x="1125" y="563"/>
                  </a:cubicBezTo>
                  <a:cubicBezTo>
                    <a:pt x="1125" y="252"/>
                    <a:pt x="873" y="1"/>
                    <a:pt x="563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1" name="Google Shape;16751;p22"/>
            <p:cNvSpPr/>
            <p:nvPr/>
          </p:nvSpPr>
          <p:spPr>
            <a:xfrm>
              <a:off x="841450" y="4848025"/>
              <a:ext cx="37625" cy="36200"/>
            </a:xfrm>
            <a:custGeom>
              <a:avLst/>
              <a:gdLst/>
              <a:ahLst/>
              <a:cxnLst/>
              <a:rect l="l" t="t" r="r" b="b"/>
              <a:pathLst>
                <a:path w="1505" h="1448" extrusionOk="0">
                  <a:moveTo>
                    <a:pt x="782" y="1"/>
                  </a:moveTo>
                  <a:cubicBezTo>
                    <a:pt x="489" y="1"/>
                    <a:pt x="225" y="176"/>
                    <a:pt x="113" y="448"/>
                  </a:cubicBezTo>
                  <a:cubicBezTo>
                    <a:pt x="1" y="718"/>
                    <a:pt x="63" y="1028"/>
                    <a:pt x="271" y="1236"/>
                  </a:cubicBezTo>
                  <a:cubicBezTo>
                    <a:pt x="409" y="1374"/>
                    <a:pt x="593" y="1447"/>
                    <a:pt x="782" y="1447"/>
                  </a:cubicBezTo>
                  <a:cubicBezTo>
                    <a:pt x="875" y="1447"/>
                    <a:pt x="969" y="1429"/>
                    <a:pt x="1059" y="1392"/>
                  </a:cubicBezTo>
                  <a:cubicBezTo>
                    <a:pt x="1329" y="1280"/>
                    <a:pt x="1505" y="1016"/>
                    <a:pt x="1505" y="724"/>
                  </a:cubicBezTo>
                  <a:cubicBezTo>
                    <a:pt x="1505" y="325"/>
                    <a:pt x="1182" y="1"/>
                    <a:pt x="782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2" name="Google Shape;16752;p22"/>
            <p:cNvSpPr/>
            <p:nvPr/>
          </p:nvSpPr>
          <p:spPr>
            <a:xfrm>
              <a:off x="834825" y="4590875"/>
              <a:ext cx="14125" cy="12075"/>
            </a:xfrm>
            <a:custGeom>
              <a:avLst/>
              <a:gdLst/>
              <a:ahLst/>
              <a:cxnLst/>
              <a:rect l="l" t="t" r="r" b="b"/>
              <a:pathLst>
                <a:path w="565" h="483" extrusionOk="0">
                  <a:moveTo>
                    <a:pt x="323" y="0"/>
                  </a:moveTo>
                  <a:cubicBezTo>
                    <a:pt x="108" y="0"/>
                    <a:pt x="1" y="259"/>
                    <a:pt x="152" y="411"/>
                  </a:cubicBezTo>
                  <a:cubicBezTo>
                    <a:pt x="202" y="461"/>
                    <a:pt x="263" y="483"/>
                    <a:pt x="322" y="483"/>
                  </a:cubicBezTo>
                  <a:cubicBezTo>
                    <a:pt x="446" y="483"/>
                    <a:pt x="564" y="386"/>
                    <a:pt x="564" y="241"/>
                  </a:cubicBezTo>
                  <a:cubicBezTo>
                    <a:pt x="564" y="108"/>
                    <a:pt x="457" y="0"/>
                    <a:pt x="323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3" name="Google Shape;16753;p22"/>
            <p:cNvSpPr/>
            <p:nvPr/>
          </p:nvSpPr>
          <p:spPr>
            <a:xfrm>
              <a:off x="366700" y="5113250"/>
              <a:ext cx="40225" cy="40200"/>
            </a:xfrm>
            <a:custGeom>
              <a:avLst/>
              <a:gdLst/>
              <a:ahLst/>
              <a:cxnLst/>
              <a:rect l="l" t="t" r="r" b="b"/>
              <a:pathLst>
                <a:path w="1609" h="1608" extrusionOk="0">
                  <a:moveTo>
                    <a:pt x="805" y="1"/>
                  </a:moveTo>
                  <a:cubicBezTo>
                    <a:pt x="361" y="1"/>
                    <a:pt x="0" y="360"/>
                    <a:pt x="0" y="804"/>
                  </a:cubicBezTo>
                  <a:cubicBezTo>
                    <a:pt x="0" y="1248"/>
                    <a:pt x="361" y="1608"/>
                    <a:pt x="805" y="1608"/>
                  </a:cubicBezTo>
                  <a:cubicBezTo>
                    <a:pt x="1248" y="1608"/>
                    <a:pt x="1609" y="1248"/>
                    <a:pt x="1609" y="804"/>
                  </a:cubicBezTo>
                  <a:cubicBezTo>
                    <a:pt x="1609" y="360"/>
                    <a:pt x="1248" y="1"/>
                    <a:pt x="805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4" name="Google Shape;16754;p22"/>
            <p:cNvSpPr/>
            <p:nvPr/>
          </p:nvSpPr>
          <p:spPr>
            <a:xfrm>
              <a:off x="356650" y="4755600"/>
              <a:ext cx="28175" cy="28175"/>
            </a:xfrm>
            <a:custGeom>
              <a:avLst/>
              <a:gdLst/>
              <a:ahLst/>
              <a:cxnLst/>
              <a:rect l="l" t="t" r="r" b="b"/>
              <a:pathLst>
                <a:path w="1127" h="1127" extrusionOk="0">
                  <a:moveTo>
                    <a:pt x="563" y="0"/>
                  </a:moveTo>
                  <a:cubicBezTo>
                    <a:pt x="252" y="0"/>
                    <a:pt x="1" y="252"/>
                    <a:pt x="1" y="563"/>
                  </a:cubicBezTo>
                  <a:cubicBezTo>
                    <a:pt x="1" y="874"/>
                    <a:pt x="252" y="1127"/>
                    <a:pt x="563" y="1127"/>
                  </a:cubicBezTo>
                  <a:cubicBezTo>
                    <a:pt x="874" y="1127"/>
                    <a:pt x="1127" y="874"/>
                    <a:pt x="1127" y="563"/>
                  </a:cubicBezTo>
                  <a:cubicBezTo>
                    <a:pt x="1127" y="252"/>
                    <a:pt x="874" y="0"/>
                    <a:pt x="563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5" name="Google Shape;16755;p22"/>
            <p:cNvSpPr/>
            <p:nvPr/>
          </p:nvSpPr>
          <p:spPr>
            <a:xfrm>
              <a:off x="236675" y="4365800"/>
              <a:ext cx="37625" cy="36200"/>
            </a:xfrm>
            <a:custGeom>
              <a:avLst/>
              <a:gdLst/>
              <a:ahLst/>
              <a:cxnLst/>
              <a:rect l="l" t="t" r="r" b="b"/>
              <a:pathLst>
                <a:path w="1505" h="1448" extrusionOk="0">
                  <a:moveTo>
                    <a:pt x="781" y="0"/>
                  </a:moveTo>
                  <a:cubicBezTo>
                    <a:pt x="489" y="0"/>
                    <a:pt x="225" y="178"/>
                    <a:pt x="113" y="448"/>
                  </a:cubicBezTo>
                  <a:cubicBezTo>
                    <a:pt x="0" y="717"/>
                    <a:pt x="63" y="1030"/>
                    <a:pt x="270" y="1236"/>
                  </a:cubicBezTo>
                  <a:cubicBezTo>
                    <a:pt x="408" y="1375"/>
                    <a:pt x="593" y="1448"/>
                    <a:pt x="782" y="1448"/>
                  </a:cubicBezTo>
                  <a:cubicBezTo>
                    <a:pt x="875" y="1448"/>
                    <a:pt x="969" y="1430"/>
                    <a:pt x="1058" y="1393"/>
                  </a:cubicBezTo>
                  <a:cubicBezTo>
                    <a:pt x="1328" y="1281"/>
                    <a:pt x="1504" y="1018"/>
                    <a:pt x="1504" y="725"/>
                  </a:cubicBezTo>
                  <a:cubicBezTo>
                    <a:pt x="1504" y="325"/>
                    <a:pt x="1181" y="0"/>
                    <a:pt x="78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6" name="Google Shape;16756;p22"/>
            <p:cNvSpPr/>
            <p:nvPr/>
          </p:nvSpPr>
          <p:spPr>
            <a:xfrm>
              <a:off x="648000" y="4058375"/>
              <a:ext cx="16100" cy="16150"/>
            </a:xfrm>
            <a:custGeom>
              <a:avLst/>
              <a:gdLst/>
              <a:ahLst/>
              <a:cxnLst/>
              <a:rect l="l" t="t" r="r" b="b"/>
              <a:pathLst>
                <a:path w="644" h="646" extrusionOk="0">
                  <a:moveTo>
                    <a:pt x="322" y="1"/>
                  </a:moveTo>
                  <a:cubicBezTo>
                    <a:pt x="144" y="1"/>
                    <a:pt x="0" y="145"/>
                    <a:pt x="0" y="322"/>
                  </a:cubicBezTo>
                  <a:cubicBezTo>
                    <a:pt x="0" y="501"/>
                    <a:pt x="144" y="645"/>
                    <a:pt x="322" y="645"/>
                  </a:cubicBezTo>
                  <a:cubicBezTo>
                    <a:pt x="499" y="645"/>
                    <a:pt x="643" y="501"/>
                    <a:pt x="643" y="322"/>
                  </a:cubicBezTo>
                  <a:cubicBezTo>
                    <a:pt x="643" y="145"/>
                    <a:pt x="499" y="1"/>
                    <a:pt x="322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7" name="Google Shape;16757;p22"/>
            <p:cNvSpPr/>
            <p:nvPr/>
          </p:nvSpPr>
          <p:spPr>
            <a:xfrm>
              <a:off x="1174425" y="4010175"/>
              <a:ext cx="28175" cy="28150"/>
            </a:xfrm>
            <a:custGeom>
              <a:avLst/>
              <a:gdLst/>
              <a:ahLst/>
              <a:cxnLst/>
              <a:rect l="l" t="t" r="r" b="b"/>
              <a:pathLst>
                <a:path w="1127" h="1126" extrusionOk="0">
                  <a:moveTo>
                    <a:pt x="563" y="1"/>
                  </a:moveTo>
                  <a:cubicBezTo>
                    <a:pt x="252" y="1"/>
                    <a:pt x="0" y="252"/>
                    <a:pt x="0" y="563"/>
                  </a:cubicBezTo>
                  <a:cubicBezTo>
                    <a:pt x="0" y="874"/>
                    <a:pt x="252" y="1125"/>
                    <a:pt x="563" y="1125"/>
                  </a:cubicBezTo>
                  <a:cubicBezTo>
                    <a:pt x="873" y="1125"/>
                    <a:pt x="1126" y="874"/>
                    <a:pt x="1126" y="563"/>
                  </a:cubicBezTo>
                  <a:cubicBezTo>
                    <a:pt x="1126" y="252"/>
                    <a:pt x="873" y="1"/>
                    <a:pt x="563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8" name="Google Shape;16758;p22"/>
            <p:cNvSpPr/>
            <p:nvPr/>
          </p:nvSpPr>
          <p:spPr>
            <a:xfrm>
              <a:off x="1335175" y="3654525"/>
              <a:ext cx="16100" cy="16125"/>
            </a:xfrm>
            <a:custGeom>
              <a:avLst/>
              <a:gdLst/>
              <a:ahLst/>
              <a:cxnLst/>
              <a:rect l="l" t="t" r="r" b="b"/>
              <a:pathLst>
                <a:path w="644" h="645" extrusionOk="0">
                  <a:moveTo>
                    <a:pt x="322" y="1"/>
                  </a:moveTo>
                  <a:cubicBezTo>
                    <a:pt x="144" y="1"/>
                    <a:pt x="0" y="145"/>
                    <a:pt x="0" y="323"/>
                  </a:cubicBezTo>
                  <a:cubicBezTo>
                    <a:pt x="0" y="501"/>
                    <a:pt x="144" y="645"/>
                    <a:pt x="322" y="645"/>
                  </a:cubicBezTo>
                  <a:cubicBezTo>
                    <a:pt x="499" y="645"/>
                    <a:pt x="643" y="501"/>
                    <a:pt x="643" y="323"/>
                  </a:cubicBezTo>
                  <a:cubicBezTo>
                    <a:pt x="643" y="145"/>
                    <a:pt x="499" y="1"/>
                    <a:pt x="322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9" name="Google Shape;16759;p22"/>
            <p:cNvSpPr/>
            <p:nvPr/>
          </p:nvSpPr>
          <p:spPr>
            <a:xfrm>
              <a:off x="441050" y="3781125"/>
              <a:ext cx="36175" cy="36200"/>
            </a:xfrm>
            <a:custGeom>
              <a:avLst/>
              <a:gdLst/>
              <a:ahLst/>
              <a:cxnLst/>
              <a:rect l="l" t="t" r="r" b="b"/>
              <a:pathLst>
                <a:path w="1447" h="1448" extrusionOk="0">
                  <a:moveTo>
                    <a:pt x="723" y="1"/>
                  </a:moveTo>
                  <a:cubicBezTo>
                    <a:pt x="325" y="1"/>
                    <a:pt x="0" y="324"/>
                    <a:pt x="0" y="724"/>
                  </a:cubicBezTo>
                  <a:cubicBezTo>
                    <a:pt x="0" y="1123"/>
                    <a:pt x="325" y="1447"/>
                    <a:pt x="723" y="1447"/>
                  </a:cubicBezTo>
                  <a:cubicBezTo>
                    <a:pt x="1124" y="1447"/>
                    <a:pt x="1447" y="1123"/>
                    <a:pt x="1447" y="724"/>
                  </a:cubicBezTo>
                  <a:cubicBezTo>
                    <a:pt x="1447" y="324"/>
                    <a:pt x="1124" y="1"/>
                    <a:pt x="723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0" name="Google Shape;16760;p22"/>
            <p:cNvSpPr/>
            <p:nvPr/>
          </p:nvSpPr>
          <p:spPr>
            <a:xfrm>
              <a:off x="336575" y="3429500"/>
              <a:ext cx="8050" cy="8050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61" y="0"/>
                  </a:moveTo>
                  <a:cubicBezTo>
                    <a:pt x="71" y="0"/>
                    <a:pt x="0" y="73"/>
                    <a:pt x="0" y="161"/>
                  </a:cubicBezTo>
                  <a:cubicBezTo>
                    <a:pt x="0" y="251"/>
                    <a:pt x="71" y="322"/>
                    <a:pt x="161" y="322"/>
                  </a:cubicBezTo>
                  <a:cubicBezTo>
                    <a:pt x="250" y="322"/>
                    <a:pt x="322" y="251"/>
                    <a:pt x="322" y="161"/>
                  </a:cubicBezTo>
                  <a:cubicBezTo>
                    <a:pt x="322" y="73"/>
                    <a:pt x="250" y="0"/>
                    <a:pt x="16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1" name="Google Shape;16761;p22"/>
            <p:cNvSpPr/>
            <p:nvPr/>
          </p:nvSpPr>
          <p:spPr>
            <a:xfrm>
              <a:off x="824100" y="3258750"/>
              <a:ext cx="32875" cy="28125"/>
            </a:xfrm>
            <a:custGeom>
              <a:avLst/>
              <a:gdLst/>
              <a:ahLst/>
              <a:cxnLst/>
              <a:rect l="l" t="t" r="r" b="b"/>
              <a:pathLst>
                <a:path w="1315" h="1125" extrusionOk="0">
                  <a:moveTo>
                    <a:pt x="752" y="0"/>
                  </a:moveTo>
                  <a:cubicBezTo>
                    <a:pt x="251" y="0"/>
                    <a:pt x="1" y="605"/>
                    <a:pt x="355" y="960"/>
                  </a:cubicBezTo>
                  <a:cubicBezTo>
                    <a:pt x="463" y="1067"/>
                    <a:pt x="606" y="1124"/>
                    <a:pt x="752" y="1124"/>
                  </a:cubicBezTo>
                  <a:cubicBezTo>
                    <a:pt x="824" y="1124"/>
                    <a:pt x="898" y="1110"/>
                    <a:pt x="968" y="1081"/>
                  </a:cubicBezTo>
                  <a:cubicBezTo>
                    <a:pt x="1178" y="994"/>
                    <a:pt x="1315" y="790"/>
                    <a:pt x="1315" y="562"/>
                  </a:cubicBezTo>
                  <a:cubicBezTo>
                    <a:pt x="1315" y="252"/>
                    <a:pt x="1063" y="0"/>
                    <a:pt x="75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2" name="Google Shape;16762;p22"/>
            <p:cNvSpPr/>
            <p:nvPr/>
          </p:nvSpPr>
          <p:spPr>
            <a:xfrm>
              <a:off x="748450" y="3570125"/>
              <a:ext cx="24150" cy="24175"/>
            </a:xfrm>
            <a:custGeom>
              <a:avLst/>
              <a:gdLst/>
              <a:ahLst/>
              <a:cxnLst/>
              <a:rect l="l" t="t" r="r" b="b"/>
              <a:pathLst>
                <a:path w="966" h="967" extrusionOk="0">
                  <a:moveTo>
                    <a:pt x="483" y="1"/>
                  </a:moveTo>
                  <a:cubicBezTo>
                    <a:pt x="216" y="1"/>
                    <a:pt x="1" y="218"/>
                    <a:pt x="1" y="484"/>
                  </a:cubicBezTo>
                  <a:cubicBezTo>
                    <a:pt x="1" y="750"/>
                    <a:pt x="216" y="966"/>
                    <a:pt x="483" y="966"/>
                  </a:cubicBezTo>
                  <a:cubicBezTo>
                    <a:pt x="750" y="966"/>
                    <a:pt x="965" y="750"/>
                    <a:pt x="965" y="484"/>
                  </a:cubicBezTo>
                  <a:cubicBezTo>
                    <a:pt x="965" y="218"/>
                    <a:pt x="750" y="1"/>
                    <a:pt x="483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3" name="Google Shape;16763;p22"/>
            <p:cNvSpPr/>
            <p:nvPr/>
          </p:nvSpPr>
          <p:spPr>
            <a:xfrm>
              <a:off x="1256800" y="3148200"/>
              <a:ext cx="8050" cy="8050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61" y="0"/>
                  </a:moveTo>
                  <a:cubicBezTo>
                    <a:pt x="73" y="0"/>
                    <a:pt x="1" y="73"/>
                    <a:pt x="1" y="161"/>
                  </a:cubicBezTo>
                  <a:cubicBezTo>
                    <a:pt x="1" y="250"/>
                    <a:pt x="73" y="322"/>
                    <a:pt x="161" y="322"/>
                  </a:cubicBezTo>
                  <a:cubicBezTo>
                    <a:pt x="251" y="322"/>
                    <a:pt x="322" y="250"/>
                    <a:pt x="322" y="161"/>
                  </a:cubicBezTo>
                  <a:cubicBezTo>
                    <a:pt x="322" y="73"/>
                    <a:pt x="251" y="0"/>
                    <a:pt x="16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4" name="Google Shape;16764;p22"/>
            <p:cNvSpPr/>
            <p:nvPr/>
          </p:nvSpPr>
          <p:spPr>
            <a:xfrm>
              <a:off x="414925" y="3043725"/>
              <a:ext cx="36200" cy="36200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724" y="0"/>
                  </a:moveTo>
                  <a:cubicBezTo>
                    <a:pt x="324" y="0"/>
                    <a:pt x="1" y="325"/>
                    <a:pt x="1" y="723"/>
                  </a:cubicBezTo>
                  <a:cubicBezTo>
                    <a:pt x="1" y="1123"/>
                    <a:pt x="324" y="1448"/>
                    <a:pt x="724" y="1448"/>
                  </a:cubicBezTo>
                  <a:cubicBezTo>
                    <a:pt x="1124" y="1448"/>
                    <a:pt x="1447" y="1123"/>
                    <a:pt x="1447" y="723"/>
                  </a:cubicBezTo>
                  <a:cubicBezTo>
                    <a:pt x="1447" y="325"/>
                    <a:pt x="1124" y="0"/>
                    <a:pt x="724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5" name="Google Shape;16765;p22"/>
            <p:cNvSpPr/>
            <p:nvPr/>
          </p:nvSpPr>
          <p:spPr>
            <a:xfrm>
              <a:off x="650000" y="2551475"/>
              <a:ext cx="8075" cy="8075"/>
            </a:xfrm>
            <a:custGeom>
              <a:avLst/>
              <a:gdLst/>
              <a:ahLst/>
              <a:cxnLst/>
              <a:rect l="l" t="t" r="r" b="b"/>
              <a:pathLst>
                <a:path w="323" h="323" extrusionOk="0">
                  <a:moveTo>
                    <a:pt x="161" y="1"/>
                  </a:moveTo>
                  <a:cubicBezTo>
                    <a:pt x="74" y="1"/>
                    <a:pt x="1" y="72"/>
                    <a:pt x="1" y="161"/>
                  </a:cubicBezTo>
                  <a:cubicBezTo>
                    <a:pt x="1" y="249"/>
                    <a:pt x="74" y="322"/>
                    <a:pt x="161" y="322"/>
                  </a:cubicBezTo>
                  <a:cubicBezTo>
                    <a:pt x="251" y="322"/>
                    <a:pt x="322" y="249"/>
                    <a:pt x="322" y="161"/>
                  </a:cubicBezTo>
                  <a:cubicBezTo>
                    <a:pt x="322" y="72"/>
                    <a:pt x="251" y="1"/>
                    <a:pt x="161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6" name="Google Shape;16766;p22"/>
            <p:cNvSpPr/>
            <p:nvPr/>
          </p:nvSpPr>
          <p:spPr>
            <a:xfrm>
              <a:off x="1049850" y="2786550"/>
              <a:ext cx="24125" cy="24125"/>
            </a:xfrm>
            <a:custGeom>
              <a:avLst/>
              <a:gdLst/>
              <a:ahLst/>
              <a:cxnLst/>
              <a:rect l="l" t="t" r="r" b="b"/>
              <a:pathLst>
                <a:path w="965" h="965" extrusionOk="0">
                  <a:moveTo>
                    <a:pt x="483" y="1"/>
                  </a:moveTo>
                  <a:cubicBezTo>
                    <a:pt x="216" y="1"/>
                    <a:pt x="1" y="216"/>
                    <a:pt x="1" y="483"/>
                  </a:cubicBezTo>
                  <a:cubicBezTo>
                    <a:pt x="1" y="749"/>
                    <a:pt x="216" y="965"/>
                    <a:pt x="483" y="965"/>
                  </a:cubicBezTo>
                  <a:cubicBezTo>
                    <a:pt x="749" y="965"/>
                    <a:pt x="965" y="749"/>
                    <a:pt x="965" y="483"/>
                  </a:cubicBezTo>
                  <a:cubicBezTo>
                    <a:pt x="965" y="216"/>
                    <a:pt x="749" y="1"/>
                    <a:pt x="483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7" name="Google Shape;16767;p22"/>
            <p:cNvSpPr/>
            <p:nvPr/>
          </p:nvSpPr>
          <p:spPr>
            <a:xfrm>
              <a:off x="658050" y="3001525"/>
              <a:ext cx="8050" cy="8075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1" y="1"/>
                  </a:moveTo>
                  <a:cubicBezTo>
                    <a:pt x="73" y="1"/>
                    <a:pt x="0" y="72"/>
                    <a:pt x="0" y="162"/>
                  </a:cubicBezTo>
                  <a:cubicBezTo>
                    <a:pt x="0" y="251"/>
                    <a:pt x="73" y="322"/>
                    <a:pt x="161" y="322"/>
                  </a:cubicBezTo>
                  <a:cubicBezTo>
                    <a:pt x="250" y="322"/>
                    <a:pt x="322" y="251"/>
                    <a:pt x="322" y="162"/>
                  </a:cubicBezTo>
                  <a:cubicBezTo>
                    <a:pt x="322" y="72"/>
                    <a:pt x="250" y="1"/>
                    <a:pt x="161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8" name="Google Shape;16768;p22"/>
            <p:cNvSpPr/>
            <p:nvPr/>
          </p:nvSpPr>
          <p:spPr>
            <a:xfrm>
              <a:off x="1437650" y="2623800"/>
              <a:ext cx="28125" cy="28125"/>
            </a:xfrm>
            <a:custGeom>
              <a:avLst/>
              <a:gdLst/>
              <a:ahLst/>
              <a:cxnLst/>
              <a:rect l="l" t="t" r="r" b="b"/>
              <a:pathLst>
                <a:path w="1125" h="1125" extrusionOk="0">
                  <a:moveTo>
                    <a:pt x="563" y="0"/>
                  </a:moveTo>
                  <a:cubicBezTo>
                    <a:pt x="252" y="0"/>
                    <a:pt x="0" y="252"/>
                    <a:pt x="0" y="562"/>
                  </a:cubicBezTo>
                  <a:cubicBezTo>
                    <a:pt x="0" y="873"/>
                    <a:pt x="252" y="1125"/>
                    <a:pt x="563" y="1125"/>
                  </a:cubicBezTo>
                  <a:cubicBezTo>
                    <a:pt x="873" y="1125"/>
                    <a:pt x="1125" y="873"/>
                    <a:pt x="1125" y="562"/>
                  </a:cubicBezTo>
                  <a:cubicBezTo>
                    <a:pt x="1125" y="252"/>
                    <a:pt x="873" y="0"/>
                    <a:pt x="563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9" name="Google Shape;16769;p22"/>
            <p:cNvSpPr/>
            <p:nvPr/>
          </p:nvSpPr>
          <p:spPr>
            <a:xfrm>
              <a:off x="1626525" y="2083325"/>
              <a:ext cx="16075" cy="16075"/>
            </a:xfrm>
            <a:custGeom>
              <a:avLst/>
              <a:gdLst/>
              <a:ahLst/>
              <a:cxnLst/>
              <a:rect l="l" t="t" r="r" b="b"/>
              <a:pathLst>
                <a:path w="643" h="643" extrusionOk="0">
                  <a:moveTo>
                    <a:pt x="322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9"/>
                    <a:pt x="144" y="643"/>
                    <a:pt x="322" y="643"/>
                  </a:cubicBezTo>
                  <a:cubicBezTo>
                    <a:pt x="499" y="643"/>
                    <a:pt x="643" y="499"/>
                    <a:pt x="643" y="321"/>
                  </a:cubicBezTo>
                  <a:cubicBezTo>
                    <a:pt x="643" y="144"/>
                    <a:pt x="499" y="0"/>
                    <a:pt x="32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0" name="Google Shape;16770;p22"/>
            <p:cNvSpPr/>
            <p:nvPr/>
          </p:nvSpPr>
          <p:spPr>
            <a:xfrm>
              <a:off x="1206600" y="1890425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0"/>
                  </a:moveTo>
                  <a:cubicBezTo>
                    <a:pt x="179" y="0"/>
                    <a:pt x="0" y="181"/>
                    <a:pt x="0" y="402"/>
                  </a:cubicBezTo>
                  <a:cubicBezTo>
                    <a:pt x="0" y="623"/>
                    <a:pt x="179" y="804"/>
                    <a:pt x="402" y="804"/>
                  </a:cubicBezTo>
                  <a:cubicBezTo>
                    <a:pt x="623" y="804"/>
                    <a:pt x="803" y="623"/>
                    <a:pt x="803" y="402"/>
                  </a:cubicBezTo>
                  <a:cubicBezTo>
                    <a:pt x="803" y="181"/>
                    <a:pt x="623" y="0"/>
                    <a:pt x="40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1" name="Google Shape;16771;p22"/>
            <p:cNvSpPr/>
            <p:nvPr/>
          </p:nvSpPr>
          <p:spPr>
            <a:xfrm>
              <a:off x="537500" y="1902475"/>
              <a:ext cx="24125" cy="24125"/>
            </a:xfrm>
            <a:custGeom>
              <a:avLst/>
              <a:gdLst/>
              <a:ahLst/>
              <a:cxnLst/>
              <a:rect l="l" t="t" r="r" b="b"/>
              <a:pathLst>
                <a:path w="965" h="965" extrusionOk="0">
                  <a:moveTo>
                    <a:pt x="482" y="0"/>
                  </a:moveTo>
                  <a:cubicBezTo>
                    <a:pt x="215" y="0"/>
                    <a:pt x="0" y="216"/>
                    <a:pt x="0" y="482"/>
                  </a:cubicBezTo>
                  <a:cubicBezTo>
                    <a:pt x="0" y="749"/>
                    <a:pt x="215" y="965"/>
                    <a:pt x="482" y="965"/>
                  </a:cubicBezTo>
                  <a:cubicBezTo>
                    <a:pt x="749" y="965"/>
                    <a:pt x="964" y="749"/>
                    <a:pt x="964" y="482"/>
                  </a:cubicBezTo>
                  <a:cubicBezTo>
                    <a:pt x="964" y="216"/>
                    <a:pt x="749" y="0"/>
                    <a:pt x="48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2" name="Google Shape;16772;p22"/>
            <p:cNvSpPr/>
            <p:nvPr/>
          </p:nvSpPr>
          <p:spPr>
            <a:xfrm>
              <a:off x="431000" y="1470500"/>
              <a:ext cx="16100" cy="16100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22" y="0"/>
                  </a:moveTo>
                  <a:cubicBezTo>
                    <a:pt x="145" y="0"/>
                    <a:pt x="1" y="144"/>
                    <a:pt x="1" y="322"/>
                  </a:cubicBezTo>
                  <a:cubicBezTo>
                    <a:pt x="1" y="499"/>
                    <a:pt x="145" y="643"/>
                    <a:pt x="322" y="643"/>
                  </a:cubicBezTo>
                  <a:cubicBezTo>
                    <a:pt x="499" y="643"/>
                    <a:pt x="643" y="499"/>
                    <a:pt x="643" y="322"/>
                  </a:cubicBezTo>
                  <a:cubicBezTo>
                    <a:pt x="643" y="144"/>
                    <a:pt x="499" y="0"/>
                    <a:pt x="32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3" name="Google Shape;16773;p22"/>
            <p:cNvSpPr/>
            <p:nvPr/>
          </p:nvSpPr>
          <p:spPr>
            <a:xfrm>
              <a:off x="676125" y="1159075"/>
              <a:ext cx="28175" cy="28125"/>
            </a:xfrm>
            <a:custGeom>
              <a:avLst/>
              <a:gdLst/>
              <a:ahLst/>
              <a:cxnLst/>
              <a:rect l="l" t="t" r="r" b="b"/>
              <a:pathLst>
                <a:path w="1127" h="1125" extrusionOk="0">
                  <a:moveTo>
                    <a:pt x="563" y="0"/>
                  </a:moveTo>
                  <a:cubicBezTo>
                    <a:pt x="253" y="0"/>
                    <a:pt x="0" y="252"/>
                    <a:pt x="0" y="562"/>
                  </a:cubicBezTo>
                  <a:cubicBezTo>
                    <a:pt x="0" y="873"/>
                    <a:pt x="253" y="1125"/>
                    <a:pt x="563" y="1125"/>
                  </a:cubicBezTo>
                  <a:cubicBezTo>
                    <a:pt x="873" y="1125"/>
                    <a:pt x="1126" y="873"/>
                    <a:pt x="1126" y="562"/>
                  </a:cubicBezTo>
                  <a:cubicBezTo>
                    <a:pt x="1126" y="252"/>
                    <a:pt x="873" y="0"/>
                    <a:pt x="563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4" name="Google Shape;16774;p22"/>
            <p:cNvSpPr/>
            <p:nvPr/>
          </p:nvSpPr>
          <p:spPr>
            <a:xfrm>
              <a:off x="352625" y="1018400"/>
              <a:ext cx="8075" cy="8050"/>
            </a:xfrm>
            <a:custGeom>
              <a:avLst/>
              <a:gdLst/>
              <a:ahLst/>
              <a:cxnLst/>
              <a:rect l="l" t="t" r="r" b="b"/>
              <a:pathLst>
                <a:path w="323" h="322" extrusionOk="0">
                  <a:moveTo>
                    <a:pt x="162" y="0"/>
                  </a:moveTo>
                  <a:cubicBezTo>
                    <a:pt x="74" y="0"/>
                    <a:pt x="1" y="73"/>
                    <a:pt x="1" y="161"/>
                  </a:cubicBezTo>
                  <a:cubicBezTo>
                    <a:pt x="1" y="250"/>
                    <a:pt x="74" y="322"/>
                    <a:pt x="162" y="322"/>
                  </a:cubicBezTo>
                  <a:cubicBezTo>
                    <a:pt x="251" y="322"/>
                    <a:pt x="322" y="250"/>
                    <a:pt x="322" y="161"/>
                  </a:cubicBezTo>
                  <a:cubicBezTo>
                    <a:pt x="322" y="73"/>
                    <a:pt x="251" y="0"/>
                    <a:pt x="16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5" name="Google Shape;16775;p22"/>
            <p:cNvSpPr/>
            <p:nvPr/>
          </p:nvSpPr>
          <p:spPr>
            <a:xfrm>
              <a:off x="569625" y="614525"/>
              <a:ext cx="48275" cy="48275"/>
            </a:xfrm>
            <a:custGeom>
              <a:avLst/>
              <a:gdLst/>
              <a:ahLst/>
              <a:cxnLst/>
              <a:rect l="l" t="t" r="r" b="b"/>
              <a:pathLst>
                <a:path w="1931" h="1931" extrusionOk="0">
                  <a:moveTo>
                    <a:pt x="966" y="1"/>
                  </a:moveTo>
                  <a:cubicBezTo>
                    <a:pt x="433" y="1"/>
                    <a:pt x="1" y="433"/>
                    <a:pt x="1" y="965"/>
                  </a:cubicBezTo>
                  <a:cubicBezTo>
                    <a:pt x="1" y="1499"/>
                    <a:pt x="433" y="1931"/>
                    <a:pt x="966" y="1931"/>
                  </a:cubicBezTo>
                  <a:cubicBezTo>
                    <a:pt x="1498" y="1931"/>
                    <a:pt x="1930" y="1499"/>
                    <a:pt x="1930" y="965"/>
                  </a:cubicBezTo>
                  <a:cubicBezTo>
                    <a:pt x="1930" y="433"/>
                    <a:pt x="1498" y="1"/>
                    <a:pt x="966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6" name="Google Shape;16776;p22"/>
            <p:cNvSpPr/>
            <p:nvPr/>
          </p:nvSpPr>
          <p:spPr>
            <a:xfrm>
              <a:off x="1033775" y="534200"/>
              <a:ext cx="24125" cy="24125"/>
            </a:xfrm>
            <a:custGeom>
              <a:avLst/>
              <a:gdLst/>
              <a:ahLst/>
              <a:cxnLst/>
              <a:rect l="l" t="t" r="r" b="b"/>
              <a:pathLst>
                <a:path w="965" h="965" extrusionOk="0">
                  <a:moveTo>
                    <a:pt x="483" y="0"/>
                  </a:moveTo>
                  <a:cubicBezTo>
                    <a:pt x="216" y="0"/>
                    <a:pt x="1" y="216"/>
                    <a:pt x="1" y="482"/>
                  </a:cubicBezTo>
                  <a:cubicBezTo>
                    <a:pt x="1" y="748"/>
                    <a:pt x="216" y="964"/>
                    <a:pt x="483" y="964"/>
                  </a:cubicBezTo>
                  <a:cubicBezTo>
                    <a:pt x="750" y="964"/>
                    <a:pt x="965" y="748"/>
                    <a:pt x="965" y="482"/>
                  </a:cubicBezTo>
                  <a:cubicBezTo>
                    <a:pt x="965" y="216"/>
                    <a:pt x="750" y="0"/>
                    <a:pt x="483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7" name="Google Shape;16777;p22"/>
            <p:cNvSpPr/>
            <p:nvPr/>
          </p:nvSpPr>
          <p:spPr>
            <a:xfrm>
              <a:off x="1335175" y="978225"/>
              <a:ext cx="16100" cy="16100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22" y="0"/>
                  </a:moveTo>
                  <a:cubicBezTo>
                    <a:pt x="144" y="0"/>
                    <a:pt x="0" y="144"/>
                    <a:pt x="0" y="322"/>
                  </a:cubicBezTo>
                  <a:cubicBezTo>
                    <a:pt x="0" y="499"/>
                    <a:pt x="144" y="643"/>
                    <a:pt x="322" y="643"/>
                  </a:cubicBezTo>
                  <a:cubicBezTo>
                    <a:pt x="499" y="643"/>
                    <a:pt x="643" y="499"/>
                    <a:pt x="643" y="322"/>
                  </a:cubicBezTo>
                  <a:cubicBezTo>
                    <a:pt x="643" y="144"/>
                    <a:pt x="499" y="0"/>
                    <a:pt x="32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8" name="Google Shape;16778;p22"/>
            <p:cNvSpPr/>
            <p:nvPr/>
          </p:nvSpPr>
          <p:spPr>
            <a:xfrm>
              <a:off x="1212625" y="1271575"/>
              <a:ext cx="28125" cy="28150"/>
            </a:xfrm>
            <a:custGeom>
              <a:avLst/>
              <a:gdLst/>
              <a:ahLst/>
              <a:cxnLst/>
              <a:rect l="l" t="t" r="r" b="b"/>
              <a:pathLst>
                <a:path w="1125" h="1126" extrusionOk="0">
                  <a:moveTo>
                    <a:pt x="562" y="1"/>
                  </a:moveTo>
                  <a:cubicBezTo>
                    <a:pt x="252" y="1"/>
                    <a:pt x="0" y="252"/>
                    <a:pt x="0" y="563"/>
                  </a:cubicBezTo>
                  <a:cubicBezTo>
                    <a:pt x="0" y="874"/>
                    <a:pt x="252" y="1125"/>
                    <a:pt x="562" y="1125"/>
                  </a:cubicBezTo>
                  <a:cubicBezTo>
                    <a:pt x="873" y="1125"/>
                    <a:pt x="1125" y="874"/>
                    <a:pt x="1125" y="563"/>
                  </a:cubicBezTo>
                  <a:cubicBezTo>
                    <a:pt x="1125" y="252"/>
                    <a:pt x="873" y="1"/>
                    <a:pt x="562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9" name="Google Shape;16779;p22"/>
            <p:cNvSpPr/>
            <p:nvPr/>
          </p:nvSpPr>
          <p:spPr>
            <a:xfrm>
              <a:off x="1604425" y="1542850"/>
              <a:ext cx="12075" cy="12075"/>
            </a:xfrm>
            <a:custGeom>
              <a:avLst/>
              <a:gdLst/>
              <a:ahLst/>
              <a:cxnLst/>
              <a:rect l="l" t="t" r="r" b="b"/>
              <a:pathLst>
                <a:path w="483" h="483" extrusionOk="0">
                  <a:moveTo>
                    <a:pt x="242" y="0"/>
                  </a:moveTo>
                  <a:cubicBezTo>
                    <a:pt x="108" y="0"/>
                    <a:pt x="0" y="108"/>
                    <a:pt x="0" y="241"/>
                  </a:cubicBezTo>
                  <a:cubicBezTo>
                    <a:pt x="0" y="373"/>
                    <a:pt x="108" y="482"/>
                    <a:pt x="242" y="482"/>
                  </a:cubicBezTo>
                  <a:cubicBezTo>
                    <a:pt x="373" y="482"/>
                    <a:pt x="483" y="373"/>
                    <a:pt x="483" y="241"/>
                  </a:cubicBezTo>
                  <a:cubicBezTo>
                    <a:pt x="483" y="108"/>
                    <a:pt x="373" y="0"/>
                    <a:pt x="24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0" name="Google Shape;16780;p22"/>
            <p:cNvSpPr/>
            <p:nvPr/>
          </p:nvSpPr>
          <p:spPr>
            <a:xfrm>
              <a:off x="2044450" y="759225"/>
              <a:ext cx="12075" cy="12075"/>
            </a:xfrm>
            <a:custGeom>
              <a:avLst/>
              <a:gdLst/>
              <a:ahLst/>
              <a:cxnLst/>
              <a:rect l="l" t="t" r="r" b="b"/>
              <a:pathLst>
                <a:path w="483" h="483" extrusionOk="0">
                  <a:moveTo>
                    <a:pt x="241" y="0"/>
                  </a:moveTo>
                  <a:cubicBezTo>
                    <a:pt x="108" y="0"/>
                    <a:pt x="0" y="108"/>
                    <a:pt x="0" y="241"/>
                  </a:cubicBezTo>
                  <a:cubicBezTo>
                    <a:pt x="0" y="375"/>
                    <a:pt x="108" y="482"/>
                    <a:pt x="241" y="482"/>
                  </a:cubicBezTo>
                  <a:cubicBezTo>
                    <a:pt x="374" y="482"/>
                    <a:pt x="482" y="375"/>
                    <a:pt x="482" y="241"/>
                  </a:cubicBezTo>
                  <a:cubicBezTo>
                    <a:pt x="482" y="108"/>
                    <a:pt x="374" y="0"/>
                    <a:pt x="241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1" name="Google Shape;16781;p22"/>
            <p:cNvSpPr/>
            <p:nvPr/>
          </p:nvSpPr>
          <p:spPr>
            <a:xfrm>
              <a:off x="1708900" y="837550"/>
              <a:ext cx="24125" cy="24175"/>
            </a:xfrm>
            <a:custGeom>
              <a:avLst/>
              <a:gdLst/>
              <a:ahLst/>
              <a:cxnLst/>
              <a:rect l="l" t="t" r="r" b="b"/>
              <a:pathLst>
                <a:path w="965" h="967" extrusionOk="0">
                  <a:moveTo>
                    <a:pt x="483" y="1"/>
                  </a:moveTo>
                  <a:cubicBezTo>
                    <a:pt x="216" y="1"/>
                    <a:pt x="1" y="217"/>
                    <a:pt x="1" y="484"/>
                  </a:cubicBezTo>
                  <a:cubicBezTo>
                    <a:pt x="1" y="750"/>
                    <a:pt x="216" y="966"/>
                    <a:pt x="483" y="966"/>
                  </a:cubicBezTo>
                  <a:cubicBezTo>
                    <a:pt x="748" y="966"/>
                    <a:pt x="965" y="750"/>
                    <a:pt x="965" y="484"/>
                  </a:cubicBezTo>
                  <a:cubicBezTo>
                    <a:pt x="965" y="217"/>
                    <a:pt x="748" y="1"/>
                    <a:pt x="483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2" name="Google Shape;16782;p22"/>
            <p:cNvSpPr/>
            <p:nvPr/>
          </p:nvSpPr>
          <p:spPr>
            <a:xfrm>
              <a:off x="1534100" y="487975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02" y="0"/>
                  </a:moveTo>
                  <a:cubicBezTo>
                    <a:pt x="180" y="0"/>
                    <a:pt x="0" y="180"/>
                    <a:pt x="0" y="402"/>
                  </a:cubicBezTo>
                  <a:cubicBezTo>
                    <a:pt x="0" y="625"/>
                    <a:pt x="180" y="803"/>
                    <a:pt x="402" y="803"/>
                  </a:cubicBezTo>
                  <a:cubicBezTo>
                    <a:pt x="623" y="803"/>
                    <a:pt x="803" y="625"/>
                    <a:pt x="803" y="402"/>
                  </a:cubicBezTo>
                  <a:cubicBezTo>
                    <a:pt x="803" y="180"/>
                    <a:pt x="623" y="0"/>
                    <a:pt x="402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3" name="Google Shape;16783;p22"/>
            <p:cNvSpPr/>
            <p:nvPr/>
          </p:nvSpPr>
          <p:spPr>
            <a:xfrm>
              <a:off x="2265450" y="1197225"/>
              <a:ext cx="48275" cy="48275"/>
            </a:xfrm>
            <a:custGeom>
              <a:avLst/>
              <a:gdLst/>
              <a:ahLst/>
              <a:cxnLst/>
              <a:rect l="l" t="t" r="r" b="b"/>
              <a:pathLst>
                <a:path w="1931" h="1931" extrusionOk="0">
                  <a:moveTo>
                    <a:pt x="965" y="1"/>
                  </a:moveTo>
                  <a:cubicBezTo>
                    <a:pt x="432" y="1"/>
                    <a:pt x="0" y="433"/>
                    <a:pt x="0" y="965"/>
                  </a:cubicBezTo>
                  <a:cubicBezTo>
                    <a:pt x="0" y="1498"/>
                    <a:pt x="432" y="1930"/>
                    <a:pt x="965" y="1930"/>
                  </a:cubicBezTo>
                  <a:cubicBezTo>
                    <a:pt x="1498" y="1930"/>
                    <a:pt x="1930" y="1498"/>
                    <a:pt x="1930" y="965"/>
                  </a:cubicBezTo>
                  <a:cubicBezTo>
                    <a:pt x="1930" y="433"/>
                    <a:pt x="1498" y="1"/>
                    <a:pt x="965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4" name="Google Shape;16784;p22"/>
            <p:cNvSpPr/>
            <p:nvPr/>
          </p:nvSpPr>
          <p:spPr>
            <a:xfrm>
              <a:off x="2472400" y="652725"/>
              <a:ext cx="24125" cy="24125"/>
            </a:xfrm>
            <a:custGeom>
              <a:avLst/>
              <a:gdLst/>
              <a:ahLst/>
              <a:cxnLst/>
              <a:rect l="l" t="t" r="r" b="b"/>
              <a:pathLst>
                <a:path w="965" h="965" extrusionOk="0">
                  <a:moveTo>
                    <a:pt x="483" y="1"/>
                  </a:moveTo>
                  <a:cubicBezTo>
                    <a:pt x="217" y="1"/>
                    <a:pt x="1" y="216"/>
                    <a:pt x="1" y="483"/>
                  </a:cubicBezTo>
                  <a:cubicBezTo>
                    <a:pt x="1" y="748"/>
                    <a:pt x="217" y="965"/>
                    <a:pt x="483" y="965"/>
                  </a:cubicBezTo>
                  <a:cubicBezTo>
                    <a:pt x="749" y="965"/>
                    <a:pt x="965" y="748"/>
                    <a:pt x="965" y="483"/>
                  </a:cubicBezTo>
                  <a:cubicBezTo>
                    <a:pt x="965" y="216"/>
                    <a:pt x="749" y="1"/>
                    <a:pt x="483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5" name="Google Shape;16785;p22"/>
            <p:cNvSpPr/>
            <p:nvPr/>
          </p:nvSpPr>
          <p:spPr>
            <a:xfrm>
              <a:off x="2663275" y="530150"/>
              <a:ext cx="20125" cy="20150"/>
            </a:xfrm>
            <a:custGeom>
              <a:avLst/>
              <a:gdLst/>
              <a:ahLst/>
              <a:cxnLst/>
              <a:rect l="l" t="t" r="r" b="b"/>
              <a:pathLst>
                <a:path w="805" h="806" extrusionOk="0">
                  <a:moveTo>
                    <a:pt x="403" y="0"/>
                  </a:moveTo>
                  <a:cubicBezTo>
                    <a:pt x="181" y="0"/>
                    <a:pt x="1" y="181"/>
                    <a:pt x="1" y="402"/>
                  </a:cubicBezTo>
                  <a:cubicBezTo>
                    <a:pt x="1" y="625"/>
                    <a:pt x="181" y="805"/>
                    <a:pt x="403" y="805"/>
                  </a:cubicBezTo>
                  <a:cubicBezTo>
                    <a:pt x="625" y="805"/>
                    <a:pt x="804" y="625"/>
                    <a:pt x="804" y="402"/>
                  </a:cubicBezTo>
                  <a:cubicBezTo>
                    <a:pt x="804" y="181"/>
                    <a:pt x="625" y="0"/>
                    <a:pt x="403" y="0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6" name="Google Shape;16786;p22"/>
            <p:cNvSpPr/>
            <p:nvPr/>
          </p:nvSpPr>
          <p:spPr>
            <a:xfrm>
              <a:off x="2850150" y="1004325"/>
              <a:ext cx="8050" cy="8075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1" y="1"/>
                  </a:moveTo>
                  <a:cubicBezTo>
                    <a:pt x="72" y="1"/>
                    <a:pt x="1" y="74"/>
                    <a:pt x="1" y="162"/>
                  </a:cubicBezTo>
                  <a:cubicBezTo>
                    <a:pt x="1" y="251"/>
                    <a:pt x="72" y="322"/>
                    <a:pt x="161" y="322"/>
                  </a:cubicBezTo>
                  <a:cubicBezTo>
                    <a:pt x="251" y="322"/>
                    <a:pt x="322" y="251"/>
                    <a:pt x="322" y="162"/>
                  </a:cubicBezTo>
                  <a:cubicBezTo>
                    <a:pt x="322" y="74"/>
                    <a:pt x="251" y="1"/>
                    <a:pt x="161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7" name="Google Shape;16787;p22"/>
            <p:cNvSpPr/>
            <p:nvPr/>
          </p:nvSpPr>
          <p:spPr>
            <a:xfrm>
              <a:off x="3113350" y="572350"/>
              <a:ext cx="32200" cy="32175"/>
            </a:xfrm>
            <a:custGeom>
              <a:avLst/>
              <a:gdLst/>
              <a:ahLst/>
              <a:cxnLst/>
              <a:rect l="l" t="t" r="r" b="b"/>
              <a:pathLst>
                <a:path w="1288" h="1287" extrusionOk="0">
                  <a:moveTo>
                    <a:pt x="644" y="1"/>
                  </a:moveTo>
                  <a:cubicBezTo>
                    <a:pt x="288" y="1"/>
                    <a:pt x="0" y="289"/>
                    <a:pt x="0" y="644"/>
                  </a:cubicBezTo>
                  <a:cubicBezTo>
                    <a:pt x="0" y="998"/>
                    <a:pt x="288" y="1286"/>
                    <a:pt x="644" y="1286"/>
                  </a:cubicBezTo>
                  <a:cubicBezTo>
                    <a:pt x="999" y="1286"/>
                    <a:pt x="1287" y="998"/>
                    <a:pt x="1287" y="644"/>
                  </a:cubicBezTo>
                  <a:cubicBezTo>
                    <a:pt x="1287" y="289"/>
                    <a:pt x="999" y="1"/>
                    <a:pt x="644" y="1"/>
                  </a:cubicBezTo>
                  <a:close/>
                </a:path>
              </a:pathLst>
            </a:custGeom>
            <a:solidFill>
              <a:srgbClr val="00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88" name="Google Shape;16788;p22"/>
          <p:cNvSpPr txBox="1">
            <a:spLocks noGrp="1"/>
          </p:cNvSpPr>
          <p:nvPr>
            <p:ph type="title"/>
          </p:nvPr>
        </p:nvSpPr>
        <p:spPr>
          <a:xfrm>
            <a:off x="817300" y="445025"/>
            <a:ext cx="486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789" name="Google Shape;16789;p22"/>
          <p:cNvSpPr txBox="1">
            <a:spLocks noGrp="1"/>
          </p:cNvSpPr>
          <p:nvPr>
            <p:ph type="subTitle" idx="1"/>
          </p:nvPr>
        </p:nvSpPr>
        <p:spPr>
          <a:xfrm>
            <a:off x="1012000" y="3863650"/>
            <a:ext cx="18444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Medium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790" name="Google Shape;16790;p22"/>
          <p:cNvSpPr txBox="1">
            <a:spLocks noGrp="1"/>
          </p:cNvSpPr>
          <p:nvPr>
            <p:ph type="subTitle" idx="2"/>
          </p:nvPr>
        </p:nvSpPr>
        <p:spPr>
          <a:xfrm>
            <a:off x="3649800" y="3863650"/>
            <a:ext cx="18444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Medium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791" name="Google Shape;16791;p22"/>
          <p:cNvSpPr txBox="1">
            <a:spLocks noGrp="1"/>
          </p:cNvSpPr>
          <p:nvPr>
            <p:ph type="subTitle" idx="3"/>
          </p:nvPr>
        </p:nvSpPr>
        <p:spPr>
          <a:xfrm>
            <a:off x="6287600" y="3863650"/>
            <a:ext cx="18444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Medium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792" name="Google Shape;16792;p22"/>
          <p:cNvSpPr txBox="1">
            <a:spLocks noGrp="1"/>
          </p:cNvSpPr>
          <p:nvPr>
            <p:ph type="ctrTitle" idx="4"/>
          </p:nvPr>
        </p:nvSpPr>
        <p:spPr>
          <a:xfrm>
            <a:off x="742900" y="3382548"/>
            <a:ext cx="2382600" cy="51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Montserrat Thin"/>
              <a:buNone/>
              <a:defRPr sz="2000">
                <a:solidFill>
                  <a:srgbClr val="00FFFF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EFF41"/>
              </a:buClr>
              <a:buSzPts val="2000"/>
              <a:buNone/>
              <a:defRPr sz="2000">
                <a:solidFill>
                  <a:srgbClr val="EEFF4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EFF41"/>
              </a:buClr>
              <a:buSzPts val="2000"/>
              <a:buNone/>
              <a:defRPr sz="2000">
                <a:solidFill>
                  <a:srgbClr val="EEFF4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EFF41"/>
              </a:buClr>
              <a:buSzPts val="2000"/>
              <a:buNone/>
              <a:defRPr sz="2000">
                <a:solidFill>
                  <a:srgbClr val="EEFF4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EFF41"/>
              </a:buClr>
              <a:buSzPts val="2000"/>
              <a:buNone/>
              <a:defRPr sz="2000">
                <a:solidFill>
                  <a:srgbClr val="EEFF4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EFF41"/>
              </a:buClr>
              <a:buSzPts val="2000"/>
              <a:buNone/>
              <a:defRPr sz="2000">
                <a:solidFill>
                  <a:srgbClr val="EEFF4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EFF41"/>
              </a:buClr>
              <a:buSzPts val="2000"/>
              <a:buNone/>
              <a:defRPr sz="2000">
                <a:solidFill>
                  <a:srgbClr val="EEFF4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EFF41"/>
              </a:buClr>
              <a:buSzPts val="2000"/>
              <a:buNone/>
              <a:defRPr sz="2000">
                <a:solidFill>
                  <a:srgbClr val="EEFF4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EFF41"/>
              </a:buClr>
              <a:buSzPts val="2000"/>
              <a:buNone/>
              <a:defRPr sz="2000">
                <a:solidFill>
                  <a:srgbClr val="EEFF41"/>
                </a:solidFill>
              </a:defRPr>
            </a:lvl9pPr>
          </a:lstStyle>
          <a:p>
            <a:endParaRPr/>
          </a:p>
        </p:txBody>
      </p:sp>
      <p:sp>
        <p:nvSpPr>
          <p:cNvPr id="16793" name="Google Shape;16793;p22"/>
          <p:cNvSpPr txBox="1">
            <a:spLocks noGrp="1"/>
          </p:cNvSpPr>
          <p:nvPr>
            <p:ph type="ctrTitle" idx="5"/>
          </p:nvPr>
        </p:nvSpPr>
        <p:spPr>
          <a:xfrm>
            <a:off x="3380700" y="3382548"/>
            <a:ext cx="2382600" cy="51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Montserrat Thin"/>
              <a:buNone/>
              <a:defRPr sz="2000">
                <a:solidFill>
                  <a:srgbClr val="00FFFF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EFF41"/>
              </a:buClr>
              <a:buSzPts val="2000"/>
              <a:buNone/>
              <a:defRPr sz="2000">
                <a:solidFill>
                  <a:srgbClr val="EEFF4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EFF41"/>
              </a:buClr>
              <a:buSzPts val="2000"/>
              <a:buNone/>
              <a:defRPr sz="2000">
                <a:solidFill>
                  <a:srgbClr val="EEFF4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EFF41"/>
              </a:buClr>
              <a:buSzPts val="2000"/>
              <a:buNone/>
              <a:defRPr sz="2000">
                <a:solidFill>
                  <a:srgbClr val="EEFF4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EFF41"/>
              </a:buClr>
              <a:buSzPts val="2000"/>
              <a:buNone/>
              <a:defRPr sz="2000">
                <a:solidFill>
                  <a:srgbClr val="EEFF4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EFF41"/>
              </a:buClr>
              <a:buSzPts val="2000"/>
              <a:buNone/>
              <a:defRPr sz="2000">
                <a:solidFill>
                  <a:srgbClr val="EEFF4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EFF41"/>
              </a:buClr>
              <a:buSzPts val="2000"/>
              <a:buNone/>
              <a:defRPr sz="2000">
                <a:solidFill>
                  <a:srgbClr val="EEFF4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EFF41"/>
              </a:buClr>
              <a:buSzPts val="2000"/>
              <a:buNone/>
              <a:defRPr sz="2000">
                <a:solidFill>
                  <a:srgbClr val="EEFF4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EFF41"/>
              </a:buClr>
              <a:buSzPts val="2000"/>
              <a:buNone/>
              <a:defRPr sz="2000">
                <a:solidFill>
                  <a:srgbClr val="EEFF41"/>
                </a:solidFill>
              </a:defRPr>
            </a:lvl9pPr>
          </a:lstStyle>
          <a:p>
            <a:endParaRPr/>
          </a:p>
        </p:txBody>
      </p:sp>
      <p:sp>
        <p:nvSpPr>
          <p:cNvPr id="16794" name="Google Shape;16794;p22"/>
          <p:cNvSpPr txBox="1">
            <a:spLocks noGrp="1"/>
          </p:cNvSpPr>
          <p:nvPr>
            <p:ph type="ctrTitle" idx="6"/>
          </p:nvPr>
        </p:nvSpPr>
        <p:spPr>
          <a:xfrm>
            <a:off x="6018500" y="3382548"/>
            <a:ext cx="2382600" cy="51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Montserrat Thin"/>
              <a:buNone/>
              <a:defRPr sz="2000">
                <a:solidFill>
                  <a:srgbClr val="00FFFF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EFF41"/>
              </a:buClr>
              <a:buSzPts val="2000"/>
              <a:buNone/>
              <a:defRPr sz="2000">
                <a:solidFill>
                  <a:srgbClr val="EEFF4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EFF41"/>
              </a:buClr>
              <a:buSzPts val="2000"/>
              <a:buNone/>
              <a:defRPr sz="2000">
                <a:solidFill>
                  <a:srgbClr val="EEFF4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EFF41"/>
              </a:buClr>
              <a:buSzPts val="2000"/>
              <a:buNone/>
              <a:defRPr sz="2000">
                <a:solidFill>
                  <a:srgbClr val="EEFF4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EFF41"/>
              </a:buClr>
              <a:buSzPts val="2000"/>
              <a:buNone/>
              <a:defRPr sz="2000">
                <a:solidFill>
                  <a:srgbClr val="EEFF4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EFF41"/>
              </a:buClr>
              <a:buSzPts val="2000"/>
              <a:buNone/>
              <a:defRPr sz="2000">
                <a:solidFill>
                  <a:srgbClr val="EEFF4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EFF41"/>
              </a:buClr>
              <a:buSzPts val="2000"/>
              <a:buNone/>
              <a:defRPr sz="2000">
                <a:solidFill>
                  <a:srgbClr val="EEFF4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EFF41"/>
              </a:buClr>
              <a:buSzPts val="2000"/>
              <a:buNone/>
              <a:defRPr sz="2000">
                <a:solidFill>
                  <a:srgbClr val="EEFF4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EFF41"/>
              </a:buClr>
              <a:buSzPts val="2000"/>
              <a:buNone/>
              <a:defRPr sz="2000">
                <a:solidFill>
                  <a:srgbClr val="EEFF4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B2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Thin"/>
              <a:buNone/>
              <a:defRPr sz="2800">
                <a:solidFill>
                  <a:schemeClr val="l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1" r:id="rId4"/>
    <p:sldLayoutId id="214748366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B20"/>
        </a:solidFill>
        <a:effectLst/>
      </p:bgPr>
    </p:bg>
    <p:spTree>
      <p:nvGrpSpPr>
        <p:cNvPr id="1" name="Shape 18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9" name="Google Shape;18539;p27"/>
          <p:cNvSpPr txBox="1">
            <a:spLocks noGrp="1"/>
          </p:cNvSpPr>
          <p:nvPr>
            <p:ph type="ctrTitle"/>
          </p:nvPr>
        </p:nvSpPr>
        <p:spPr>
          <a:xfrm>
            <a:off x="1481959" y="820877"/>
            <a:ext cx="6306207" cy="934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REVIEW JURNAL</a:t>
            </a:r>
            <a:endParaRPr sz="5400">
              <a:solidFill>
                <a:schemeClr val="lt1"/>
              </a:solidFill>
            </a:endParaRPr>
          </a:p>
        </p:txBody>
      </p:sp>
      <p:sp>
        <p:nvSpPr>
          <p:cNvPr id="18540" name="Google Shape;18540;p27"/>
          <p:cNvSpPr txBox="1">
            <a:spLocks noGrp="1"/>
          </p:cNvSpPr>
          <p:nvPr>
            <p:ph type="subTitle" idx="1"/>
          </p:nvPr>
        </p:nvSpPr>
        <p:spPr>
          <a:xfrm>
            <a:off x="1639614" y="2186147"/>
            <a:ext cx="6235229" cy="2246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buAutoNum type="arabicPeriod"/>
            </a:pPr>
            <a:r>
              <a:rPr lang="en-US" sz="2400" dirty="0" smtClean="0"/>
              <a:t>VENINA BAYU RUTHANTIEN</a:t>
            </a:r>
          </a:p>
          <a:p>
            <a:pPr marL="342900" lvl="0">
              <a:buAutoNum type="arabicPeriod"/>
            </a:pPr>
            <a:r>
              <a:rPr lang="en-US" sz="2400" dirty="0" smtClean="0"/>
              <a:t>ROSIDAH MAHARANI ALFI R.</a:t>
            </a:r>
          </a:p>
          <a:p>
            <a:pPr marL="342900" lvl="0">
              <a:buAutoNum type="arabicPeriod"/>
            </a:pPr>
            <a:r>
              <a:rPr lang="en-US" sz="2400" dirty="0" smtClean="0"/>
              <a:t>APRILIA DWI K.</a:t>
            </a:r>
          </a:p>
          <a:p>
            <a:pPr marL="342900" lvl="0">
              <a:buAutoNum type="arabicPeriod"/>
            </a:pPr>
            <a:r>
              <a:rPr lang="en-US" sz="2400" dirty="0" smtClean="0"/>
              <a:t>CECINITA FELIA P.</a:t>
            </a:r>
          </a:p>
          <a:p>
            <a:pPr marL="342900" lvl="0">
              <a:buAutoNum type="arabicPeriod"/>
            </a:pPr>
            <a:r>
              <a:rPr lang="en-US" sz="2400" dirty="0" smtClean="0"/>
              <a:t>ANDRA ARIZENA</a:t>
            </a:r>
            <a:endParaRPr lang="en-US" sz="2400" dirty="0"/>
          </a:p>
        </p:txBody>
      </p:sp>
      <p:sp>
        <p:nvSpPr>
          <p:cNvPr id="18" name="Google Shape;18828;p42"/>
          <p:cNvSpPr/>
          <p:nvPr/>
        </p:nvSpPr>
        <p:spPr>
          <a:xfrm>
            <a:off x="-28800" y="459890"/>
            <a:ext cx="9172800" cy="1568607"/>
          </a:xfrm>
          <a:prstGeom prst="rect">
            <a:avLst/>
          </a:prstGeom>
          <a:solidFill>
            <a:srgbClr val="00FFFF">
              <a:alpha val="34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0" name="Google Shape;18560;p28"/>
          <p:cNvSpPr txBox="1">
            <a:spLocks noGrp="1"/>
          </p:cNvSpPr>
          <p:nvPr>
            <p:ph type="body" idx="1"/>
          </p:nvPr>
        </p:nvSpPr>
        <p:spPr>
          <a:xfrm>
            <a:off x="817300" y="544286"/>
            <a:ext cx="7538424" cy="4024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0" lvl="0" indent="0">
              <a:buNone/>
            </a:pP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Judul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jurnal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	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: DIGITAL PRESERVATION: ISSUES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	   AND CHALLENGES ON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LIBRARIES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	   AND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INFORMATION RESOURCE 			  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CENTRES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 INDIA</a:t>
            </a:r>
          </a:p>
          <a:p>
            <a:pPr marL="0" lvl="0" indent="0">
              <a:buNone/>
            </a:pP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Penulis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	 :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Velmurugan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C.</a:t>
            </a:r>
          </a:p>
          <a:p>
            <a:pPr marL="0" lvl="0" indent="0">
              <a:buNone/>
            </a:pP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Vol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&amp; 	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hal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	 : Vol. 1,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Edisi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8. 9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halaman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0" lvl="0" indent="0">
              <a:buNone/>
            </a:pP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Tahun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	            :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Juni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2013</a:t>
            </a:r>
          </a:p>
          <a:p>
            <a:pPr marL="0" lvl="0" indent="0"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Reviewer 	 :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kelompok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13 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LATAR BELAKANG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99" y="1357250"/>
            <a:ext cx="7238129" cy="32118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	Di era </a:t>
            </a:r>
            <a:r>
              <a:rPr lang="en-US" sz="2000" dirty="0" err="1" smtClean="0"/>
              <a:t>sekarang</a:t>
            </a:r>
            <a:r>
              <a:rPr lang="en-US" sz="2000" dirty="0" smtClean="0"/>
              <a:t>,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teknologi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komunikasi</a:t>
            </a:r>
            <a:r>
              <a:rPr lang="en-US" sz="2000" dirty="0" smtClean="0"/>
              <a:t> </a:t>
            </a:r>
            <a:r>
              <a:rPr lang="en-US" sz="2000" dirty="0" err="1" smtClean="0"/>
              <a:t>membawa</a:t>
            </a:r>
            <a:r>
              <a:rPr lang="en-US" sz="2000" dirty="0" smtClean="0"/>
              <a:t> </a:t>
            </a:r>
            <a:r>
              <a:rPr lang="en-US" sz="2000" dirty="0" err="1" smtClean="0"/>
              <a:t>perubahan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organisasi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manajemen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, </a:t>
            </a:r>
            <a:r>
              <a:rPr lang="en-US" sz="2000" dirty="0" err="1" smtClean="0"/>
              <a:t>salah</a:t>
            </a:r>
            <a:r>
              <a:rPr lang="en-US" sz="2000" dirty="0" smtClean="0"/>
              <a:t> </a:t>
            </a:r>
            <a:r>
              <a:rPr lang="en-US" sz="2000" dirty="0" err="1" smtClean="0"/>
              <a:t>satunya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penyimpanan</a:t>
            </a:r>
            <a:r>
              <a:rPr lang="en-US" sz="2000" dirty="0" smtClean="0"/>
              <a:t> </a:t>
            </a:r>
            <a:r>
              <a:rPr lang="en-US" sz="2000" dirty="0" err="1" smtClean="0"/>
              <a:t>dokumen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digital.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</a:t>
            </a:r>
            <a:r>
              <a:rPr lang="en-US" sz="2000" dirty="0" err="1" smtClean="0"/>
              <a:t>itu</a:t>
            </a:r>
            <a:r>
              <a:rPr lang="en-US" sz="2000" dirty="0" smtClean="0"/>
              <a:t> </a:t>
            </a:r>
            <a:r>
              <a:rPr lang="en-US" sz="2000" dirty="0" err="1" smtClean="0"/>
              <a:t>dokumen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disimpan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digital </a:t>
            </a:r>
            <a:r>
              <a:rPr lang="en-US" sz="2000" dirty="0" err="1" smtClean="0"/>
              <a:t>tetap</a:t>
            </a:r>
            <a:r>
              <a:rPr lang="en-US" sz="2000" dirty="0" smtClean="0"/>
              <a:t>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dilindungi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dilestarikan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jangka</a:t>
            </a:r>
            <a:r>
              <a:rPr lang="en-US" sz="2000" dirty="0" smtClean="0"/>
              <a:t> </a:t>
            </a:r>
            <a:r>
              <a:rPr lang="en-US" sz="2000" dirty="0" err="1" smtClean="0"/>
              <a:t>panjang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memperhaikan</a:t>
            </a:r>
            <a:r>
              <a:rPr lang="en-US" sz="2000" dirty="0" smtClean="0"/>
              <a:t> </a:t>
            </a:r>
            <a:r>
              <a:rPr lang="en-US" sz="2000" dirty="0" err="1" smtClean="0"/>
              <a:t>dampak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perubahan</a:t>
            </a:r>
            <a:r>
              <a:rPr lang="en-US" sz="2000" dirty="0" smtClean="0"/>
              <a:t> </a:t>
            </a:r>
            <a:r>
              <a:rPr lang="en-US" sz="2000" dirty="0" err="1" smtClean="0"/>
              <a:t>teknologi</a:t>
            </a:r>
            <a:r>
              <a:rPr lang="en-US" sz="2000" dirty="0" smtClean="0"/>
              <a:t> </a:t>
            </a:r>
            <a:r>
              <a:rPr lang="en-US" sz="2000" dirty="0" err="1" smtClean="0"/>
              <a:t>kedepannya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FOKUS MASALAH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300" y="1357250"/>
            <a:ext cx="7488500" cy="3211800"/>
          </a:xfrm>
        </p:spPr>
        <p:txBody>
          <a:bodyPr/>
          <a:lstStyle/>
          <a:p>
            <a:pPr>
              <a:buNone/>
            </a:pPr>
            <a:r>
              <a:rPr lang="en-US" sz="1600" dirty="0" err="1" smtClean="0"/>
              <a:t>Berdasarkan</a:t>
            </a:r>
            <a:r>
              <a:rPr lang="en-US" sz="1600" dirty="0" smtClean="0"/>
              <a:t> </a:t>
            </a:r>
            <a:r>
              <a:rPr lang="en-US" sz="1600" dirty="0" err="1" smtClean="0"/>
              <a:t>latar</a:t>
            </a:r>
            <a:r>
              <a:rPr lang="en-US" sz="1600" dirty="0" smtClean="0"/>
              <a:t> </a:t>
            </a:r>
            <a:r>
              <a:rPr lang="en-US" sz="1600" dirty="0" err="1" smtClean="0"/>
              <a:t>belakang</a:t>
            </a:r>
            <a:r>
              <a:rPr lang="en-US" sz="1600" dirty="0" smtClean="0"/>
              <a:t> , </a:t>
            </a:r>
            <a:r>
              <a:rPr lang="en-US" sz="1600" dirty="0" err="1" smtClean="0"/>
              <a:t>fokus</a:t>
            </a:r>
            <a:r>
              <a:rPr lang="en-US" sz="1600" dirty="0" smtClean="0"/>
              <a:t> </a:t>
            </a:r>
            <a:r>
              <a:rPr lang="en-US" sz="1600" dirty="0" err="1" smtClean="0"/>
              <a:t>masalah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penelitian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 smtClean="0"/>
              <a:t>yaitu</a:t>
            </a:r>
            <a:r>
              <a:rPr lang="en-US" sz="1600" dirty="0" smtClean="0"/>
              <a:t> :</a:t>
            </a:r>
          </a:p>
          <a:p>
            <a:pPr>
              <a:buNone/>
            </a:pPr>
            <a:r>
              <a:rPr lang="en-US" sz="1600" dirty="0" smtClean="0"/>
              <a:t>1.	</a:t>
            </a:r>
            <a:r>
              <a:rPr lang="en-US" sz="1600" dirty="0" err="1" smtClean="0"/>
              <a:t>Jurnal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 smtClean="0"/>
              <a:t>berfokus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operasional</a:t>
            </a:r>
            <a:r>
              <a:rPr lang="en-US" sz="1600" dirty="0" smtClean="0"/>
              <a:t> </a:t>
            </a:r>
            <a:r>
              <a:rPr lang="en-US" sz="1600" dirty="0" err="1" smtClean="0"/>
              <a:t>sistem</a:t>
            </a:r>
            <a:r>
              <a:rPr lang="en-US" sz="1600" dirty="0" smtClean="0"/>
              <a:t> </a:t>
            </a:r>
            <a:r>
              <a:rPr lang="en-US" sz="1600" dirty="0" err="1" smtClean="0"/>
              <a:t>pemeliharaan</a:t>
            </a:r>
            <a:r>
              <a:rPr lang="en-US" sz="1600" dirty="0" smtClean="0"/>
              <a:t>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en-US" sz="1600" dirty="0" err="1" smtClean="0"/>
              <a:t>preservasi</a:t>
            </a:r>
            <a:r>
              <a:rPr lang="en-US" sz="1600" dirty="0" smtClean="0"/>
              <a:t> digital </a:t>
            </a:r>
            <a:r>
              <a:rPr lang="en-US" sz="1600" dirty="0" err="1" smtClean="0"/>
              <a:t>khususnya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Information Resource Centre (IRC).  </a:t>
            </a:r>
          </a:p>
          <a:p>
            <a:pPr>
              <a:buNone/>
            </a:pPr>
            <a:r>
              <a:rPr lang="en-US" sz="1600" dirty="0" smtClean="0"/>
              <a:t>2.	</a:t>
            </a:r>
            <a:r>
              <a:rPr lang="en-US" sz="1600" dirty="0" err="1" smtClean="0"/>
              <a:t>Pemaparan</a:t>
            </a:r>
            <a:r>
              <a:rPr lang="en-US" sz="1600" dirty="0" smtClean="0"/>
              <a:t> </a:t>
            </a:r>
            <a:r>
              <a:rPr lang="en-US" sz="1600" dirty="0" err="1" smtClean="0"/>
              <a:t>konsep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observasi</a:t>
            </a:r>
            <a:r>
              <a:rPr lang="en-US" sz="1600" dirty="0" smtClean="0"/>
              <a:t> </a:t>
            </a:r>
            <a:r>
              <a:rPr lang="en-US" sz="1600" dirty="0" err="1" smtClean="0"/>
              <a:t>terhadap</a:t>
            </a:r>
            <a:r>
              <a:rPr lang="en-US" sz="1600" dirty="0" smtClean="0"/>
              <a:t> </a:t>
            </a:r>
            <a:r>
              <a:rPr lang="en-US" sz="1600" dirty="0" err="1" smtClean="0"/>
              <a:t>konten</a:t>
            </a:r>
            <a:r>
              <a:rPr lang="en-US" sz="1600" dirty="0" smtClean="0"/>
              <a:t> </a:t>
            </a:r>
            <a:r>
              <a:rPr lang="en-US" sz="1600" dirty="0" err="1" smtClean="0"/>
              <a:t>pelestarian</a:t>
            </a:r>
            <a:r>
              <a:rPr lang="en-US" sz="1600" dirty="0" smtClean="0"/>
              <a:t> digital.</a:t>
            </a:r>
          </a:p>
          <a:p>
            <a:pPr>
              <a:buNone/>
            </a:pPr>
            <a:r>
              <a:rPr lang="en-US" sz="1600" dirty="0" smtClean="0"/>
              <a:t>3.	</a:t>
            </a:r>
            <a:r>
              <a:rPr lang="en-US" sz="1600" dirty="0" err="1" smtClean="0"/>
              <a:t>Membahas</a:t>
            </a:r>
            <a:r>
              <a:rPr lang="en-US" sz="1600" dirty="0" smtClean="0"/>
              <a:t> </a:t>
            </a:r>
            <a:r>
              <a:rPr lang="en-US" sz="1600" dirty="0" err="1" smtClean="0"/>
              <a:t>gambaran</a:t>
            </a:r>
            <a:r>
              <a:rPr lang="en-US" sz="1600" dirty="0" smtClean="0"/>
              <a:t> </a:t>
            </a:r>
            <a:r>
              <a:rPr lang="en-US" sz="1600" dirty="0" err="1" smtClean="0"/>
              <a:t>umum</a:t>
            </a:r>
            <a:r>
              <a:rPr lang="en-US" sz="1600" dirty="0" smtClean="0"/>
              <a:t> </a:t>
            </a:r>
            <a:r>
              <a:rPr lang="en-US" sz="1600" dirty="0" err="1" smtClean="0"/>
              <a:t>pendekatan</a:t>
            </a:r>
            <a:r>
              <a:rPr lang="en-US" sz="1600" dirty="0" smtClean="0"/>
              <a:t> </a:t>
            </a:r>
            <a:r>
              <a:rPr lang="en-US" sz="1600" dirty="0" err="1" smtClean="0"/>
              <a:t>teknologi</a:t>
            </a:r>
            <a:r>
              <a:rPr lang="en-US" sz="1600" dirty="0" smtClean="0"/>
              <a:t>, </a:t>
            </a:r>
            <a:r>
              <a:rPr lang="en-US" sz="1600" dirty="0" err="1" smtClean="0"/>
              <a:t>strategi</a:t>
            </a:r>
            <a:r>
              <a:rPr lang="en-US" sz="1600" dirty="0" smtClean="0"/>
              <a:t> </a:t>
            </a:r>
            <a:r>
              <a:rPr lang="en-US" sz="1600" dirty="0" err="1" smtClean="0"/>
              <a:t>pelestarian</a:t>
            </a:r>
            <a:r>
              <a:rPr lang="en-US" sz="1600" dirty="0" smtClean="0"/>
              <a:t> digital,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tantangan</a:t>
            </a:r>
            <a:r>
              <a:rPr lang="en-US" sz="1600" dirty="0" smtClean="0"/>
              <a:t> </a:t>
            </a:r>
            <a:r>
              <a:rPr lang="en-US" sz="1600" dirty="0" err="1" smtClean="0"/>
              <a:t>di</a:t>
            </a:r>
            <a:r>
              <a:rPr lang="en-US" sz="1600" dirty="0" smtClean="0"/>
              <a:t> information resource centre.</a:t>
            </a:r>
          </a:p>
          <a:p>
            <a:pPr>
              <a:buNone/>
            </a:pPr>
            <a:r>
              <a:rPr lang="en-US" sz="1600" dirty="0" smtClean="0"/>
              <a:t>4.	</a:t>
            </a:r>
            <a:r>
              <a:rPr lang="en-US" sz="1600" dirty="0" err="1" smtClean="0"/>
              <a:t>Jurnal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 smtClean="0"/>
              <a:t>juga</a:t>
            </a:r>
            <a:r>
              <a:rPr lang="en-US" sz="1600" dirty="0" smtClean="0"/>
              <a:t> </a:t>
            </a:r>
            <a:r>
              <a:rPr lang="en-US" sz="1600" dirty="0" err="1" smtClean="0"/>
              <a:t>menjelaskan</a:t>
            </a:r>
            <a:r>
              <a:rPr lang="en-US" sz="1600" dirty="0" smtClean="0"/>
              <a:t> </a:t>
            </a:r>
            <a:r>
              <a:rPr lang="en-US" sz="1600" dirty="0" err="1" smtClean="0"/>
              <a:t>tujuan</a:t>
            </a:r>
            <a:r>
              <a:rPr lang="en-US" sz="1600" dirty="0" smtClean="0"/>
              <a:t> </a:t>
            </a:r>
            <a:r>
              <a:rPr lang="en-US" sz="1600" dirty="0" err="1" smtClean="0"/>
              <a:t>utama</a:t>
            </a:r>
            <a:r>
              <a:rPr lang="en-US" sz="1600" dirty="0" smtClean="0"/>
              <a:t>, </a:t>
            </a:r>
            <a:r>
              <a:rPr lang="en-US" sz="1600" dirty="0" err="1" smtClean="0"/>
              <a:t>proses</a:t>
            </a:r>
            <a:r>
              <a:rPr lang="en-US" sz="1600" dirty="0" smtClean="0"/>
              <a:t>, </a:t>
            </a:r>
            <a:r>
              <a:rPr lang="en-US" sz="1600" dirty="0" err="1" smtClean="0"/>
              <a:t>masalah</a:t>
            </a:r>
            <a:r>
              <a:rPr lang="en-US" sz="1600" dirty="0" smtClean="0"/>
              <a:t> </a:t>
            </a:r>
            <a:r>
              <a:rPr lang="en-US" sz="1600" dirty="0" err="1" smtClean="0"/>
              <a:t>teknologi</a:t>
            </a:r>
            <a:r>
              <a:rPr lang="en-US" sz="1600" dirty="0" smtClean="0"/>
              <a:t> yang </a:t>
            </a:r>
            <a:r>
              <a:rPr lang="en-US" sz="1600" dirty="0" err="1" smtClean="0"/>
              <a:t>terlibat</a:t>
            </a:r>
            <a:r>
              <a:rPr lang="en-US" sz="1600" dirty="0" smtClean="0"/>
              <a:t> </a:t>
            </a:r>
            <a:r>
              <a:rPr lang="en-US" sz="1600" dirty="0" err="1" smtClean="0"/>
              <a:t>dalam</a:t>
            </a:r>
            <a:r>
              <a:rPr lang="en-US" sz="1600" dirty="0" smtClean="0"/>
              <a:t> </a:t>
            </a:r>
            <a:r>
              <a:rPr lang="en-US" sz="1600" dirty="0" err="1" smtClean="0"/>
              <a:t>pelestarian</a:t>
            </a:r>
            <a:r>
              <a:rPr lang="en-US" sz="1600" dirty="0" smtClean="0"/>
              <a:t> digital.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METODE &amp; TEORI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 smtClean="0"/>
              <a:t>Metode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penelitian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</a:t>
            </a:r>
            <a:r>
              <a:rPr lang="en-US" sz="1800" dirty="0" err="1" smtClean="0"/>
              <a:t>metode</a:t>
            </a:r>
            <a:r>
              <a:rPr lang="en-US" sz="1800" dirty="0" smtClean="0"/>
              <a:t> </a:t>
            </a:r>
            <a:r>
              <a:rPr lang="en-US" sz="1800" dirty="0" err="1" smtClean="0"/>
              <a:t>kualitatif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pengambilan</a:t>
            </a:r>
            <a:r>
              <a:rPr lang="en-US" sz="1800" dirty="0" smtClean="0"/>
              <a:t> </a:t>
            </a:r>
            <a:r>
              <a:rPr lang="en-US" sz="1800" dirty="0" err="1" smtClean="0"/>
              <a:t>datanya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cara</a:t>
            </a:r>
            <a:r>
              <a:rPr lang="en-US" sz="1800" dirty="0" smtClean="0"/>
              <a:t> </a:t>
            </a:r>
            <a:r>
              <a:rPr lang="en-US" sz="1800" dirty="0" err="1" smtClean="0"/>
              <a:t>observasi</a:t>
            </a:r>
            <a:r>
              <a:rPr lang="en-US" sz="1800" dirty="0" smtClean="0"/>
              <a:t> </a:t>
            </a:r>
            <a:r>
              <a:rPr lang="en-US" sz="1800" dirty="0" err="1" smtClean="0"/>
              <a:t>secara</a:t>
            </a:r>
            <a:r>
              <a:rPr lang="en-US" sz="1800" dirty="0" smtClean="0"/>
              <a:t> </a:t>
            </a:r>
            <a:r>
              <a:rPr lang="en-US" sz="1800" dirty="0" err="1" smtClean="0"/>
              <a:t>langsung</a:t>
            </a:r>
            <a:r>
              <a:rPr lang="en-US" sz="1800" dirty="0" smtClean="0"/>
              <a:t> </a:t>
            </a:r>
            <a:r>
              <a:rPr lang="en-US" sz="1800" dirty="0" err="1" smtClean="0"/>
              <a:t>terhadap</a:t>
            </a:r>
            <a:r>
              <a:rPr lang="en-US" sz="1800" dirty="0" smtClean="0"/>
              <a:t> </a:t>
            </a:r>
            <a:r>
              <a:rPr lang="en-US" sz="1800" dirty="0" err="1" smtClean="0"/>
              <a:t>preservasi</a:t>
            </a:r>
            <a:r>
              <a:rPr lang="en-US" sz="1800" dirty="0" smtClean="0"/>
              <a:t> digital </a:t>
            </a:r>
            <a:r>
              <a:rPr lang="en-US" sz="1800" dirty="0" err="1" smtClean="0"/>
              <a:t>khususnya</a:t>
            </a:r>
            <a:r>
              <a:rPr lang="en-US" sz="1800" dirty="0" smtClean="0"/>
              <a:t> </a:t>
            </a:r>
            <a:r>
              <a:rPr lang="en-US" sz="1800" dirty="0" err="1" smtClean="0"/>
              <a:t>di</a:t>
            </a:r>
            <a:r>
              <a:rPr lang="en-US" sz="1800" dirty="0" smtClean="0"/>
              <a:t> Information Resource Centre (IRC). </a:t>
            </a:r>
          </a:p>
          <a:p>
            <a:r>
              <a:rPr lang="en-US" sz="1800" dirty="0" err="1" smtClean="0"/>
              <a:t>Literatur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artikel</a:t>
            </a:r>
            <a:r>
              <a:rPr lang="en-US" sz="1800" dirty="0" smtClean="0"/>
              <a:t>  </a:t>
            </a:r>
            <a:r>
              <a:rPr lang="en-US" sz="1800" dirty="0" err="1" smtClean="0"/>
              <a:t>tersebut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Encyclopedia of Information Technology, yang </a:t>
            </a:r>
            <a:r>
              <a:rPr lang="en-US" sz="1800" dirty="0" err="1" smtClean="0"/>
              <a:t>menjelaskan</a:t>
            </a:r>
            <a:r>
              <a:rPr lang="en-US" sz="1800" dirty="0" smtClean="0"/>
              <a:t> </a:t>
            </a:r>
            <a:r>
              <a:rPr lang="en-US" sz="1800" dirty="0" err="1" smtClean="0"/>
              <a:t>istilah</a:t>
            </a:r>
            <a:r>
              <a:rPr lang="en-US" sz="1800" dirty="0" smtClean="0"/>
              <a:t> </a:t>
            </a:r>
            <a:r>
              <a:rPr lang="en-US" sz="1800" dirty="0" err="1" smtClean="0"/>
              <a:t>preservasi</a:t>
            </a:r>
            <a:r>
              <a:rPr lang="en-US" sz="1800" dirty="0" smtClean="0"/>
              <a:t> digital.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HASIL DAN ANALISA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 smtClean="0"/>
              <a:t>Secara</a:t>
            </a:r>
            <a:r>
              <a:rPr lang="en-US" sz="1800" dirty="0" smtClean="0"/>
              <a:t> </a:t>
            </a:r>
            <a:r>
              <a:rPr lang="en-US" sz="1800" dirty="0" err="1" smtClean="0"/>
              <a:t>garis</a:t>
            </a:r>
            <a:r>
              <a:rPr lang="en-US" sz="1800" dirty="0" smtClean="0"/>
              <a:t> </a:t>
            </a:r>
            <a:r>
              <a:rPr lang="en-US" sz="1800" dirty="0" err="1" smtClean="0"/>
              <a:t>besar</a:t>
            </a:r>
            <a:r>
              <a:rPr lang="en-US" sz="1800" dirty="0" smtClean="0"/>
              <a:t> </a:t>
            </a:r>
            <a:r>
              <a:rPr lang="en-US" sz="1800" dirty="0" err="1" smtClean="0"/>
              <a:t>komponen</a:t>
            </a:r>
            <a:r>
              <a:rPr lang="en-US" sz="1800" dirty="0" smtClean="0"/>
              <a:t> </a:t>
            </a:r>
            <a:r>
              <a:rPr lang="en-US" sz="1800" dirty="0" err="1" smtClean="0"/>
              <a:t>preservasi</a:t>
            </a:r>
            <a:r>
              <a:rPr lang="en-US" sz="1800" dirty="0" smtClean="0"/>
              <a:t> digital </a:t>
            </a:r>
            <a:r>
              <a:rPr lang="en-US" sz="1800" dirty="0" err="1" smtClean="0"/>
              <a:t>yaitu</a:t>
            </a:r>
            <a:r>
              <a:rPr lang="en-US" sz="1800" dirty="0" smtClean="0"/>
              <a:t> </a:t>
            </a:r>
            <a:r>
              <a:rPr lang="en-US" sz="1800" dirty="0" err="1" smtClean="0"/>
              <a:t>pemeliharaan</a:t>
            </a:r>
            <a:r>
              <a:rPr lang="en-US" sz="1800" dirty="0" smtClean="0"/>
              <a:t> </a:t>
            </a:r>
            <a:r>
              <a:rPr lang="en-US" sz="1800" dirty="0" err="1" smtClean="0"/>
              <a:t>jangka</a:t>
            </a:r>
            <a:r>
              <a:rPr lang="en-US" sz="1800" dirty="0" smtClean="0"/>
              <a:t> </a:t>
            </a:r>
            <a:r>
              <a:rPr lang="en-US" sz="1800" dirty="0" err="1" smtClean="0"/>
              <a:t>panjang</a:t>
            </a:r>
            <a:r>
              <a:rPr lang="en-US" sz="1800" dirty="0" smtClean="0"/>
              <a:t> </a:t>
            </a:r>
            <a:r>
              <a:rPr lang="en-US" sz="1800" dirty="0" err="1" smtClean="0"/>
              <a:t>citra</a:t>
            </a:r>
            <a:r>
              <a:rPr lang="en-US" sz="1800" dirty="0" smtClean="0"/>
              <a:t> digital </a:t>
            </a:r>
            <a:r>
              <a:rPr lang="en-US" sz="1800" dirty="0" err="1" smtClean="0"/>
              <a:t>serta</a:t>
            </a:r>
            <a:r>
              <a:rPr lang="en-US" sz="1800" dirty="0" smtClean="0"/>
              <a:t> </a:t>
            </a:r>
            <a:r>
              <a:rPr lang="en-US" sz="1800" dirty="0" err="1" smtClean="0"/>
              <a:t>menyediakan</a:t>
            </a:r>
            <a:r>
              <a:rPr lang="en-US" sz="1800" dirty="0" smtClean="0"/>
              <a:t> </a:t>
            </a:r>
            <a:r>
              <a:rPr lang="en-US" sz="1800" dirty="0" err="1" smtClean="0"/>
              <a:t>aksesibilitas</a:t>
            </a:r>
            <a:r>
              <a:rPr lang="en-US" sz="1800" dirty="0" smtClean="0"/>
              <a:t> </a:t>
            </a:r>
            <a:r>
              <a:rPr lang="en-US" sz="1800" dirty="0" err="1" smtClean="0"/>
              <a:t>berkelanjutan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isinya</a:t>
            </a:r>
            <a:r>
              <a:rPr lang="en-US" sz="1800" dirty="0" smtClean="0"/>
              <a:t>.</a:t>
            </a:r>
          </a:p>
          <a:p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artikel</a:t>
            </a:r>
            <a:r>
              <a:rPr lang="en-US" sz="1800" dirty="0" smtClean="0"/>
              <a:t>, </a:t>
            </a:r>
            <a:r>
              <a:rPr lang="en-US" sz="1800" dirty="0" err="1" smtClean="0"/>
              <a:t>prinsip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dipraktikkan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preservasi</a:t>
            </a:r>
            <a:r>
              <a:rPr lang="en-US" sz="1800" dirty="0" smtClean="0"/>
              <a:t> digital </a:t>
            </a:r>
            <a:r>
              <a:rPr lang="en-US" sz="1800" dirty="0" err="1" smtClean="0"/>
              <a:t>yakni</a:t>
            </a:r>
            <a:r>
              <a:rPr lang="en-US" sz="1800" dirty="0" smtClean="0"/>
              <a:t>, longevity, selection, quality, integrity, </a:t>
            </a:r>
            <a:r>
              <a:rPr lang="en-US" sz="1800" dirty="0" err="1" smtClean="0"/>
              <a:t>dan</a:t>
            </a:r>
            <a:r>
              <a:rPr lang="en-US" sz="1800" dirty="0" smtClean="0"/>
              <a:t> access.</a:t>
            </a:r>
          </a:p>
          <a:p>
            <a:r>
              <a:rPr lang="en-US" sz="1800" dirty="0" err="1" smtClean="0"/>
              <a:t>Tantangan</a:t>
            </a:r>
            <a:r>
              <a:rPr lang="en-US" sz="1800" dirty="0" smtClean="0"/>
              <a:t> </a:t>
            </a:r>
            <a:r>
              <a:rPr lang="en-US" sz="1800" dirty="0" err="1" smtClean="0"/>
              <a:t>utama</a:t>
            </a:r>
            <a:r>
              <a:rPr lang="en-US" sz="1800" dirty="0" smtClean="0"/>
              <a:t> yang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ditemukan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pelestarian</a:t>
            </a:r>
            <a:r>
              <a:rPr lang="en-US" sz="1800" dirty="0" smtClean="0"/>
              <a:t> digital : </a:t>
            </a:r>
            <a:r>
              <a:rPr lang="en-US" sz="1800" dirty="0" err="1" smtClean="0"/>
              <a:t>sifat</a:t>
            </a:r>
            <a:r>
              <a:rPr lang="en-US" sz="1800" dirty="0" smtClean="0"/>
              <a:t> material digital, </a:t>
            </a:r>
            <a:r>
              <a:rPr lang="en-US" sz="1800" dirty="0" err="1" smtClean="0"/>
              <a:t>ketergantungan</a:t>
            </a:r>
            <a:r>
              <a:rPr lang="en-US" sz="1800" dirty="0" smtClean="0"/>
              <a:t> </a:t>
            </a:r>
            <a:r>
              <a:rPr lang="en-US" sz="1800" dirty="0" err="1" smtClean="0"/>
              <a:t>mesin</a:t>
            </a:r>
            <a:r>
              <a:rPr lang="en-US" sz="1800" dirty="0" smtClean="0"/>
              <a:t>, </a:t>
            </a:r>
            <a:r>
              <a:rPr lang="en-US" sz="1800" dirty="0" err="1" smtClean="0"/>
              <a:t>kerapuhan</a:t>
            </a:r>
            <a:r>
              <a:rPr lang="en-US" sz="1800" dirty="0" smtClean="0"/>
              <a:t> media, </a:t>
            </a:r>
            <a:r>
              <a:rPr lang="en-US" sz="1800" dirty="0" err="1" smtClean="0"/>
              <a:t>rentang</a:t>
            </a:r>
            <a:r>
              <a:rPr lang="en-US" sz="1800" dirty="0" smtClean="0"/>
              <a:t> </a:t>
            </a:r>
            <a:r>
              <a:rPr lang="en-US" sz="1800" dirty="0" err="1" smtClean="0"/>
              <a:t>hidup</a:t>
            </a:r>
            <a:r>
              <a:rPr lang="en-US" sz="1800" dirty="0" smtClean="0"/>
              <a:t> media digital, format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gaya</a:t>
            </a:r>
            <a:r>
              <a:rPr lang="en-US" sz="1800" dirty="0" smtClean="0"/>
              <a:t>, </a:t>
            </a:r>
            <a:r>
              <a:rPr lang="en-US" sz="1800" dirty="0" err="1" smtClean="0"/>
              <a:t>Hak</a:t>
            </a:r>
            <a:r>
              <a:rPr lang="en-US" sz="1800" dirty="0" smtClean="0"/>
              <a:t> </a:t>
            </a:r>
            <a:r>
              <a:rPr lang="en-US" sz="1800" dirty="0" err="1" smtClean="0"/>
              <a:t>Salin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Hak</a:t>
            </a:r>
            <a:r>
              <a:rPr lang="en-US" sz="1800" dirty="0" smtClean="0"/>
              <a:t> </a:t>
            </a:r>
            <a:r>
              <a:rPr lang="en-US" sz="1800" dirty="0" err="1" smtClean="0"/>
              <a:t>Kekayaan</a:t>
            </a:r>
            <a:r>
              <a:rPr lang="en-US" sz="1800" dirty="0" smtClean="0"/>
              <a:t> </a:t>
            </a:r>
            <a:r>
              <a:rPr lang="en-US" sz="1800" dirty="0" err="1" smtClean="0"/>
              <a:t>Intelektual</a:t>
            </a:r>
            <a:r>
              <a:rPr lang="en-US" sz="1800" dirty="0" smtClean="0"/>
              <a:t> (HAKI).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HASIL DAN ANALISA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 smtClean="0"/>
              <a:t>Strategi</a:t>
            </a:r>
            <a:r>
              <a:rPr lang="en-US" sz="1800" dirty="0" smtClean="0"/>
              <a:t> </a:t>
            </a:r>
            <a:r>
              <a:rPr lang="en-US" sz="1800" dirty="0" err="1" smtClean="0"/>
              <a:t>pelestarian</a:t>
            </a:r>
            <a:r>
              <a:rPr lang="en-US" sz="1800" dirty="0" smtClean="0"/>
              <a:t> digital yang </a:t>
            </a:r>
            <a:r>
              <a:rPr lang="en-US" sz="1800" dirty="0" err="1" smtClean="0"/>
              <a:t>dilakukan</a:t>
            </a:r>
            <a:r>
              <a:rPr lang="en-US" sz="1800" dirty="0" smtClean="0"/>
              <a:t> </a:t>
            </a:r>
            <a:r>
              <a:rPr lang="en-US" sz="1800" dirty="0" err="1" smtClean="0"/>
              <a:t>yakni</a:t>
            </a:r>
            <a:r>
              <a:rPr lang="en-US" sz="1800" dirty="0" smtClean="0"/>
              <a:t> </a:t>
            </a:r>
            <a:r>
              <a:rPr lang="en-US" sz="1800" dirty="0" err="1" smtClean="0"/>
              <a:t>menempatkan</a:t>
            </a:r>
            <a:r>
              <a:rPr lang="en-US" sz="1800" dirty="0" smtClean="0"/>
              <a:t> material </a:t>
            </a:r>
            <a:r>
              <a:rPr lang="en-US" sz="1800" dirty="0" err="1" smtClean="0"/>
              <a:t>di</a:t>
            </a:r>
            <a:r>
              <a:rPr lang="en-US" sz="1800" dirty="0" smtClean="0"/>
              <a:t> </a:t>
            </a:r>
            <a:r>
              <a:rPr lang="en-US" sz="1800" dirty="0" err="1" smtClean="0"/>
              <a:t>tempat</a:t>
            </a:r>
            <a:r>
              <a:rPr lang="en-US" sz="1800" dirty="0" smtClean="0"/>
              <a:t> yang </a:t>
            </a:r>
            <a:r>
              <a:rPr lang="en-US" sz="1800" dirty="0" err="1" smtClean="0"/>
              <a:t>aman</a:t>
            </a:r>
            <a:r>
              <a:rPr lang="en-US" sz="1800" dirty="0" smtClean="0"/>
              <a:t>, </a:t>
            </a:r>
            <a:r>
              <a:rPr lang="en-US" sz="1800" dirty="0" err="1" smtClean="0"/>
              <a:t>memilih</a:t>
            </a:r>
            <a:r>
              <a:rPr lang="en-US" sz="1800" dirty="0" smtClean="0"/>
              <a:t> </a:t>
            </a:r>
            <a:r>
              <a:rPr lang="en-US" sz="1800" dirty="0" err="1" smtClean="0"/>
              <a:t>bahan</a:t>
            </a:r>
            <a:r>
              <a:rPr lang="en-US" sz="1800" dirty="0" smtClean="0"/>
              <a:t> yang </a:t>
            </a:r>
            <a:r>
              <a:rPr lang="en-US" sz="1800" dirty="0" err="1" smtClean="0"/>
              <a:t>harus</a:t>
            </a:r>
            <a:r>
              <a:rPr lang="en-US" sz="1800" dirty="0" smtClean="0"/>
              <a:t> </a:t>
            </a:r>
            <a:r>
              <a:rPr lang="en-US" sz="1800" dirty="0" err="1" smtClean="0"/>
              <a:t>dilestarikan</a:t>
            </a:r>
            <a:r>
              <a:rPr lang="en-US" sz="1800" dirty="0" smtClean="0"/>
              <a:t>, </a:t>
            </a:r>
            <a:r>
              <a:rPr lang="en-US" sz="1800" dirty="0" err="1" smtClean="0"/>
              <a:t>mengontrol</a:t>
            </a:r>
            <a:r>
              <a:rPr lang="en-US" sz="1800" dirty="0" smtClean="0"/>
              <a:t> </a:t>
            </a:r>
            <a:r>
              <a:rPr lang="en-US" sz="1800" dirty="0" err="1" smtClean="0"/>
              <a:t>materi</a:t>
            </a:r>
            <a:r>
              <a:rPr lang="en-US" sz="1800" dirty="0" smtClean="0"/>
              <a:t>, </a:t>
            </a:r>
            <a:r>
              <a:rPr lang="en-US" sz="1800" dirty="0" err="1" smtClean="0"/>
              <a:t>menggunakan</a:t>
            </a:r>
            <a:r>
              <a:rPr lang="en-US" sz="1800" dirty="0" smtClean="0"/>
              <a:t> metadata </a:t>
            </a:r>
            <a:r>
              <a:rPr lang="en-US" sz="1800" dirty="0" err="1" smtClean="0"/>
              <a:t>terstruktur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memfasilitasi</a:t>
            </a:r>
            <a:r>
              <a:rPr lang="en-US" sz="1800" dirty="0" smtClean="0"/>
              <a:t> </a:t>
            </a:r>
            <a:r>
              <a:rPr lang="en-US" sz="1800" dirty="0" err="1" smtClean="0"/>
              <a:t>akses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mendukung</a:t>
            </a:r>
            <a:r>
              <a:rPr lang="en-US" sz="1800" dirty="0" smtClean="0"/>
              <a:t> </a:t>
            </a:r>
            <a:r>
              <a:rPr lang="en-US" sz="1800" dirty="0" err="1" smtClean="0"/>
              <a:t>semua</a:t>
            </a:r>
            <a:r>
              <a:rPr lang="en-US" sz="1800" dirty="0" smtClean="0"/>
              <a:t> </a:t>
            </a:r>
            <a:r>
              <a:rPr lang="en-US" sz="1800" dirty="0" err="1" smtClean="0"/>
              <a:t>proses</a:t>
            </a:r>
            <a:r>
              <a:rPr lang="en-US" sz="1800" dirty="0" smtClean="0"/>
              <a:t> </a:t>
            </a:r>
            <a:r>
              <a:rPr lang="en-US" sz="1800" dirty="0" err="1" smtClean="0"/>
              <a:t>pelestarian</a:t>
            </a:r>
            <a:r>
              <a:rPr lang="en-US" sz="1800" dirty="0" smtClean="0"/>
              <a:t>, </a:t>
            </a:r>
            <a:r>
              <a:rPr lang="en-US" sz="1800" dirty="0" err="1" smtClean="0"/>
              <a:t>melindungi</a:t>
            </a:r>
            <a:r>
              <a:rPr lang="en-US" sz="1800" dirty="0" smtClean="0"/>
              <a:t> </a:t>
            </a:r>
            <a:r>
              <a:rPr lang="en-US" sz="1800" dirty="0" err="1" smtClean="0"/>
              <a:t>integritas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identitas</a:t>
            </a:r>
            <a:r>
              <a:rPr lang="en-US" sz="1800" dirty="0" smtClean="0"/>
              <a:t> data, </a:t>
            </a:r>
            <a:r>
              <a:rPr lang="en-US" sz="1800" dirty="0" err="1" smtClean="0"/>
              <a:t>memilih</a:t>
            </a:r>
            <a:r>
              <a:rPr lang="en-US" sz="1800" dirty="0" smtClean="0"/>
              <a:t> </a:t>
            </a:r>
            <a:r>
              <a:rPr lang="en-US" sz="1800" dirty="0" err="1" smtClean="0"/>
              <a:t>cara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memberikan</a:t>
            </a:r>
            <a:r>
              <a:rPr lang="en-US" sz="1800" dirty="0" smtClean="0"/>
              <a:t> </a:t>
            </a:r>
            <a:r>
              <a:rPr lang="en-US" sz="1800" dirty="0" err="1" smtClean="0"/>
              <a:t>akses</a:t>
            </a:r>
            <a:r>
              <a:rPr lang="en-US" sz="1800" dirty="0" smtClean="0"/>
              <a:t>.</a:t>
            </a:r>
          </a:p>
          <a:p>
            <a:r>
              <a:rPr lang="en-US" sz="1800" dirty="0" err="1" smtClean="0"/>
              <a:t>Strategi</a:t>
            </a:r>
            <a:r>
              <a:rPr lang="en-US" sz="1800" dirty="0" smtClean="0"/>
              <a:t> </a:t>
            </a:r>
            <a:r>
              <a:rPr lang="en-US" sz="1800" dirty="0" err="1" smtClean="0"/>
              <a:t>tambahan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yakni</a:t>
            </a:r>
            <a:r>
              <a:rPr lang="en-US" sz="1800" dirty="0" smtClean="0"/>
              <a:t> refreshing, migration, </a:t>
            </a:r>
            <a:r>
              <a:rPr lang="en-US" sz="1800" dirty="0" err="1" smtClean="0"/>
              <a:t>dan</a:t>
            </a:r>
            <a:r>
              <a:rPr lang="en-US" sz="1800" dirty="0" smtClean="0"/>
              <a:t> replication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KESIMPULAN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err="1" smtClean="0"/>
              <a:t>Artikel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menjeaskan</a:t>
            </a:r>
            <a:r>
              <a:rPr lang="en-US" sz="2000" dirty="0" smtClean="0"/>
              <a:t> </a:t>
            </a:r>
            <a:r>
              <a:rPr lang="en-US" sz="2000" dirty="0" err="1" smtClean="0"/>
              <a:t>bahwa</a:t>
            </a:r>
            <a:r>
              <a:rPr lang="en-US" sz="2000" dirty="0" smtClean="0"/>
              <a:t> </a:t>
            </a:r>
            <a:r>
              <a:rPr lang="en-US" sz="2000" dirty="0" err="1" smtClean="0"/>
              <a:t>pelestarian</a:t>
            </a:r>
            <a:r>
              <a:rPr lang="en-US" sz="2000" dirty="0" smtClean="0"/>
              <a:t> digital </a:t>
            </a:r>
            <a:r>
              <a:rPr lang="en-US" sz="2000" dirty="0" err="1" smtClean="0"/>
              <a:t>berarti</a:t>
            </a:r>
            <a:r>
              <a:rPr lang="en-US" sz="2000" dirty="0" smtClean="0"/>
              <a:t> </a:t>
            </a:r>
            <a:r>
              <a:rPr lang="en-US" sz="2000" dirty="0" err="1" smtClean="0"/>
              <a:t>menjalankan</a:t>
            </a:r>
            <a:r>
              <a:rPr lang="en-US" sz="2000" dirty="0" smtClean="0"/>
              <a:t> </a:t>
            </a:r>
            <a:r>
              <a:rPr lang="en-US" sz="2000" dirty="0" err="1" smtClean="0"/>
              <a:t>proyek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tersistem</a:t>
            </a:r>
            <a:r>
              <a:rPr lang="en-US" sz="2000" dirty="0" smtClean="0"/>
              <a:t>, yang </a:t>
            </a:r>
            <a:r>
              <a:rPr lang="en-US" sz="2000" dirty="0" err="1" smtClean="0"/>
              <a:t>membutuhkan</a:t>
            </a:r>
            <a:r>
              <a:rPr lang="en-US" sz="2000" dirty="0" smtClean="0"/>
              <a:t> </a:t>
            </a:r>
            <a:r>
              <a:rPr lang="en-US" sz="2000" dirty="0" err="1" smtClean="0"/>
              <a:t>keberadaan</a:t>
            </a:r>
            <a:r>
              <a:rPr lang="en-US" sz="2000" dirty="0" smtClean="0"/>
              <a:t> </a:t>
            </a:r>
            <a:r>
              <a:rPr lang="en-US" sz="2000" dirty="0" err="1" smtClean="0"/>
              <a:t>seluruh</a:t>
            </a:r>
            <a:r>
              <a:rPr lang="en-US" sz="2000" dirty="0" smtClean="0"/>
              <a:t> </a:t>
            </a:r>
            <a:r>
              <a:rPr lang="en-US" sz="2000" dirty="0" err="1" smtClean="0"/>
              <a:t>prinsip</a:t>
            </a:r>
            <a:r>
              <a:rPr lang="en-US" sz="2000" dirty="0" smtClean="0"/>
              <a:t>, </a:t>
            </a:r>
            <a:r>
              <a:rPr lang="en-US" sz="2000" dirty="0" err="1" smtClean="0"/>
              <a:t>kebijakan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strategi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mengontrol</a:t>
            </a:r>
            <a:r>
              <a:rPr lang="en-US" sz="2000" dirty="0" smtClean="0"/>
              <a:t> </a:t>
            </a:r>
            <a:r>
              <a:rPr lang="en-US" sz="2000" dirty="0" err="1" smtClean="0"/>
              <a:t>aktivitas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dirancang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memastikan</a:t>
            </a:r>
            <a:r>
              <a:rPr lang="en-US" sz="2000" dirty="0" smtClean="0"/>
              <a:t> </a:t>
            </a:r>
            <a:r>
              <a:rPr lang="en-US" sz="2000" dirty="0" err="1" smtClean="0"/>
              <a:t>stabilisasi</a:t>
            </a:r>
            <a:r>
              <a:rPr lang="en-US" sz="2000" dirty="0" smtClean="0"/>
              <a:t> </a:t>
            </a:r>
            <a:r>
              <a:rPr lang="en-US" sz="2000" dirty="0" err="1" smtClean="0"/>
              <a:t>fisik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teknologi</a:t>
            </a:r>
            <a:r>
              <a:rPr lang="en-US" sz="2000" dirty="0" smtClean="0"/>
              <a:t> </a:t>
            </a:r>
            <a:r>
              <a:rPr lang="en-US" sz="2000" dirty="0" err="1" smtClean="0"/>
              <a:t>serta</a:t>
            </a:r>
            <a:r>
              <a:rPr lang="en-US" sz="2000" dirty="0" smtClean="0"/>
              <a:t> </a:t>
            </a:r>
            <a:r>
              <a:rPr lang="en-US" sz="2000" dirty="0" err="1" smtClean="0"/>
              <a:t>perlindungan</a:t>
            </a:r>
            <a:r>
              <a:rPr lang="en-US" sz="2000" dirty="0" smtClean="0"/>
              <a:t> </a:t>
            </a:r>
            <a:r>
              <a:rPr lang="en-US" sz="2000" dirty="0" err="1" smtClean="0"/>
              <a:t>konten</a:t>
            </a:r>
            <a:r>
              <a:rPr lang="en-US" sz="2000" dirty="0" smtClean="0"/>
              <a:t> </a:t>
            </a:r>
            <a:r>
              <a:rPr lang="en-US" sz="2000" dirty="0" err="1" smtClean="0"/>
              <a:t>intelektual</a:t>
            </a:r>
            <a:r>
              <a:rPr lang="en-US" sz="2000" dirty="0" smtClean="0"/>
              <a:t>. 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arth Hour Social Media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FFFF"/>
      </a:accent1>
      <a:accent2>
        <a:srgbClr val="EEFF41"/>
      </a:accent2>
      <a:accent3>
        <a:srgbClr val="FAFFCB"/>
      </a:accent3>
      <a:accent4>
        <a:srgbClr val="A6FFFF"/>
      </a:accent4>
      <a:accent5>
        <a:srgbClr val="F5FF92"/>
      </a:accent5>
      <a:accent6>
        <a:srgbClr val="001235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267</Words>
  <Application>Microsoft Office PowerPoint</Application>
  <PresentationFormat>On-screen Show (16:9)</PresentationFormat>
  <Paragraphs>32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Montserrat</vt:lpstr>
      <vt:lpstr>Montserrat Thin</vt:lpstr>
      <vt:lpstr>Montserrat Medium</vt:lpstr>
      <vt:lpstr>Calibri</vt:lpstr>
      <vt:lpstr>Earth Hour Social Media by Slidesgo</vt:lpstr>
      <vt:lpstr>REVIEW JURNAL</vt:lpstr>
      <vt:lpstr>PowerPoint Presentation</vt:lpstr>
      <vt:lpstr>LATAR BELAKANG</vt:lpstr>
      <vt:lpstr>FOKUS MASALAH</vt:lpstr>
      <vt:lpstr>METODE &amp; TEORI</vt:lpstr>
      <vt:lpstr>HASIL DAN ANALISA</vt:lpstr>
      <vt:lpstr>HASIL DAN ANALISA</vt:lpstr>
      <vt:lpstr>KESIMPULAN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JURNAL</dc:title>
  <dc:creator>hp</dc:creator>
  <cp:lastModifiedBy>Venina Ruthantien</cp:lastModifiedBy>
  <cp:revision>21</cp:revision>
  <dcterms:modified xsi:type="dcterms:W3CDTF">2020-09-30T04:52:43Z</dcterms:modified>
</cp:coreProperties>
</file>