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DE8E-1533-49C6-993D-D02BBEA6E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CA6C6-CEC5-42D6-A639-36815DADC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508FD-ACE5-4D49-BCE0-87931AC5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B3FD-CC53-4CFD-83D1-92EC97AEB959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B740C-F117-4710-BD2A-BDD87DB6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2B535-D990-4F7E-8684-8154646C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D2BE-115A-4CA8-99AF-A2204C413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0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4810-0277-4A27-B642-DE7DB5CB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70312-5549-47B6-863F-99985A8E9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8776A-D088-40A5-8433-79C2A091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B3FD-CC53-4CFD-83D1-92EC97AEB959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98F16-F84C-4B1D-9E6A-0C45D476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AEB30-5E7E-4DC3-83B9-E3A86266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D2BE-115A-4CA8-99AF-A2204C413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9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B2D8B-019F-44D0-8BE5-16D7A3BEB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DA8A3-FDD2-46B8-B7E6-94BA5FBDA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043EF-B8A3-4F7E-A463-922C331C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B3FD-CC53-4CFD-83D1-92EC97AEB959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274D-C8B5-4901-BD59-E469E2D9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C6AF4-53C3-413F-A695-83146CFE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D2BE-115A-4CA8-99AF-A2204C413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3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98A4-4536-4E13-8AFE-F4EF9D74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DE914-834D-47BF-9567-42E09911D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169E-F8CC-4296-821F-15981F74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B3FD-CC53-4CFD-83D1-92EC97AEB959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CA0E3-1028-4CCF-876F-8580792A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2B68E-4FF2-491E-B874-BFB19410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D2BE-115A-4CA8-99AF-A2204C413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2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50F5-DA71-461A-AB91-760EBA61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07B0B-DE78-418F-953B-DF6C9E580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0EBD-9B4D-4234-ACF9-14891285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B3FD-CC53-4CFD-83D1-92EC97AEB959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6802D-EEA4-4995-B43F-5B6E7ED7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C612A-FB55-4785-95CC-DDD4CB90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D2BE-115A-4CA8-99AF-A2204C413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8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C973-17A6-4F79-B26C-1BAE04C2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84AE7-C97F-49E9-B31C-6B2CB524A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5DFC3-68D5-4156-9B40-177921DE2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D749F-FCD2-4B5F-AF70-818E50FF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B3FD-CC53-4CFD-83D1-92EC97AEB959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F5005-6FB3-4797-A6F2-FA390D4E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C2347-5197-4509-A1FC-673163BD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D2BE-115A-4CA8-99AF-A2204C413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8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E3CF-6B66-425A-B671-3ED4F802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8DE11-B093-46A1-878E-F3B42FD9F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35F84-D7E4-4AF3-B4D0-35EAE4D4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CD8F5-9ABE-4064-820A-A6E4C3B28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9C414-A814-4A0F-B61E-E9944ABC8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1A6FFC-DF1F-4003-A2EE-C7475129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B3FD-CC53-4CFD-83D1-92EC97AEB959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1B04E-9E14-4493-93DF-D6EA2DCA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177F6-0814-4FEF-A963-918341EB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D2BE-115A-4CA8-99AF-A2204C413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6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E946-FCFD-4D26-8A78-BDAC0AC5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68430-505F-4567-827E-A491E56B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B3FD-CC53-4CFD-83D1-92EC97AEB959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E744B-FA5D-470B-8DA2-8A940F36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E4BE8-9F6F-4402-A937-370B270E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D2BE-115A-4CA8-99AF-A2204C413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8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B7D01-85D2-40E2-BB79-AAF9B6E7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B3FD-CC53-4CFD-83D1-92EC97AEB959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BC155-6B35-49E6-8316-AB17E320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59821-FC8F-4D9D-9AFB-14BFD133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D2BE-115A-4CA8-99AF-A2204C413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7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23A1-6D9C-4F4E-8905-E939D516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D6784-925A-4E49-AC9C-BBCA6F21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20819-6BD0-4059-95E6-B5B2B3E7F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F6585-6938-4E28-92B1-CE96CCD0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B3FD-CC53-4CFD-83D1-92EC97AEB959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7F123-758B-462E-818A-3FF7F831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29116-91D4-4B98-9F7E-0CC8A1DC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D2BE-115A-4CA8-99AF-A2204C413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0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2392-483D-4C22-BE9E-8D411EFF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99BCD-423C-4C18-B5EC-09C19168F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76244-5DA2-495A-8BDD-8A28CC305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F485A-D103-429A-A9CD-9459B508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B3FD-CC53-4CFD-83D1-92EC97AEB959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1BDF0-4346-45F1-ABB4-F289CEF8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B1CDB-A5A0-4C31-AA25-A55D6739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D2BE-115A-4CA8-99AF-A2204C413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83102-5308-4845-B6FE-EFC6EA56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24D68-EB7D-4828-8703-C13263644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6148C-1A1A-4345-BC2D-8EECFD88D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CB3FD-CC53-4CFD-83D1-92EC97AEB959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70A13-46E1-4F62-9A96-BC94AC619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EAFA7-CF75-49DA-B4D4-91C0B357E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3D2BE-115A-4CA8-99AF-A2204C413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8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582E-7F14-4EE2-A22B-3E6C2B95B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EC964-4847-4C15-AAA2-04920B8ED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6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VENKATESH K S</dc:creator>
  <cp:lastModifiedBy>VENKATESH K S</cp:lastModifiedBy>
  <cp:revision>1</cp:revision>
  <dcterms:created xsi:type="dcterms:W3CDTF">2020-05-25T04:26:03Z</dcterms:created>
  <dcterms:modified xsi:type="dcterms:W3CDTF">2020-05-25T04:26:16Z</dcterms:modified>
</cp:coreProperties>
</file>