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13354EC-4C6E-C1FE-F022-7FDD362DA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460" y="461460"/>
            <a:ext cx="11270264" cy="5910233"/>
          </a:xfrm>
        </p:spPr>
        <p:txBody>
          <a:bodyPr>
            <a:normAutofit/>
          </a:bodyPr>
          <a:lstStyle/>
          <a:p>
            <a:r>
              <a:rPr lang="en-IN" sz="5400">
                <a:solidFill>
                  <a:schemeClr val="bg1"/>
                </a:solidFill>
                <a:latin typeface="Aharoni" panose="02000000000000000000" pitchFamily="2" charset="0"/>
                <a:ea typeface="Aharoni" panose="02000000000000000000" pitchFamily="2" charset="0"/>
              </a:rPr>
              <a:t>Diff</a:t>
            </a:r>
            <a:endParaRPr lang="en-US" sz="5400">
              <a:solidFill>
                <a:schemeClr val="bg1"/>
              </a:solidFill>
              <a:latin typeface="Aharoni" panose="02000000000000000000" pitchFamily="2" charset="0"/>
              <a:ea typeface="Aharo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781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Ion Boardroom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Venkamma Ramesh</dc:creator>
  <cp:lastModifiedBy>Venkamma Ramesh</cp:lastModifiedBy>
  <cp:revision>1</cp:revision>
  <dcterms:created xsi:type="dcterms:W3CDTF">2024-06-24T04:17:39Z</dcterms:created>
  <dcterms:modified xsi:type="dcterms:W3CDTF">2024-06-24T04:20:05Z</dcterms:modified>
</cp:coreProperties>
</file>