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7"/>
    <p:sldMasterId id="2147483650" r:id="rId8"/>
    <p:sldMasterId id="2147483652" r:id="rId9"/>
    <p:sldMasterId id="2147483654" r:id="rId10"/>
    <p:sldMasterId id="2147483936" r:id="rId11"/>
  </p:sldMasterIdLst>
  <p:notesMasterIdLst>
    <p:notesMasterId r:id="rId27"/>
  </p:notesMasterIdLst>
  <p:handoutMasterIdLst>
    <p:handoutMasterId r:id="rId28"/>
  </p:handoutMasterIdLst>
  <p:sldIdLst>
    <p:sldId id="310" r:id="rId12"/>
    <p:sldId id="311" r:id="rId13"/>
    <p:sldId id="312" r:id="rId14"/>
    <p:sldId id="328" r:id="rId15"/>
    <p:sldId id="313" r:id="rId16"/>
    <p:sldId id="326" r:id="rId17"/>
    <p:sldId id="327" r:id="rId18"/>
    <p:sldId id="334" r:id="rId19"/>
    <p:sldId id="335" r:id="rId20"/>
    <p:sldId id="330" r:id="rId21"/>
    <p:sldId id="329" r:id="rId22"/>
    <p:sldId id="332" r:id="rId23"/>
    <p:sldId id="331" r:id="rId24"/>
    <p:sldId id="333" r:id="rId25"/>
    <p:sldId id="324" r:id="rId26"/>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722"/>
    <a:srgbClr val="C4D600"/>
    <a:srgbClr val="FFCD00"/>
    <a:srgbClr val="6BBBAE"/>
    <a:srgbClr val="B52555"/>
    <a:srgbClr val="B1B3B3"/>
    <a:srgbClr val="888B8D"/>
    <a:srgbClr val="F2A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68" autoAdjust="0"/>
    <p:restoredTop sz="94591" autoAdjust="0"/>
  </p:normalViewPr>
  <p:slideViewPr>
    <p:cSldViewPr snapToGrid="0">
      <p:cViewPr>
        <p:scale>
          <a:sx n="100" d="100"/>
          <a:sy n="100" d="100"/>
        </p:scale>
        <p:origin x="-828" y="606"/>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98" d="100"/>
          <a:sy n="98"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1.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5.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handoutMaster" Target="handoutMasters/handoutMaster1.xml"/><Relationship Id="rId10" Type="http://schemas.openxmlformats.org/officeDocument/2006/relationships/slideMaster" Target="slideMasters/slideMaster4.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9245D-5615-453C-B0A1-7427A058349A}"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IN"/>
        </a:p>
      </dgm:t>
    </dgm:pt>
    <dgm:pt modelId="{72C63388-A543-4178-A9F9-FC5161459861}">
      <dgm:prSet phldrT="[Text]"/>
      <dgm:spPr>
        <a:xfrm>
          <a:off x="1803187" y="1234"/>
          <a:ext cx="2028585" cy="539585"/>
        </a:xfrm>
      </dgm:spPr>
      <dgm:t>
        <a:bodyPr/>
        <a:lstStyle/>
        <a:p>
          <a:r>
            <a:rPr lang="en-IN" b="1" dirty="0" smtClean="0">
              <a:latin typeface="Calibri"/>
              <a:ea typeface="+mn-ea"/>
              <a:cs typeface="+mn-cs"/>
            </a:rPr>
            <a:t>Resource Manager</a:t>
          </a:r>
          <a:endParaRPr lang="en-IN" dirty="0">
            <a:latin typeface="Calibri"/>
            <a:ea typeface="+mn-ea"/>
            <a:cs typeface="+mn-cs"/>
          </a:endParaRPr>
        </a:p>
      </dgm:t>
    </dgm:pt>
    <dgm:pt modelId="{E3A84B8E-1429-47D9-8C81-F1895E3BCF26}" type="parTrans" cxnId="{D45C7C15-EFDE-4B19-A797-4F3910F74849}">
      <dgm:prSet/>
      <dgm:spPr/>
      <dgm:t>
        <a:bodyPr/>
        <a:lstStyle/>
        <a:p>
          <a:endParaRPr lang="en-IN"/>
        </a:p>
      </dgm:t>
    </dgm:pt>
    <dgm:pt modelId="{2D655D10-B10A-4367-A795-3122A174B077}" type="sibTrans" cxnId="{D45C7C15-EFDE-4B19-A797-4F3910F74849}">
      <dgm:prSet/>
      <dgm:spPr/>
      <dgm:t>
        <a:bodyPr/>
        <a:lstStyle/>
        <a:p>
          <a:endParaRPr lang="en-IN"/>
        </a:p>
      </dgm:t>
    </dgm:pt>
    <dgm:pt modelId="{862CD063-111D-4564-A24A-D0EF2F9B2C30}">
      <dgm:prSet/>
      <dgm:spPr>
        <a:xfrm>
          <a:off x="1803187" y="567798"/>
          <a:ext cx="2028585" cy="539585"/>
        </a:xfrm>
      </dgm:spPr>
      <dgm:t>
        <a:bodyPr/>
        <a:lstStyle/>
        <a:p>
          <a:r>
            <a:rPr lang="en-IN" b="1" smtClean="0">
              <a:latin typeface="Calibri"/>
              <a:ea typeface="+mn-ea"/>
              <a:cs typeface="+mn-cs"/>
            </a:rPr>
            <a:t>Media Control Platform</a:t>
          </a:r>
          <a:endParaRPr lang="en-IN" b="1" dirty="0" smtClean="0">
            <a:latin typeface="Calibri"/>
            <a:ea typeface="+mn-ea"/>
            <a:cs typeface="+mn-cs"/>
          </a:endParaRPr>
        </a:p>
      </dgm:t>
    </dgm:pt>
    <dgm:pt modelId="{5B08DC6D-5E75-40A9-AABF-83D967CE9E81}" type="parTrans" cxnId="{E891BBE0-714D-4844-855E-8E03DF7007F6}">
      <dgm:prSet/>
      <dgm:spPr/>
      <dgm:t>
        <a:bodyPr/>
        <a:lstStyle/>
        <a:p>
          <a:endParaRPr lang="en-IN"/>
        </a:p>
      </dgm:t>
    </dgm:pt>
    <dgm:pt modelId="{AC64CF92-D3E5-4661-9F24-59FD55964B0B}" type="sibTrans" cxnId="{E891BBE0-714D-4844-855E-8E03DF7007F6}">
      <dgm:prSet/>
      <dgm:spPr/>
      <dgm:t>
        <a:bodyPr/>
        <a:lstStyle/>
        <a:p>
          <a:endParaRPr lang="en-IN"/>
        </a:p>
      </dgm:t>
    </dgm:pt>
    <dgm:pt modelId="{14D70C65-A783-48F1-A115-83D004729B80}">
      <dgm:prSet/>
      <dgm:spPr>
        <a:xfrm>
          <a:off x="1803187" y="1134362"/>
          <a:ext cx="2028585" cy="539585"/>
        </a:xfrm>
      </dgm:spPr>
      <dgm:t>
        <a:bodyPr/>
        <a:lstStyle/>
        <a:p>
          <a:r>
            <a:rPr lang="en-IN" b="1" smtClean="0">
              <a:latin typeface="Calibri"/>
              <a:ea typeface="+mn-ea"/>
              <a:cs typeface="+mn-cs"/>
            </a:rPr>
            <a:t>Reporting Server</a:t>
          </a:r>
          <a:endParaRPr lang="en-IN" b="1" dirty="0" smtClean="0">
            <a:latin typeface="Calibri"/>
            <a:ea typeface="+mn-ea"/>
            <a:cs typeface="+mn-cs"/>
          </a:endParaRPr>
        </a:p>
      </dgm:t>
    </dgm:pt>
    <dgm:pt modelId="{F59B5917-7307-4630-845A-9BD6CF39456C}" type="parTrans" cxnId="{1BA6366B-539E-4C43-A9CF-9BF25EAE93FC}">
      <dgm:prSet/>
      <dgm:spPr/>
      <dgm:t>
        <a:bodyPr/>
        <a:lstStyle/>
        <a:p>
          <a:endParaRPr lang="en-IN"/>
        </a:p>
      </dgm:t>
    </dgm:pt>
    <dgm:pt modelId="{8168E6B1-2DAC-4E97-B1FC-840F14F721FD}" type="sibTrans" cxnId="{1BA6366B-539E-4C43-A9CF-9BF25EAE93FC}">
      <dgm:prSet/>
      <dgm:spPr/>
      <dgm:t>
        <a:bodyPr/>
        <a:lstStyle/>
        <a:p>
          <a:endParaRPr lang="en-IN"/>
        </a:p>
      </dgm:t>
    </dgm:pt>
    <dgm:pt modelId="{EF036B26-FDCB-4FA6-A6BE-90814694056B}">
      <dgm:prSet/>
      <dgm:spPr>
        <a:xfrm>
          <a:off x="1803187" y="1700927"/>
          <a:ext cx="2028585" cy="539585"/>
        </a:xfrm>
      </dgm:spPr>
      <dgm:t>
        <a:bodyPr/>
        <a:lstStyle/>
        <a:p>
          <a:r>
            <a:rPr lang="en-IN" b="1" smtClean="0">
              <a:latin typeface="Calibri"/>
              <a:ea typeface="+mn-ea"/>
              <a:cs typeface="+mn-cs"/>
            </a:rPr>
            <a:t>MRCP Proxy</a:t>
          </a:r>
          <a:endParaRPr lang="en-IN" b="1" dirty="0" smtClean="0">
            <a:latin typeface="Calibri"/>
            <a:ea typeface="+mn-ea"/>
            <a:cs typeface="+mn-cs"/>
          </a:endParaRPr>
        </a:p>
      </dgm:t>
    </dgm:pt>
    <dgm:pt modelId="{43A03EB4-9663-49ED-B499-53E5C3707088}" type="parTrans" cxnId="{08990FE8-DBAB-4CB8-9BFE-AA2F90E5396F}">
      <dgm:prSet/>
      <dgm:spPr/>
      <dgm:t>
        <a:bodyPr/>
        <a:lstStyle/>
        <a:p>
          <a:endParaRPr lang="en-IN"/>
        </a:p>
      </dgm:t>
    </dgm:pt>
    <dgm:pt modelId="{DE4A7A9F-A9E0-48BB-AFB2-BDDE495B52D4}" type="sibTrans" cxnId="{08990FE8-DBAB-4CB8-9BFE-AA2F90E5396F}">
      <dgm:prSet/>
      <dgm:spPr/>
      <dgm:t>
        <a:bodyPr/>
        <a:lstStyle/>
        <a:p>
          <a:endParaRPr lang="en-IN"/>
        </a:p>
      </dgm:t>
    </dgm:pt>
    <dgm:pt modelId="{6339587B-DBF4-494B-A81B-FB0B2F1E8C2A}">
      <dgm:prSet/>
      <dgm:spPr>
        <a:xfrm>
          <a:off x="1803187" y="2267491"/>
          <a:ext cx="2028585" cy="539585"/>
        </a:xfrm>
      </dgm:spPr>
      <dgm:t>
        <a:bodyPr/>
        <a:lstStyle/>
        <a:p>
          <a:r>
            <a:rPr lang="en-IN" b="1" smtClean="0">
              <a:latin typeface="Calibri"/>
              <a:ea typeface="+mn-ea"/>
              <a:cs typeface="+mn-cs"/>
            </a:rPr>
            <a:t>Call Control Platform</a:t>
          </a:r>
          <a:endParaRPr lang="en-IN" b="1" dirty="0" smtClean="0">
            <a:latin typeface="Calibri"/>
            <a:ea typeface="+mn-ea"/>
            <a:cs typeface="+mn-cs"/>
          </a:endParaRPr>
        </a:p>
      </dgm:t>
    </dgm:pt>
    <dgm:pt modelId="{714F11C4-63FD-4EC1-86CD-28F419E9BD08}" type="parTrans" cxnId="{FEC34476-7888-4EBE-8F51-FAB74441F16A}">
      <dgm:prSet/>
      <dgm:spPr/>
      <dgm:t>
        <a:bodyPr/>
        <a:lstStyle/>
        <a:p>
          <a:endParaRPr lang="en-IN"/>
        </a:p>
      </dgm:t>
    </dgm:pt>
    <dgm:pt modelId="{3E94EED5-4B7E-4765-9F59-7530AA10E34A}" type="sibTrans" cxnId="{FEC34476-7888-4EBE-8F51-FAB74441F16A}">
      <dgm:prSet/>
      <dgm:spPr/>
      <dgm:t>
        <a:bodyPr/>
        <a:lstStyle/>
        <a:p>
          <a:endParaRPr lang="en-IN"/>
        </a:p>
      </dgm:t>
    </dgm:pt>
    <dgm:pt modelId="{23EE908A-928C-4963-B6B6-97ACB63DCA5B}" type="pres">
      <dgm:prSet presAssocID="{42A9245D-5615-453C-B0A1-7427A058349A}" presName="Name0" presStyleCnt="0">
        <dgm:presLayoutVars>
          <dgm:dir/>
          <dgm:animLvl val="lvl"/>
          <dgm:resizeHandles val="exact"/>
        </dgm:presLayoutVars>
      </dgm:prSet>
      <dgm:spPr/>
      <dgm:t>
        <a:bodyPr/>
        <a:lstStyle/>
        <a:p>
          <a:endParaRPr lang="en-US"/>
        </a:p>
      </dgm:t>
    </dgm:pt>
    <dgm:pt modelId="{78C0C816-1F9E-450B-A282-0CDE567644C9}" type="pres">
      <dgm:prSet presAssocID="{72C63388-A543-4178-A9F9-FC5161459861}" presName="linNode" presStyleCnt="0"/>
      <dgm:spPr/>
      <dgm:t>
        <a:bodyPr/>
        <a:lstStyle/>
        <a:p>
          <a:endParaRPr lang="en-US"/>
        </a:p>
      </dgm:t>
    </dgm:pt>
    <dgm:pt modelId="{5B8D2D57-1157-49AC-826E-51DD9DBBC915}" type="pres">
      <dgm:prSet presAssocID="{72C63388-A543-4178-A9F9-FC5161459861}" presName="parentText" presStyleLbl="node1" presStyleIdx="0" presStyleCnt="5">
        <dgm:presLayoutVars>
          <dgm:chMax val="1"/>
          <dgm:bulletEnabled val="1"/>
        </dgm:presLayoutVars>
      </dgm:prSet>
      <dgm:spPr>
        <a:prstGeom prst="roundRect">
          <a:avLst/>
        </a:prstGeom>
      </dgm:spPr>
      <dgm:t>
        <a:bodyPr/>
        <a:lstStyle/>
        <a:p>
          <a:endParaRPr lang="en-US"/>
        </a:p>
      </dgm:t>
    </dgm:pt>
    <dgm:pt modelId="{68DE2F0B-2A75-44C3-A5FC-4F95C19F8B8E}" type="pres">
      <dgm:prSet presAssocID="{2D655D10-B10A-4367-A795-3122A174B077}" presName="sp" presStyleCnt="0"/>
      <dgm:spPr/>
      <dgm:t>
        <a:bodyPr/>
        <a:lstStyle/>
        <a:p>
          <a:endParaRPr lang="en-US"/>
        </a:p>
      </dgm:t>
    </dgm:pt>
    <dgm:pt modelId="{A393D407-9F92-47BF-8269-B734E6E1AFF0}" type="pres">
      <dgm:prSet presAssocID="{862CD063-111D-4564-A24A-D0EF2F9B2C30}" presName="linNode" presStyleCnt="0"/>
      <dgm:spPr/>
      <dgm:t>
        <a:bodyPr/>
        <a:lstStyle/>
        <a:p>
          <a:endParaRPr lang="en-US"/>
        </a:p>
      </dgm:t>
    </dgm:pt>
    <dgm:pt modelId="{50E0BCD3-EB0B-4EBF-BC82-161A1CC8C331}" type="pres">
      <dgm:prSet presAssocID="{862CD063-111D-4564-A24A-D0EF2F9B2C30}" presName="parentText" presStyleLbl="node1" presStyleIdx="1" presStyleCnt="5">
        <dgm:presLayoutVars>
          <dgm:chMax val="1"/>
          <dgm:bulletEnabled val="1"/>
        </dgm:presLayoutVars>
      </dgm:prSet>
      <dgm:spPr>
        <a:prstGeom prst="roundRect">
          <a:avLst/>
        </a:prstGeom>
      </dgm:spPr>
      <dgm:t>
        <a:bodyPr/>
        <a:lstStyle/>
        <a:p>
          <a:endParaRPr lang="en-US"/>
        </a:p>
      </dgm:t>
    </dgm:pt>
    <dgm:pt modelId="{A56770DD-9EA1-439F-8C52-6DB24B88EA99}" type="pres">
      <dgm:prSet presAssocID="{AC64CF92-D3E5-4661-9F24-59FD55964B0B}" presName="sp" presStyleCnt="0"/>
      <dgm:spPr/>
      <dgm:t>
        <a:bodyPr/>
        <a:lstStyle/>
        <a:p>
          <a:endParaRPr lang="en-US"/>
        </a:p>
      </dgm:t>
    </dgm:pt>
    <dgm:pt modelId="{A12354CB-5568-4186-8B84-91462E9B57B4}" type="pres">
      <dgm:prSet presAssocID="{14D70C65-A783-48F1-A115-83D004729B80}" presName="linNode" presStyleCnt="0"/>
      <dgm:spPr/>
      <dgm:t>
        <a:bodyPr/>
        <a:lstStyle/>
        <a:p>
          <a:endParaRPr lang="en-US"/>
        </a:p>
      </dgm:t>
    </dgm:pt>
    <dgm:pt modelId="{BA765037-E811-4C1C-A0B5-0C721D2D596E}" type="pres">
      <dgm:prSet presAssocID="{14D70C65-A783-48F1-A115-83D004729B80}" presName="parentText" presStyleLbl="node1" presStyleIdx="2" presStyleCnt="5">
        <dgm:presLayoutVars>
          <dgm:chMax val="1"/>
          <dgm:bulletEnabled val="1"/>
        </dgm:presLayoutVars>
      </dgm:prSet>
      <dgm:spPr>
        <a:prstGeom prst="roundRect">
          <a:avLst/>
        </a:prstGeom>
      </dgm:spPr>
      <dgm:t>
        <a:bodyPr/>
        <a:lstStyle/>
        <a:p>
          <a:endParaRPr lang="en-US"/>
        </a:p>
      </dgm:t>
    </dgm:pt>
    <dgm:pt modelId="{41123A28-C414-4FF4-97AF-9CDEE6A49D8F}" type="pres">
      <dgm:prSet presAssocID="{8168E6B1-2DAC-4E97-B1FC-840F14F721FD}" presName="sp" presStyleCnt="0"/>
      <dgm:spPr/>
      <dgm:t>
        <a:bodyPr/>
        <a:lstStyle/>
        <a:p>
          <a:endParaRPr lang="en-US"/>
        </a:p>
      </dgm:t>
    </dgm:pt>
    <dgm:pt modelId="{F06C16D7-92C9-4A03-9532-0FD7788D4568}" type="pres">
      <dgm:prSet presAssocID="{EF036B26-FDCB-4FA6-A6BE-90814694056B}" presName="linNode" presStyleCnt="0"/>
      <dgm:spPr/>
      <dgm:t>
        <a:bodyPr/>
        <a:lstStyle/>
        <a:p>
          <a:endParaRPr lang="en-US"/>
        </a:p>
      </dgm:t>
    </dgm:pt>
    <dgm:pt modelId="{FF85AA33-E5F4-47BD-8EF0-1EE3A6DB8F09}" type="pres">
      <dgm:prSet presAssocID="{EF036B26-FDCB-4FA6-A6BE-90814694056B}" presName="parentText" presStyleLbl="node1" presStyleIdx="3" presStyleCnt="5">
        <dgm:presLayoutVars>
          <dgm:chMax val="1"/>
          <dgm:bulletEnabled val="1"/>
        </dgm:presLayoutVars>
      </dgm:prSet>
      <dgm:spPr>
        <a:prstGeom prst="roundRect">
          <a:avLst/>
        </a:prstGeom>
      </dgm:spPr>
      <dgm:t>
        <a:bodyPr/>
        <a:lstStyle/>
        <a:p>
          <a:endParaRPr lang="en-US"/>
        </a:p>
      </dgm:t>
    </dgm:pt>
    <dgm:pt modelId="{74782AC9-E495-4C1C-B2F8-01880C7FEBCB}" type="pres">
      <dgm:prSet presAssocID="{DE4A7A9F-A9E0-48BB-AFB2-BDDE495B52D4}" presName="sp" presStyleCnt="0"/>
      <dgm:spPr/>
      <dgm:t>
        <a:bodyPr/>
        <a:lstStyle/>
        <a:p>
          <a:endParaRPr lang="en-US"/>
        </a:p>
      </dgm:t>
    </dgm:pt>
    <dgm:pt modelId="{448F21AA-3FB7-47CB-A0B7-BCFAF3E30515}" type="pres">
      <dgm:prSet presAssocID="{6339587B-DBF4-494B-A81B-FB0B2F1E8C2A}" presName="linNode" presStyleCnt="0"/>
      <dgm:spPr/>
      <dgm:t>
        <a:bodyPr/>
        <a:lstStyle/>
        <a:p>
          <a:endParaRPr lang="en-US"/>
        </a:p>
      </dgm:t>
    </dgm:pt>
    <dgm:pt modelId="{05176173-45C8-4A72-B3BD-695EFDC29FB1}" type="pres">
      <dgm:prSet presAssocID="{6339587B-DBF4-494B-A81B-FB0B2F1E8C2A}" presName="parentText" presStyleLbl="node1" presStyleIdx="4" presStyleCnt="5">
        <dgm:presLayoutVars>
          <dgm:chMax val="1"/>
          <dgm:bulletEnabled val="1"/>
        </dgm:presLayoutVars>
      </dgm:prSet>
      <dgm:spPr>
        <a:prstGeom prst="roundRect">
          <a:avLst/>
        </a:prstGeom>
      </dgm:spPr>
      <dgm:t>
        <a:bodyPr/>
        <a:lstStyle/>
        <a:p>
          <a:endParaRPr lang="en-US"/>
        </a:p>
      </dgm:t>
    </dgm:pt>
  </dgm:ptLst>
  <dgm:cxnLst>
    <dgm:cxn modelId="{106FC3CC-4E92-469C-8F87-A6342FC9162F}" type="presOf" srcId="{42A9245D-5615-453C-B0A1-7427A058349A}" destId="{23EE908A-928C-4963-B6B6-97ACB63DCA5B}" srcOrd="0" destOrd="0" presId="urn:microsoft.com/office/officeart/2005/8/layout/vList5"/>
    <dgm:cxn modelId="{8CCC9EF5-51F2-4BC7-B95F-7DF6A9840FB7}" type="presOf" srcId="{72C63388-A543-4178-A9F9-FC5161459861}" destId="{5B8D2D57-1157-49AC-826E-51DD9DBBC915}" srcOrd="0" destOrd="0" presId="urn:microsoft.com/office/officeart/2005/8/layout/vList5"/>
    <dgm:cxn modelId="{2DE3AF20-83AB-4826-AB1D-647C20023B02}" type="presOf" srcId="{EF036B26-FDCB-4FA6-A6BE-90814694056B}" destId="{FF85AA33-E5F4-47BD-8EF0-1EE3A6DB8F09}" srcOrd="0" destOrd="0" presId="urn:microsoft.com/office/officeart/2005/8/layout/vList5"/>
    <dgm:cxn modelId="{1BA6366B-539E-4C43-A9CF-9BF25EAE93FC}" srcId="{42A9245D-5615-453C-B0A1-7427A058349A}" destId="{14D70C65-A783-48F1-A115-83D004729B80}" srcOrd="2" destOrd="0" parTransId="{F59B5917-7307-4630-845A-9BD6CF39456C}" sibTransId="{8168E6B1-2DAC-4E97-B1FC-840F14F721FD}"/>
    <dgm:cxn modelId="{35105097-1300-4842-8B03-341180303BBB}" type="presOf" srcId="{862CD063-111D-4564-A24A-D0EF2F9B2C30}" destId="{50E0BCD3-EB0B-4EBF-BC82-161A1CC8C331}" srcOrd="0" destOrd="0" presId="urn:microsoft.com/office/officeart/2005/8/layout/vList5"/>
    <dgm:cxn modelId="{08990FE8-DBAB-4CB8-9BFE-AA2F90E5396F}" srcId="{42A9245D-5615-453C-B0A1-7427A058349A}" destId="{EF036B26-FDCB-4FA6-A6BE-90814694056B}" srcOrd="3" destOrd="0" parTransId="{43A03EB4-9663-49ED-B499-53E5C3707088}" sibTransId="{DE4A7A9F-A9E0-48BB-AFB2-BDDE495B52D4}"/>
    <dgm:cxn modelId="{FEC34476-7888-4EBE-8F51-FAB74441F16A}" srcId="{42A9245D-5615-453C-B0A1-7427A058349A}" destId="{6339587B-DBF4-494B-A81B-FB0B2F1E8C2A}" srcOrd="4" destOrd="0" parTransId="{714F11C4-63FD-4EC1-86CD-28F419E9BD08}" sibTransId="{3E94EED5-4B7E-4765-9F59-7530AA10E34A}"/>
    <dgm:cxn modelId="{B59BE216-FC2A-4222-8D82-6001F86B3996}" type="presOf" srcId="{6339587B-DBF4-494B-A81B-FB0B2F1E8C2A}" destId="{05176173-45C8-4A72-B3BD-695EFDC29FB1}" srcOrd="0" destOrd="0" presId="urn:microsoft.com/office/officeart/2005/8/layout/vList5"/>
    <dgm:cxn modelId="{E891BBE0-714D-4844-855E-8E03DF7007F6}" srcId="{42A9245D-5615-453C-B0A1-7427A058349A}" destId="{862CD063-111D-4564-A24A-D0EF2F9B2C30}" srcOrd="1" destOrd="0" parTransId="{5B08DC6D-5E75-40A9-AABF-83D967CE9E81}" sibTransId="{AC64CF92-D3E5-4661-9F24-59FD55964B0B}"/>
    <dgm:cxn modelId="{D45C7C15-EFDE-4B19-A797-4F3910F74849}" srcId="{42A9245D-5615-453C-B0A1-7427A058349A}" destId="{72C63388-A543-4178-A9F9-FC5161459861}" srcOrd="0" destOrd="0" parTransId="{E3A84B8E-1429-47D9-8C81-F1895E3BCF26}" sibTransId="{2D655D10-B10A-4367-A795-3122A174B077}"/>
    <dgm:cxn modelId="{14AD4AD9-FDDF-47AC-861E-D4172FF6C067}" type="presOf" srcId="{14D70C65-A783-48F1-A115-83D004729B80}" destId="{BA765037-E811-4C1C-A0B5-0C721D2D596E}" srcOrd="0" destOrd="0" presId="urn:microsoft.com/office/officeart/2005/8/layout/vList5"/>
    <dgm:cxn modelId="{BA2214AB-CBCB-49C2-877A-2DD65E5D0F77}" type="presParOf" srcId="{23EE908A-928C-4963-B6B6-97ACB63DCA5B}" destId="{78C0C816-1F9E-450B-A282-0CDE567644C9}" srcOrd="0" destOrd="0" presId="urn:microsoft.com/office/officeart/2005/8/layout/vList5"/>
    <dgm:cxn modelId="{45F32E9D-78A7-46F5-988C-64A9FAC04750}" type="presParOf" srcId="{78C0C816-1F9E-450B-A282-0CDE567644C9}" destId="{5B8D2D57-1157-49AC-826E-51DD9DBBC915}" srcOrd="0" destOrd="0" presId="urn:microsoft.com/office/officeart/2005/8/layout/vList5"/>
    <dgm:cxn modelId="{3CF356AF-325D-47E2-91AE-7EE1C454575A}" type="presParOf" srcId="{23EE908A-928C-4963-B6B6-97ACB63DCA5B}" destId="{68DE2F0B-2A75-44C3-A5FC-4F95C19F8B8E}" srcOrd="1" destOrd="0" presId="urn:microsoft.com/office/officeart/2005/8/layout/vList5"/>
    <dgm:cxn modelId="{F3CC5D58-92F6-48FE-9B69-3668D3C9DBAD}" type="presParOf" srcId="{23EE908A-928C-4963-B6B6-97ACB63DCA5B}" destId="{A393D407-9F92-47BF-8269-B734E6E1AFF0}" srcOrd="2" destOrd="0" presId="urn:microsoft.com/office/officeart/2005/8/layout/vList5"/>
    <dgm:cxn modelId="{55D992A3-64C9-4962-9697-14A800F75E8A}" type="presParOf" srcId="{A393D407-9F92-47BF-8269-B734E6E1AFF0}" destId="{50E0BCD3-EB0B-4EBF-BC82-161A1CC8C331}" srcOrd="0" destOrd="0" presId="urn:microsoft.com/office/officeart/2005/8/layout/vList5"/>
    <dgm:cxn modelId="{ADD1A29D-BE22-4EB2-8368-C36C8579942D}" type="presParOf" srcId="{23EE908A-928C-4963-B6B6-97ACB63DCA5B}" destId="{A56770DD-9EA1-439F-8C52-6DB24B88EA99}" srcOrd="3" destOrd="0" presId="urn:microsoft.com/office/officeart/2005/8/layout/vList5"/>
    <dgm:cxn modelId="{CBF62859-6998-4F22-9EDC-446CF1A4439A}" type="presParOf" srcId="{23EE908A-928C-4963-B6B6-97ACB63DCA5B}" destId="{A12354CB-5568-4186-8B84-91462E9B57B4}" srcOrd="4" destOrd="0" presId="urn:microsoft.com/office/officeart/2005/8/layout/vList5"/>
    <dgm:cxn modelId="{97EE22DE-1799-49C7-8BA5-0C184F0C413F}" type="presParOf" srcId="{A12354CB-5568-4186-8B84-91462E9B57B4}" destId="{BA765037-E811-4C1C-A0B5-0C721D2D596E}" srcOrd="0" destOrd="0" presId="urn:microsoft.com/office/officeart/2005/8/layout/vList5"/>
    <dgm:cxn modelId="{8EC9ADE2-9F35-48EF-B8B8-72E882916FCE}" type="presParOf" srcId="{23EE908A-928C-4963-B6B6-97ACB63DCA5B}" destId="{41123A28-C414-4FF4-97AF-9CDEE6A49D8F}" srcOrd="5" destOrd="0" presId="urn:microsoft.com/office/officeart/2005/8/layout/vList5"/>
    <dgm:cxn modelId="{03227505-5FF6-4437-A889-25AB48241D25}" type="presParOf" srcId="{23EE908A-928C-4963-B6B6-97ACB63DCA5B}" destId="{F06C16D7-92C9-4A03-9532-0FD7788D4568}" srcOrd="6" destOrd="0" presId="urn:microsoft.com/office/officeart/2005/8/layout/vList5"/>
    <dgm:cxn modelId="{B606F816-7F21-4EEE-AC80-3EB99FC7523D}" type="presParOf" srcId="{F06C16D7-92C9-4A03-9532-0FD7788D4568}" destId="{FF85AA33-E5F4-47BD-8EF0-1EE3A6DB8F09}" srcOrd="0" destOrd="0" presId="urn:microsoft.com/office/officeart/2005/8/layout/vList5"/>
    <dgm:cxn modelId="{A78EBC3B-73ED-4A96-A057-DF488C441A97}" type="presParOf" srcId="{23EE908A-928C-4963-B6B6-97ACB63DCA5B}" destId="{74782AC9-E495-4C1C-B2F8-01880C7FEBCB}" srcOrd="7" destOrd="0" presId="urn:microsoft.com/office/officeart/2005/8/layout/vList5"/>
    <dgm:cxn modelId="{B1F296A8-F854-4E97-BEF6-273FA1C0EB78}" type="presParOf" srcId="{23EE908A-928C-4963-B6B6-97ACB63DCA5B}" destId="{448F21AA-3FB7-47CB-A0B7-BCFAF3E30515}" srcOrd="8" destOrd="0" presId="urn:microsoft.com/office/officeart/2005/8/layout/vList5"/>
    <dgm:cxn modelId="{B490479A-4466-4CDD-8D5B-0F1A58894261}" type="presParOf" srcId="{448F21AA-3FB7-47CB-A0B7-BCFAF3E30515}" destId="{05176173-45C8-4A72-B3BD-695EFDC29FB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A9245D-5615-453C-B0A1-7427A058349A}"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IN"/>
        </a:p>
      </dgm:t>
    </dgm:pt>
    <dgm:pt modelId="{72C63388-A543-4178-A9F9-FC5161459861}">
      <dgm:prSet phldrT="[Text]"/>
      <dgm:spPr>
        <a:xfrm>
          <a:off x="1854763" y="1240"/>
          <a:ext cx="2086608" cy="542457"/>
        </a:xfrm>
      </dgm:spPr>
      <dgm:t>
        <a:bodyPr/>
        <a:lstStyle/>
        <a:p>
          <a:r>
            <a:rPr lang="en-IN" b="1" smtClean="0">
              <a:latin typeface="Calibri"/>
              <a:ea typeface="+mn-ea"/>
              <a:cs typeface="+mn-cs"/>
            </a:rPr>
            <a:t>CTI Connector</a:t>
          </a:r>
          <a:endParaRPr lang="en-IN" dirty="0">
            <a:latin typeface="Calibri"/>
            <a:ea typeface="+mn-ea"/>
            <a:cs typeface="+mn-cs"/>
          </a:endParaRPr>
        </a:p>
      </dgm:t>
    </dgm:pt>
    <dgm:pt modelId="{E3A84B8E-1429-47D9-8C81-F1895E3BCF26}" type="parTrans" cxnId="{D45C7C15-EFDE-4B19-A797-4F3910F74849}">
      <dgm:prSet/>
      <dgm:spPr/>
      <dgm:t>
        <a:bodyPr/>
        <a:lstStyle/>
        <a:p>
          <a:endParaRPr lang="en-IN"/>
        </a:p>
      </dgm:t>
    </dgm:pt>
    <dgm:pt modelId="{2D655D10-B10A-4367-A795-3122A174B077}" type="sibTrans" cxnId="{D45C7C15-EFDE-4B19-A797-4F3910F74849}">
      <dgm:prSet/>
      <dgm:spPr/>
      <dgm:t>
        <a:bodyPr/>
        <a:lstStyle/>
        <a:p>
          <a:endParaRPr lang="en-IN"/>
        </a:p>
      </dgm:t>
    </dgm:pt>
    <dgm:pt modelId="{08C411DB-51D2-41EC-BFAB-1654DB6A26D8}">
      <dgm:prSet/>
      <dgm:spPr>
        <a:xfrm>
          <a:off x="1854763" y="570821"/>
          <a:ext cx="2086608" cy="542457"/>
        </a:xfrm>
      </dgm:spPr>
      <dgm:t>
        <a:bodyPr/>
        <a:lstStyle/>
        <a:p>
          <a:r>
            <a:rPr lang="en-IN" b="1" smtClean="0">
              <a:latin typeface="Calibri"/>
              <a:ea typeface="+mn-ea"/>
              <a:cs typeface="+mn-cs"/>
            </a:rPr>
            <a:t>Supplementary Services Gateway</a:t>
          </a:r>
          <a:endParaRPr lang="en-IN" b="1" dirty="0" smtClean="0">
            <a:latin typeface="Calibri"/>
            <a:ea typeface="+mn-ea"/>
            <a:cs typeface="+mn-cs"/>
          </a:endParaRPr>
        </a:p>
      </dgm:t>
    </dgm:pt>
    <dgm:pt modelId="{996DA5C6-2D38-4ED5-BE55-AEC75822FE80}" type="parTrans" cxnId="{389A161C-5B2A-4E83-8EB1-8D85D32E2CF1}">
      <dgm:prSet/>
      <dgm:spPr/>
      <dgm:t>
        <a:bodyPr/>
        <a:lstStyle/>
        <a:p>
          <a:endParaRPr lang="en-IN"/>
        </a:p>
      </dgm:t>
    </dgm:pt>
    <dgm:pt modelId="{B4E87EC1-4BEB-4929-9744-820268BC8DC4}" type="sibTrans" cxnId="{389A161C-5B2A-4E83-8EB1-8D85D32E2CF1}">
      <dgm:prSet/>
      <dgm:spPr/>
      <dgm:t>
        <a:bodyPr/>
        <a:lstStyle/>
        <a:p>
          <a:endParaRPr lang="en-IN"/>
        </a:p>
      </dgm:t>
    </dgm:pt>
    <dgm:pt modelId="{65967958-444C-4FD9-9207-79A9BF62AEE5}">
      <dgm:prSet/>
      <dgm:spPr>
        <a:xfrm>
          <a:off x="1854763" y="1140401"/>
          <a:ext cx="2086608" cy="542457"/>
        </a:xfrm>
      </dgm:spPr>
      <dgm:t>
        <a:bodyPr/>
        <a:lstStyle/>
        <a:p>
          <a:r>
            <a:rPr lang="en-IN" b="1" smtClean="0">
              <a:latin typeface="Calibri"/>
              <a:ea typeface="+mn-ea"/>
              <a:cs typeface="+mn-cs"/>
            </a:rPr>
            <a:t>PSTN Connector</a:t>
          </a:r>
          <a:endParaRPr lang="en-IN" b="1" dirty="0" smtClean="0">
            <a:latin typeface="Calibri"/>
            <a:ea typeface="+mn-ea"/>
            <a:cs typeface="+mn-cs"/>
          </a:endParaRPr>
        </a:p>
      </dgm:t>
    </dgm:pt>
    <dgm:pt modelId="{59954FD2-A5E7-4C8A-ADE5-C8B23F675C27}" type="parTrans" cxnId="{BF1DB491-1E1B-4976-9959-C64BF150E656}">
      <dgm:prSet/>
      <dgm:spPr/>
      <dgm:t>
        <a:bodyPr/>
        <a:lstStyle/>
        <a:p>
          <a:endParaRPr lang="en-IN"/>
        </a:p>
      </dgm:t>
    </dgm:pt>
    <dgm:pt modelId="{1991530D-A670-4BED-9B2B-E3A988BD5D8E}" type="sibTrans" cxnId="{BF1DB491-1E1B-4976-9959-C64BF150E656}">
      <dgm:prSet/>
      <dgm:spPr/>
      <dgm:t>
        <a:bodyPr/>
        <a:lstStyle/>
        <a:p>
          <a:endParaRPr lang="en-IN"/>
        </a:p>
      </dgm:t>
    </dgm:pt>
    <dgm:pt modelId="{49639C7E-8517-4DAD-8FCA-583B4A9B7B26}">
      <dgm:prSet/>
      <dgm:spPr>
        <a:xfrm>
          <a:off x="1854763" y="1709982"/>
          <a:ext cx="2086608" cy="542457"/>
        </a:xfrm>
      </dgm:spPr>
      <dgm:t>
        <a:bodyPr/>
        <a:lstStyle/>
        <a:p>
          <a:r>
            <a:rPr lang="en-IN" b="1" smtClean="0">
              <a:latin typeface="Calibri"/>
              <a:ea typeface="+mn-ea"/>
              <a:cs typeface="+mn-cs"/>
            </a:rPr>
            <a:t>SQUID PROXY</a:t>
          </a:r>
          <a:endParaRPr lang="en-IN" b="1" dirty="0" smtClean="0">
            <a:latin typeface="Calibri"/>
            <a:ea typeface="+mn-ea"/>
            <a:cs typeface="+mn-cs"/>
          </a:endParaRPr>
        </a:p>
      </dgm:t>
    </dgm:pt>
    <dgm:pt modelId="{0A3D6A6E-E59D-4489-B54F-473E50AA67EF}" type="parTrans" cxnId="{BE7043A9-6E46-461E-8EB8-73EC5027548A}">
      <dgm:prSet/>
      <dgm:spPr/>
      <dgm:t>
        <a:bodyPr/>
        <a:lstStyle/>
        <a:p>
          <a:endParaRPr lang="en-IN"/>
        </a:p>
      </dgm:t>
    </dgm:pt>
    <dgm:pt modelId="{186D32CB-DB50-4E09-980D-E9BA68B184A1}" type="sibTrans" cxnId="{BE7043A9-6E46-461E-8EB8-73EC5027548A}">
      <dgm:prSet/>
      <dgm:spPr/>
      <dgm:t>
        <a:bodyPr/>
        <a:lstStyle/>
        <a:p>
          <a:endParaRPr lang="en-IN"/>
        </a:p>
      </dgm:t>
    </dgm:pt>
    <dgm:pt modelId="{01BF908E-02C7-40CA-BA74-F32BAB93950B}">
      <dgm:prSet/>
      <dgm:spPr>
        <a:xfrm>
          <a:off x="1854763" y="2279562"/>
          <a:ext cx="2086608" cy="542457"/>
        </a:xfrm>
      </dgm:spPr>
      <dgm:t>
        <a:bodyPr/>
        <a:lstStyle/>
        <a:p>
          <a:r>
            <a:rPr lang="en-IN" b="1" smtClean="0">
              <a:latin typeface="Calibri"/>
              <a:ea typeface="+mn-ea"/>
              <a:cs typeface="+mn-cs"/>
            </a:rPr>
            <a:t>Policy Server</a:t>
          </a:r>
          <a:endParaRPr lang="en-IN" b="1" dirty="0" smtClean="0">
            <a:latin typeface="Calibri"/>
            <a:ea typeface="+mn-ea"/>
            <a:cs typeface="+mn-cs"/>
          </a:endParaRPr>
        </a:p>
      </dgm:t>
    </dgm:pt>
    <dgm:pt modelId="{47324FA2-2209-481A-80C1-929D59A76A95}" type="parTrans" cxnId="{7A1F9AA1-D1D7-487C-8644-37B386B54C8B}">
      <dgm:prSet/>
      <dgm:spPr/>
      <dgm:t>
        <a:bodyPr/>
        <a:lstStyle/>
        <a:p>
          <a:endParaRPr lang="en-IN"/>
        </a:p>
      </dgm:t>
    </dgm:pt>
    <dgm:pt modelId="{244DB29C-F984-4466-ABBE-CFCEE0BFAE2C}" type="sibTrans" cxnId="{7A1F9AA1-D1D7-487C-8644-37B386B54C8B}">
      <dgm:prSet/>
      <dgm:spPr/>
      <dgm:t>
        <a:bodyPr/>
        <a:lstStyle/>
        <a:p>
          <a:endParaRPr lang="en-IN"/>
        </a:p>
      </dgm:t>
    </dgm:pt>
    <dgm:pt modelId="{23EE908A-928C-4963-B6B6-97ACB63DCA5B}" type="pres">
      <dgm:prSet presAssocID="{42A9245D-5615-453C-B0A1-7427A058349A}" presName="Name0" presStyleCnt="0">
        <dgm:presLayoutVars>
          <dgm:dir/>
          <dgm:animLvl val="lvl"/>
          <dgm:resizeHandles val="exact"/>
        </dgm:presLayoutVars>
      </dgm:prSet>
      <dgm:spPr/>
      <dgm:t>
        <a:bodyPr/>
        <a:lstStyle/>
        <a:p>
          <a:endParaRPr lang="en-US"/>
        </a:p>
      </dgm:t>
    </dgm:pt>
    <dgm:pt modelId="{78C0C816-1F9E-450B-A282-0CDE567644C9}" type="pres">
      <dgm:prSet presAssocID="{72C63388-A543-4178-A9F9-FC5161459861}" presName="linNode" presStyleCnt="0"/>
      <dgm:spPr/>
      <dgm:t>
        <a:bodyPr/>
        <a:lstStyle/>
        <a:p>
          <a:endParaRPr lang="en-US"/>
        </a:p>
      </dgm:t>
    </dgm:pt>
    <dgm:pt modelId="{5B8D2D57-1157-49AC-826E-51DD9DBBC915}" type="pres">
      <dgm:prSet presAssocID="{72C63388-A543-4178-A9F9-FC5161459861}" presName="parentText" presStyleLbl="node1" presStyleIdx="0" presStyleCnt="5">
        <dgm:presLayoutVars>
          <dgm:chMax val="1"/>
          <dgm:bulletEnabled val="1"/>
        </dgm:presLayoutVars>
      </dgm:prSet>
      <dgm:spPr>
        <a:prstGeom prst="roundRect">
          <a:avLst/>
        </a:prstGeom>
      </dgm:spPr>
      <dgm:t>
        <a:bodyPr/>
        <a:lstStyle/>
        <a:p>
          <a:endParaRPr lang="en-IN"/>
        </a:p>
      </dgm:t>
    </dgm:pt>
    <dgm:pt modelId="{68DE2F0B-2A75-44C3-A5FC-4F95C19F8B8E}" type="pres">
      <dgm:prSet presAssocID="{2D655D10-B10A-4367-A795-3122A174B077}" presName="sp" presStyleCnt="0"/>
      <dgm:spPr/>
      <dgm:t>
        <a:bodyPr/>
        <a:lstStyle/>
        <a:p>
          <a:endParaRPr lang="en-US"/>
        </a:p>
      </dgm:t>
    </dgm:pt>
    <dgm:pt modelId="{953B6D4C-0929-40DE-A7FB-9DE336294388}" type="pres">
      <dgm:prSet presAssocID="{08C411DB-51D2-41EC-BFAB-1654DB6A26D8}" presName="linNode" presStyleCnt="0"/>
      <dgm:spPr/>
      <dgm:t>
        <a:bodyPr/>
        <a:lstStyle/>
        <a:p>
          <a:endParaRPr lang="en-US"/>
        </a:p>
      </dgm:t>
    </dgm:pt>
    <dgm:pt modelId="{8A0B45AC-74FC-486E-A0B3-6F4B4A03299A}" type="pres">
      <dgm:prSet presAssocID="{08C411DB-51D2-41EC-BFAB-1654DB6A26D8}" presName="parentText" presStyleLbl="node1" presStyleIdx="1" presStyleCnt="5">
        <dgm:presLayoutVars>
          <dgm:chMax val="1"/>
          <dgm:bulletEnabled val="1"/>
        </dgm:presLayoutVars>
      </dgm:prSet>
      <dgm:spPr>
        <a:prstGeom prst="roundRect">
          <a:avLst/>
        </a:prstGeom>
      </dgm:spPr>
      <dgm:t>
        <a:bodyPr/>
        <a:lstStyle/>
        <a:p>
          <a:endParaRPr lang="en-US"/>
        </a:p>
      </dgm:t>
    </dgm:pt>
    <dgm:pt modelId="{09038011-B223-40DD-A91E-040D1155F535}" type="pres">
      <dgm:prSet presAssocID="{B4E87EC1-4BEB-4929-9744-820268BC8DC4}" presName="sp" presStyleCnt="0"/>
      <dgm:spPr/>
      <dgm:t>
        <a:bodyPr/>
        <a:lstStyle/>
        <a:p>
          <a:endParaRPr lang="en-US"/>
        </a:p>
      </dgm:t>
    </dgm:pt>
    <dgm:pt modelId="{F8D0BDAA-0F20-4408-81B3-F603B9B447F2}" type="pres">
      <dgm:prSet presAssocID="{65967958-444C-4FD9-9207-79A9BF62AEE5}" presName="linNode" presStyleCnt="0"/>
      <dgm:spPr/>
      <dgm:t>
        <a:bodyPr/>
        <a:lstStyle/>
        <a:p>
          <a:endParaRPr lang="en-US"/>
        </a:p>
      </dgm:t>
    </dgm:pt>
    <dgm:pt modelId="{208D5716-72A4-4E8C-AA10-2D05FF6061C1}" type="pres">
      <dgm:prSet presAssocID="{65967958-444C-4FD9-9207-79A9BF62AEE5}" presName="parentText" presStyleLbl="node1" presStyleIdx="2" presStyleCnt="5">
        <dgm:presLayoutVars>
          <dgm:chMax val="1"/>
          <dgm:bulletEnabled val="1"/>
        </dgm:presLayoutVars>
      </dgm:prSet>
      <dgm:spPr>
        <a:prstGeom prst="roundRect">
          <a:avLst/>
        </a:prstGeom>
      </dgm:spPr>
      <dgm:t>
        <a:bodyPr/>
        <a:lstStyle/>
        <a:p>
          <a:endParaRPr lang="en-US"/>
        </a:p>
      </dgm:t>
    </dgm:pt>
    <dgm:pt modelId="{8A8EA9FA-73CC-44AE-84A9-CB5D5B87698F}" type="pres">
      <dgm:prSet presAssocID="{1991530D-A670-4BED-9B2B-E3A988BD5D8E}" presName="sp" presStyleCnt="0"/>
      <dgm:spPr/>
      <dgm:t>
        <a:bodyPr/>
        <a:lstStyle/>
        <a:p>
          <a:endParaRPr lang="en-US"/>
        </a:p>
      </dgm:t>
    </dgm:pt>
    <dgm:pt modelId="{47BC6291-C0EE-4117-B3D3-008247C9CF08}" type="pres">
      <dgm:prSet presAssocID="{49639C7E-8517-4DAD-8FCA-583B4A9B7B26}" presName="linNode" presStyleCnt="0"/>
      <dgm:spPr/>
      <dgm:t>
        <a:bodyPr/>
        <a:lstStyle/>
        <a:p>
          <a:endParaRPr lang="en-US"/>
        </a:p>
      </dgm:t>
    </dgm:pt>
    <dgm:pt modelId="{03A99E74-1484-492E-AD97-2FB8D0E1E23D}" type="pres">
      <dgm:prSet presAssocID="{49639C7E-8517-4DAD-8FCA-583B4A9B7B26}" presName="parentText" presStyleLbl="node1" presStyleIdx="3" presStyleCnt="5">
        <dgm:presLayoutVars>
          <dgm:chMax val="1"/>
          <dgm:bulletEnabled val="1"/>
        </dgm:presLayoutVars>
      </dgm:prSet>
      <dgm:spPr>
        <a:prstGeom prst="roundRect">
          <a:avLst/>
        </a:prstGeom>
      </dgm:spPr>
      <dgm:t>
        <a:bodyPr/>
        <a:lstStyle/>
        <a:p>
          <a:endParaRPr lang="en-US"/>
        </a:p>
      </dgm:t>
    </dgm:pt>
    <dgm:pt modelId="{F4C13452-6451-49F2-B332-555E6FBE5B07}" type="pres">
      <dgm:prSet presAssocID="{186D32CB-DB50-4E09-980D-E9BA68B184A1}" presName="sp" presStyleCnt="0"/>
      <dgm:spPr/>
      <dgm:t>
        <a:bodyPr/>
        <a:lstStyle/>
        <a:p>
          <a:endParaRPr lang="en-US"/>
        </a:p>
      </dgm:t>
    </dgm:pt>
    <dgm:pt modelId="{65FA8F71-3791-4163-9ED6-6C398FB05137}" type="pres">
      <dgm:prSet presAssocID="{01BF908E-02C7-40CA-BA74-F32BAB93950B}" presName="linNode" presStyleCnt="0"/>
      <dgm:spPr/>
      <dgm:t>
        <a:bodyPr/>
        <a:lstStyle/>
        <a:p>
          <a:endParaRPr lang="en-US"/>
        </a:p>
      </dgm:t>
    </dgm:pt>
    <dgm:pt modelId="{4EA5D97E-6E17-4B1D-A407-6FF3B9EAF324}" type="pres">
      <dgm:prSet presAssocID="{01BF908E-02C7-40CA-BA74-F32BAB93950B}" presName="parentText" presStyleLbl="node1" presStyleIdx="4" presStyleCnt="5">
        <dgm:presLayoutVars>
          <dgm:chMax val="1"/>
          <dgm:bulletEnabled val="1"/>
        </dgm:presLayoutVars>
      </dgm:prSet>
      <dgm:spPr>
        <a:prstGeom prst="roundRect">
          <a:avLst/>
        </a:prstGeom>
      </dgm:spPr>
      <dgm:t>
        <a:bodyPr/>
        <a:lstStyle/>
        <a:p>
          <a:endParaRPr lang="en-IN"/>
        </a:p>
      </dgm:t>
    </dgm:pt>
  </dgm:ptLst>
  <dgm:cxnLst>
    <dgm:cxn modelId="{49E98DD5-BD96-4D1F-96D7-39827B8163F0}" type="presOf" srcId="{65967958-444C-4FD9-9207-79A9BF62AEE5}" destId="{208D5716-72A4-4E8C-AA10-2D05FF6061C1}" srcOrd="0" destOrd="0" presId="urn:microsoft.com/office/officeart/2005/8/layout/vList5"/>
    <dgm:cxn modelId="{9434E71E-B7BC-4DB3-86CD-54BE8F6A0A72}" type="presOf" srcId="{08C411DB-51D2-41EC-BFAB-1654DB6A26D8}" destId="{8A0B45AC-74FC-486E-A0B3-6F4B4A03299A}" srcOrd="0" destOrd="0" presId="urn:microsoft.com/office/officeart/2005/8/layout/vList5"/>
    <dgm:cxn modelId="{7A1F9AA1-D1D7-487C-8644-37B386B54C8B}" srcId="{42A9245D-5615-453C-B0A1-7427A058349A}" destId="{01BF908E-02C7-40CA-BA74-F32BAB93950B}" srcOrd="4" destOrd="0" parTransId="{47324FA2-2209-481A-80C1-929D59A76A95}" sibTransId="{244DB29C-F984-4466-ABBE-CFCEE0BFAE2C}"/>
    <dgm:cxn modelId="{BF1DB491-1E1B-4976-9959-C64BF150E656}" srcId="{42A9245D-5615-453C-B0A1-7427A058349A}" destId="{65967958-444C-4FD9-9207-79A9BF62AEE5}" srcOrd="2" destOrd="0" parTransId="{59954FD2-A5E7-4C8A-ADE5-C8B23F675C27}" sibTransId="{1991530D-A670-4BED-9B2B-E3A988BD5D8E}"/>
    <dgm:cxn modelId="{978E8E4D-A474-40C5-8E48-BF541DB223AB}" type="presOf" srcId="{01BF908E-02C7-40CA-BA74-F32BAB93950B}" destId="{4EA5D97E-6E17-4B1D-A407-6FF3B9EAF324}" srcOrd="0" destOrd="0" presId="urn:microsoft.com/office/officeart/2005/8/layout/vList5"/>
    <dgm:cxn modelId="{BE7043A9-6E46-461E-8EB8-73EC5027548A}" srcId="{42A9245D-5615-453C-B0A1-7427A058349A}" destId="{49639C7E-8517-4DAD-8FCA-583B4A9B7B26}" srcOrd="3" destOrd="0" parTransId="{0A3D6A6E-E59D-4489-B54F-473E50AA67EF}" sibTransId="{186D32CB-DB50-4E09-980D-E9BA68B184A1}"/>
    <dgm:cxn modelId="{E66EDBAD-20E2-4916-B88A-003B38410476}" type="presOf" srcId="{49639C7E-8517-4DAD-8FCA-583B4A9B7B26}" destId="{03A99E74-1484-492E-AD97-2FB8D0E1E23D}" srcOrd="0" destOrd="0" presId="urn:microsoft.com/office/officeart/2005/8/layout/vList5"/>
    <dgm:cxn modelId="{4B0942F8-8788-44BD-8B0F-BF4C2D4ACA9F}" type="presOf" srcId="{72C63388-A543-4178-A9F9-FC5161459861}" destId="{5B8D2D57-1157-49AC-826E-51DD9DBBC915}" srcOrd="0" destOrd="0" presId="urn:microsoft.com/office/officeart/2005/8/layout/vList5"/>
    <dgm:cxn modelId="{389A161C-5B2A-4E83-8EB1-8D85D32E2CF1}" srcId="{42A9245D-5615-453C-B0A1-7427A058349A}" destId="{08C411DB-51D2-41EC-BFAB-1654DB6A26D8}" srcOrd="1" destOrd="0" parTransId="{996DA5C6-2D38-4ED5-BE55-AEC75822FE80}" sibTransId="{B4E87EC1-4BEB-4929-9744-820268BC8DC4}"/>
    <dgm:cxn modelId="{964B67D3-A369-433C-B85D-E0479C0879A6}" type="presOf" srcId="{42A9245D-5615-453C-B0A1-7427A058349A}" destId="{23EE908A-928C-4963-B6B6-97ACB63DCA5B}" srcOrd="0" destOrd="0" presId="urn:microsoft.com/office/officeart/2005/8/layout/vList5"/>
    <dgm:cxn modelId="{D45C7C15-EFDE-4B19-A797-4F3910F74849}" srcId="{42A9245D-5615-453C-B0A1-7427A058349A}" destId="{72C63388-A543-4178-A9F9-FC5161459861}" srcOrd="0" destOrd="0" parTransId="{E3A84B8E-1429-47D9-8C81-F1895E3BCF26}" sibTransId="{2D655D10-B10A-4367-A795-3122A174B077}"/>
    <dgm:cxn modelId="{7EE4676A-3934-4BD1-829E-E1A37804B846}" type="presParOf" srcId="{23EE908A-928C-4963-B6B6-97ACB63DCA5B}" destId="{78C0C816-1F9E-450B-A282-0CDE567644C9}" srcOrd="0" destOrd="0" presId="urn:microsoft.com/office/officeart/2005/8/layout/vList5"/>
    <dgm:cxn modelId="{6AFAA546-4F1C-4E58-88D6-F1582B71E133}" type="presParOf" srcId="{78C0C816-1F9E-450B-A282-0CDE567644C9}" destId="{5B8D2D57-1157-49AC-826E-51DD9DBBC915}" srcOrd="0" destOrd="0" presId="urn:microsoft.com/office/officeart/2005/8/layout/vList5"/>
    <dgm:cxn modelId="{1FB97582-A448-4770-A50F-6447D54C6F28}" type="presParOf" srcId="{23EE908A-928C-4963-B6B6-97ACB63DCA5B}" destId="{68DE2F0B-2A75-44C3-A5FC-4F95C19F8B8E}" srcOrd="1" destOrd="0" presId="urn:microsoft.com/office/officeart/2005/8/layout/vList5"/>
    <dgm:cxn modelId="{88422D96-0503-4C2A-BAF8-BD96432F5042}" type="presParOf" srcId="{23EE908A-928C-4963-B6B6-97ACB63DCA5B}" destId="{953B6D4C-0929-40DE-A7FB-9DE336294388}" srcOrd="2" destOrd="0" presId="urn:microsoft.com/office/officeart/2005/8/layout/vList5"/>
    <dgm:cxn modelId="{86E12D23-5551-42D4-87EC-F958D60DF57F}" type="presParOf" srcId="{953B6D4C-0929-40DE-A7FB-9DE336294388}" destId="{8A0B45AC-74FC-486E-A0B3-6F4B4A03299A}" srcOrd="0" destOrd="0" presId="urn:microsoft.com/office/officeart/2005/8/layout/vList5"/>
    <dgm:cxn modelId="{2931960E-3BC4-412D-BDC3-179D042F18D9}" type="presParOf" srcId="{23EE908A-928C-4963-B6B6-97ACB63DCA5B}" destId="{09038011-B223-40DD-A91E-040D1155F535}" srcOrd="3" destOrd="0" presId="urn:microsoft.com/office/officeart/2005/8/layout/vList5"/>
    <dgm:cxn modelId="{F27F02F7-9E89-4CCF-AAF7-D9840A4CB313}" type="presParOf" srcId="{23EE908A-928C-4963-B6B6-97ACB63DCA5B}" destId="{F8D0BDAA-0F20-4408-81B3-F603B9B447F2}" srcOrd="4" destOrd="0" presId="urn:microsoft.com/office/officeart/2005/8/layout/vList5"/>
    <dgm:cxn modelId="{F5B58D2C-E9C7-498B-9E86-CBFD87893137}" type="presParOf" srcId="{F8D0BDAA-0F20-4408-81B3-F603B9B447F2}" destId="{208D5716-72A4-4E8C-AA10-2D05FF6061C1}" srcOrd="0" destOrd="0" presId="urn:microsoft.com/office/officeart/2005/8/layout/vList5"/>
    <dgm:cxn modelId="{EBC635E8-8BFD-4211-92DE-082F757D2CD0}" type="presParOf" srcId="{23EE908A-928C-4963-B6B6-97ACB63DCA5B}" destId="{8A8EA9FA-73CC-44AE-84A9-CB5D5B87698F}" srcOrd="5" destOrd="0" presId="urn:microsoft.com/office/officeart/2005/8/layout/vList5"/>
    <dgm:cxn modelId="{9E7191F7-C5C0-4EC9-B076-887A91D40274}" type="presParOf" srcId="{23EE908A-928C-4963-B6B6-97ACB63DCA5B}" destId="{47BC6291-C0EE-4117-B3D3-008247C9CF08}" srcOrd="6" destOrd="0" presId="urn:microsoft.com/office/officeart/2005/8/layout/vList5"/>
    <dgm:cxn modelId="{333BEE6E-FA48-4360-B3AC-6FC0273878CC}" type="presParOf" srcId="{47BC6291-C0EE-4117-B3D3-008247C9CF08}" destId="{03A99E74-1484-492E-AD97-2FB8D0E1E23D}" srcOrd="0" destOrd="0" presId="urn:microsoft.com/office/officeart/2005/8/layout/vList5"/>
    <dgm:cxn modelId="{D1A68476-EF2B-436A-9803-C5A65D4E41B7}" type="presParOf" srcId="{23EE908A-928C-4963-B6B6-97ACB63DCA5B}" destId="{F4C13452-6451-49F2-B332-555E6FBE5B07}" srcOrd="7" destOrd="0" presId="urn:microsoft.com/office/officeart/2005/8/layout/vList5"/>
    <dgm:cxn modelId="{ED681F04-B2F7-4509-B10B-DEF730B3CE0D}" type="presParOf" srcId="{23EE908A-928C-4963-B6B6-97ACB63DCA5B}" destId="{65FA8F71-3791-4163-9ED6-6C398FB05137}" srcOrd="8" destOrd="0" presId="urn:microsoft.com/office/officeart/2005/8/layout/vList5"/>
    <dgm:cxn modelId="{073F2761-0481-4E3B-9AD9-0F41607BCD18}" type="presParOf" srcId="{65FA8F71-3791-4163-9ED6-6C398FB05137}" destId="{4EA5D97E-6E17-4B1D-A407-6FF3B9EAF324}"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D2D57-1157-49AC-826E-51DD9DBBC915}">
      <dsp:nvSpPr>
        <dsp:cNvPr id="0" name=""/>
        <dsp:cNvSpPr/>
      </dsp:nvSpPr>
      <dsp:spPr>
        <a:xfrm>
          <a:off x="1803187" y="1234"/>
          <a:ext cx="2028585" cy="53958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dirty="0" smtClean="0">
              <a:latin typeface="Calibri"/>
              <a:ea typeface="+mn-ea"/>
              <a:cs typeface="+mn-cs"/>
            </a:rPr>
            <a:t>Resource Manager</a:t>
          </a:r>
          <a:endParaRPr lang="en-IN" sz="1500" kern="1200" dirty="0">
            <a:latin typeface="Calibri"/>
            <a:ea typeface="+mn-ea"/>
            <a:cs typeface="+mn-cs"/>
          </a:endParaRPr>
        </a:p>
      </dsp:txBody>
      <dsp:txXfrm>
        <a:off x="1829527" y="27574"/>
        <a:ext cx="1975905" cy="486905"/>
      </dsp:txXfrm>
    </dsp:sp>
    <dsp:sp modelId="{50E0BCD3-EB0B-4EBF-BC82-161A1CC8C331}">
      <dsp:nvSpPr>
        <dsp:cNvPr id="0" name=""/>
        <dsp:cNvSpPr/>
      </dsp:nvSpPr>
      <dsp:spPr>
        <a:xfrm>
          <a:off x="1803187" y="567798"/>
          <a:ext cx="2028585" cy="53958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Media Control Platform</a:t>
          </a:r>
          <a:endParaRPr lang="en-IN" sz="1500" b="1" kern="1200" dirty="0" smtClean="0">
            <a:latin typeface="Calibri"/>
            <a:ea typeface="+mn-ea"/>
            <a:cs typeface="+mn-cs"/>
          </a:endParaRPr>
        </a:p>
      </dsp:txBody>
      <dsp:txXfrm>
        <a:off x="1829527" y="594138"/>
        <a:ext cx="1975905" cy="486905"/>
      </dsp:txXfrm>
    </dsp:sp>
    <dsp:sp modelId="{BA765037-E811-4C1C-A0B5-0C721D2D596E}">
      <dsp:nvSpPr>
        <dsp:cNvPr id="0" name=""/>
        <dsp:cNvSpPr/>
      </dsp:nvSpPr>
      <dsp:spPr>
        <a:xfrm>
          <a:off x="1803187" y="1134362"/>
          <a:ext cx="2028585" cy="53958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Reporting Server</a:t>
          </a:r>
          <a:endParaRPr lang="en-IN" sz="1500" b="1" kern="1200" dirty="0" smtClean="0">
            <a:latin typeface="Calibri"/>
            <a:ea typeface="+mn-ea"/>
            <a:cs typeface="+mn-cs"/>
          </a:endParaRPr>
        </a:p>
      </dsp:txBody>
      <dsp:txXfrm>
        <a:off x="1829527" y="1160702"/>
        <a:ext cx="1975905" cy="486905"/>
      </dsp:txXfrm>
    </dsp:sp>
    <dsp:sp modelId="{FF85AA33-E5F4-47BD-8EF0-1EE3A6DB8F09}">
      <dsp:nvSpPr>
        <dsp:cNvPr id="0" name=""/>
        <dsp:cNvSpPr/>
      </dsp:nvSpPr>
      <dsp:spPr>
        <a:xfrm>
          <a:off x="1803187" y="1700927"/>
          <a:ext cx="2028585" cy="53958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MRCP Proxy</a:t>
          </a:r>
          <a:endParaRPr lang="en-IN" sz="1500" b="1" kern="1200" dirty="0" smtClean="0">
            <a:latin typeface="Calibri"/>
            <a:ea typeface="+mn-ea"/>
            <a:cs typeface="+mn-cs"/>
          </a:endParaRPr>
        </a:p>
      </dsp:txBody>
      <dsp:txXfrm>
        <a:off x="1829527" y="1727267"/>
        <a:ext cx="1975905" cy="486905"/>
      </dsp:txXfrm>
    </dsp:sp>
    <dsp:sp modelId="{05176173-45C8-4A72-B3BD-695EFDC29FB1}">
      <dsp:nvSpPr>
        <dsp:cNvPr id="0" name=""/>
        <dsp:cNvSpPr/>
      </dsp:nvSpPr>
      <dsp:spPr>
        <a:xfrm>
          <a:off x="1803187" y="2267491"/>
          <a:ext cx="2028585" cy="53958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Call Control Platform</a:t>
          </a:r>
          <a:endParaRPr lang="en-IN" sz="1500" b="1" kern="1200" dirty="0" smtClean="0">
            <a:latin typeface="Calibri"/>
            <a:ea typeface="+mn-ea"/>
            <a:cs typeface="+mn-cs"/>
          </a:endParaRPr>
        </a:p>
      </dsp:txBody>
      <dsp:txXfrm>
        <a:off x="1829527" y="2293831"/>
        <a:ext cx="1975905" cy="486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D2D57-1157-49AC-826E-51DD9DBBC915}">
      <dsp:nvSpPr>
        <dsp:cNvPr id="0" name=""/>
        <dsp:cNvSpPr/>
      </dsp:nvSpPr>
      <dsp:spPr>
        <a:xfrm>
          <a:off x="1854763" y="1240"/>
          <a:ext cx="2086608" cy="54245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CTI Connector</a:t>
          </a:r>
          <a:endParaRPr lang="en-IN" sz="1500" kern="1200" dirty="0">
            <a:latin typeface="Calibri"/>
            <a:ea typeface="+mn-ea"/>
            <a:cs typeface="+mn-cs"/>
          </a:endParaRPr>
        </a:p>
      </dsp:txBody>
      <dsp:txXfrm>
        <a:off x="1881244" y="27721"/>
        <a:ext cx="2033646" cy="489495"/>
      </dsp:txXfrm>
    </dsp:sp>
    <dsp:sp modelId="{8A0B45AC-74FC-486E-A0B3-6F4B4A03299A}">
      <dsp:nvSpPr>
        <dsp:cNvPr id="0" name=""/>
        <dsp:cNvSpPr/>
      </dsp:nvSpPr>
      <dsp:spPr>
        <a:xfrm>
          <a:off x="1854763" y="570821"/>
          <a:ext cx="2086608" cy="54245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Supplementary Services Gateway</a:t>
          </a:r>
          <a:endParaRPr lang="en-IN" sz="1500" b="1" kern="1200" dirty="0" smtClean="0">
            <a:latin typeface="Calibri"/>
            <a:ea typeface="+mn-ea"/>
            <a:cs typeface="+mn-cs"/>
          </a:endParaRPr>
        </a:p>
      </dsp:txBody>
      <dsp:txXfrm>
        <a:off x="1881244" y="597302"/>
        <a:ext cx="2033646" cy="489495"/>
      </dsp:txXfrm>
    </dsp:sp>
    <dsp:sp modelId="{208D5716-72A4-4E8C-AA10-2D05FF6061C1}">
      <dsp:nvSpPr>
        <dsp:cNvPr id="0" name=""/>
        <dsp:cNvSpPr/>
      </dsp:nvSpPr>
      <dsp:spPr>
        <a:xfrm>
          <a:off x="1854763" y="1140401"/>
          <a:ext cx="2086608" cy="54245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PSTN Connector</a:t>
          </a:r>
          <a:endParaRPr lang="en-IN" sz="1500" b="1" kern="1200" dirty="0" smtClean="0">
            <a:latin typeface="Calibri"/>
            <a:ea typeface="+mn-ea"/>
            <a:cs typeface="+mn-cs"/>
          </a:endParaRPr>
        </a:p>
      </dsp:txBody>
      <dsp:txXfrm>
        <a:off x="1881244" y="1166882"/>
        <a:ext cx="2033646" cy="489495"/>
      </dsp:txXfrm>
    </dsp:sp>
    <dsp:sp modelId="{03A99E74-1484-492E-AD97-2FB8D0E1E23D}">
      <dsp:nvSpPr>
        <dsp:cNvPr id="0" name=""/>
        <dsp:cNvSpPr/>
      </dsp:nvSpPr>
      <dsp:spPr>
        <a:xfrm>
          <a:off x="1854763" y="1709982"/>
          <a:ext cx="2086608" cy="54245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SQUID PROXY</a:t>
          </a:r>
          <a:endParaRPr lang="en-IN" sz="1500" b="1" kern="1200" dirty="0" smtClean="0">
            <a:latin typeface="Calibri"/>
            <a:ea typeface="+mn-ea"/>
            <a:cs typeface="+mn-cs"/>
          </a:endParaRPr>
        </a:p>
      </dsp:txBody>
      <dsp:txXfrm>
        <a:off x="1881244" y="1736463"/>
        <a:ext cx="2033646" cy="489495"/>
      </dsp:txXfrm>
    </dsp:sp>
    <dsp:sp modelId="{4EA5D97E-6E17-4B1D-A407-6FF3B9EAF324}">
      <dsp:nvSpPr>
        <dsp:cNvPr id="0" name=""/>
        <dsp:cNvSpPr/>
      </dsp:nvSpPr>
      <dsp:spPr>
        <a:xfrm>
          <a:off x="1854763" y="2279562"/>
          <a:ext cx="2086608" cy="542457"/>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latin typeface="Calibri"/>
              <a:ea typeface="+mn-ea"/>
              <a:cs typeface="+mn-cs"/>
            </a:rPr>
            <a:t>Policy Server</a:t>
          </a:r>
          <a:endParaRPr lang="en-IN" sz="1500" b="1" kern="1200" dirty="0" smtClean="0">
            <a:latin typeface="Calibri"/>
            <a:ea typeface="+mn-ea"/>
            <a:cs typeface="+mn-cs"/>
          </a:endParaRPr>
        </a:p>
      </dsp:txBody>
      <dsp:txXfrm>
        <a:off x="1881244" y="2306043"/>
        <a:ext cx="2033646" cy="4894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defRPr>
            </a:lvl1pPr>
          </a:lstStyle>
          <a:p>
            <a:pPr>
              <a:defRPr/>
            </a:pPr>
            <a:fld id="{167863CB-2940-4424-9126-414F1E984198}" type="slidenum">
              <a:rPr lang="en-US"/>
              <a:pPr>
                <a:defRPr/>
              </a:pPr>
              <a:t>‹#›</a:t>
            </a:fld>
            <a:endParaRPr lang="en-US" dirty="0"/>
          </a:p>
        </p:txBody>
      </p:sp>
    </p:spTree>
    <p:extLst>
      <p:ext uri="{BB962C8B-B14F-4D97-AF65-F5344CB8AC3E}">
        <p14:creationId xmlns:p14="http://schemas.microsoft.com/office/powerpoint/2010/main" val="35108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defRPr>
            </a:lvl1pPr>
          </a:lstStyle>
          <a:p>
            <a:pPr>
              <a:defRPr/>
            </a:pPr>
            <a:fld id="{69510F53-A73E-413B-8744-FDEC7818771B}" type="slidenum">
              <a:rPr lang="en-US"/>
              <a:pPr>
                <a:defRPr/>
              </a:pPr>
              <a:t>‹#›</a:t>
            </a:fld>
            <a:endParaRPr lang="en-US" dirty="0"/>
          </a:p>
        </p:txBody>
      </p:sp>
    </p:spTree>
    <p:extLst>
      <p:ext uri="{BB962C8B-B14F-4D97-AF65-F5344CB8AC3E}">
        <p14:creationId xmlns:p14="http://schemas.microsoft.com/office/powerpoint/2010/main" val="3816659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1pPr>
            <a:lvl2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2pPr>
            <a:lvl3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3pPr>
            <a:lvl4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4pPr>
            <a:lvl5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9pPr>
          </a:lstStyle>
          <a:p>
            <a:pPr eaLnBrk="1"/>
            <a:fld id="{C9557863-9428-433B-ACC4-1245FA1B9D94}" type="slidenum">
              <a:rPr lang="en-US">
                <a:solidFill>
                  <a:srgbClr val="000000"/>
                </a:solidFill>
                <a:latin typeface="Times New Roman" pitchFamily="18" charset="0"/>
              </a:rPr>
              <a:pPr eaLnBrk="1"/>
              <a:t>1</a:t>
            </a:fld>
            <a:endParaRPr lang="en-US">
              <a:solidFill>
                <a:srgbClr val="000000"/>
              </a:solidFill>
              <a:latin typeface="Times New Roman" pitchFamily="18" charset="0"/>
            </a:endParaRPr>
          </a:p>
        </p:txBody>
      </p:sp>
      <p:sp>
        <p:nvSpPr>
          <p:cNvPr id="40963"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40964" name="Rectangle 2"/>
          <p:cNvSpPr>
            <a:spLocks noGrp="1" noChangeArrowheads="1"/>
          </p:cNvSpPr>
          <p:nvPr>
            <p:ph type="body" idx="1"/>
          </p:nvPr>
        </p:nvSpPr>
        <p:spPr>
          <a:xfrm>
            <a:off x="686360" y="4342535"/>
            <a:ext cx="5486681" cy="41145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1pPr>
            <a:lvl2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2pPr>
            <a:lvl3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3pPr>
            <a:lvl4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4pPr>
            <a:lvl5pPr eaLnBrk="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649628" algn="l"/>
                <a:tab pos="1299256" algn="l"/>
                <a:tab pos="1948884" algn="l"/>
                <a:tab pos="2598511" algn="l"/>
              </a:tabLst>
              <a:defRPr>
                <a:solidFill>
                  <a:schemeClr val="bg1"/>
                </a:solidFill>
                <a:latin typeface="Arial" charset="0"/>
                <a:ea typeface="Lucida Sans Unicode" pitchFamily="34" charset="0"/>
                <a:cs typeface="Lucida Sans Unicode" pitchFamily="34" charset="0"/>
              </a:defRPr>
            </a:lvl9pPr>
          </a:lstStyle>
          <a:p>
            <a:pPr eaLnBrk="1"/>
            <a:fld id="{6AF761F5-18DF-46A8-AF56-71C7A8C0D74C}" type="slidenum">
              <a:rPr lang="en-US" smtClean="0">
                <a:solidFill>
                  <a:srgbClr val="000000"/>
                </a:solidFill>
                <a:latin typeface="Times New Roman" pitchFamily="18" charset="0"/>
              </a:rPr>
              <a:pPr eaLnBrk="1"/>
              <a:t>15</a:t>
            </a:fld>
            <a:endParaRPr lang="en-US" smtClean="0">
              <a:solidFill>
                <a:srgbClr val="000000"/>
              </a:solidFill>
              <a:latin typeface="Times New Roman" pitchFamily="18" charset="0"/>
            </a:endParaRPr>
          </a:p>
        </p:txBody>
      </p:sp>
      <p:sp>
        <p:nvSpPr>
          <p:cNvPr id="58371" name="Rectangle 1"/>
          <p:cNvSpPr>
            <a:spLocks noGrp="1" noRot="1" noChangeAspect="1" noChangeArrowheads="1" noTextEdit="1"/>
          </p:cNvSpPr>
          <p:nvPr>
            <p:ph type="sldImg"/>
          </p:nvPr>
        </p:nvSpPr>
        <p:spPr>
          <a:xfrm>
            <a:off x="1144588" y="693738"/>
            <a:ext cx="4567237" cy="3427412"/>
          </a:xfrm>
          <a:solidFill>
            <a:srgbClr val="FFFFFF"/>
          </a:solidFill>
          <a:ln>
            <a:solidFill>
              <a:srgbClr val="000000"/>
            </a:solidFill>
            <a:miter lim="800000"/>
            <a:headEnd/>
            <a:tailEnd/>
          </a:ln>
        </p:spPr>
      </p:sp>
      <p:sp>
        <p:nvSpPr>
          <p:cNvPr id="58372" name="Rectangle 2"/>
          <p:cNvSpPr>
            <a:spLocks noGrp="1" noChangeArrowheads="1"/>
          </p:cNvSpPr>
          <p:nvPr>
            <p:ph type="body" idx="1"/>
          </p:nvPr>
        </p:nvSpPr>
        <p:spPr>
          <a:xfrm>
            <a:off x="686361" y="4342535"/>
            <a:ext cx="5485279" cy="41145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defRPr/>
            </a:pPr>
            <a:endParaRPr lang="en-US" altLang="en-US" sz="1000" b="0" dirty="0" smtClean="0">
              <a:solidFill>
                <a:schemeClr val="tx1"/>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4505870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264787B-4C8E-4C8F-B1A9-8F5FB11BF6A9}" type="slidenum">
              <a:rPr lang="en-US"/>
              <a:pPr>
                <a:defRPr/>
              </a:pPr>
              <a:t>‹#›</a:t>
            </a:fld>
            <a:endParaRPr lang="en-US" dirty="0"/>
          </a:p>
        </p:txBody>
      </p:sp>
    </p:spTree>
    <p:extLst>
      <p:ext uri="{BB962C8B-B14F-4D97-AF65-F5344CB8AC3E}">
        <p14:creationId xmlns:p14="http://schemas.microsoft.com/office/powerpoint/2010/main" val="16195601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9B380B6-A0BF-4125-A109-F8FCE61265B2}" type="slidenum">
              <a:rPr lang="en-US"/>
              <a:pPr>
                <a:defRPr/>
              </a:pPr>
              <a:t>‹#›</a:t>
            </a:fld>
            <a:endParaRPr lang="en-US" dirty="0"/>
          </a:p>
        </p:txBody>
      </p:sp>
    </p:spTree>
    <p:extLst>
      <p:ext uri="{BB962C8B-B14F-4D97-AF65-F5344CB8AC3E}">
        <p14:creationId xmlns:p14="http://schemas.microsoft.com/office/powerpoint/2010/main" val="3556642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or section divider - accent 1B">
    <p:spTree>
      <p:nvGrpSpPr>
        <p:cNvPr id="1" name=""/>
        <p:cNvGrpSpPr/>
        <p:nvPr/>
      </p:nvGrpSpPr>
      <p:grpSpPr>
        <a:xfrm>
          <a:off x="0" y="0"/>
          <a:ext cx="0" cy="0"/>
          <a:chOff x="0" y="0"/>
          <a:chExt cx="0" cy="0"/>
        </a:xfrm>
      </p:grpSpPr>
      <p:sp>
        <p:nvSpPr>
          <p:cNvPr id="13" name="Rectangle 12"/>
          <p:cNvSpPr/>
          <p:nvPr/>
        </p:nvSpPr>
        <p:spPr bwMode="auto">
          <a:xfrm>
            <a:off x="4495800" y="6412819"/>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9" y="3877273"/>
            <a:ext cx="4364412"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9" y="1187621"/>
            <a:ext cx="4364412" cy="2689656"/>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749" y="5905514"/>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solidFill>
                  <a:srgbClr val="FFFFFF"/>
                </a:solidFill>
              </a:rPr>
              <a:pPr algn="r"/>
              <a:t>‹#›</a:t>
            </a:fld>
            <a:endParaRPr lang="en-US" dirty="0">
              <a:solidFill>
                <a:srgbClr val="FFFFFF"/>
              </a:solidFill>
            </a:endParaRPr>
          </a:p>
        </p:txBody>
      </p:sp>
      <p:sp>
        <p:nvSpPr>
          <p:cNvPr id="8" name="Rectangle 7"/>
          <p:cNvSpPr/>
          <p:nvPr userDrawn="1"/>
        </p:nvSpPr>
        <p:spPr bwMode="auto">
          <a:xfrm>
            <a:off x="4495800" y="6412821"/>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Rectangle 9"/>
          <p:cNvSpPr/>
          <p:nvPr userDrawn="1"/>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6"/>
            <a:ext cx="1614062" cy="507305"/>
          </a:xfrm>
          <a:prstGeom prst="rect">
            <a:avLst/>
          </a:prstGeom>
        </p:spPr>
      </p:pic>
    </p:spTree>
    <p:extLst>
      <p:ext uri="{BB962C8B-B14F-4D97-AF65-F5344CB8AC3E}">
        <p14:creationId xmlns:p14="http://schemas.microsoft.com/office/powerpoint/2010/main" val="795639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11851762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9D3F8CC-B8AB-4FE6-A3AB-6E115B8670E4}" type="slidenum">
              <a:rPr lang="en-US"/>
              <a:pPr>
                <a:defRPr/>
              </a:pPr>
              <a:t>‹#›</a:t>
            </a:fld>
            <a:endParaRPr lang="en-US" dirty="0"/>
          </a:p>
        </p:txBody>
      </p:sp>
    </p:spTree>
    <p:extLst>
      <p:ext uri="{BB962C8B-B14F-4D97-AF65-F5344CB8AC3E}">
        <p14:creationId xmlns:p14="http://schemas.microsoft.com/office/powerpoint/2010/main" val="24966388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68C7A40C-4ACD-4E91-ABD5-28CB043BB139}" type="slidenum">
              <a:rPr lang="en-US"/>
              <a:pPr>
                <a:defRPr/>
              </a:pPr>
              <a:t>‹#›</a:t>
            </a:fld>
            <a:endParaRPr lang="en-US" dirty="0"/>
          </a:p>
        </p:txBody>
      </p:sp>
    </p:spTree>
    <p:extLst>
      <p:ext uri="{BB962C8B-B14F-4D97-AF65-F5344CB8AC3E}">
        <p14:creationId xmlns:p14="http://schemas.microsoft.com/office/powerpoint/2010/main" val="21813842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00A4347C-EAE9-4EEE-8686-159EFF6A8182}" type="slidenum">
              <a:rPr lang="en-US"/>
              <a:pPr>
                <a:defRPr/>
              </a:pPr>
              <a:t>‹#›</a:t>
            </a:fld>
            <a:endParaRPr lang="en-US" dirty="0"/>
          </a:p>
        </p:txBody>
      </p:sp>
    </p:spTree>
    <p:extLst>
      <p:ext uri="{BB962C8B-B14F-4D97-AF65-F5344CB8AC3E}">
        <p14:creationId xmlns:p14="http://schemas.microsoft.com/office/powerpoint/2010/main" val="18871806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B475C9BD-D2B1-4715-A80F-E4F82D10CCAC}" type="slidenum">
              <a:rPr lang="en-US"/>
              <a:pPr>
                <a:defRPr/>
              </a:pPr>
              <a:t>‹#›</a:t>
            </a:fld>
            <a:endParaRPr lang="en-US" dirty="0"/>
          </a:p>
        </p:txBody>
      </p:sp>
    </p:spTree>
    <p:extLst>
      <p:ext uri="{BB962C8B-B14F-4D97-AF65-F5344CB8AC3E}">
        <p14:creationId xmlns:p14="http://schemas.microsoft.com/office/powerpoint/2010/main" val="424801119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9DA09A52-DAD1-466E-8DA0-B37AA5234A2E}" type="slidenum">
              <a:rPr lang="en-US"/>
              <a:pPr>
                <a:defRPr/>
              </a:pPr>
              <a:t>‹#›</a:t>
            </a:fld>
            <a:endParaRPr lang="en-US" dirty="0"/>
          </a:p>
        </p:txBody>
      </p:sp>
    </p:spTree>
    <p:extLst>
      <p:ext uri="{BB962C8B-B14F-4D97-AF65-F5344CB8AC3E}">
        <p14:creationId xmlns:p14="http://schemas.microsoft.com/office/powerpoint/2010/main" val="347895932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45525903-4487-4577-AA0F-6076BA9402C9}" type="slidenum">
              <a:rPr lang="en-US"/>
              <a:pPr>
                <a:defRPr/>
              </a:pPr>
              <a:t>‹#›</a:t>
            </a:fld>
            <a:endParaRPr lang="en-US" dirty="0"/>
          </a:p>
        </p:txBody>
      </p:sp>
    </p:spTree>
    <p:extLst>
      <p:ext uri="{BB962C8B-B14F-4D97-AF65-F5344CB8AC3E}">
        <p14:creationId xmlns:p14="http://schemas.microsoft.com/office/powerpoint/2010/main" val="2355237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D3A5D02-977F-43E2-8DDA-F9BF6793F89A}" type="slidenum">
              <a:rPr lang="en-US"/>
              <a:pPr>
                <a:defRPr/>
              </a:pPr>
              <a:t>‹#›</a:t>
            </a:fld>
            <a:endParaRPr lang="en-US" dirty="0"/>
          </a:p>
        </p:txBody>
      </p:sp>
    </p:spTree>
    <p:extLst>
      <p:ext uri="{BB962C8B-B14F-4D97-AF65-F5344CB8AC3E}">
        <p14:creationId xmlns:p14="http://schemas.microsoft.com/office/powerpoint/2010/main" val="152122201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CB5D511-F277-434B-9838-FB1B14446DA9}" type="slidenum">
              <a:rPr lang="en-US"/>
              <a:pPr>
                <a:defRPr/>
              </a:pPr>
              <a:t>‹#›</a:t>
            </a:fld>
            <a:endParaRPr lang="en-US" dirty="0"/>
          </a:p>
        </p:txBody>
      </p:sp>
    </p:spTree>
    <p:extLst>
      <p:ext uri="{BB962C8B-B14F-4D97-AF65-F5344CB8AC3E}">
        <p14:creationId xmlns:p14="http://schemas.microsoft.com/office/powerpoint/2010/main" val="12733838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CD3DED4-4554-4C37-801A-447710A06486}" type="slidenum">
              <a:rPr lang="en-US"/>
              <a:pPr>
                <a:defRPr/>
              </a:pPr>
              <a:t>‹#›</a:t>
            </a:fld>
            <a:endParaRPr lang="en-US" dirty="0"/>
          </a:p>
        </p:txBody>
      </p:sp>
    </p:spTree>
    <p:extLst>
      <p:ext uri="{BB962C8B-B14F-4D97-AF65-F5344CB8AC3E}">
        <p14:creationId xmlns:p14="http://schemas.microsoft.com/office/powerpoint/2010/main" val="311787457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A8F3E58-B5AD-4DBA-83C1-492C0526F948}" type="slidenum">
              <a:rPr lang="en-US"/>
              <a:pPr>
                <a:defRPr/>
              </a:pPr>
              <a:t>‹#›</a:t>
            </a:fld>
            <a:endParaRPr lang="en-US" dirty="0"/>
          </a:p>
        </p:txBody>
      </p:sp>
    </p:spTree>
    <p:extLst>
      <p:ext uri="{BB962C8B-B14F-4D97-AF65-F5344CB8AC3E}">
        <p14:creationId xmlns:p14="http://schemas.microsoft.com/office/powerpoint/2010/main" val="1262074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1A8EA24-2FAB-4462-80F9-7F2FB646FC9E}" type="slidenum">
              <a:rPr lang="en-US"/>
              <a:pPr>
                <a:defRPr/>
              </a:pPr>
              <a:t>‹#›</a:t>
            </a:fld>
            <a:endParaRPr lang="en-US" dirty="0"/>
          </a:p>
        </p:txBody>
      </p:sp>
    </p:spTree>
    <p:extLst>
      <p:ext uri="{BB962C8B-B14F-4D97-AF65-F5344CB8AC3E}">
        <p14:creationId xmlns:p14="http://schemas.microsoft.com/office/powerpoint/2010/main" val="250391690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defRPr/>
            </a:pPr>
            <a:endParaRPr lang="en-US" altLang="en-US" dirty="0" smtClean="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72387047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1E0EFDF-666E-41BF-8D3D-6A41F4AB7267}" type="slidenum">
              <a:rPr lang="en-US"/>
              <a:pPr>
                <a:defRPr/>
              </a:pPr>
              <a:t>‹#›</a:t>
            </a:fld>
            <a:endParaRPr lang="en-US" dirty="0"/>
          </a:p>
        </p:txBody>
      </p:sp>
    </p:spTree>
    <p:extLst>
      <p:ext uri="{BB962C8B-B14F-4D97-AF65-F5344CB8AC3E}">
        <p14:creationId xmlns:p14="http://schemas.microsoft.com/office/powerpoint/2010/main" val="40969181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F90B3C8B-6344-4153-BFF1-DA7822583695}" type="slidenum">
              <a:rPr lang="en-US"/>
              <a:pPr>
                <a:defRPr/>
              </a:pPr>
              <a:t>‹#›</a:t>
            </a:fld>
            <a:endParaRPr lang="en-US" dirty="0"/>
          </a:p>
        </p:txBody>
      </p:sp>
    </p:spTree>
    <p:extLst>
      <p:ext uri="{BB962C8B-B14F-4D97-AF65-F5344CB8AC3E}">
        <p14:creationId xmlns:p14="http://schemas.microsoft.com/office/powerpoint/2010/main" val="112382780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9864BC47-A665-4A2E-84FC-506C8D320DF1}" type="slidenum">
              <a:rPr lang="en-US"/>
              <a:pPr>
                <a:defRPr/>
              </a:pPr>
              <a:t>‹#›</a:t>
            </a:fld>
            <a:endParaRPr lang="en-US" dirty="0"/>
          </a:p>
        </p:txBody>
      </p:sp>
    </p:spTree>
    <p:extLst>
      <p:ext uri="{BB962C8B-B14F-4D97-AF65-F5344CB8AC3E}">
        <p14:creationId xmlns:p14="http://schemas.microsoft.com/office/powerpoint/2010/main" val="219643262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0E42C16-578B-43D2-88CE-32A580C0D2E0}" type="slidenum">
              <a:rPr lang="en-US"/>
              <a:pPr>
                <a:defRPr/>
              </a:pPr>
              <a:t>‹#›</a:t>
            </a:fld>
            <a:endParaRPr lang="en-US" dirty="0"/>
          </a:p>
        </p:txBody>
      </p:sp>
    </p:spTree>
    <p:extLst>
      <p:ext uri="{BB962C8B-B14F-4D97-AF65-F5344CB8AC3E}">
        <p14:creationId xmlns:p14="http://schemas.microsoft.com/office/powerpoint/2010/main" val="33768345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3DAB80FD-0561-4EB0-BC84-4A0983627715}" type="slidenum">
              <a:rPr lang="en-US"/>
              <a:pPr>
                <a:defRPr/>
              </a:pPr>
              <a:t>‹#›</a:t>
            </a:fld>
            <a:endParaRPr lang="en-US" dirty="0"/>
          </a:p>
        </p:txBody>
      </p:sp>
    </p:spTree>
    <p:extLst>
      <p:ext uri="{BB962C8B-B14F-4D97-AF65-F5344CB8AC3E}">
        <p14:creationId xmlns:p14="http://schemas.microsoft.com/office/powerpoint/2010/main" val="30448923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220E141-E50E-458B-840F-8A1CA9447BC0}" type="slidenum">
              <a:rPr lang="en-US"/>
              <a:pPr>
                <a:defRPr/>
              </a:pPr>
              <a:t>‹#›</a:t>
            </a:fld>
            <a:endParaRPr lang="en-US" dirty="0"/>
          </a:p>
        </p:txBody>
      </p:sp>
    </p:spTree>
    <p:extLst>
      <p:ext uri="{BB962C8B-B14F-4D97-AF65-F5344CB8AC3E}">
        <p14:creationId xmlns:p14="http://schemas.microsoft.com/office/powerpoint/2010/main" val="346272921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50673B79-57E9-4F8B-BF1F-1C9E3ECC3055}" type="slidenum">
              <a:rPr lang="en-US"/>
              <a:pPr>
                <a:defRPr/>
              </a:pPr>
              <a:t>‹#›</a:t>
            </a:fld>
            <a:endParaRPr lang="en-US" dirty="0"/>
          </a:p>
        </p:txBody>
      </p:sp>
    </p:spTree>
    <p:extLst>
      <p:ext uri="{BB962C8B-B14F-4D97-AF65-F5344CB8AC3E}">
        <p14:creationId xmlns:p14="http://schemas.microsoft.com/office/powerpoint/2010/main" val="31906586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0ADFC73-28BC-47A9-ABA5-219BFA04552D}" type="slidenum">
              <a:rPr lang="en-US"/>
              <a:pPr>
                <a:defRPr/>
              </a:pPr>
              <a:t>‹#›</a:t>
            </a:fld>
            <a:endParaRPr lang="en-US" dirty="0"/>
          </a:p>
        </p:txBody>
      </p:sp>
    </p:spTree>
    <p:extLst>
      <p:ext uri="{BB962C8B-B14F-4D97-AF65-F5344CB8AC3E}">
        <p14:creationId xmlns:p14="http://schemas.microsoft.com/office/powerpoint/2010/main" val="97328915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EC4024D-1A06-45EB-9A19-6F51FC8BD1FC}" type="slidenum">
              <a:rPr lang="en-US"/>
              <a:pPr>
                <a:defRPr/>
              </a:pPr>
              <a:t>‹#›</a:t>
            </a:fld>
            <a:endParaRPr lang="en-US" dirty="0"/>
          </a:p>
        </p:txBody>
      </p:sp>
    </p:spTree>
    <p:extLst>
      <p:ext uri="{BB962C8B-B14F-4D97-AF65-F5344CB8AC3E}">
        <p14:creationId xmlns:p14="http://schemas.microsoft.com/office/powerpoint/2010/main" val="2540184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FB0F0FB-C6C4-4123-A113-C2FF04658B83}" type="slidenum">
              <a:rPr lang="en-US"/>
              <a:pPr>
                <a:defRPr/>
              </a:pPr>
              <a:t>‹#›</a:t>
            </a:fld>
            <a:endParaRPr lang="en-US" dirty="0"/>
          </a:p>
        </p:txBody>
      </p:sp>
    </p:spTree>
    <p:extLst>
      <p:ext uri="{BB962C8B-B14F-4D97-AF65-F5344CB8AC3E}">
        <p14:creationId xmlns:p14="http://schemas.microsoft.com/office/powerpoint/2010/main" val="215284015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8F1BE6F2-0904-411C-A2D0-628DAA6FA391}" type="slidenum">
              <a:rPr lang="en-US"/>
              <a:pPr>
                <a:defRPr/>
              </a:pPr>
              <a:t>‹#›</a:t>
            </a:fld>
            <a:endParaRPr lang="en-US" dirty="0"/>
          </a:p>
        </p:txBody>
      </p:sp>
    </p:spTree>
    <p:extLst>
      <p:ext uri="{BB962C8B-B14F-4D97-AF65-F5344CB8AC3E}">
        <p14:creationId xmlns:p14="http://schemas.microsoft.com/office/powerpoint/2010/main" val="3434092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353954649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BCA85F5-6B0D-40FE-9E7E-2BE7A9514406}" type="slidenum">
              <a:rPr lang="en-US"/>
              <a:pPr>
                <a:defRPr/>
              </a:pPr>
              <a:t>‹#›</a:t>
            </a:fld>
            <a:endParaRPr lang="en-US" dirty="0"/>
          </a:p>
        </p:txBody>
      </p:sp>
    </p:spTree>
    <p:extLst>
      <p:ext uri="{BB962C8B-B14F-4D97-AF65-F5344CB8AC3E}">
        <p14:creationId xmlns:p14="http://schemas.microsoft.com/office/powerpoint/2010/main" val="14491637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F0765FF9-6AA4-4037-9C7D-47D27160F1D2}" type="slidenum">
              <a:rPr lang="en-US"/>
              <a:pPr>
                <a:defRPr/>
              </a:pPr>
              <a:t>‹#›</a:t>
            </a:fld>
            <a:endParaRPr lang="en-US" dirty="0"/>
          </a:p>
        </p:txBody>
      </p:sp>
    </p:spTree>
    <p:extLst>
      <p:ext uri="{BB962C8B-B14F-4D97-AF65-F5344CB8AC3E}">
        <p14:creationId xmlns:p14="http://schemas.microsoft.com/office/powerpoint/2010/main" val="364472383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438762F8-B6F1-4774-87DE-FC5C7DC18B68}" type="slidenum">
              <a:rPr lang="en-US"/>
              <a:pPr>
                <a:defRPr/>
              </a:pPr>
              <a:t>‹#›</a:t>
            </a:fld>
            <a:endParaRPr lang="en-US" dirty="0"/>
          </a:p>
        </p:txBody>
      </p:sp>
    </p:spTree>
    <p:extLst>
      <p:ext uri="{BB962C8B-B14F-4D97-AF65-F5344CB8AC3E}">
        <p14:creationId xmlns:p14="http://schemas.microsoft.com/office/powerpoint/2010/main" val="31137435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B0791BCA-827E-440A-B779-F9935FED00BB}" type="slidenum">
              <a:rPr lang="en-US"/>
              <a:pPr>
                <a:defRPr/>
              </a:pPr>
              <a:t>‹#›</a:t>
            </a:fld>
            <a:endParaRPr lang="en-US" dirty="0"/>
          </a:p>
        </p:txBody>
      </p:sp>
    </p:spTree>
    <p:extLst>
      <p:ext uri="{BB962C8B-B14F-4D97-AF65-F5344CB8AC3E}">
        <p14:creationId xmlns:p14="http://schemas.microsoft.com/office/powerpoint/2010/main" val="36796322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672B24A-844F-41D0-A18A-F95E2784E9EA}" type="slidenum">
              <a:rPr lang="en-US"/>
              <a:pPr>
                <a:defRPr/>
              </a:pPr>
              <a:t>‹#›</a:t>
            </a:fld>
            <a:endParaRPr lang="en-US" dirty="0"/>
          </a:p>
        </p:txBody>
      </p:sp>
    </p:spTree>
    <p:extLst>
      <p:ext uri="{BB962C8B-B14F-4D97-AF65-F5344CB8AC3E}">
        <p14:creationId xmlns:p14="http://schemas.microsoft.com/office/powerpoint/2010/main" val="399853779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6D284D36-C56E-4B26-9BE2-11A118648237}" type="slidenum">
              <a:rPr lang="en-US"/>
              <a:pPr>
                <a:defRPr/>
              </a:pPr>
              <a:t>‹#›</a:t>
            </a:fld>
            <a:endParaRPr lang="en-US" dirty="0"/>
          </a:p>
        </p:txBody>
      </p:sp>
    </p:spTree>
    <p:extLst>
      <p:ext uri="{BB962C8B-B14F-4D97-AF65-F5344CB8AC3E}">
        <p14:creationId xmlns:p14="http://schemas.microsoft.com/office/powerpoint/2010/main" val="31738872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C9E2A40-1129-42E8-A85C-DD1697EF5F4B}" type="slidenum">
              <a:rPr lang="en-US"/>
              <a:pPr>
                <a:defRPr/>
              </a:pPr>
              <a:t>‹#›</a:t>
            </a:fld>
            <a:endParaRPr lang="en-US" dirty="0"/>
          </a:p>
        </p:txBody>
      </p:sp>
    </p:spTree>
    <p:extLst>
      <p:ext uri="{BB962C8B-B14F-4D97-AF65-F5344CB8AC3E}">
        <p14:creationId xmlns:p14="http://schemas.microsoft.com/office/powerpoint/2010/main" val="11914489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F4499AF-8F28-4069-82A8-72B0599193BD}" type="slidenum">
              <a:rPr lang="en-US"/>
              <a:pPr>
                <a:defRPr/>
              </a:pPr>
              <a:t>‹#›</a:t>
            </a:fld>
            <a:endParaRPr lang="en-US" dirty="0"/>
          </a:p>
        </p:txBody>
      </p:sp>
    </p:spTree>
    <p:extLst>
      <p:ext uri="{BB962C8B-B14F-4D97-AF65-F5344CB8AC3E}">
        <p14:creationId xmlns:p14="http://schemas.microsoft.com/office/powerpoint/2010/main" val="59002897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64F48AB3-DF4A-45FC-AE63-44808932B8B2}" type="slidenum">
              <a:rPr lang="en-US"/>
              <a:pPr>
                <a:defRPr/>
              </a:pPr>
              <a:t>‹#›</a:t>
            </a:fld>
            <a:endParaRPr lang="en-US" dirty="0"/>
          </a:p>
        </p:txBody>
      </p:sp>
    </p:spTree>
    <p:extLst>
      <p:ext uri="{BB962C8B-B14F-4D97-AF65-F5344CB8AC3E}">
        <p14:creationId xmlns:p14="http://schemas.microsoft.com/office/powerpoint/2010/main" val="207509463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AC07F87-EAB6-444F-A5E2-1682A00A2BB8}" type="slidenum">
              <a:rPr lang="en-US"/>
              <a:pPr>
                <a:defRPr/>
              </a:pPr>
              <a:t>‹#›</a:t>
            </a:fld>
            <a:endParaRPr lang="en-US" dirty="0"/>
          </a:p>
        </p:txBody>
      </p:sp>
    </p:spTree>
    <p:extLst>
      <p:ext uri="{BB962C8B-B14F-4D97-AF65-F5344CB8AC3E}">
        <p14:creationId xmlns:p14="http://schemas.microsoft.com/office/powerpoint/2010/main" val="16593322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8A63BDF1-901E-4F31-BB7C-2761A156A4E3}" type="slidenum">
              <a:rPr lang="en-US"/>
              <a:pPr>
                <a:defRPr/>
              </a:pPr>
              <a:t>‹#›</a:t>
            </a:fld>
            <a:endParaRPr lang="en-US" dirty="0"/>
          </a:p>
        </p:txBody>
      </p:sp>
    </p:spTree>
    <p:extLst>
      <p:ext uri="{BB962C8B-B14F-4D97-AF65-F5344CB8AC3E}">
        <p14:creationId xmlns:p14="http://schemas.microsoft.com/office/powerpoint/2010/main" val="226803246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A703EBD-E519-4C64-879D-83BF17768AFF}" type="slidenum">
              <a:rPr lang="en-US"/>
              <a:pPr>
                <a:defRPr/>
              </a:pPr>
              <a:t>‹#›</a:t>
            </a:fld>
            <a:endParaRPr lang="en-US" dirty="0"/>
          </a:p>
        </p:txBody>
      </p:sp>
    </p:spTree>
    <p:extLst>
      <p:ext uri="{BB962C8B-B14F-4D97-AF65-F5344CB8AC3E}">
        <p14:creationId xmlns:p14="http://schemas.microsoft.com/office/powerpoint/2010/main" val="20819171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16C5CDD-EBC2-4AE6-9870-535E0E0E538B}" type="slidenum">
              <a:rPr lang="en-US"/>
              <a:pPr>
                <a:defRPr/>
              </a:pPr>
              <a:t>‹#›</a:t>
            </a:fld>
            <a:endParaRPr lang="en-US" dirty="0"/>
          </a:p>
        </p:txBody>
      </p:sp>
    </p:spTree>
    <p:extLst>
      <p:ext uri="{BB962C8B-B14F-4D97-AF65-F5344CB8AC3E}">
        <p14:creationId xmlns:p14="http://schemas.microsoft.com/office/powerpoint/2010/main" val="35985132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134928-96C1-40FB-8D75-177E35592362}" type="slidenum">
              <a:rPr lang="en-US"/>
              <a:pPr>
                <a:defRPr/>
              </a:pPr>
              <a:t>‹#›</a:t>
            </a:fld>
            <a:endParaRPr lang="en-US" dirty="0"/>
          </a:p>
        </p:txBody>
      </p:sp>
    </p:spTree>
    <p:extLst>
      <p:ext uri="{BB962C8B-B14F-4D97-AF65-F5344CB8AC3E}">
        <p14:creationId xmlns:p14="http://schemas.microsoft.com/office/powerpoint/2010/main" val="1468985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AC14052-E863-4E94-910A-96B58201540F}" type="slidenum">
              <a:rPr lang="en-US"/>
              <a:pPr>
                <a:defRPr/>
              </a:pPr>
              <a:t>‹#›</a:t>
            </a:fld>
            <a:endParaRPr lang="en-US" dirty="0"/>
          </a:p>
        </p:txBody>
      </p:sp>
    </p:spTree>
    <p:extLst>
      <p:ext uri="{BB962C8B-B14F-4D97-AF65-F5344CB8AC3E}">
        <p14:creationId xmlns:p14="http://schemas.microsoft.com/office/powerpoint/2010/main" val="41473093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6EFF6AC-A998-4F55-B28D-8FDE253265E1}" type="slidenum">
              <a:rPr lang="en-US"/>
              <a:pPr>
                <a:defRPr/>
              </a:pPr>
              <a:t>‹#›</a:t>
            </a:fld>
            <a:endParaRPr lang="en-US" dirty="0"/>
          </a:p>
        </p:txBody>
      </p:sp>
    </p:spTree>
    <p:extLst>
      <p:ext uri="{BB962C8B-B14F-4D97-AF65-F5344CB8AC3E}">
        <p14:creationId xmlns:p14="http://schemas.microsoft.com/office/powerpoint/2010/main" val="33580264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98F4B90F-6316-48B6-B7A0-404EE5676593}" type="slidenum">
              <a:rPr lang="en-US"/>
              <a:pPr>
                <a:defRPr/>
              </a:pPr>
              <a:t>‹#›</a:t>
            </a:fld>
            <a:endParaRPr lang="en-US" dirty="0"/>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1031" name="Picture 12" descr="Optum_ColorBand-0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69"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73"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4277"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548DFE0-61C0-455E-AF41-2E94F864E132}" type="slidenum">
              <a:rPr lang="en-US"/>
              <a:pPr>
                <a:defRPr/>
              </a:pPr>
              <a:t>‹#›</a:t>
            </a:fld>
            <a:endParaRPr lang="en-US" dirty="0"/>
          </a:p>
        </p:txBody>
      </p:sp>
      <p:sp>
        <p:nvSpPr>
          <p:cNvPr id="2054"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2055"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2057"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70"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3733"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C0C738D0-9615-4902-9E25-B3CC8EE02084}" type="slidenum">
              <a:rPr lang="en-US"/>
              <a:pPr>
                <a:defRPr/>
              </a:pPr>
              <a:t>‹#›</a:t>
            </a:fld>
            <a:endParaRPr lang="en-US" dirty="0"/>
          </a:p>
        </p:txBody>
      </p:sp>
      <p:sp>
        <p:nvSpPr>
          <p:cNvPr id="3078"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3079"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3081"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71"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6805"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E99D7B8D-58D0-43A3-B00B-80437C2FC725}" type="slidenum">
              <a:rPr lang="en-US"/>
              <a:pPr>
                <a:defRPr/>
              </a:pPr>
              <a:t>‹#›</a:t>
            </a:fld>
            <a:endParaRPr lang="en-US" dirty="0"/>
          </a:p>
        </p:txBody>
      </p:sp>
      <p:sp>
        <p:nvSpPr>
          <p:cNvPr id="4102"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4103"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4105"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72"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6805"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rgbClr val="63666A"/>
                </a:solidFill>
              </a:defRPr>
            </a:lvl1pPr>
          </a:lstStyle>
          <a:p>
            <a:pPr>
              <a:defRPr/>
            </a:pPr>
            <a:fld id="{75621436-7D99-4863-BDA2-9AE09ADB910E}" type="slidenum">
              <a:rPr lang="en-US"/>
              <a:pPr>
                <a:defRPr/>
              </a:pPr>
              <a:t>‹#›</a:t>
            </a:fld>
            <a:endParaRPr lang="en-US" dirty="0"/>
          </a:p>
        </p:txBody>
      </p:sp>
      <p:sp>
        <p:nvSpPr>
          <p:cNvPr id="5126"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5127"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rgbClr val="63666A"/>
                </a:solidFill>
              </a:rPr>
              <a:t>Title of presentation goes here</a:t>
            </a:r>
          </a:p>
        </p:txBody>
      </p:sp>
      <p:sp>
        <p:nvSpPr>
          <p:cNvPr id="5129"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rgbClr val="63666A"/>
                </a:solidFill>
              </a:rPr>
              <a:t>Propriety and Confidential. Do not distribute.</a:t>
            </a:r>
          </a:p>
        </p:txBody>
      </p:sp>
    </p:spTree>
  </p:cSld>
  <p:clrMap bg1="lt1" tx1="dk1" bg2="lt2" tx2="dk2" accent1="accent1" accent2="accent2" accent3="accent3" accent4="accent4" accent5="accent5" accent6="accent6" hlink="hlink" folHlink="folHlink"/>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3352800" y="3048000"/>
            <a:ext cx="58658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algn="ctr" defTabSz="457200" eaLnBrk="1" fontAlgn="base" hangingPunct="0">
              <a:spcBef>
                <a:spcPct val="0"/>
              </a:spcBef>
              <a:spcAft>
                <a:spcPct val="0"/>
              </a:spcAft>
              <a:buSzPct val="100000"/>
            </a:pPr>
            <a:endParaRPr lang="en-US" sz="4800" b="1" i="1" dirty="0">
              <a:solidFill>
                <a:srgbClr val="FF0000"/>
              </a:solidFill>
              <a:latin typeface="Times New Roman" pitchFamily="18" charset="0"/>
            </a:endParaRPr>
          </a:p>
        </p:txBody>
      </p:sp>
      <p:sp>
        <p:nvSpPr>
          <p:cNvPr id="2" name="Title 1"/>
          <p:cNvSpPr>
            <a:spLocks noGrp="1"/>
          </p:cNvSpPr>
          <p:nvPr>
            <p:ph type="title"/>
          </p:nvPr>
        </p:nvSpPr>
        <p:spPr/>
        <p:txBody>
          <a:bodyPr/>
          <a:lstStyle/>
          <a:p>
            <a:r>
              <a:rPr lang="en-US" b="1" i="1" dirty="0">
                <a:solidFill>
                  <a:srgbClr val="FF0000"/>
                </a:solidFill>
                <a:latin typeface="Times New Roman" pitchFamily="18" charset="0"/>
              </a:rPr>
              <a:t>Genesys Voice Platform 8.x</a:t>
            </a:r>
            <a:br>
              <a:rPr lang="en-US" b="1" i="1" dirty="0">
                <a:solidFill>
                  <a:srgbClr val="FF0000"/>
                </a:solidFill>
                <a:latin typeface="Times New Roman" pitchFamily="18" charset="0"/>
              </a:rPr>
            </a:br>
            <a:endParaRPr lang="en-US" dirty="0"/>
          </a:p>
        </p:txBody>
      </p:sp>
    </p:spTree>
    <p:extLst>
      <p:ext uri="{BB962C8B-B14F-4D97-AF65-F5344CB8AC3E}">
        <p14:creationId xmlns:p14="http://schemas.microsoft.com/office/powerpoint/2010/main" val="1136031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10</a:t>
            </a:fld>
            <a:endParaRPr lang="en-US" dirty="0"/>
          </a:p>
        </p:txBody>
      </p:sp>
      <p:sp>
        <p:nvSpPr>
          <p:cNvPr id="3" name="Rectangle 2"/>
          <p:cNvSpPr/>
          <p:nvPr/>
        </p:nvSpPr>
        <p:spPr>
          <a:xfrm>
            <a:off x="451922" y="453478"/>
            <a:ext cx="1321195" cy="297004"/>
          </a:xfrm>
          <a:prstGeom prst="rect">
            <a:avLst/>
          </a:prstGeom>
        </p:spPr>
        <p:txBody>
          <a:bodyPr wrap="none">
            <a:spAutoFit/>
          </a:bodyPr>
          <a:lstStyle/>
          <a:p>
            <a:r>
              <a:rPr lang="en-US" dirty="0">
                <a:solidFill>
                  <a:schemeClr val="tx1"/>
                </a:solidFill>
              </a:rPr>
              <a:t>Policy Server</a:t>
            </a:r>
          </a:p>
        </p:txBody>
      </p:sp>
      <p:sp>
        <p:nvSpPr>
          <p:cNvPr id="4" name="TextBox 3"/>
          <p:cNvSpPr txBox="1"/>
          <p:nvPr/>
        </p:nvSpPr>
        <p:spPr>
          <a:xfrm>
            <a:off x="670033" y="1059180"/>
            <a:ext cx="7795787" cy="1934376"/>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tx1"/>
                </a:solidFill>
              </a:rPr>
              <a:t>The Policy Server component validates and resolves GVP-specific business rules (the policies that are enforced </a:t>
            </a:r>
            <a:r>
              <a:rPr lang="en-US" dirty="0" smtClean="0">
                <a:solidFill>
                  <a:schemeClr val="tx1"/>
                </a:solidFill>
              </a:rPr>
              <a:t>by the </a:t>
            </a:r>
            <a:r>
              <a:rPr lang="en-US" dirty="0">
                <a:solidFill>
                  <a:schemeClr val="tx1"/>
                </a:solidFill>
              </a:rPr>
              <a:t>Resource Manager) and provides this information to </a:t>
            </a:r>
            <a:r>
              <a:rPr lang="en-US" dirty="0" smtClean="0">
                <a:solidFill>
                  <a:schemeClr val="tx1"/>
                </a:solidFill>
              </a:rPr>
              <a:t>Genesys </a:t>
            </a:r>
            <a:r>
              <a:rPr lang="en-US" dirty="0">
                <a:solidFill>
                  <a:schemeClr val="tx1"/>
                </a:solidFill>
              </a:rPr>
              <a:t>Administrator in response to HTTP queries. </a:t>
            </a:r>
            <a:endParaRPr lang="en-US" dirty="0" smtClean="0">
              <a:solidFill>
                <a:schemeClr val="tx1"/>
              </a:solidFill>
            </a:endParaRPr>
          </a:p>
          <a:p>
            <a:pPr algn="l"/>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It is a stand-alone </a:t>
            </a:r>
            <a:r>
              <a:rPr lang="en-US" dirty="0">
                <a:solidFill>
                  <a:schemeClr val="tx1"/>
                </a:solidFill>
              </a:rPr>
              <a:t>Java process that exposes an HTTP interface through which it connects to Management Framework</a:t>
            </a:r>
            <a:r>
              <a:rPr lang="en-US" dirty="0" smtClean="0">
                <a:solidFill>
                  <a:schemeClr val="tx1"/>
                </a:solidFill>
              </a:rPr>
              <a:t>.</a:t>
            </a:r>
          </a:p>
          <a:p>
            <a:pPr algn="l"/>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The read permissions that are granted when a user logs into Genesys Administrator determine which </a:t>
            </a:r>
            <a:r>
              <a:rPr lang="en-US" dirty="0" smtClean="0">
                <a:solidFill>
                  <a:schemeClr val="tx1"/>
                </a:solidFill>
              </a:rPr>
              <a:t>Management Framework </a:t>
            </a:r>
            <a:r>
              <a:rPr lang="en-US" dirty="0">
                <a:solidFill>
                  <a:schemeClr val="tx1"/>
                </a:solidFill>
              </a:rPr>
              <a:t>objects are accessible.</a:t>
            </a:r>
          </a:p>
        </p:txBody>
      </p:sp>
    </p:spTree>
    <p:extLst>
      <p:ext uri="{BB962C8B-B14F-4D97-AF65-F5344CB8AC3E}">
        <p14:creationId xmlns:p14="http://schemas.microsoft.com/office/powerpoint/2010/main" val="64389295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11</a:t>
            </a:fld>
            <a:endParaRPr lang="en-US" dirty="0"/>
          </a:p>
        </p:txBody>
      </p:sp>
      <p:sp>
        <p:nvSpPr>
          <p:cNvPr id="3" name="TextBox 2"/>
          <p:cNvSpPr txBox="1"/>
          <p:nvPr/>
        </p:nvSpPr>
        <p:spPr>
          <a:xfrm>
            <a:off x="463286" y="342900"/>
            <a:ext cx="2412840" cy="297004"/>
          </a:xfrm>
          <a:prstGeom prst="rect">
            <a:avLst/>
          </a:prstGeom>
          <a:noFill/>
        </p:spPr>
        <p:txBody>
          <a:bodyPr wrap="none" rtlCol="0">
            <a:spAutoFit/>
          </a:bodyPr>
          <a:lstStyle/>
          <a:p>
            <a:r>
              <a:rPr lang="en-US" dirty="0">
                <a:solidFill>
                  <a:schemeClr val="tx1"/>
                </a:solidFill>
              </a:rPr>
              <a:t>Communication Protocols</a:t>
            </a:r>
          </a:p>
        </p:txBody>
      </p:sp>
      <p:sp>
        <p:nvSpPr>
          <p:cNvPr id="4" name="TextBox 3"/>
          <p:cNvSpPr txBox="1"/>
          <p:nvPr/>
        </p:nvSpPr>
        <p:spPr>
          <a:xfrm>
            <a:off x="388620" y="1249680"/>
            <a:ext cx="8229600" cy="4975208"/>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chemeClr val="tx1"/>
                </a:solidFill>
              </a:rPr>
              <a:t>SIP</a:t>
            </a:r>
            <a:r>
              <a:rPr lang="en-US" dirty="0">
                <a:solidFill>
                  <a:schemeClr val="tx1"/>
                </a:solidFill>
              </a:rPr>
              <a:t> For call-control messaging between the Resource Manager and SIP Server, and for </a:t>
            </a:r>
            <a:r>
              <a:rPr lang="en-US" dirty="0" smtClean="0">
                <a:solidFill>
                  <a:schemeClr val="tx1"/>
                </a:solidFill>
              </a:rPr>
              <a:t>source-management messaging </a:t>
            </a:r>
            <a:r>
              <a:rPr lang="en-US" dirty="0">
                <a:solidFill>
                  <a:schemeClr val="tx1"/>
                </a:solidFill>
              </a:rPr>
              <a:t>between the Resource Manager and GVP resource components</a:t>
            </a:r>
            <a:r>
              <a:rPr lang="en-US" dirty="0" smtClean="0">
                <a:solidFill>
                  <a:schemeClr val="tx1"/>
                </a:solidFill>
              </a:rPr>
              <a: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sz="1600" dirty="0" smtClean="0">
                <a:solidFill>
                  <a:schemeClr val="tx1"/>
                </a:solidFill>
              </a:rPr>
              <a:t>HTTP </a:t>
            </a:r>
            <a:r>
              <a:rPr lang="en-US" dirty="0">
                <a:solidFill>
                  <a:schemeClr val="tx1"/>
                </a:solidFill>
              </a:rPr>
              <a:t>For </a:t>
            </a:r>
            <a:r>
              <a:rPr lang="en-US" dirty="0" smtClean="0">
                <a:solidFill>
                  <a:schemeClr val="tx1"/>
                </a:solidFill>
              </a:rPr>
              <a:t>fetch </a:t>
            </a:r>
            <a:r>
              <a:rPr lang="en-US" dirty="0">
                <a:solidFill>
                  <a:schemeClr val="tx1"/>
                </a:solidFill>
              </a:rPr>
              <a:t>communications among the NGI/CCXMLI, Fetching Module, and Squid </a:t>
            </a:r>
            <a:r>
              <a:rPr lang="en-US" dirty="0" smtClean="0">
                <a:solidFill>
                  <a:schemeClr val="tx1"/>
                </a:solidFill>
              </a:rPr>
              <a:t>caching </a:t>
            </a:r>
            <a:r>
              <a:rPr lang="en-US" dirty="0">
                <a:solidFill>
                  <a:schemeClr val="tx1"/>
                </a:solidFill>
              </a:rPr>
              <a:t>Proxy, and </a:t>
            </a:r>
            <a:r>
              <a:rPr lang="en-US" dirty="0" smtClean="0">
                <a:solidFill>
                  <a:schemeClr val="tx1"/>
                </a:solidFill>
              </a:rPr>
              <a:t>between the </a:t>
            </a:r>
            <a:r>
              <a:rPr lang="en-US" dirty="0">
                <a:solidFill>
                  <a:schemeClr val="tx1"/>
                </a:solidFill>
              </a:rPr>
              <a:t>Fetching Module and web application server. HTTP is also used for communication between the Reporting </a:t>
            </a:r>
            <a:r>
              <a:rPr lang="en-US" dirty="0" smtClean="0">
                <a:solidFill>
                  <a:schemeClr val="tx1"/>
                </a:solidFill>
              </a:rPr>
              <a:t>Clients and </a:t>
            </a:r>
            <a:r>
              <a:rPr lang="en-US" dirty="0">
                <a:solidFill>
                  <a:schemeClr val="tx1"/>
                </a:solidFill>
              </a:rPr>
              <a:t>Reporting Server, between the Reporting Web Services and Genesys Administrator, and between </a:t>
            </a:r>
            <a:r>
              <a:rPr lang="en-US" dirty="0" smtClean="0">
                <a:solidFill>
                  <a:schemeClr val="tx1"/>
                </a:solidFill>
              </a:rPr>
              <a:t>the Supplementary </a:t>
            </a:r>
            <a:r>
              <a:rPr lang="en-US" dirty="0">
                <a:solidFill>
                  <a:schemeClr val="tx1"/>
                </a:solidFill>
              </a:rPr>
              <a:t>Services Gateway and third-party Trigger Application</a:t>
            </a:r>
            <a:r>
              <a:rPr lang="en-US" dirty="0" smtClean="0">
                <a:solidFill>
                  <a:schemeClr val="tx1"/>
                </a:solidFill>
              </a:rPr>
              <a: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sz="1600" dirty="0" smtClean="0">
                <a:solidFill>
                  <a:schemeClr val="tx1"/>
                </a:solidFill>
              </a:rPr>
              <a:t>MSML </a:t>
            </a:r>
            <a:r>
              <a:rPr lang="en-US" dirty="0">
                <a:solidFill>
                  <a:schemeClr val="tx1"/>
                </a:solidFill>
              </a:rPr>
              <a:t>For media services communications between SIP Server and the Media Server through the </a:t>
            </a:r>
            <a:r>
              <a:rPr lang="en-US" dirty="0" smtClean="0">
                <a:solidFill>
                  <a:schemeClr val="tx1"/>
                </a:solidFill>
              </a:rPr>
              <a:t>Resource Manager.</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sz="1600" dirty="0" smtClean="0">
                <a:solidFill>
                  <a:schemeClr val="tx1"/>
                </a:solidFill>
              </a:rPr>
              <a:t>MRCP </a:t>
            </a:r>
            <a:r>
              <a:rPr lang="en-US" dirty="0">
                <a:solidFill>
                  <a:schemeClr val="tx1"/>
                </a:solidFill>
              </a:rPr>
              <a:t>For managing speech services between the Media Control Platform and the ASR or TTS speech engines. </a:t>
            </a:r>
            <a:r>
              <a:rPr lang="en-US" dirty="0" smtClean="0">
                <a:solidFill>
                  <a:schemeClr val="tx1"/>
                </a:solidFill>
              </a:rPr>
              <a:t>GVP 8.5 </a:t>
            </a:r>
            <a:r>
              <a:rPr lang="en-US" dirty="0">
                <a:solidFill>
                  <a:schemeClr val="tx1"/>
                </a:solidFill>
              </a:rPr>
              <a:t>supports MRCPv1 over Real-time Streaming Protocol (RTSP) and MRCPv2 over SIP</a:t>
            </a:r>
            <a:r>
              <a:rPr lang="en-US" dirty="0" smtClean="0">
                <a:solidFill>
                  <a:schemeClr val="tx1"/>
                </a:solidFill>
              </a:rPr>
              <a: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sz="1600" dirty="0" smtClean="0">
                <a:solidFill>
                  <a:schemeClr val="tx1"/>
                </a:solidFill>
              </a:rPr>
              <a:t>RTP </a:t>
            </a:r>
            <a:r>
              <a:rPr lang="en-US" dirty="0">
                <a:solidFill>
                  <a:schemeClr val="tx1"/>
                </a:solidFill>
              </a:rPr>
              <a:t>For delivering media (audio and video data) between the Media Control Platform and the external media </a:t>
            </a:r>
            <a:r>
              <a:rPr lang="en-US" dirty="0" smtClean="0">
                <a:solidFill>
                  <a:schemeClr val="tx1"/>
                </a:solidFill>
              </a:rPr>
              <a:t>gateway, and </a:t>
            </a:r>
            <a:r>
              <a:rPr lang="en-US" dirty="0">
                <a:solidFill>
                  <a:schemeClr val="tx1"/>
                </a:solidFill>
              </a:rPr>
              <a:t>between the Media Control Platform and the speech engines</a:t>
            </a:r>
            <a:r>
              <a:rPr lang="en-US" dirty="0" smtClean="0">
                <a:solidFill>
                  <a:schemeClr val="tx1"/>
                </a:solidFill>
              </a:rPr>
              <a: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sz="1600" dirty="0" smtClean="0">
                <a:solidFill>
                  <a:schemeClr val="tx1"/>
                </a:solidFill>
              </a:rPr>
              <a:t>IVR </a:t>
            </a:r>
            <a:r>
              <a:rPr lang="en-US" dirty="0">
                <a:solidFill>
                  <a:schemeClr val="tx1"/>
                </a:solidFill>
              </a:rPr>
              <a:t>XML For accessibility to CTI functionality through the IVR Server to the CTI Connector, and the CTI connector </a:t>
            </a:r>
            <a:r>
              <a:rPr lang="en-US" dirty="0" smtClean="0">
                <a:solidFill>
                  <a:schemeClr val="tx1"/>
                </a:solidFill>
              </a:rPr>
              <a:t>to the </a:t>
            </a:r>
            <a:r>
              <a:rPr lang="en-US" dirty="0">
                <a:solidFill>
                  <a:schemeClr val="tx1"/>
                </a:solidFill>
              </a:rPr>
              <a:t>GVP components.</a:t>
            </a:r>
          </a:p>
        </p:txBody>
      </p:sp>
    </p:spTree>
    <p:extLst>
      <p:ext uri="{BB962C8B-B14F-4D97-AF65-F5344CB8AC3E}">
        <p14:creationId xmlns:p14="http://schemas.microsoft.com/office/powerpoint/2010/main" val="55356717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12</a:t>
            </a:fld>
            <a:endParaRPr lang="en-US" dirty="0"/>
          </a:p>
        </p:txBody>
      </p:sp>
      <p:grpSp>
        <p:nvGrpSpPr>
          <p:cNvPr id="3" name="Group 4"/>
          <p:cNvGrpSpPr>
            <a:grpSpLocks/>
          </p:cNvGrpSpPr>
          <p:nvPr/>
        </p:nvGrpSpPr>
        <p:grpSpPr bwMode="auto">
          <a:xfrm>
            <a:off x="1219200" y="1447800"/>
            <a:ext cx="6858000" cy="4572000"/>
            <a:chOff x="960" y="1056"/>
            <a:chExt cx="4320" cy="2880"/>
          </a:xfrm>
        </p:grpSpPr>
        <p:sp>
          <p:nvSpPr>
            <p:cNvPr id="4" name="AutoShape 5"/>
            <p:cNvSpPr>
              <a:spLocks noChangeArrowheads="1"/>
            </p:cNvSpPr>
            <p:nvPr/>
          </p:nvSpPr>
          <p:spPr bwMode="auto">
            <a:xfrm>
              <a:off x="960" y="1056"/>
              <a:ext cx="4320" cy="2880"/>
            </a:xfrm>
            <a:prstGeom prst="roundRect">
              <a:avLst>
                <a:gd name="adj" fmla="val 16667"/>
              </a:avLst>
            </a:prstGeom>
            <a:noFill/>
            <a:ln w="19050">
              <a:solidFill>
                <a:schemeClr val="bg2"/>
              </a:solidFill>
              <a:round/>
              <a:headEnd/>
              <a:tailEnd/>
            </a:ln>
          </p:spPr>
          <p:txBody>
            <a:bodyPr/>
            <a:lstStyle/>
            <a:p>
              <a:endParaRPr lang="en-US" sz="1400" b="1" i="0"/>
            </a:p>
          </p:txBody>
        </p:sp>
        <p:sp>
          <p:nvSpPr>
            <p:cNvPr id="5" name="AutoShape 6"/>
            <p:cNvSpPr>
              <a:spLocks noChangeArrowheads="1"/>
            </p:cNvSpPr>
            <p:nvPr/>
          </p:nvSpPr>
          <p:spPr bwMode="auto">
            <a:xfrm>
              <a:off x="2688" y="2256"/>
              <a:ext cx="960" cy="768"/>
            </a:xfrm>
            <a:prstGeom prst="roundRect">
              <a:avLst>
                <a:gd name="adj" fmla="val 16667"/>
              </a:avLst>
            </a:prstGeom>
            <a:solidFill>
              <a:schemeClr val="accent1"/>
            </a:solidFill>
            <a:ln w="19050">
              <a:solidFill>
                <a:schemeClr val="bg2"/>
              </a:solidFill>
              <a:round/>
              <a:headEnd/>
              <a:tailEnd/>
            </a:ln>
          </p:spPr>
          <p:txBody>
            <a:bodyPr anchor="ctr"/>
            <a:lstStyle/>
            <a:p>
              <a:pPr algn="ctr"/>
              <a:r>
                <a:rPr lang="en-US" sz="1400" b="1" i="0" dirty="0" smtClean="0">
                  <a:solidFill>
                    <a:schemeClr val="bg1"/>
                  </a:solidFill>
                </a:rPr>
                <a:t>RM</a:t>
              </a:r>
              <a:endParaRPr lang="en-US" sz="1400" i="0" dirty="0"/>
            </a:p>
          </p:txBody>
        </p:sp>
        <p:sp>
          <p:nvSpPr>
            <p:cNvPr id="6" name="AutoShape 7"/>
            <p:cNvSpPr>
              <a:spLocks noChangeArrowheads="1"/>
            </p:cNvSpPr>
            <p:nvPr/>
          </p:nvSpPr>
          <p:spPr bwMode="auto">
            <a:xfrm>
              <a:off x="1296" y="1488"/>
              <a:ext cx="1056" cy="432"/>
            </a:xfrm>
            <a:prstGeom prst="roundRect">
              <a:avLst>
                <a:gd name="adj" fmla="val 16667"/>
              </a:avLst>
            </a:prstGeom>
            <a:solidFill>
              <a:schemeClr val="accent1"/>
            </a:solidFill>
            <a:ln w="19050">
              <a:solidFill>
                <a:schemeClr val="bg2"/>
              </a:solidFill>
              <a:round/>
              <a:headEnd/>
              <a:tailEnd/>
            </a:ln>
          </p:spPr>
          <p:txBody>
            <a:bodyPr anchor="ctr"/>
            <a:lstStyle/>
            <a:p>
              <a:pPr algn="ctr"/>
              <a:r>
                <a:rPr lang="en-US" sz="1400" b="1" i="0" dirty="0" smtClean="0">
                  <a:solidFill>
                    <a:schemeClr val="bg1"/>
                  </a:solidFill>
                </a:rPr>
                <a:t>MCP</a:t>
              </a:r>
              <a:endParaRPr lang="en-US" sz="1400" i="0" dirty="0"/>
            </a:p>
          </p:txBody>
        </p:sp>
        <p:sp>
          <p:nvSpPr>
            <p:cNvPr id="7" name="AutoShape 8"/>
            <p:cNvSpPr>
              <a:spLocks noChangeArrowheads="1"/>
            </p:cNvSpPr>
            <p:nvPr/>
          </p:nvSpPr>
          <p:spPr bwMode="auto">
            <a:xfrm>
              <a:off x="3888" y="3216"/>
              <a:ext cx="1056" cy="432"/>
            </a:xfrm>
            <a:prstGeom prst="roundRect">
              <a:avLst>
                <a:gd name="adj" fmla="val 16667"/>
              </a:avLst>
            </a:prstGeom>
            <a:solidFill>
              <a:schemeClr val="accent1"/>
            </a:solidFill>
            <a:ln w="19050">
              <a:solidFill>
                <a:schemeClr val="bg2"/>
              </a:solidFill>
              <a:round/>
              <a:headEnd/>
              <a:tailEnd/>
            </a:ln>
          </p:spPr>
          <p:txBody>
            <a:bodyPr anchor="ctr"/>
            <a:lstStyle/>
            <a:p>
              <a:pPr algn="ctr"/>
              <a:r>
                <a:rPr lang="en-US" sz="1400" b="1" i="0" dirty="0" err="1" smtClean="0">
                  <a:solidFill>
                    <a:schemeClr val="bg1"/>
                  </a:solidFill>
                </a:rPr>
                <a:t>CTIc</a:t>
              </a:r>
              <a:endParaRPr lang="en-US" sz="1400" i="0" dirty="0"/>
            </a:p>
          </p:txBody>
        </p:sp>
        <p:sp>
          <p:nvSpPr>
            <p:cNvPr id="8" name="AutoShape 9"/>
            <p:cNvSpPr>
              <a:spLocks noChangeArrowheads="1"/>
            </p:cNvSpPr>
            <p:nvPr/>
          </p:nvSpPr>
          <p:spPr bwMode="auto">
            <a:xfrm>
              <a:off x="1296" y="3216"/>
              <a:ext cx="1056" cy="432"/>
            </a:xfrm>
            <a:prstGeom prst="roundRect">
              <a:avLst>
                <a:gd name="adj" fmla="val 16667"/>
              </a:avLst>
            </a:prstGeom>
            <a:solidFill>
              <a:schemeClr val="accent1"/>
            </a:solidFill>
            <a:ln w="19050">
              <a:solidFill>
                <a:schemeClr val="bg2"/>
              </a:solidFill>
              <a:round/>
              <a:headEnd/>
              <a:tailEnd/>
            </a:ln>
          </p:spPr>
          <p:txBody>
            <a:bodyPr anchor="ctr"/>
            <a:lstStyle/>
            <a:p>
              <a:pPr algn="ctr"/>
              <a:r>
                <a:rPr lang="en-US" sz="1400" b="1" i="0" dirty="0" smtClean="0">
                  <a:solidFill>
                    <a:schemeClr val="bg1"/>
                  </a:solidFill>
                </a:rPr>
                <a:t>SIP Server</a:t>
              </a:r>
              <a:endParaRPr lang="en-US" sz="1400" i="0" dirty="0"/>
            </a:p>
          </p:txBody>
        </p:sp>
        <p:sp>
          <p:nvSpPr>
            <p:cNvPr id="9" name="Line 16"/>
            <p:cNvSpPr>
              <a:spLocks noChangeShapeType="1"/>
            </p:cNvSpPr>
            <p:nvPr/>
          </p:nvSpPr>
          <p:spPr bwMode="auto">
            <a:xfrm flipV="1">
              <a:off x="2400" y="3075"/>
              <a:ext cx="672" cy="381"/>
            </a:xfrm>
            <a:prstGeom prst="line">
              <a:avLst/>
            </a:prstGeom>
            <a:noFill/>
            <a:ln w="38100">
              <a:solidFill>
                <a:srgbClr val="C6060B"/>
              </a:solidFill>
              <a:round/>
              <a:headEnd type="triangle" w="med" len="med"/>
              <a:tailEnd type="triangle"/>
            </a:ln>
          </p:spPr>
          <p:txBody>
            <a:bodyPr anchor="ctr"/>
            <a:lstStyle/>
            <a:p>
              <a:endParaRPr lang="en-AU"/>
            </a:p>
          </p:txBody>
        </p:sp>
        <p:sp>
          <p:nvSpPr>
            <p:cNvPr id="10" name="Text Box 17"/>
            <p:cNvSpPr txBox="1">
              <a:spLocks noChangeArrowheads="1"/>
            </p:cNvSpPr>
            <p:nvPr/>
          </p:nvSpPr>
          <p:spPr bwMode="auto">
            <a:xfrm>
              <a:off x="2973" y="3187"/>
              <a:ext cx="235" cy="174"/>
            </a:xfrm>
            <a:prstGeom prst="rect">
              <a:avLst/>
            </a:prstGeom>
            <a:noFill/>
            <a:ln w="19050" algn="ctr">
              <a:noFill/>
              <a:miter lim="800000"/>
              <a:headEnd/>
              <a:tailEnd/>
            </a:ln>
          </p:spPr>
          <p:txBody>
            <a:bodyPr wrap="none">
              <a:spAutoFit/>
            </a:bodyPr>
            <a:lstStyle/>
            <a:p>
              <a:r>
                <a:rPr lang="en-US" sz="1200" i="0" dirty="0" smtClean="0">
                  <a:solidFill>
                    <a:schemeClr val="tx2"/>
                  </a:solidFill>
                </a:rPr>
                <a:t>SIP</a:t>
              </a:r>
              <a:endParaRPr lang="en-US" sz="1200" i="0" dirty="0">
                <a:solidFill>
                  <a:schemeClr val="tx2"/>
                </a:solidFill>
              </a:endParaRPr>
            </a:p>
          </p:txBody>
        </p:sp>
        <p:sp>
          <p:nvSpPr>
            <p:cNvPr id="11" name="Line 18"/>
            <p:cNvSpPr>
              <a:spLocks noChangeShapeType="1"/>
            </p:cNvSpPr>
            <p:nvPr/>
          </p:nvSpPr>
          <p:spPr bwMode="auto">
            <a:xfrm flipH="1" flipV="1">
              <a:off x="3117" y="3075"/>
              <a:ext cx="723" cy="333"/>
            </a:xfrm>
            <a:prstGeom prst="line">
              <a:avLst/>
            </a:prstGeom>
            <a:noFill/>
            <a:ln w="38100">
              <a:solidFill>
                <a:srgbClr val="C6060B"/>
              </a:solidFill>
              <a:round/>
              <a:headEnd type="triangle" w="med" len="med"/>
              <a:tailEnd type="triangle"/>
            </a:ln>
          </p:spPr>
          <p:txBody>
            <a:bodyPr anchor="ctr"/>
            <a:lstStyle/>
            <a:p>
              <a:endParaRPr lang="en-AU"/>
            </a:p>
          </p:txBody>
        </p:sp>
        <p:sp>
          <p:nvSpPr>
            <p:cNvPr id="12" name="Line 19"/>
            <p:cNvSpPr>
              <a:spLocks noChangeShapeType="1"/>
            </p:cNvSpPr>
            <p:nvPr/>
          </p:nvSpPr>
          <p:spPr bwMode="auto">
            <a:xfrm>
              <a:off x="2392" y="1760"/>
              <a:ext cx="728" cy="448"/>
            </a:xfrm>
            <a:prstGeom prst="line">
              <a:avLst/>
            </a:prstGeom>
            <a:noFill/>
            <a:ln w="38100">
              <a:solidFill>
                <a:srgbClr val="C6060B"/>
              </a:solidFill>
              <a:round/>
              <a:headEnd type="triangle" w="med" len="med"/>
              <a:tailEnd type="triangle"/>
            </a:ln>
          </p:spPr>
          <p:txBody>
            <a:bodyPr anchor="ctr"/>
            <a:lstStyle/>
            <a:p>
              <a:endParaRPr lang="en-AU"/>
            </a:p>
          </p:txBody>
        </p:sp>
        <p:sp>
          <p:nvSpPr>
            <p:cNvPr id="13" name="Text Box 20"/>
            <p:cNvSpPr txBox="1">
              <a:spLocks noChangeArrowheads="1"/>
            </p:cNvSpPr>
            <p:nvPr/>
          </p:nvSpPr>
          <p:spPr bwMode="auto">
            <a:xfrm>
              <a:off x="3018" y="1949"/>
              <a:ext cx="235" cy="174"/>
            </a:xfrm>
            <a:prstGeom prst="rect">
              <a:avLst/>
            </a:prstGeom>
            <a:noFill/>
            <a:ln w="19050" algn="ctr">
              <a:noFill/>
              <a:miter lim="800000"/>
              <a:headEnd/>
              <a:tailEnd/>
            </a:ln>
          </p:spPr>
          <p:txBody>
            <a:bodyPr wrap="none">
              <a:spAutoFit/>
            </a:bodyPr>
            <a:lstStyle/>
            <a:p>
              <a:r>
                <a:rPr lang="en-AU" sz="1200" i="0" dirty="0" smtClean="0">
                  <a:solidFill>
                    <a:schemeClr val="tx2"/>
                  </a:solidFill>
                </a:rPr>
                <a:t>SIP</a:t>
              </a:r>
              <a:endParaRPr lang="en-US" sz="1200" i="0" dirty="0">
                <a:solidFill>
                  <a:schemeClr val="tx2"/>
                </a:solidFill>
              </a:endParaRPr>
            </a:p>
          </p:txBody>
        </p:sp>
      </p:grpSp>
      <p:sp>
        <p:nvSpPr>
          <p:cNvPr id="14" name="AutoShape 7"/>
          <p:cNvSpPr>
            <a:spLocks noChangeArrowheads="1"/>
          </p:cNvSpPr>
          <p:nvPr/>
        </p:nvSpPr>
        <p:spPr bwMode="auto">
          <a:xfrm>
            <a:off x="5724128" y="2132856"/>
            <a:ext cx="1676400" cy="685800"/>
          </a:xfrm>
          <a:prstGeom prst="roundRect">
            <a:avLst>
              <a:gd name="adj" fmla="val 16667"/>
            </a:avLst>
          </a:prstGeom>
          <a:solidFill>
            <a:schemeClr val="accent1"/>
          </a:solidFill>
          <a:ln w="19050">
            <a:solidFill>
              <a:schemeClr val="bg2"/>
            </a:solidFill>
            <a:round/>
            <a:headEnd/>
            <a:tailEnd/>
          </a:ln>
        </p:spPr>
        <p:txBody>
          <a:bodyPr anchor="ctr"/>
          <a:lstStyle/>
          <a:p>
            <a:pPr algn="ctr"/>
            <a:r>
              <a:rPr lang="en-US" sz="1400" b="1" i="0" dirty="0" smtClean="0">
                <a:solidFill>
                  <a:schemeClr val="bg1"/>
                </a:solidFill>
              </a:rPr>
              <a:t>CCP</a:t>
            </a:r>
            <a:endParaRPr lang="en-US" sz="1400" i="0" dirty="0"/>
          </a:p>
        </p:txBody>
      </p:sp>
      <p:sp>
        <p:nvSpPr>
          <p:cNvPr id="15" name="Line 16"/>
          <p:cNvSpPr>
            <a:spLocks noChangeShapeType="1"/>
          </p:cNvSpPr>
          <p:nvPr/>
        </p:nvSpPr>
        <p:spPr bwMode="auto">
          <a:xfrm flipV="1">
            <a:off x="4716016" y="2564904"/>
            <a:ext cx="936104" cy="681608"/>
          </a:xfrm>
          <a:prstGeom prst="line">
            <a:avLst/>
          </a:prstGeom>
          <a:noFill/>
          <a:ln w="38100">
            <a:solidFill>
              <a:srgbClr val="C6060B"/>
            </a:solidFill>
            <a:round/>
            <a:headEnd type="triangle" w="med" len="med"/>
            <a:tailEnd type="triangle"/>
          </a:ln>
        </p:spPr>
        <p:txBody>
          <a:bodyPr anchor="ctr"/>
          <a:lstStyle/>
          <a:p>
            <a:endParaRPr lang="en-AU"/>
          </a:p>
        </p:txBody>
      </p:sp>
      <p:sp>
        <p:nvSpPr>
          <p:cNvPr id="17" name="TextBox 16"/>
          <p:cNvSpPr txBox="1"/>
          <p:nvPr/>
        </p:nvSpPr>
        <p:spPr>
          <a:xfrm>
            <a:off x="571500" y="510540"/>
            <a:ext cx="3185160" cy="297004"/>
          </a:xfrm>
          <a:prstGeom prst="rect">
            <a:avLst/>
          </a:prstGeom>
          <a:noFill/>
        </p:spPr>
        <p:txBody>
          <a:bodyPr wrap="square" rtlCol="0">
            <a:spAutoFit/>
          </a:bodyPr>
          <a:lstStyle/>
          <a:p>
            <a:r>
              <a:rPr lang="en-US" dirty="0" smtClean="0">
                <a:solidFill>
                  <a:schemeClr val="tx1"/>
                </a:solidFill>
              </a:rPr>
              <a:t>Inter-process Communication</a:t>
            </a:r>
            <a:endParaRPr lang="en-US" dirty="0">
              <a:solidFill>
                <a:schemeClr val="tx1"/>
              </a:solidFill>
            </a:endParaRPr>
          </a:p>
        </p:txBody>
      </p:sp>
    </p:spTree>
    <p:extLst>
      <p:ext uri="{BB962C8B-B14F-4D97-AF65-F5344CB8AC3E}">
        <p14:creationId xmlns:p14="http://schemas.microsoft.com/office/powerpoint/2010/main" val="35256835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13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1357313"/>
            <a:ext cx="7566025"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4188" y="350698"/>
            <a:ext cx="3127692" cy="297004"/>
          </a:xfrm>
          <a:prstGeom prst="rect">
            <a:avLst/>
          </a:prstGeom>
          <a:noFill/>
        </p:spPr>
        <p:txBody>
          <a:bodyPr wrap="square" rtlCol="0">
            <a:spAutoFit/>
          </a:bodyPr>
          <a:lstStyle/>
          <a:p>
            <a:pPr algn="l"/>
            <a:r>
              <a:rPr lang="en-US" dirty="0" smtClean="0">
                <a:solidFill>
                  <a:schemeClr val="tx1"/>
                </a:solidFill>
              </a:rPr>
              <a:t>Interaction Flow </a:t>
            </a:r>
            <a:endParaRPr lang="en-US" dirty="0">
              <a:solidFill>
                <a:schemeClr val="tx1"/>
              </a:solidFill>
            </a:endParaRPr>
          </a:p>
        </p:txBody>
      </p:sp>
    </p:spTree>
    <p:extLst>
      <p:ext uri="{BB962C8B-B14F-4D97-AF65-F5344CB8AC3E}">
        <p14:creationId xmlns:p14="http://schemas.microsoft.com/office/powerpoint/2010/main" val="24977070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14</a:t>
            </a:fld>
            <a:endParaRPr lang="en-US" dirty="0"/>
          </a:p>
        </p:txBody>
      </p:sp>
      <p:sp>
        <p:nvSpPr>
          <p:cNvPr id="3" name="TextBox 2"/>
          <p:cNvSpPr txBox="1"/>
          <p:nvPr/>
        </p:nvSpPr>
        <p:spPr>
          <a:xfrm>
            <a:off x="464820" y="525780"/>
            <a:ext cx="4160520" cy="297004"/>
          </a:xfrm>
          <a:prstGeom prst="rect">
            <a:avLst/>
          </a:prstGeom>
          <a:noFill/>
        </p:spPr>
        <p:txBody>
          <a:bodyPr wrap="square" rtlCol="0">
            <a:spAutoFit/>
          </a:bodyPr>
          <a:lstStyle/>
          <a:p>
            <a:pPr algn="l"/>
            <a:r>
              <a:rPr lang="en-US" dirty="0">
                <a:solidFill>
                  <a:schemeClr val="tx1"/>
                </a:solidFill>
              </a:rPr>
              <a:t>Tracking Calls in Genesys Logs</a:t>
            </a:r>
            <a:r>
              <a:rPr lang="en-US" dirty="0" smtClean="0">
                <a:solidFill>
                  <a:schemeClr val="tx1"/>
                </a:solidFill>
              </a:rPr>
              <a:t>,</a:t>
            </a:r>
            <a:endParaRPr lang="en-US" dirty="0">
              <a:solidFill>
                <a:schemeClr val="tx1"/>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4202372743"/>
              </p:ext>
            </p:extLst>
          </p:nvPr>
        </p:nvGraphicFramePr>
        <p:xfrm>
          <a:off x="179512" y="1081088"/>
          <a:ext cx="8715252" cy="4746140"/>
        </p:xfrm>
        <a:graphic>
          <a:graphicData uri="http://schemas.openxmlformats.org/drawingml/2006/table">
            <a:tbl>
              <a:tblPr firstRow="1" bandRow="1">
                <a:tableStyleId>{5C22544A-7EE6-4342-B048-85BDC9FD1C3A}</a:tableStyleId>
              </a:tblPr>
              <a:tblGrid>
                <a:gridCol w="2920007"/>
                <a:gridCol w="2480593"/>
                <a:gridCol w="3314652"/>
              </a:tblGrid>
              <a:tr h="381734">
                <a:tc>
                  <a:txBody>
                    <a:bodyPr/>
                    <a:lstStyle/>
                    <a:p>
                      <a:pPr algn="ctr"/>
                      <a:r>
                        <a:rPr lang="en-AU" sz="1800" dirty="0" smtClean="0">
                          <a:effectLst/>
                        </a:rPr>
                        <a:t>Key</a:t>
                      </a:r>
                      <a:endParaRPr lang="en-AU" sz="1800" dirty="0">
                        <a:effectLst/>
                      </a:endParaRPr>
                    </a:p>
                  </a:txBody>
                  <a:tcPr marL="94175" marR="94175"/>
                </a:tc>
                <a:tc>
                  <a:txBody>
                    <a:bodyPr/>
                    <a:lstStyle/>
                    <a:p>
                      <a:pPr algn="ctr"/>
                      <a:r>
                        <a:rPr lang="en-AU" sz="1800" dirty="0" smtClean="0">
                          <a:effectLst/>
                        </a:rPr>
                        <a:t>Type</a:t>
                      </a:r>
                      <a:endParaRPr lang="en-AU" sz="1800" dirty="0">
                        <a:effectLst/>
                      </a:endParaRPr>
                    </a:p>
                  </a:txBody>
                  <a:tcPr marL="94175" marR="94175"/>
                </a:tc>
                <a:tc>
                  <a:txBody>
                    <a:bodyPr/>
                    <a:lstStyle/>
                    <a:p>
                      <a:pPr algn="ctr"/>
                      <a:r>
                        <a:rPr lang="en-AU" sz="1800" dirty="0" smtClean="0">
                          <a:effectLst/>
                        </a:rPr>
                        <a:t>Created by</a:t>
                      </a:r>
                      <a:endParaRPr lang="en-AU" sz="1800" dirty="0">
                        <a:effectLst/>
                      </a:endParaRPr>
                    </a:p>
                  </a:txBody>
                  <a:tcPr marL="94175" marR="94175"/>
                </a:tc>
              </a:tr>
              <a:tr h="381734">
                <a:tc>
                  <a:txBody>
                    <a:bodyPr/>
                    <a:lstStyle/>
                    <a:p>
                      <a:pPr algn="ctr"/>
                      <a:r>
                        <a:rPr lang="en-AU" sz="1800" dirty="0" err="1" smtClean="0">
                          <a:effectLst>
                            <a:outerShdw blurRad="38100" dist="38100" dir="2700000" algn="tl">
                              <a:srgbClr val="000000">
                                <a:alpha val="43137"/>
                              </a:srgbClr>
                            </a:outerShdw>
                          </a:effectLst>
                        </a:rPr>
                        <a:t>ConnID</a:t>
                      </a:r>
                      <a:endParaRPr lang="en-AU" sz="1800" dirty="0">
                        <a:effectLst>
                          <a:outerShdw blurRad="38100" dist="38100" dir="2700000" algn="tl">
                            <a:srgbClr val="000000">
                              <a:alpha val="43137"/>
                            </a:srgbClr>
                          </a:outerShdw>
                        </a:effectLst>
                      </a:endParaRPr>
                    </a:p>
                  </a:txBody>
                  <a:tcPr marL="94175" marR="94175" anchor="ctr"/>
                </a:tc>
                <a:tc>
                  <a:txBody>
                    <a:bodyPr/>
                    <a:lstStyle/>
                    <a:p>
                      <a:pPr algn="ctr"/>
                      <a:r>
                        <a:rPr lang="en-AU" sz="1800" dirty="0" smtClean="0">
                          <a:effectLst>
                            <a:outerShdw blurRad="38100" dist="38100" dir="2700000" algn="tl">
                              <a:srgbClr val="000000">
                                <a:alpha val="43137"/>
                              </a:srgbClr>
                            </a:outerShdw>
                          </a:effectLst>
                        </a:rPr>
                        <a:t>T-LIB</a:t>
                      </a:r>
                      <a:endParaRPr lang="en-AU" sz="1800" dirty="0">
                        <a:effectLst>
                          <a:outerShdw blurRad="38100" dist="38100" dir="2700000" algn="tl">
                            <a:srgbClr val="000000">
                              <a:alpha val="43137"/>
                            </a:srgbClr>
                          </a:outerShdw>
                        </a:effectLst>
                      </a:endParaRPr>
                    </a:p>
                  </a:txBody>
                  <a:tcPr marL="94175" marR="94175" anchor="ctr"/>
                </a:tc>
                <a:tc>
                  <a:txBody>
                    <a:bodyPr/>
                    <a:lstStyle/>
                    <a:p>
                      <a:pPr algn="ctr"/>
                      <a:r>
                        <a:rPr lang="en-AU" sz="1800" dirty="0" smtClean="0">
                          <a:effectLst>
                            <a:outerShdw blurRad="38100" dist="38100" dir="2700000" algn="tl">
                              <a:srgbClr val="000000">
                                <a:alpha val="43137"/>
                              </a:srgbClr>
                            </a:outerShdw>
                          </a:effectLst>
                        </a:rPr>
                        <a:t>SIP Server</a:t>
                      </a:r>
                      <a:endParaRPr lang="en-AU" sz="1800" dirty="0">
                        <a:effectLst>
                          <a:outerShdw blurRad="38100" dist="38100" dir="2700000" algn="tl">
                            <a:srgbClr val="000000">
                              <a:alpha val="43137"/>
                            </a:srgbClr>
                          </a:outerShdw>
                        </a:effectLst>
                      </a:endParaRPr>
                    </a:p>
                  </a:txBody>
                  <a:tcPr marL="94175" marR="94175" anchor="ctr"/>
                </a:tc>
              </a:tr>
              <a:tr h="576332">
                <a:tc>
                  <a:txBody>
                    <a:bodyPr/>
                    <a:lstStyle/>
                    <a:p>
                      <a:pPr algn="ctr"/>
                      <a:r>
                        <a:rPr lang="en-AU" sz="1800" dirty="0" smtClean="0">
                          <a:effectLst>
                            <a:outerShdw blurRad="38100" dist="38100" dir="2700000" algn="tl">
                              <a:srgbClr val="000000">
                                <a:alpha val="43137"/>
                              </a:srgbClr>
                            </a:outerShdw>
                          </a:effectLst>
                        </a:rPr>
                        <a:t>Call-ID</a:t>
                      </a:r>
                      <a:endParaRPr lang="en-AU" sz="1800" dirty="0">
                        <a:effectLst>
                          <a:outerShdw blurRad="38100" dist="38100" dir="2700000" algn="tl">
                            <a:srgbClr val="000000">
                              <a:alpha val="43137"/>
                            </a:srgbClr>
                          </a:outerShdw>
                        </a:effectLst>
                      </a:endParaRPr>
                    </a:p>
                  </a:txBody>
                  <a:tcPr marL="94175" marR="94175" anchor="ctr"/>
                </a:tc>
                <a:tc>
                  <a:txBody>
                    <a:bodyPr/>
                    <a:lstStyle/>
                    <a:p>
                      <a:pPr algn="ctr"/>
                      <a:r>
                        <a:rPr lang="en-AU" sz="1800" dirty="0" smtClean="0">
                          <a:effectLst>
                            <a:outerShdw blurRad="38100" dist="38100" dir="2700000" algn="tl">
                              <a:srgbClr val="000000">
                                <a:alpha val="43137"/>
                              </a:srgbClr>
                            </a:outerShdw>
                          </a:effectLst>
                        </a:rPr>
                        <a:t>SIP</a:t>
                      </a:r>
                      <a:endParaRPr lang="en-AU" sz="1800" dirty="0">
                        <a:effectLst>
                          <a:outerShdw blurRad="38100" dist="38100" dir="2700000" algn="tl">
                            <a:srgbClr val="000000">
                              <a:alpha val="43137"/>
                            </a:srgbClr>
                          </a:outerShdw>
                        </a:effectLst>
                      </a:endParaRPr>
                    </a:p>
                  </a:txBody>
                  <a:tcPr marL="94175" marR="9417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smtClean="0">
                          <a:effectLst>
                            <a:outerShdw blurRad="38100" dist="38100" dir="2700000" algn="tl">
                              <a:srgbClr val="000000">
                                <a:alpha val="43137"/>
                              </a:srgbClr>
                            </a:outerShdw>
                          </a:effectLst>
                        </a:rPr>
                        <a:t>SIP Server/</a:t>
                      </a:r>
                      <a:r>
                        <a:rPr lang="en-AU" sz="1800" baseline="0" dirty="0" smtClean="0">
                          <a:effectLst>
                            <a:outerShdw blurRad="38100" dist="38100" dir="2700000" algn="tl">
                              <a:srgbClr val="000000">
                                <a:alpha val="43137"/>
                              </a:srgbClr>
                            </a:outerShdw>
                          </a:effectLst>
                        </a:rPr>
                        <a:t>MCP/</a:t>
                      </a:r>
                      <a:r>
                        <a:rPr lang="en-AU" sz="1800" baseline="0" dirty="0" err="1" smtClean="0">
                          <a:effectLst>
                            <a:outerShdw blurRad="38100" dist="38100" dir="2700000" algn="tl">
                              <a:srgbClr val="000000">
                                <a:alpha val="43137"/>
                              </a:srgbClr>
                            </a:outerShdw>
                          </a:effectLst>
                        </a:rPr>
                        <a:t>CTIc</a:t>
                      </a:r>
                      <a:r>
                        <a:rPr lang="en-AU" sz="1800" baseline="0" dirty="0" smtClean="0">
                          <a:effectLst>
                            <a:outerShdw blurRad="38100" dist="38100" dir="2700000" algn="tl">
                              <a:srgbClr val="000000">
                                <a:alpha val="43137"/>
                              </a:srgbClr>
                            </a:outerShdw>
                          </a:effectLst>
                        </a:rPr>
                        <a:t>/CCP/</a:t>
                      </a:r>
                      <a:r>
                        <a:rPr lang="en-AU" sz="1800" baseline="0" dirty="0" err="1" smtClean="0">
                          <a:effectLst>
                            <a:outerShdw blurRad="38100" dist="38100" dir="2700000" algn="tl">
                              <a:srgbClr val="000000">
                                <a:alpha val="43137"/>
                              </a:srgbClr>
                            </a:outerShdw>
                          </a:effectLst>
                        </a:rPr>
                        <a:t>PSTNc</a:t>
                      </a:r>
                      <a:endParaRPr lang="en-AU" sz="1800" dirty="0" smtClean="0">
                        <a:effectLst>
                          <a:outerShdw blurRad="38100" dist="38100" dir="2700000" algn="tl">
                            <a:srgbClr val="000000">
                              <a:alpha val="43137"/>
                            </a:srgbClr>
                          </a:outerShdw>
                        </a:effectLst>
                      </a:endParaRPr>
                    </a:p>
                  </a:txBody>
                  <a:tcPr marL="94175" marR="94175" anchor="ctr"/>
                </a:tc>
              </a:tr>
              <a:tr h="65888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smtClean="0">
                          <a:effectLst/>
                        </a:rPr>
                        <a:t>X-Genesys-GVP-Session-ID</a:t>
                      </a:r>
                    </a:p>
                  </a:txBody>
                  <a:tcPr marL="94175" marR="94175" anchor="ctr"/>
                </a:tc>
                <a:tc>
                  <a:txBody>
                    <a:bodyPr/>
                    <a:lstStyle/>
                    <a:p>
                      <a:pPr algn="ctr"/>
                      <a:r>
                        <a:rPr lang="en-AU" sz="1800" dirty="0" smtClean="0">
                          <a:effectLst/>
                        </a:rPr>
                        <a:t>SIP</a:t>
                      </a:r>
                      <a:r>
                        <a:rPr lang="en-AU" sz="1800" baseline="0" dirty="0" smtClean="0">
                          <a:effectLst/>
                        </a:rPr>
                        <a:t> (Custom header)</a:t>
                      </a:r>
                      <a:endParaRPr lang="en-AU" sz="1800" dirty="0">
                        <a:effectLst/>
                      </a:endParaRPr>
                    </a:p>
                  </a:txBody>
                  <a:tcPr marL="94175" marR="94175" anchor="ctr"/>
                </a:tc>
                <a:tc>
                  <a:txBody>
                    <a:bodyPr/>
                    <a:lstStyle/>
                    <a:p>
                      <a:pPr algn="ctr"/>
                      <a:r>
                        <a:rPr lang="en-AU" sz="1800" dirty="0" smtClean="0">
                          <a:effectLst/>
                        </a:rPr>
                        <a:t>RM/</a:t>
                      </a:r>
                      <a:r>
                        <a:rPr lang="en-AU" sz="1800" dirty="0" err="1" smtClean="0">
                          <a:effectLst/>
                        </a:rPr>
                        <a:t>PSTNc</a:t>
                      </a:r>
                      <a:endParaRPr lang="en-AU" sz="1800" dirty="0">
                        <a:effectLst/>
                      </a:endParaRPr>
                    </a:p>
                  </a:txBody>
                  <a:tcPr marL="94175" marR="94175" anchor="ctr"/>
                </a:tc>
              </a:tr>
              <a:tr h="38173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err="1" smtClean="0">
                          <a:effectLst/>
                        </a:rPr>
                        <a:t>CallId</a:t>
                      </a:r>
                      <a:endParaRPr lang="en-AU" sz="1800" dirty="0" smtClean="0">
                        <a:effectLst/>
                      </a:endParaRPr>
                    </a:p>
                  </a:txBody>
                  <a:tcPr marL="94175" marR="9417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smtClean="0">
                          <a:effectLst/>
                        </a:rPr>
                        <a:t>IVR XML</a:t>
                      </a:r>
                    </a:p>
                  </a:txBody>
                  <a:tcPr marL="94175" marR="94175" anchor="ctr"/>
                </a:tc>
                <a:tc>
                  <a:txBody>
                    <a:bodyPr/>
                    <a:lstStyle/>
                    <a:p>
                      <a:pPr algn="ctr"/>
                      <a:r>
                        <a:rPr lang="en-AU" sz="1800" dirty="0" err="1" smtClean="0">
                          <a:effectLst/>
                        </a:rPr>
                        <a:t>CTIc</a:t>
                      </a:r>
                      <a:endParaRPr lang="en-AU" sz="1800" dirty="0">
                        <a:effectLst/>
                      </a:endParaRPr>
                    </a:p>
                  </a:txBody>
                  <a:tcPr marL="94175" marR="94175" anchor="ctr"/>
                </a:tc>
              </a:tr>
              <a:tr h="38173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err="1" smtClean="0">
                          <a:effectLst/>
                        </a:rPr>
                        <a:t>sessionID</a:t>
                      </a:r>
                      <a:endParaRPr lang="en-AU" sz="1800" dirty="0" smtClean="0">
                        <a:effectLst/>
                      </a:endParaRPr>
                    </a:p>
                  </a:txBody>
                  <a:tcPr marL="94175" marR="94175" anchor="ctr"/>
                </a:tc>
                <a:tc>
                  <a:txBody>
                    <a:bodyPr/>
                    <a:lstStyle/>
                    <a:p>
                      <a:pPr algn="ctr"/>
                      <a:endParaRPr lang="en-AU" sz="1800" dirty="0">
                        <a:effectLst/>
                      </a:endParaRPr>
                    </a:p>
                  </a:txBody>
                  <a:tcPr marL="94175" marR="94175" anchor="ctr"/>
                </a:tc>
                <a:tc>
                  <a:txBody>
                    <a:bodyPr/>
                    <a:lstStyle/>
                    <a:p>
                      <a:pPr algn="ctr"/>
                      <a:r>
                        <a:rPr lang="en-AU" sz="1800" dirty="0" smtClean="0">
                          <a:effectLst/>
                        </a:rPr>
                        <a:t>MCP</a:t>
                      </a:r>
                      <a:endParaRPr lang="en-AU" sz="1800" dirty="0">
                        <a:effectLst/>
                      </a:endParaRPr>
                    </a:p>
                  </a:txBody>
                  <a:tcPr marL="94175" marR="94175" anchor="ctr"/>
                </a:tc>
              </a:tr>
              <a:tr h="640080">
                <a:tc>
                  <a:txBody>
                    <a:bodyPr/>
                    <a:lstStyle/>
                    <a:p>
                      <a:pPr algn="ctr"/>
                      <a:r>
                        <a:rPr lang="en-AU" sz="1800" dirty="0" err="1" smtClean="0">
                          <a:effectLst/>
                        </a:rPr>
                        <a:t>CCXMLSessionId</a:t>
                      </a:r>
                      <a:endParaRPr lang="en-AU" sz="1800" dirty="0">
                        <a:effectLst/>
                      </a:endParaRPr>
                    </a:p>
                  </a:txBody>
                  <a:tcPr marL="94175" marR="94175" anchor="ctr"/>
                </a:tc>
                <a:tc>
                  <a:txBody>
                    <a:bodyPr/>
                    <a:lstStyle/>
                    <a:p>
                      <a:pPr algn="ctr"/>
                      <a:endParaRPr lang="en-AU" sz="1800" dirty="0">
                        <a:effectLst/>
                      </a:endParaRPr>
                    </a:p>
                  </a:txBody>
                  <a:tcPr marL="94175" marR="94175" anchor="ctr"/>
                </a:tc>
                <a:tc>
                  <a:txBody>
                    <a:bodyPr/>
                    <a:lstStyle/>
                    <a:p>
                      <a:pPr algn="ctr"/>
                      <a:r>
                        <a:rPr lang="en-AU" sz="1800" dirty="0" smtClean="0">
                          <a:effectLst/>
                        </a:rPr>
                        <a:t>CCP</a:t>
                      </a:r>
                      <a:endParaRPr lang="en-AU" sz="1800" dirty="0">
                        <a:effectLst/>
                      </a:endParaRPr>
                    </a:p>
                  </a:txBody>
                  <a:tcPr marL="94175" marR="94175" anchor="ctr"/>
                </a:tc>
              </a:tr>
              <a:tr h="640080">
                <a:tc>
                  <a:txBody>
                    <a:bodyPr/>
                    <a:lstStyle/>
                    <a:p>
                      <a:pPr algn="ctr"/>
                      <a:r>
                        <a:rPr lang="en-AU" dirty="0" smtClean="0">
                          <a:effectLst/>
                        </a:rPr>
                        <a:t>X-Genesys-geo-location</a:t>
                      </a:r>
                      <a:endParaRPr lang="en-AU" sz="1800" dirty="0">
                        <a:effectLst/>
                      </a:endParaRPr>
                    </a:p>
                  </a:txBody>
                  <a:tcPr marL="94175" marR="9417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smtClean="0">
                          <a:effectLst/>
                        </a:rPr>
                        <a:t>SIP (Custom header)</a:t>
                      </a:r>
                    </a:p>
                  </a:txBody>
                  <a:tcPr marL="94175" marR="94175" anchor="ctr"/>
                </a:tc>
                <a:tc>
                  <a:txBody>
                    <a:bodyPr/>
                    <a:lstStyle/>
                    <a:p>
                      <a:pPr algn="ctr"/>
                      <a:r>
                        <a:rPr lang="en-AU" sz="1800" dirty="0" smtClean="0">
                          <a:effectLst/>
                        </a:rPr>
                        <a:t>SIP Server</a:t>
                      </a:r>
                      <a:endParaRPr lang="en-AU" sz="1800" dirty="0">
                        <a:effectLst/>
                      </a:endParaRPr>
                    </a:p>
                  </a:txBody>
                  <a:tcPr marL="94175" marR="94175" anchor="ctr"/>
                </a:tc>
              </a:tr>
              <a:tr h="640080">
                <a:tc>
                  <a:txBody>
                    <a:bodyPr/>
                    <a:lstStyle/>
                    <a:p>
                      <a:pPr algn="ctr"/>
                      <a:r>
                        <a:rPr lang="en-AU" sz="1800" dirty="0" smtClean="0">
                          <a:effectLst/>
                        </a:rPr>
                        <a:t>X-Genesys-GVP-Site-ID*</a:t>
                      </a:r>
                      <a:endParaRPr lang="en-AU" sz="1800" dirty="0">
                        <a:effectLst/>
                      </a:endParaRPr>
                    </a:p>
                  </a:txBody>
                  <a:tcPr marL="94175" marR="9417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1800" dirty="0" smtClean="0">
                          <a:effectLst/>
                        </a:rPr>
                        <a:t>SIP (Custom header)</a:t>
                      </a:r>
                    </a:p>
                  </a:txBody>
                  <a:tcPr marL="94175" marR="94175" anchor="ctr"/>
                </a:tc>
                <a:tc>
                  <a:txBody>
                    <a:bodyPr/>
                    <a:lstStyle/>
                    <a:p>
                      <a:pPr algn="ctr"/>
                      <a:r>
                        <a:rPr lang="en-AU" sz="1800" dirty="0" smtClean="0">
                          <a:effectLst/>
                        </a:rPr>
                        <a:t>RM</a:t>
                      </a:r>
                      <a:endParaRPr lang="en-AU" sz="1800" dirty="0">
                        <a:effectLst/>
                      </a:endParaRPr>
                    </a:p>
                  </a:txBody>
                  <a:tcPr marL="94175" marR="94175" anchor="ctr"/>
                </a:tc>
              </a:tr>
            </a:tbl>
          </a:graphicData>
        </a:graphic>
      </p:graphicFrame>
    </p:spTree>
    <p:extLst>
      <p:ext uri="{BB962C8B-B14F-4D97-AF65-F5344CB8AC3E}">
        <p14:creationId xmlns:p14="http://schemas.microsoft.com/office/powerpoint/2010/main" val="19707044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971800" y="2622550"/>
            <a:ext cx="5160963"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00000"/>
              </a:lnSpc>
              <a:buClrTx/>
              <a:buFontTx/>
              <a:buNone/>
            </a:pPr>
            <a:r>
              <a:rPr lang="en-US" sz="4800" i="1">
                <a:solidFill>
                  <a:srgbClr val="0000FF"/>
                </a:solidFill>
                <a:latin typeface="Times New Roman" pitchFamily="18" charset="0"/>
              </a:rPr>
              <a:t>Thank You...</a:t>
            </a:r>
          </a:p>
        </p:txBody>
      </p:sp>
    </p:spTree>
    <p:extLst>
      <p:ext uri="{BB962C8B-B14F-4D97-AF65-F5344CB8AC3E}">
        <p14:creationId xmlns:p14="http://schemas.microsoft.com/office/powerpoint/2010/main" val="36870962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381000"/>
            <a:ext cx="7539038" cy="485775"/>
          </a:xfrm>
        </p:spPr>
        <p:txBody>
          <a:bodyPr>
            <a:normAutofit fontScale="90000"/>
          </a:bodyPr>
          <a:lstStyle/>
          <a:p>
            <a:pPr eaLnBrk="1"/>
            <a:r>
              <a:rPr lang="en-US" sz="3200" i="1" dirty="0" smtClean="0">
                <a:solidFill>
                  <a:srgbClr val="FF0000"/>
                </a:solidFill>
                <a:latin typeface="Times New Roman" pitchFamily="18" charset="0"/>
                <a:cs typeface="Times New Roman" pitchFamily="18" charset="0"/>
              </a:rPr>
              <a:t>Agenda</a:t>
            </a:r>
          </a:p>
        </p:txBody>
      </p:sp>
      <p:sp>
        <p:nvSpPr>
          <p:cNvPr id="4099" name="Content Placeholder 2"/>
          <p:cNvSpPr>
            <a:spLocks noGrp="1"/>
          </p:cNvSpPr>
          <p:nvPr>
            <p:ph idx="1"/>
          </p:nvPr>
        </p:nvSpPr>
        <p:spPr/>
        <p:txBody>
          <a:bodyPr/>
          <a:lstStyle/>
          <a:p>
            <a:pPr eaLnBrk="1">
              <a:lnSpc>
                <a:spcPct val="150000"/>
              </a:lnSpc>
              <a:buFont typeface="Wingdings" pitchFamily="2" charset="2"/>
              <a:buChar char="Ø"/>
            </a:pPr>
            <a:r>
              <a:rPr lang="en-US" i="1" dirty="0" smtClean="0">
                <a:solidFill>
                  <a:schemeClr val="tx1"/>
                </a:solidFill>
                <a:ea typeface="ＭＳ Ｐゴシック" pitchFamily="34" charset="-128"/>
              </a:rPr>
              <a:t>GVP Overview</a:t>
            </a:r>
          </a:p>
          <a:p>
            <a:pPr eaLnBrk="1">
              <a:lnSpc>
                <a:spcPct val="150000"/>
              </a:lnSpc>
              <a:buFont typeface="Wingdings" pitchFamily="2" charset="2"/>
              <a:buChar char="Ø"/>
            </a:pPr>
            <a:r>
              <a:rPr lang="en-US" i="1" dirty="0" smtClean="0">
                <a:solidFill>
                  <a:schemeClr val="tx1"/>
                </a:solidFill>
                <a:ea typeface="ＭＳ Ｐゴシック" pitchFamily="34" charset="-128"/>
              </a:rPr>
              <a:t>GVP  Core Components </a:t>
            </a:r>
          </a:p>
          <a:p>
            <a:pPr eaLnBrk="1">
              <a:lnSpc>
                <a:spcPct val="150000"/>
              </a:lnSpc>
              <a:buFont typeface="Wingdings" pitchFamily="2" charset="2"/>
              <a:buChar char="Ø"/>
            </a:pPr>
            <a:r>
              <a:rPr lang="en-US" i="1" dirty="0" smtClean="0">
                <a:solidFill>
                  <a:schemeClr val="tx1"/>
                </a:solidFill>
                <a:ea typeface="ＭＳ Ｐゴシック" pitchFamily="34" charset="-128"/>
              </a:rPr>
              <a:t>GVP Architecture &amp; VSS</a:t>
            </a:r>
          </a:p>
          <a:p>
            <a:pPr eaLnBrk="1">
              <a:lnSpc>
                <a:spcPct val="150000"/>
              </a:lnSpc>
              <a:buFont typeface="Wingdings" pitchFamily="2" charset="2"/>
              <a:buChar char="Ø"/>
            </a:pPr>
            <a:r>
              <a:rPr lang="en-US" i="1" dirty="0" smtClean="0">
                <a:solidFill>
                  <a:schemeClr val="tx1"/>
                </a:solidFill>
                <a:ea typeface="ＭＳ Ｐゴシック" pitchFamily="34" charset="-128"/>
              </a:rPr>
              <a:t>Genesys Administrator</a:t>
            </a:r>
          </a:p>
          <a:p>
            <a:pPr eaLnBrk="1">
              <a:lnSpc>
                <a:spcPct val="150000"/>
              </a:lnSpc>
              <a:buFont typeface="Wingdings" pitchFamily="2" charset="2"/>
              <a:buChar char="Ø"/>
            </a:pPr>
            <a:r>
              <a:rPr lang="en-US" i="1" dirty="0" smtClean="0">
                <a:solidFill>
                  <a:schemeClr val="tx1"/>
                </a:solidFill>
                <a:ea typeface="ＭＳ Ｐゴシック" pitchFamily="34" charset="-128"/>
              </a:rPr>
              <a:t> Composer Voice</a:t>
            </a:r>
            <a:endParaRPr lang="en-US" dirty="0" smtClean="0">
              <a:solidFill>
                <a:schemeClr val="tx1"/>
              </a:solidFill>
            </a:endParaRPr>
          </a:p>
        </p:txBody>
      </p:sp>
    </p:spTree>
    <p:extLst>
      <p:ext uri="{BB962C8B-B14F-4D97-AF65-F5344CB8AC3E}">
        <p14:creationId xmlns:p14="http://schemas.microsoft.com/office/powerpoint/2010/main" val="33476028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691" y="1101120"/>
            <a:ext cx="7704856" cy="3981090"/>
          </a:xfrm>
          <a:prstGeom prst="rect">
            <a:avLst/>
          </a:prstGeom>
        </p:spPr>
        <p:txBody>
          <a:bodyPr wrap="square">
            <a:spAutoFit/>
          </a:bodyPr>
          <a:lstStyle/>
          <a:p>
            <a:pPr marL="285750" indent="-285750" algn="l">
              <a:buFont typeface="Wingdings" pitchFamily="2" charset="2"/>
              <a:buChar char="Ø"/>
            </a:pPr>
            <a:r>
              <a:rPr lang="en-US" dirty="0">
                <a:solidFill>
                  <a:schemeClr val="tx1"/>
                </a:solidFill>
              </a:rPr>
              <a:t>Genesys Voice Platform provides a variety of features that support call handling for voice and call-control applications through either Time Division Multiplexing (TDM) or VoIP functionality. As a flexible, standards-based voice processing platform, GVP also expands traditional IVR functionality with self-service and assisted-service capabilities that are tightly integrated with the Genesys product suite</a:t>
            </a:r>
            <a:r>
              <a:rPr lang="en-US" dirty="0" smtClean="0">
                <a:solidFill>
                  <a:schemeClr val="tx1"/>
                </a:solidFill>
              </a:rPr>
              <a:t>.</a:t>
            </a:r>
          </a:p>
          <a:p>
            <a:pPr marL="285750" indent="-285750" algn="l">
              <a:buFont typeface="Wingdings" pitchFamily="2" charset="2"/>
              <a:buChar char="Ø"/>
            </a:pPr>
            <a:endParaRPr lang="en-IN" dirty="0" smtClean="0">
              <a:solidFill>
                <a:schemeClr val="tx1"/>
              </a:solidFill>
            </a:endParaRPr>
          </a:p>
          <a:p>
            <a:pPr marL="285750" indent="-285750" algn="l">
              <a:buFont typeface="Wingdings" pitchFamily="2" charset="2"/>
              <a:buChar char="Ø"/>
            </a:pPr>
            <a:r>
              <a:rPr lang="en-US" dirty="0" smtClean="0">
                <a:solidFill>
                  <a:schemeClr val="tx1"/>
                </a:solidFill>
              </a:rPr>
              <a:t> Support </a:t>
            </a:r>
            <a:r>
              <a:rPr lang="en-US" dirty="0">
                <a:solidFill>
                  <a:schemeClr val="tx1"/>
                </a:solidFill>
              </a:rPr>
              <a:t>for voice and call-control applications written in standard </a:t>
            </a:r>
            <a:r>
              <a:rPr lang="en-US" dirty="0" err="1">
                <a:solidFill>
                  <a:schemeClr val="tx1"/>
                </a:solidFill>
              </a:rPr>
              <a:t>VoiceXML</a:t>
            </a:r>
            <a:r>
              <a:rPr lang="en-US" dirty="0">
                <a:solidFill>
                  <a:schemeClr val="tx1"/>
                </a:solidFill>
              </a:rPr>
              <a:t> and CCXML, respectively. </a:t>
            </a:r>
            <a:r>
              <a:rPr lang="en-US" dirty="0" smtClean="0">
                <a:solidFill>
                  <a:schemeClr val="tx1"/>
                </a:solidFill>
              </a:rPr>
              <a:t>GVP </a:t>
            </a:r>
            <a:r>
              <a:rPr lang="en-US" dirty="0">
                <a:solidFill>
                  <a:schemeClr val="tx1"/>
                </a:solidFill>
              </a:rPr>
              <a:t>also supports extensions, to assist </a:t>
            </a:r>
            <a:r>
              <a:rPr lang="en-US" dirty="0" smtClean="0">
                <a:solidFill>
                  <a:schemeClr val="tx1"/>
                </a:solidFill>
              </a:rPr>
              <a:t>in the </a:t>
            </a:r>
            <a:r>
              <a:rPr lang="en-US" dirty="0">
                <a:solidFill>
                  <a:schemeClr val="tx1"/>
                </a:solidFill>
              </a:rPr>
              <a:t>call-control requirements of a voice </a:t>
            </a:r>
            <a:r>
              <a:rPr lang="en-US" dirty="0" smtClean="0">
                <a:solidFill>
                  <a:schemeClr val="tx1"/>
                </a:solidFill>
              </a:rPr>
              <a:t>application</a:t>
            </a:r>
            <a:r>
              <a:rPr lang="en-US" dirty="0">
                <a:solidFill>
                  <a:schemeClr val="tx1"/>
                </a:solidFill>
              </a:rPr>
              <a:t> </a:t>
            </a:r>
            <a:r>
              <a:rPr lang="en-US" dirty="0" smtClean="0">
                <a:solidFill>
                  <a:schemeClr val="tx1"/>
                </a:solidFill>
              </a:rPr>
              <a:t>with integration of </a:t>
            </a:r>
            <a:r>
              <a:rPr lang="en-US" dirty="0">
                <a:solidFill>
                  <a:schemeClr val="tx1"/>
                </a:solidFill>
              </a:rPr>
              <a:t>automatic speech </a:t>
            </a:r>
            <a:r>
              <a:rPr lang="en-US" dirty="0" smtClean="0">
                <a:solidFill>
                  <a:schemeClr val="tx1"/>
                </a:solidFill>
              </a:rPr>
              <a:t>recognition and  </a:t>
            </a:r>
            <a:r>
              <a:rPr lang="en-US" dirty="0">
                <a:solidFill>
                  <a:schemeClr val="tx1"/>
                </a:solidFill>
              </a:rPr>
              <a:t>text-to-speech</a:t>
            </a:r>
            <a:r>
              <a:rPr lang="en-US" dirty="0" smtClean="0">
                <a:solidFill>
                  <a:schemeClr val="tx1"/>
                </a:solidFill>
              </a:rPr>
              <a:t>.</a:t>
            </a:r>
          </a:p>
          <a:p>
            <a:pPr marL="285750" indent="-285750" algn="l">
              <a:buFont typeface="Wingdings" pitchFamily="2" charset="2"/>
              <a:buChar char="Ø"/>
            </a:pPr>
            <a:endParaRPr lang="en-US" dirty="0">
              <a:solidFill>
                <a:schemeClr val="tx1"/>
              </a:solidFill>
            </a:endParaRPr>
          </a:p>
          <a:p>
            <a:pPr marL="285750" indent="-285750" algn="l">
              <a:buFont typeface="Wingdings" pitchFamily="2" charset="2"/>
              <a:buChar char="Ø"/>
            </a:pPr>
            <a:r>
              <a:rPr lang="en-US" dirty="0" smtClean="0">
                <a:solidFill>
                  <a:schemeClr val="tx1"/>
                </a:solidFill>
              </a:rPr>
              <a:t>Conferencing, Call </a:t>
            </a:r>
            <a:r>
              <a:rPr lang="en-US" dirty="0">
                <a:solidFill>
                  <a:schemeClr val="tx1"/>
                </a:solidFill>
              </a:rPr>
              <a:t>parking, providing multi-site contact centers with the ability to enable self-service and call queuing on GVP, </a:t>
            </a:r>
            <a:r>
              <a:rPr lang="en-US" dirty="0" smtClean="0">
                <a:solidFill>
                  <a:schemeClr val="tx1"/>
                </a:solidFill>
              </a:rPr>
              <a:t>before transferring </a:t>
            </a:r>
            <a:r>
              <a:rPr lang="en-US" dirty="0">
                <a:solidFill>
                  <a:schemeClr val="tx1"/>
                </a:solidFill>
              </a:rPr>
              <a:t>or bridging the call to an agent</a:t>
            </a:r>
            <a:r>
              <a:rPr lang="en-US" dirty="0" smtClean="0">
                <a:solidFill>
                  <a:schemeClr val="tx1"/>
                </a:solidFill>
              </a:rPr>
              <a:t>.</a:t>
            </a:r>
          </a:p>
          <a:p>
            <a:pPr marL="285750" indent="-285750" algn="l">
              <a:buFont typeface="Wingdings" pitchFamily="2" charset="2"/>
              <a:buChar char="Ø"/>
            </a:pPr>
            <a:endParaRPr lang="en-US" dirty="0">
              <a:solidFill>
                <a:schemeClr val="tx1"/>
              </a:solidFill>
            </a:endParaRPr>
          </a:p>
          <a:p>
            <a:pPr marL="285750" indent="-285750" algn="l">
              <a:buFont typeface="Wingdings" pitchFamily="2" charset="2"/>
              <a:buChar char="Ø"/>
            </a:pPr>
            <a:r>
              <a:rPr lang="en-US" dirty="0" smtClean="0">
                <a:solidFill>
                  <a:schemeClr val="tx1"/>
                </a:solidFill>
              </a:rPr>
              <a:t>Intelligent </a:t>
            </a:r>
            <a:r>
              <a:rPr lang="en-US" dirty="0">
                <a:solidFill>
                  <a:schemeClr val="tx1"/>
                </a:solidFill>
              </a:rPr>
              <a:t>call routing provided by Genesys Enterprise Routing Solution (ERS) and Network Routing Solution (NRS</a:t>
            </a:r>
            <a:r>
              <a:rPr lang="en-US" dirty="0" smtClean="0">
                <a:solidFill>
                  <a:schemeClr val="tx1"/>
                </a:solidFill>
              </a:rPr>
              <a:t>), when </a:t>
            </a:r>
            <a:r>
              <a:rPr lang="en-US" dirty="0">
                <a:solidFill>
                  <a:schemeClr val="tx1"/>
                </a:solidFill>
              </a:rPr>
              <a:t>GVP is combined with other Genesys products</a:t>
            </a:r>
            <a:r>
              <a:rPr lang="en-US" dirty="0" smtClean="0">
                <a:solidFill>
                  <a:schemeClr val="tx1"/>
                </a:solidFill>
              </a:rPr>
              <a:t>. Graphical </a:t>
            </a:r>
            <a:r>
              <a:rPr lang="en-US" dirty="0">
                <a:solidFill>
                  <a:schemeClr val="tx1"/>
                </a:solidFill>
              </a:rPr>
              <a:t>User Interface (GUI) for the development of </a:t>
            </a:r>
            <a:r>
              <a:rPr lang="en-US" dirty="0" err="1">
                <a:solidFill>
                  <a:schemeClr val="tx1"/>
                </a:solidFill>
              </a:rPr>
              <a:t>VoiceXML</a:t>
            </a:r>
            <a:r>
              <a:rPr lang="en-US" dirty="0">
                <a:solidFill>
                  <a:schemeClr val="tx1"/>
                </a:solidFill>
              </a:rPr>
              <a:t> applications using Composer. </a:t>
            </a:r>
          </a:p>
        </p:txBody>
      </p:sp>
      <p:sp>
        <p:nvSpPr>
          <p:cNvPr id="5" name="Title 1"/>
          <p:cNvSpPr txBox="1">
            <a:spLocks/>
          </p:cNvSpPr>
          <p:nvPr/>
        </p:nvSpPr>
        <p:spPr>
          <a:xfrm>
            <a:off x="609600" y="381000"/>
            <a:ext cx="7539038" cy="485775"/>
          </a:xfrm>
          <a:prstGeom prst="rect">
            <a:avLst/>
          </a:prstGeom>
        </p:spPr>
        <p:txBody>
          <a:bodyPr/>
          <a:lstStyle>
            <a:lvl1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j-lt"/>
                <a:ea typeface="Lucida Sans Unicode" pitchFamily="34" charset="0"/>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2pPr>
            <a:lvl3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3pPr>
            <a:lvl4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4pPr>
            <a:lvl5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9pPr>
          </a:lstStyle>
          <a:p>
            <a:pPr lvl="0" eaLnBrk="1"/>
            <a:r>
              <a:rPr lang="en-IN" sz="3200" i="1" dirty="0" smtClean="0">
                <a:solidFill>
                  <a:srgbClr val="FF0000"/>
                </a:solidFill>
                <a:latin typeface="Times New Roman" pitchFamily="18" charset="0"/>
                <a:cs typeface="Times New Roman" pitchFamily="18" charset="0"/>
              </a:rPr>
              <a:t>GVP Overview</a:t>
            </a:r>
            <a:endParaRPr lang="en-US" sz="3200" i="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769937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4</a:t>
            </a:fld>
            <a:endParaRPr lang="en-US" dirty="0"/>
          </a:p>
        </p:txBody>
      </p:sp>
      <p:pic>
        <p:nvPicPr>
          <p:cNvPr id="2050" name="Picture 2" descr="Image result for Figure: Genesys Voice Platform Solutio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95" y="1326197"/>
            <a:ext cx="7696200" cy="43529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609600" y="381000"/>
            <a:ext cx="7539038" cy="485775"/>
          </a:xfrm>
          <a:prstGeom prst="rect">
            <a:avLst/>
          </a:prstGeom>
        </p:spPr>
        <p:txBody>
          <a:bodyPr/>
          <a:lstStyle>
            <a:lvl1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j-lt"/>
                <a:ea typeface="Lucida Sans Unicode" pitchFamily="34" charset="0"/>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2pPr>
            <a:lvl3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3pPr>
            <a:lvl4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4pPr>
            <a:lvl5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9pPr>
          </a:lstStyle>
          <a:p>
            <a:pPr lvl="0" eaLnBrk="1"/>
            <a:r>
              <a:rPr lang="en-IN" sz="3200" i="1" dirty="0" smtClean="0">
                <a:solidFill>
                  <a:srgbClr val="FF0000"/>
                </a:solidFill>
                <a:latin typeface="Times New Roman" pitchFamily="18" charset="0"/>
                <a:cs typeface="Times New Roman" pitchFamily="18" charset="0"/>
              </a:rPr>
              <a:t>GVP Architecture</a:t>
            </a:r>
            <a:endParaRPr lang="en-US" sz="3200" i="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3245691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77108" y="1145836"/>
            <a:ext cx="4152034"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GVP comprises the following components: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graphicFrame>
        <p:nvGraphicFramePr>
          <p:cNvPr id="4" name="Diagram 3"/>
          <p:cNvGraphicFramePr/>
          <p:nvPr>
            <p:extLst>
              <p:ext uri="{D42A27DB-BD31-4B8C-83A1-F6EECF244321}">
                <p14:modId xmlns:p14="http://schemas.microsoft.com/office/powerpoint/2010/main" val="2951801848"/>
              </p:ext>
            </p:extLst>
          </p:nvPr>
        </p:nvGraphicFramePr>
        <p:xfrm>
          <a:off x="-180528" y="2068489"/>
          <a:ext cx="5634960" cy="2808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245861579"/>
              </p:ext>
            </p:extLst>
          </p:nvPr>
        </p:nvGraphicFramePr>
        <p:xfrm>
          <a:off x="3347864" y="2057400"/>
          <a:ext cx="5796136" cy="28232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1"/>
          <p:cNvSpPr txBox="1">
            <a:spLocks/>
          </p:cNvSpPr>
          <p:nvPr/>
        </p:nvSpPr>
        <p:spPr>
          <a:xfrm>
            <a:off x="609600" y="381000"/>
            <a:ext cx="7539038" cy="485775"/>
          </a:xfrm>
          <a:prstGeom prst="rect">
            <a:avLst/>
          </a:prstGeom>
        </p:spPr>
        <p:txBody>
          <a:bodyPr/>
          <a:lstStyle>
            <a:lvl1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j-lt"/>
                <a:ea typeface="Lucida Sans Unicode" pitchFamily="34" charset="0"/>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2pPr>
            <a:lvl3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3pPr>
            <a:lvl4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4pPr>
            <a:lvl5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9pPr>
          </a:lstStyle>
          <a:p>
            <a:pPr lvl="0" eaLnBrk="1"/>
            <a:r>
              <a:rPr lang="en-IN" sz="3200" i="1" dirty="0" smtClean="0">
                <a:solidFill>
                  <a:srgbClr val="FF0000"/>
                </a:solidFill>
                <a:latin typeface="Times New Roman" pitchFamily="18" charset="0"/>
                <a:cs typeface="Times New Roman" pitchFamily="18" charset="0"/>
              </a:rPr>
              <a:t>GVP </a:t>
            </a:r>
            <a:r>
              <a:rPr lang="en-IN" sz="3200" i="1" dirty="0">
                <a:solidFill>
                  <a:srgbClr val="FF0000"/>
                </a:solidFill>
                <a:latin typeface="Times New Roman" pitchFamily="18" charset="0"/>
                <a:cs typeface="Times New Roman" pitchFamily="18" charset="0"/>
              </a:rPr>
              <a:t>Components</a:t>
            </a:r>
          </a:p>
          <a:p>
            <a:pPr algn="ctr" eaLnBrk="1"/>
            <a:endParaRPr lang="en-US" sz="3200" i="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133571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691" y="1101120"/>
            <a:ext cx="7704856" cy="2343719"/>
          </a:xfrm>
          <a:prstGeom prst="rect">
            <a:avLst/>
          </a:prstGeom>
        </p:spPr>
        <p:txBody>
          <a:bodyPr wrap="square">
            <a:spAutoFit/>
          </a:bodyPr>
          <a:lstStyle/>
          <a:p>
            <a:pPr marL="285750" indent="-285750" algn="l">
              <a:buFont typeface="Wingdings" pitchFamily="2" charset="2"/>
              <a:buChar char="Ø"/>
            </a:pPr>
            <a:r>
              <a:rPr lang="en-US" dirty="0">
                <a:solidFill>
                  <a:schemeClr val="tx1"/>
                </a:solidFill>
              </a:rPr>
              <a:t>The Resource Manager controls access and routing to all resources in a GVP </a:t>
            </a:r>
            <a:r>
              <a:rPr lang="en-US" dirty="0" smtClean="0">
                <a:solidFill>
                  <a:schemeClr val="tx1"/>
                </a:solidFill>
              </a:rPr>
              <a:t>deployment.</a:t>
            </a:r>
          </a:p>
          <a:p>
            <a:pPr marL="285750" indent="-285750" algn="l">
              <a:buFont typeface="Wingdings" pitchFamily="2" charset="2"/>
              <a:buChar char="Ø"/>
            </a:pPr>
            <a:endParaRPr lang="en-US" dirty="0">
              <a:solidFill>
                <a:schemeClr val="tx1"/>
              </a:solidFill>
            </a:endParaRPr>
          </a:p>
          <a:p>
            <a:pPr marL="285750" indent="-285750" algn="l">
              <a:buFont typeface="Wingdings" pitchFamily="2" charset="2"/>
              <a:buChar char="Ø"/>
            </a:pPr>
            <a:r>
              <a:rPr lang="en-US" dirty="0" smtClean="0">
                <a:solidFill>
                  <a:schemeClr val="tx1"/>
                </a:solidFill>
              </a:rPr>
              <a:t> </a:t>
            </a:r>
            <a:r>
              <a:rPr lang="en-US" dirty="0">
                <a:solidFill>
                  <a:schemeClr val="tx1"/>
                </a:solidFill>
              </a:rPr>
              <a:t>The Resource Manager is the first element to process requests for services, and it interacts with the Configuration Server to determine the Interactive Voice Recognition (IVR) Profile, Voice Extensible Markup Language (</a:t>
            </a:r>
            <a:r>
              <a:rPr lang="en-US" dirty="0" err="1">
                <a:solidFill>
                  <a:schemeClr val="tx1"/>
                </a:solidFill>
              </a:rPr>
              <a:t>VoiceXML</a:t>
            </a:r>
            <a:r>
              <a:rPr lang="en-US" dirty="0">
                <a:solidFill>
                  <a:schemeClr val="tx1"/>
                </a:solidFill>
              </a:rPr>
              <a:t>), Call Control Extensible Markup Language (CCXML), Announcement, and Conference application, resource, and service profile required to deliver the service. It then pushes the profile to a component that can deliver the service, such as the Media Control Platform or Call Control Platform, or CTI </a:t>
            </a:r>
            <a:r>
              <a:rPr lang="en-US" dirty="0" smtClean="0">
                <a:solidFill>
                  <a:schemeClr val="tx1"/>
                </a:solidFill>
              </a:rPr>
              <a:t>Connector</a:t>
            </a:r>
          </a:p>
          <a:p>
            <a:pPr marL="285750" indent="-285750" algn="l">
              <a:buFont typeface="Wingdings" pitchFamily="2" charset="2"/>
              <a:buChar char="Ø"/>
            </a:pPr>
            <a:endParaRPr lang="en-US" dirty="0">
              <a:solidFill>
                <a:schemeClr val="tx1"/>
              </a:solidFill>
            </a:endParaRPr>
          </a:p>
        </p:txBody>
      </p:sp>
      <p:sp>
        <p:nvSpPr>
          <p:cNvPr id="5" name="Title 1"/>
          <p:cNvSpPr txBox="1">
            <a:spLocks/>
          </p:cNvSpPr>
          <p:nvPr/>
        </p:nvSpPr>
        <p:spPr>
          <a:xfrm>
            <a:off x="609600" y="381000"/>
            <a:ext cx="7539038" cy="485775"/>
          </a:xfrm>
          <a:prstGeom prst="rect">
            <a:avLst/>
          </a:prstGeom>
        </p:spPr>
        <p:txBody>
          <a:bodyPr/>
          <a:lstStyle>
            <a:lvl1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j-lt"/>
                <a:ea typeface="Lucida Sans Unicode" pitchFamily="34" charset="0"/>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2pPr>
            <a:lvl3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3pPr>
            <a:lvl4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4pPr>
            <a:lvl5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9pPr>
          </a:lstStyle>
          <a:p>
            <a:pPr lvl="0" eaLnBrk="1"/>
            <a:r>
              <a:rPr lang="en-IN" sz="3200" i="1" dirty="0" smtClean="0">
                <a:solidFill>
                  <a:srgbClr val="FF0000"/>
                </a:solidFill>
                <a:latin typeface="Times New Roman" pitchFamily="18" charset="0"/>
                <a:cs typeface="Times New Roman" pitchFamily="18" charset="0"/>
              </a:rPr>
              <a:t>Resource Manager</a:t>
            </a:r>
          </a:p>
          <a:p>
            <a:pPr lvl="0" eaLnBrk="1"/>
            <a:endParaRPr lang="en-US" sz="3200" i="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941974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691" y="1101120"/>
            <a:ext cx="7704856" cy="3981090"/>
          </a:xfrm>
          <a:prstGeom prst="rect">
            <a:avLst/>
          </a:prstGeom>
        </p:spPr>
        <p:txBody>
          <a:bodyPr wrap="square">
            <a:spAutoFit/>
          </a:bodyPr>
          <a:lstStyle/>
          <a:p>
            <a:pPr algn="l"/>
            <a:r>
              <a:rPr lang="en-US" dirty="0" smtClean="0">
                <a:solidFill>
                  <a:schemeClr val="tx1"/>
                </a:solidFill>
              </a:rPr>
              <a:t>The </a:t>
            </a:r>
            <a:r>
              <a:rPr lang="en-US" dirty="0">
                <a:solidFill>
                  <a:schemeClr val="tx1"/>
                </a:solidFill>
              </a:rPr>
              <a:t>Resource Manager performs the following functions: </a:t>
            </a:r>
            <a:endParaRPr lang="en-US" dirty="0" smtClean="0">
              <a:solidFill>
                <a:schemeClr val="tx1"/>
              </a:solidFill>
            </a:endParaRPr>
          </a:p>
          <a:p>
            <a:pPr algn="l"/>
            <a:endParaRPr lang="en-US" dirty="0" smtClean="0">
              <a:solidFill>
                <a:schemeClr val="tx1"/>
              </a:solidFill>
            </a:endParaRPr>
          </a:p>
          <a:p>
            <a:pPr marL="285750" indent="-285750" algn="l">
              <a:buFont typeface="Wingdings" panose="05000000000000000000" pitchFamily="2" charset="2"/>
              <a:buChar char="Ø"/>
            </a:pPr>
            <a:r>
              <a:rPr lang="en-US" dirty="0" smtClean="0">
                <a:solidFill>
                  <a:schemeClr val="tx1"/>
                </a:solidFill>
              </a:rPr>
              <a:t>Resource </a:t>
            </a:r>
            <a:r>
              <a:rPr lang="en-US" dirty="0">
                <a:solidFill>
                  <a:schemeClr val="tx1"/>
                </a:solidFill>
              </a:rPr>
              <a:t>management—The Resource Manager allocates and monitors SIP resources to maintain a current status of the resources within a GVP deployment</a:t>
            </a:r>
            <a:r>
              <a:rPr lang="en-US" dirty="0" smtClean="0">
                <a:solidFill>
                  <a:schemeClr val="tx1"/>
                </a:solidFill>
              </a:rPr>
              <a:t>.</a:t>
            </a:r>
          </a:p>
          <a:p>
            <a:pPr algn="l"/>
            <a:endParaRPr lang="en-US" dirty="0" smtClean="0">
              <a:solidFill>
                <a:schemeClr val="tx1"/>
              </a:solidFill>
            </a:endParaRPr>
          </a:p>
          <a:p>
            <a:pPr marL="285750" indent="-285750" algn="l">
              <a:buFont typeface="Wingdings" panose="05000000000000000000" pitchFamily="2" charset="2"/>
              <a:buChar char="Ø"/>
            </a:pPr>
            <a:r>
              <a:rPr lang="en-US" dirty="0">
                <a:solidFill>
                  <a:schemeClr val="tx1"/>
                </a:solidFill>
              </a:rPr>
              <a:t>Session management—The Resource Manager combines two logical functions of session management:</a:t>
            </a:r>
          </a:p>
          <a:p>
            <a:pPr marL="742950" lvl="1" indent="-285750" algn="l">
              <a:buFont typeface="Wingdings" panose="05000000000000000000" pitchFamily="2" charset="2"/>
              <a:buChar char="§"/>
            </a:pPr>
            <a:r>
              <a:rPr lang="en-US" dirty="0" smtClean="0">
                <a:solidFill>
                  <a:schemeClr val="tx1"/>
                </a:solidFill>
              </a:rPr>
              <a:t>Physical </a:t>
            </a:r>
            <a:r>
              <a:rPr lang="en-US" dirty="0">
                <a:solidFill>
                  <a:schemeClr val="tx1"/>
                </a:solidFill>
              </a:rPr>
              <a:t>resource management—The Resource Manager monitors the status of the various GVP </a:t>
            </a:r>
            <a:r>
              <a:rPr lang="en-US" dirty="0" smtClean="0">
                <a:solidFill>
                  <a:schemeClr val="tx1"/>
                </a:solidFill>
              </a:rPr>
              <a:t>resources and</a:t>
            </a:r>
            <a:r>
              <a:rPr lang="en-US" dirty="0">
                <a:solidFill>
                  <a:schemeClr val="tx1"/>
                </a:solidFill>
              </a:rPr>
              <a:t>, based on request-for-service and capability mapping, routes to other resources that offer a particular set </a:t>
            </a:r>
            <a:r>
              <a:rPr lang="en-US" dirty="0" smtClean="0">
                <a:solidFill>
                  <a:schemeClr val="tx1"/>
                </a:solidFill>
              </a:rPr>
              <a:t>of capabilities </a:t>
            </a:r>
            <a:r>
              <a:rPr lang="en-US" dirty="0">
                <a:solidFill>
                  <a:schemeClr val="tx1"/>
                </a:solidFill>
              </a:rPr>
              <a:t>or </a:t>
            </a:r>
            <a:r>
              <a:rPr lang="en-US" dirty="0" smtClean="0">
                <a:solidFill>
                  <a:schemeClr val="tx1"/>
                </a:solidFill>
              </a:rPr>
              <a:t>services.</a:t>
            </a:r>
          </a:p>
          <a:p>
            <a:pPr marL="742950" lvl="1" indent="-285750" algn="l">
              <a:buFont typeface="Wingdings" panose="05000000000000000000" pitchFamily="2" charset="2"/>
              <a:buChar char="§"/>
            </a:pPr>
            <a:r>
              <a:rPr lang="en-US" dirty="0" smtClean="0">
                <a:solidFill>
                  <a:schemeClr val="tx1"/>
                </a:solidFill>
              </a:rPr>
              <a:t>Logical </a:t>
            </a:r>
            <a:r>
              <a:rPr lang="en-US" dirty="0">
                <a:solidFill>
                  <a:schemeClr val="tx1"/>
                </a:solidFill>
              </a:rPr>
              <a:t>service management—The Resource Manager applies high-level application and business logic </a:t>
            </a:r>
            <a:r>
              <a:rPr lang="en-US" dirty="0" smtClean="0">
                <a:solidFill>
                  <a:schemeClr val="tx1"/>
                </a:solidFill>
              </a:rPr>
              <a:t>to select </a:t>
            </a:r>
            <a:r>
              <a:rPr lang="en-US" dirty="0">
                <a:solidFill>
                  <a:schemeClr val="tx1"/>
                </a:solidFill>
              </a:rPr>
              <a:t>the service that is delivered and the parameters that are </a:t>
            </a:r>
            <a:r>
              <a:rPr lang="en-US" dirty="0" smtClean="0">
                <a:solidFill>
                  <a:schemeClr val="tx1"/>
                </a:solidFill>
              </a:rPr>
              <a:t>applied.</a:t>
            </a:r>
          </a:p>
          <a:p>
            <a:pPr lvl="1" algn="l"/>
            <a:endParaRPr lang="en-US" dirty="0" smtClean="0">
              <a:solidFill>
                <a:schemeClr val="tx1"/>
              </a:solidFill>
            </a:endParaRPr>
          </a:p>
          <a:p>
            <a:pPr marL="285750" indent="-285750" algn="l">
              <a:buFont typeface="Wingdings" panose="05000000000000000000" pitchFamily="2" charset="2"/>
              <a:buChar char="Ø"/>
            </a:pPr>
            <a:r>
              <a:rPr lang="en-US" dirty="0" smtClean="0">
                <a:solidFill>
                  <a:schemeClr val="tx1"/>
                </a:solidFill>
              </a:rPr>
              <a:t>Service </a:t>
            </a:r>
            <a:r>
              <a:rPr lang="en-US" dirty="0">
                <a:solidFill>
                  <a:schemeClr val="tx1"/>
                </a:solidFill>
              </a:rPr>
              <a:t>selection—When a call session arrives at the Resource Manager, the Resource Manager maps the call to </a:t>
            </a:r>
            <a:r>
              <a:rPr lang="en-US" dirty="0" smtClean="0">
                <a:solidFill>
                  <a:schemeClr val="tx1"/>
                </a:solidFill>
              </a:rPr>
              <a:t>an IVR </a:t>
            </a:r>
            <a:r>
              <a:rPr lang="en-US" dirty="0">
                <a:solidFill>
                  <a:schemeClr val="tx1"/>
                </a:solidFill>
              </a:rPr>
              <a:t>Profile and, if applicable, to a tenant, and selects a service for the request.</a:t>
            </a:r>
          </a:p>
          <a:p>
            <a:pPr marL="742950" lvl="1" indent="-285750" algn="l">
              <a:buFont typeface="Wingdings" panose="05000000000000000000" pitchFamily="2" charset="2"/>
              <a:buChar char="§"/>
            </a:pPr>
            <a:endParaRPr lang="en-US" dirty="0">
              <a:solidFill>
                <a:schemeClr val="tx1"/>
              </a:solidFill>
            </a:endParaRPr>
          </a:p>
        </p:txBody>
      </p:sp>
      <p:sp>
        <p:nvSpPr>
          <p:cNvPr id="5" name="Title 1"/>
          <p:cNvSpPr txBox="1">
            <a:spLocks/>
          </p:cNvSpPr>
          <p:nvPr/>
        </p:nvSpPr>
        <p:spPr>
          <a:xfrm>
            <a:off x="609600" y="381000"/>
            <a:ext cx="7539038" cy="485775"/>
          </a:xfrm>
          <a:prstGeom prst="rect">
            <a:avLst/>
          </a:prstGeom>
        </p:spPr>
        <p:txBody>
          <a:bodyPr/>
          <a:lstStyle>
            <a:lvl1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j-lt"/>
                <a:ea typeface="Lucida Sans Unicode" pitchFamily="34" charset="0"/>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2pPr>
            <a:lvl3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3pPr>
            <a:lvl4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4pPr>
            <a:lvl5pPr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ea typeface="Lucida Sans Unicode" pitchFamily="34" charset="0"/>
                <a:cs typeface="Lucida Sans Unicode" pitchFamily="34"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Arial" pitchFamily="34" charset="0"/>
                <a:cs typeface="Lucida Sans Unicode" pitchFamily="34" charset="0"/>
              </a:defRPr>
            </a:lvl9pPr>
          </a:lstStyle>
          <a:p>
            <a:pPr lvl="0" eaLnBrk="1"/>
            <a:r>
              <a:rPr lang="en-IN" sz="3200" i="1" dirty="0">
                <a:solidFill>
                  <a:srgbClr val="FF0000"/>
                </a:solidFill>
                <a:latin typeface="Times New Roman" pitchFamily="18" charset="0"/>
                <a:cs typeface="Times New Roman" pitchFamily="18" charset="0"/>
              </a:rPr>
              <a:t>Resource Manager Functions </a:t>
            </a:r>
          </a:p>
        </p:txBody>
      </p:sp>
    </p:spTree>
    <p:extLst>
      <p:ext uri="{BB962C8B-B14F-4D97-AF65-F5344CB8AC3E}">
        <p14:creationId xmlns:p14="http://schemas.microsoft.com/office/powerpoint/2010/main" val="34229402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8</a:t>
            </a:fld>
            <a:endParaRPr lang="en-US" dirty="0"/>
          </a:p>
        </p:txBody>
      </p:sp>
      <p:sp>
        <p:nvSpPr>
          <p:cNvPr id="3" name="TextBox 2"/>
          <p:cNvSpPr txBox="1"/>
          <p:nvPr/>
        </p:nvSpPr>
        <p:spPr>
          <a:xfrm>
            <a:off x="502920" y="556260"/>
            <a:ext cx="3230880" cy="297004"/>
          </a:xfrm>
          <a:prstGeom prst="rect">
            <a:avLst/>
          </a:prstGeom>
          <a:noFill/>
        </p:spPr>
        <p:txBody>
          <a:bodyPr wrap="square" rtlCol="0">
            <a:spAutoFit/>
          </a:bodyPr>
          <a:lstStyle/>
          <a:p>
            <a:pPr algn="l"/>
            <a:r>
              <a:rPr lang="en-US" dirty="0" smtClean="0">
                <a:solidFill>
                  <a:schemeClr val="tx1"/>
                </a:solidFill>
              </a:rPr>
              <a:t>MCP</a:t>
            </a:r>
            <a:endParaRPr lang="en-US" dirty="0">
              <a:solidFill>
                <a:schemeClr val="tx1"/>
              </a:solidFill>
            </a:endParaRPr>
          </a:p>
        </p:txBody>
      </p:sp>
      <p:sp>
        <p:nvSpPr>
          <p:cNvPr id="4" name="TextBox 3"/>
          <p:cNvSpPr txBox="1"/>
          <p:nvPr/>
        </p:nvSpPr>
        <p:spPr>
          <a:xfrm>
            <a:off x="281940" y="1226820"/>
            <a:ext cx="8366760" cy="911019"/>
          </a:xfrm>
          <a:prstGeom prst="rect">
            <a:avLst/>
          </a:prstGeom>
          <a:noFill/>
        </p:spPr>
        <p:txBody>
          <a:bodyPr wrap="square" rtlCol="0">
            <a:spAutoFit/>
          </a:bodyPr>
          <a:lstStyle/>
          <a:p>
            <a:pPr algn="l"/>
            <a:r>
              <a:rPr lang="en-US" dirty="0">
                <a:solidFill>
                  <a:schemeClr val="tx1"/>
                </a:solidFill>
              </a:rPr>
              <a:t>The Media Control Platform is the core component of GVP, because it executes the </a:t>
            </a:r>
            <a:r>
              <a:rPr lang="en-US" dirty="0" smtClean="0">
                <a:solidFill>
                  <a:schemeClr val="tx1"/>
                </a:solidFill>
              </a:rPr>
              <a:t>actual </a:t>
            </a:r>
            <a:r>
              <a:rPr lang="en-US" dirty="0">
                <a:solidFill>
                  <a:schemeClr val="tx1"/>
                </a:solidFill>
              </a:rPr>
              <a:t>voice applications in the solution. In addition, it is used by other communication layer components, such as SIP Server, to provide broader customer service scenarios, such as agent interactions, and many other functions.</a:t>
            </a:r>
          </a:p>
        </p:txBody>
      </p:sp>
      <p:sp>
        <p:nvSpPr>
          <p:cNvPr id="5" name="TextBox 4"/>
          <p:cNvSpPr txBox="1"/>
          <p:nvPr/>
        </p:nvSpPr>
        <p:spPr>
          <a:xfrm>
            <a:off x="609600" y="2644140"/>
            <a:ext cx="3779520" cy="3086999"/>
          </a:xfrm>
          <a:prstGeom prst="rect">
            <a:avLst/>
          </a:prstGeom>
          <a:noFill/>
        </p:spPr>
        <p:txBody>
          <a:bodyPr wrap="square" rtlCol="0">
            <a:spAutoFit/>
          </a:bodyPr>
          <a:lstStyle/>
          <a:p>
            <a:pPr algn="l"/>
            <a:endParaRPr lang="en-US" dirty="0" smtClean="0">
              <a:solidFill>
                <a:schemeClr val="tx1"/>
              </a:solidFill>
            </a:endParaRPr>
          </a:p>
          <a:p>
            <a:pPr marL="285750" indent="-285750" algn="l">
              <a:spcBef>
                <a:spcPts val="600"/>
              </a:spcBef>
              <a:buFont typeface="Arial" panose="020B0604020202020204" pitchFamily="34" charset="0"/>
              <a:buChar char="•"/>
            </a:pPr>
            <a:r>
              <a:rPr lang="en-US" dirty="0">
                <a:solidFill>
                  <a:schemeClr val="tx1"/>
                </a:solidFill>
              </a:rPr>
              <a:t>Performs application-initiated calls.  Supports </a:t>
            </a:r>
            <a:r>
              <a:rPr lang="en-US" dirty="0" err="1">
                <a:solidFill>
                  <a:schemeClr val="tx1"/>
                </a:solidFill>
              </a:rPr>
              <a:t>VoiceXML</a:t>
            </a:r>
            <a:r>
              <a:rPr lang="en-US" dirty="0">
                <a:solidFill>
                  <a:schemeClr val="tx1"/>
                </a:solidFill>
              </a:rPr>
              <a:t> applications. </a:t>
            </a:r>
          </a:p>
          <a:p>
            <a:pPr marL="285750" indent="-285750" algn="l">
              <a:spcBef>
                <a:spcPts val="600"/>
              </a:spcBef>
              <a:buFont typeface="Arial" panose="020B0604020202020204" pitchFamily="34" charset="0"/>
              <a:buChar char="•"/>
            </a:pPr>
            <a:r>
              <a:rPr lang="en-US" dirty="0">
                <a:solidFill>
                  <a:schemeClr val="tx1"/>
                </a:solidFill>
              </a:rPr>
              <a:t>Plays audio, video, and TTS prompts.  Streams TTS, audio, and video </a:t>
            </a:r>
          </a:p>
          <a:p>
            <a:pPr marL="285750" indent="-285750" algn="l">
              <a:spcBef>
                <a:spcPts val="600"/>
              </a:spcBef>
              <a:buFont typeface="Arial" panose="020B0604020202020204" pitchFamily="34" charset="0"/>
              <a:buChar char="•"/>
            </a:pPr>
            <a:r>
              <a:rPr lang="en-US" dirty="0">
                <a:solidFill>
                  <a:schemeClr val="tx1"/>
                </a:solidFill>
              </a:rPr>
              <a:t>Records utterance data. </a:t>
            </a:r>
          </a:p>
          <a:p>
            <a:pPr marL="285750" indent="-285750" algn="l">
              <a:spcBef>
                <a:spcPts val="600"/>
              </a:spcBef>
              <a:buFont typeface="Arial" panose="020B0604020202020204" pitchFamily="34" charset="0"/>
              <a:buChar char="•"/>
            </a:pPr>
            <a:r>
              <a:rPr lang="en-US" dirty="0" smtClean="0">
                <a:solidFill>
                  <a:schemeClr val="tx1"/>
                </a:solidFill>
              </a:rPr>
              <a:t>Initiates </a:t>
            </a:r>
            <a:r>
              <a:rPr lang="en-US" dirty="0">
                <a:solidFill>
                  <a:schemeClr val="tx1"/>
                </a:solidFill>
              </a:rPr>
              <a:t>outbound calls</a:t>
            </a:r>
            <a:r>
              <a:rPr lang="en-US" dirty="0" smtClean="0">
                <a:solidFill>
                  <a:schemeClr val="tx1"/>
                </a:solidFill>
              </a:rPr>
              <a:t>.</a:t>
            </a:r>
          </a:p>
          <a:p>
            <a:pPr marL="285750" indent="-285750" algn="l">
              <a:spcBef>
                <a:spcPts val="600"/>
              </a:spcBef>
              <a:buFont typeface="Arial" panose="020B0604020202020204" pitchFamily="34" charset="0"/>
              <a:buChar char="•"/>
            </a:pPr>
            <a:r>
              <a:rPr lang="en-US" dirty="0" smtClean="0">
                <a:solidFill>
                  <a:schemeClr val="tx1"/>
                </a:solidFill>
              </a:rPr>
              <a:t>Handles </a:t>
            </a:r>
            <a:r>
              <a:rPr lang="en-US" dirty="0">
                <a:solidFill>
                  <a:schemeClr val="tx1"/>
                </a:solidFill>
              </a:rPr>
              <a:t>network-initiated call disconnections. </a:t>
            </a:r>
            <a:endParaRPr lang="en-US" dirty="0" smtClean="0">
              <a:solidFill>
                <a:schemeClr val="tx1"/>
              </a:solidFill>
            </a:endParaRPr>
          </a:p>
          <a:p>
            <a:pPr marL="285750" indent="-285750" algn="l">
              <a:spcBef>
                <a:spcPts val="600"/>
              </a:spcBef>
              <a:buFont typeface="Arial" panose="020B0604020202020204" pitchFamily="34" charset="0"/>
              <a:buChar char="•"/>
            </a:pPr>
            <a:r>
              <a:rPr lang="en-US" dirty="0" smtClean="0">
                <a:solidFill>
                  <a:schemeClr val="tx1"/>
                </a:solidFill>
              </a:rPr>
              <a:t>Records </a:t>
            </a:r>
            <a:r>
              <a:rPr lang="en-US" dirty="0">
                <a:solidFill>
                  <a:schemeClr val="tx1"/>
                </a:solidFill>
              </a:rPr>
              <a:t>audio and video. </a:t>
            </a:r>
            <a:endParaRPr lang="en-US" dirty="0" smtClean="0">
              <a:solidFill>
                <a:schemeClr val="tx1"/>
              </a:solidFill>
            </a:endParaRPr>
          </a:p>
          <a:p>
            <a:pPr marL="285750" indent="-285750" algn="l">
              <a:spcBef>
                <a:spcPts val="600"/>
              </a:spcBef>
              <a:buFont typeface="Arial" panose="020B0604020202020204" pitchFamily="34" charset="0"/>
              <a:buChar char="•"/>
            </a:pPr>
            <a:r>
              <a:rPr lang="en-US" dirty="0" smtClean="0">
                <a:solidFill>
                  <a:schemeClr val="tx1"/>
                </a:solidFill>
              </a:rPr>
              <a:t>Supports </a:t>
            </a:r>
            <a:r>
              <a:rPr lang="en-US" dirty="0">
                <a:solidFill>
                  <a:schemeClr val="tx1"/>
                </a:solidFill>
              </a:rPr>
              <a:t>dual audio channel and dual video channel call recordings. </a:t>
            </a:r>
            <a:endParaRPr lang="en-US" dirty="0" smtClean="0">
              <a:solidFill>
                <a:schemeClr val="tx1"/>
              </a:solidFill>
            </a:endParaRPr>
          </a:p>
        </p:txBody>
      </p:sp>
      <p:sp>
        <p:nvSpPr>
          <p:cNvPr id="6" name="TextBox 5"/>
          <p:cNvSpPr txBox="1"/>
          <p:nvPr/>
        </p:nvSpPr>
        <p:spPr>
          <a:xfrm>
            <a:off x="4975860" y="2903220"/>
            <a:ext cx="3314700" cy="2728439"/>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dirty="0">
                <a:solidFill>
                  <a:schemeClr val="tx1"/>
                </a:solidFill>
              </a:rPr>
              <a:t>Collects call recordings. </a:t>
            </a:r>
          </a:p>
          <a:p>
            <a:pPr marL="285750" indent="-285750" algn="l">
              <a:spcBef>
                <a:spcPts val="600"/>
              </a:spcBef>
              <a:buFont typeface="Arial" panose="020B0604020202020204" pitchFamily="34" charset="0"/>
              <a:buChar char="•"/>
            </a:pPr>
            <a:r>
              <a:rPr lang="en-US" dirty="0">
                <a:solidFill>
                  <a:schemeClr val="tx1"/>
                </a:solidFill>
              </a:rPr>
              <a:t>Performs ASR and dual tone multi-frequency (DTMF) input handling (barge-in or non-barge-in</a:t>
            </a:r>
            <a:r>
              <a:rPr lang="en-US" dirty="0" smtClean="0">
                <a:solidFill>
                  <a:schemeClr val="tx1"/>
                </a:solidFill>
              </a:rPr>
              <a:t>).</a:t>
            </a:r>
          </a:p>
          <a:p>
            <a:pPr marL="285750" indent="-285750" algn="l">
              <a:spcBef>
                <a:spcPts val="600"/>
              </a:spcBef>
              <a:buFont typeface="Arial" panose="020B0604020202020204" pitchFamily="34" charset="0"/>
              <a:buChar char="•"/>
            </a:pPr>
            <a:r>
              <a:rPr lang="en-US" dirty="0" smtClean="0">
                <a:solidFill>
                  <a:schemeClr val="tx1"/>
                </a:solidFill>
              </a:rPr>
              <a:t>Streams </a:t>
            </a:r>
            <a:r>
              <a:rPr lang="en-US" dirty="0">
                <a:solidFill>
                  <a:schemeClr val="tx1"/>
                </a:solidFill>
              </a:rPr>
              <a:t>audio data to an ASR server for speech recognition. </a:t>
            </a:r>
            <a:endParaRPr lang="en-US" dirty="0" smtClean="0">
              <a:solidFill>
                <a:schemeClr val="tx1"/>
              </a:solidFill>
            </a:endParaRPr>
          </a:p>
          <a:p>
            <a:pPr marL="285750" indent="-285750" algn="l">
              <a:spcBef>
                <a:spcPts val="600"/>
              </a:spcBef>
              <a:buFont typeface="Arial" panose="020B0604020202020204" pitchFamily="34" charset="0"/>
              <a:buChar char="•"/>
            </a:pPr>
            <a:r>
              <a:rPr lang="en-US" dirty="0" smtClean="0">
                <a:solidFill>
                  <a:schemeClr val="tx1"/>
                </a:solidFill>
              </a:rPr>
              <a:t>Reserves </a:t>
            </a:r>
            <a:r>
              <a:rPr lang="en-US" dirty="0">
                <a:solidFill>
                  <a:schemeClr val="tx1"/>
                </a:solidFill>
              </a:rPr>
              <a:t>ASR and TTS resources at call initiation. </a:t>
            </a:r>
            <a:endParaRPr lang="en-US" dirty="0" smtClean="0">
              <a:solidFill>
                <a:schemeClr val="tx1"/>
              </a:solidFill>
            </a:endParaRPr>
          </a:p>
          <a:p>
            <a:pPr marL="285750" indent="-285750" algn="l">
              <a:spcBef>
                <a:spcPts val="600"/>
              </a:spcBef>
              <a:buFont typeface="Arial" panose="020B0604020202020204" pitchFamily="34" charset="0"/>
              <a:buChar char="•"/>
            </a:pPr>
            <a:r>
              <a:rPr lang="en-US" dirty="0" smtClean="0">
                <a:solidFill>
                  <a:schemeClr val="tx1"/>
                </a:solidFill>
              </a:rPr>
              <a:t>Transfers </a:t>
            </a:r>
            <a:r>
              <a:rPr lang="en-US" dirty="0">
                <a:solidFill>
                  <a:schemeClr val="tx1"/>
                </a:solidFill>
              </a:rPr>
              <a:t>calls.</a:t>
            </a:r>
          </a:p>
          <a:p>
            <a:pPr>
              <a:spcBef>
                <a:spcPts val="600"/>
              </a:spcBef>
            </a:pPr>
            <a:endParaRPr lang="en-US" dirty="0"/>
          </a:p>
        </p:txBody>
      </p:sp>
      <p:sp>
        <p:nvSpPr>
          <p:cNvPr id="7" name="TextBox 6"/>
          <p:cNvSpPr txBox="1"/>
          <p:nvPr/>
        </p:nvSpPr>
        <p:spPr>
          <a:xfrm>
            <a:off x="2598420" y="2468880"/>
            <a:ext cx="4274820" cy="297004"/>
          </a:xfrm>
          <a:prstGeom prst="rect">
            <a:avLst/>
          </a:prstGeom>
          <a:noFill/>
        </p:spPr>
        <p:txBody>
          <a:bodyPr wrap="square" rtlCol="0">
            <a:spAutoFit/>
          </a:bodyPr>
          <a:lstStyle/>
          <a:p>
            <a:pPr algn="l"/>
            <a:r>
              <a:rPr lang="en-US" dirty="0">
                <a:solidFill>
                  <a:schemeClr val="tx1"/>
                </a:solidFill>
              </a:rPr>
              <a:t>Media Control Platform Functions</a:t>
            </a:r>
          </a:p>
        </p:txBody>
      </p:sp>
    </p:spTree>
    <p:extLst>
      <p:ext uri="{BB962C8B-B14F-4D97-AF65-F5344CB8AC3E}">
        <p14:creationId xmlns:p14="http://schemas.microsoft.com/office/powerpoint/2010/main" val="6065574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A134928-96C1-40FB-8D75-177E35592362}" type="slidenum">
              <a:rPr lang="en-US" smtClean="0"/>
              <a:pPr>
                <a:defRPr/>
              </a:pPr>
              <a:t>9</a:t>
            </a:fld>
            <a:endParaRPr lang="en-US" dirty="0"/>
          </a:p>
        </p:txBody>
      </p:sp>
      <p:sp>
        <p:nvSpPr>
          <p:cNvPr id="3" name="TextBox 2"/>
          <p:cNvSpPr txBox="1"/>
          <p:nvPr/>
        </p:nvSpPr>
        <p:spPr>
          <a:xfrm>
            <a:off x="510540" y="1196340"/>
            <a:ext cx="8061960" cy="5092163"/>
          </a:xfrm>
          <a:prstGeom prst="rect">
            <a:avLst/>
          </a:prstGeom>
          <a:noFill/>
        </p:spPr>
        <p:txBody>
          <a:bodyPr wrap="square" rtlCol="0">
            <a:spAutoFit/>
          </a:bodyPr>
          <a:lstStyle/>
          <a:p>
            <a:pPr algn="l"/>
            <a:r>
              <a:rPr lang="en-US" sz="1600" dirty="0" err="1">
                <a:solidFill>
                  <a:schemeClr val="tx1"/>
                </a:solidFill>
              </a:rPr>
              <a:t>VoiceXML</a:t>
            </a:r>
            <a:r>
              <a:rPr lang="en-US" sz="1600" dirty="0">
                <a:solidFill>
                  <a:schemeClr val="tx1"/>
                </a:solidFill>
              </a:rPr>
              <a:t> </a:t>
            </a:r>
            <a:endParaRPr lang="en-US" dirty="0" smtClean="0">
              <a:solidFill>
                <a:schemeClr val="tx1"/>
              </a:solidFill>
            </a:endParaRPr>
          </a:p>
          <a:p>
            <a:pPr algn="l"/>
            <a:r>
              <a:rPr lang="en-US" sz="1200" dirty="0" smtClean="0">
                <a:solidFill>
                  <a:schemeClr val="tx1"/>
                </a:solidFill>
              </a:rPr>
              <a:t>Media </a:t>
            </a:r>
            <a:r>
              <a:rPr lang="en-US" sz="1200" dirty="0">
                <a:solidFill>
                  <a:schemeClr val="tx1"/>
                </a:solidFill>
              </a:rPr>
              <a:t>Control Platform services are defined by voice applications that are executed when a SIP session is established between the Media Control Platform and the service user. The Media Control Platform can host various application execution environments and use multiple implementations of a particular language. The Media Control Platform is most often used to deploy dialog-based services that are built using </a:t>
            </a:r>
            <a:r>
              <a:rPr lang="en-US" sz="1200" dirty="0" err="1">
                <a:solidFill>
                  <a:schemeClr val="tx1"/>
                </a:solidFill>
              </a:rPr>
              <a:t>VoiceXML</a:t>
            </a:r>
            <a:r>
              <a:rPr lang="en-US" sz="1200" dirty="0">
                <a:solidFill>
                  <a:schemeClr val="tx1"/>
                </a:solidFill>
              </a:rPr>
              <a:t>. </a:t>
            </a:r>
            <a:endParaRPr lang="en-US" sz="1200" dirty="0" smtClean="0">
              <a:solidFill>
                <a:schemeClr val="tx1"/>
              </a:solidFill>
            </a:endParaRPr>
          </a:p>
          <a:p>
            <a:pPr algn="l"/>
            <a:endParaRPr lang="en-US" dirty="0" smtClean="0">
              <a:solidFill>
                <a:schemeClr val="tx1"/>
              </a:solidFill>
            </a:endParaRPr>
          </a:p>
          <a:p>
            <a:pPr algn="l"/>
            <a:r>
              <a:rPr lang="en-US" sz="1600" dirty="0" smtClean="0">
                <a:solidFill>
                  <a:schemeClr val="tx1"/>
                </a:solidFill>
              </a:rPr>
              <a:t>NETANN </a:t>
            </a:r>
            <a:endParaRPr lang="en-US" dirty="0" smtClean="0">
              <a:solidFill>
                <a:schemeClr val="tx1"/>
              </a:solidFill>
            </a:endParaRPr>
          </a:p>
          <a:p>
            <a:pPr algn="l"/>
            <a:r>
              <a:rPr lang="en-US" sz="1200" dirty="0" smtClean="0">
                <a:solidFill>
                  <a:schemeClr val="tx1"/>
                </a:solidFill>
              </a:rPr>
              <a:t>The </a:t>
            </a:r>
            <a:r>
              <a:rPr lang="en-US" sz="1200" dirty="0">
                <a:solidFill>
                  <a:schemeClr val="tx1"/>
                </a:solidFill>
              </a:rPr>
              <a:t>Media Control Platform supports two other predefined services: </a:t>
            </a:r>
            <a:endParaRPr lang="en-US" sz="1200" dirty="0" smtClean="0">
              <a:solidFill>
                <a:schemeClr val="tx1"/>
              </a:solidFill>
            </a:endParaRPr>
          </a:p>
          <a:p>
            <a:pPr algn="l"/>
            <a:r>
              <a:rPr lang="en-US" sz="1200" dirty="0" smtClean="0">
                <a:solidFill>
                  <a:schemeClr val="tx1"/>
                </a:solidFill>
              </a:rPr>
              <a:t>announcements </a:t>
            </a:r>
            <a:r>
              <a:rPr lang="en-US" sz="1200" dirty="0">
                <a:solidFill>
                  <a:schemeClr val="tx1"/>
                </a:solidFill>
              </a:rPr>
              <a:t>and conferencing. In conjunction with an underlying media-processing resource, the Media Control Platform can provide extended versions of all services </a:t>
            </a:r>
            <a:r>
              <a:rPr lang="en-US" sz="1200" dirty="0" smtClean="0">
                <a:solidFill>
                  <a:schemeClr val="tx1"/>
                </a:solidFill>
              </a:rPr>
              <a:t>defined </a:t>
            </a:r>
            <a:r>
              <a:rPr lang="en-US" sz="1200" dirty="0">
                <a:solidFill>
                  <a:schemeClr val="tx1"/>
                </a:solidFill>
              </a:rPr>
              <a:t>in Network Announcements (NETANN) for example, announcements with </a:t>
            </a:r>
            <a:r>
              <a:rPr lang="en-US" sz="1200" dirty="0" smtClean="0">
                <a:solidFill>
                  <a:schemeClr val="tx1"/>
                </a:solidFill>
              </a:rPr>
              <a:t>prerecorded audio </a:t>
            </a:r>
            <a:r>
              <a:rPr lang="en-US" sz="1200" dirty="0">
                <a:solidFill>
                  <a:schemeClr val="tx1"/>
                </a:solidFill>
              </a:rPr>
              <a:t>prompts</a:t>
            </a:r>
            <a:r>
              <a:rPr lang="en-US" sz="1200" dirty="0" smtClean="0">
                <a:solidFill>
                  <a:schemeClr val="tx1"/>
                </a:solidFill>
              </a:rPr>
              <a:t>.</a:t>
            </a:r>
          </a:p>
          <a:p>
            <a:pPr algn="l"/>
            <a:endParaRPr lang="en-US" dirty="0">
              <a:solidFill>
                <a:schemeClr val="tx1"/>
              </a:solidFill>
            </a:endParaRPr>
          </a:p>
          <a:p>
            <a:pPr algn="l"/>
            <a:r>
              <a:rPr lang="en-US" sz="1600" dirty="0">
                <a:solidFill>
                  <a:schemeClr val="tx1"/>
                </a:solidFill>
              </a:rPr>
              <a:t>MSML</a:t>
            </a:r>
          </a:p>
          <a:p>
            <a:pPr algn="l"/>
            <a:r>
              <a:rPr lang="en-US" sz="1200" dirty="0">
                <a:solidFill>
                  <a:schemeClr val="tx1"/>
                </a:solidFill>
              </a:rPr>
              <a:t>The Media Control Platform supports the conferencing service through Media Server Markup Language (MSML). </a:t>
            </a:r>
            <a:r>
              <a:rPr lang="en-US" sz="1200" dirty="0" smtClean="0">
                <a:solidFill>
                  <a:schemeClr val="tx1"/>
                </a:solidFill>
              </a:rPr>
              <a:t>In conjunction </a:t>
            </a:r>
            <a:r>
              <a:rPr lang="en-US" sz="1200" dirty="0">
                <a:solidFill>
                  <a:schemeClr val="tx1"/>
                </a:solidFill>
              </a:rPr>
              <a:t>with an underlying media-processing resource, the Media Control Platform can provide extended </a:t>
            </a:r>
            <a:r>
              <a:rPr lang="en-US" sz="1200" dirty="0" smtClean="0">
                <a:solidFill>
                  <a:schemeClr val="tx1"/>
                </a:solidFill>
              </a:rPr>
              <a:t>MSML conferencing </a:t>
            </a:r>
            <a:r>
              <a:rPr lang="en-US" sz="1200" dirty="0">
                <a:solidFill>
                  <a:schemeClr val="tx1"/>
                </a:solidFill>
              </a:rPr>
              <a:t>features, such as the ability to set the conference role, perform </a:t>
            </a:r>
            <a:r>
              <a:rPr lang="en-US" sz="1200" dirty="0" err="1">
                <a:solidFill>
                  <a:schemeClr val="tx1"/>
                </a:solidFill>
              </a:rPr>
              <a:t>prechecks</a:t>
            </a:r>
            <a:r>
              <a:rPr lang="en-US" sz="1200" dirty="0">
                <a:solidFill>
                  <a:schemeClr val="tx1"/>
                </a:solidFill>
              </a:rPr>
              <a:t> to ensure the audio or </a:t>
            </a:r>
            <a:r>
              <a:rPr lang="en-US" sz="1200" dirty="0" smtClean="0">
                <a:solidFill>
                  <a:schemeClr val="tx1"/>
                </a:solidFill>
              </a:rPr>
              <a:t>video prompt </a:t>
            </a:r>
            <a:r>
              <a:rPr lang="en-US" sz="1200" dirty="0">
                <a:solidFill>
                  <a:schemeClr val="tx1"/>
                </a:solidFill>
              </a:rPr>
              <a:t>file is found before the conference begins, and support for relative path URIs to the media file</a:t>
            </a:r>
            <a:r>
              <a:rPr lang="en-US" sz="1200" dirty="0" smtClean="0">
                <a:solidFill>
                  <a:schemeClr val="tx1"/>
                </a:solidFill>
              </a:rPr>
              <a:t>.</a:t>
            </a:r>
          </a:p>
          <a:p>
            <a:pPr algn="l"/>
            <a:endParaRPr lang="en-US" sz="1200" dirty="0" smtClean="0">
              <a:solidFill>
                <a:schemeClr val="tx1"/>
              </a:solidFill>
            </a:endParaRPr>
          </a:p>
          <a:p>
            <a:pPr algn="l"/>
            <a:r>
              <a:rPr lang="en-US" dirty="0">
                <a:solidFill>
                  <a:schemeClr val="tx1"/>
                </a:solidFill>
              </a:rPr>
              <a:t>Service Delivery</a:t>
            </a:r>
          </a:p>
          <a:p>
            <a:pPr algn="l"/>
            <a:r>
              <a:rPr lang="en-US" sz="1200" dirty="0">
                <a:solidFill>
                  <a:schemeClr val="tx1"/>
                </a:solidFill>
              </a:rPr>
              <a:t>The Media Control Platform controls overall execution of the voice applications, but the applications rely heavily </a:t>
            </a:r>
            <a:r>
              <a:rPr lang="en-US" sz="1200" dirty="0" smtClean="0">
                <a:solidFill>
                  <a:schemeClr val="tx1"/>
                </a:solidFill>
              </a:rPr>
              <a:t>on access </a:t>
            </a:r>
            <a:r>
              <a:rPr lang="en-US" sz="1200" dirty="0">
                <a:solidFill>
                  <a:schemeClr val="tx1"/>
                </a:solidFill>
              </a:rPr>
              <a:t>to media-processing resources. One or more underlying, third-party media-processing resources (such </a:t>
            </a:r>
            <a:r>
              <a:rPr lang="en-US" sz="1200" dirty="0" smtClean="0">
                <a:solidFill>
                  <a:schemeClr val="tx1"/>
                </a:solidFill>
              </a:rPr>
              <a:t>as media </a:t>
            </a:r>
            <a:r>
              <a:rPr lang="en-US" sz="1200" dirty="0">
                <a:solidFill>
                  <a:schemeClr val="tx1"/>
                </a:solidFill>
              </a:rPr>
              <a:t>servers, speech recognition servers, or speech synthesis servers) deliver ASR and TTS services.</a:t>
            </a:r>
          </a:p>
          <a:p>
            <a:pPr algn="l"/>
            <a:endParaRPr lang="en-US" sz="1200"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4343605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TaxCatchAll xmlns="d6619361-6733-4889-8a96-470efa1f75f4">
      <Value>1</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897a53ec-2016-4aee-8be4-ce9632eb08ca" ContentTypeId="0x0101" PreviousValue="false"/>
</file>

<file path=customXml/item6.xml><?xml version="1.0" encoding="utf-8"?>
<ct:contentTypeSchema xmlns:ct="http://schemas.microsoft.com/office/2006/metadata/contentType" xmlns:ma="http://schemas.microsoft.com/office/2006/metadata/properties/metaAttributes" ct:_="" ma:_="" ma:contentTypeName="Document" ma:contentTypeID="0x01010034EE0E93777A544C82D8AD004D66B4F2" ma:contentTypeVersion="0" ma:contentTypeDescription="Create a new document." ma:contentTypeScope="" ma:versionID="5c6051ef278aa23f4f7fcaee337e9639">
  <xsd:schema xmlns:xsd="http://www.w3.org/2001/XMLSchema" xmlns:xs="http://www.w3.org/2001/XMLSchema" xmlns:p="http://schemas.microsoft.com/office/2006/metadata/properties" xmlns:ns2="d6619361-6733-4889-8a96-470efa1f75f4" targetNamespace="http://schemas.microsoft.com/office/2006/metadata/properties" ma:root="true" ma:fieldsID="8a039f4e9eb8bf5ba51753c4a6d4fd62" ns2:_="">
    <xsd:import namespace="d6619361-6733-4889-8a96-470efa1f75f4"/>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description="" ma:hidden="true" ma:list="{1d10e9dc-d62d-486a-9ff1-fc3934b4ca8b}" ma:internalName="TaxCatchAll" ma:showField="CatchAllData" ma:web="d246d1a5-149d-435d-a263-5e7767aed1a2">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description="" ma:hidden="true" ma:list="{1d10e9dc-d62d-486a-9ff1-fc3934b4ca8b}" ma:internalName="TaxCatchAllLabel" ma:readOnly="true" ma:showField="CatchAllDataLabel" ma:web="d246d1a5-149d-435d-a263-5e7767aed1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19B9E8-B57B-493B-A059-2046AD2C9E05}">
  <ds:schemaRefs>
    <ds:schemaRef ds:uri="http://schemas.microsoft.com/sharepoint/events"/>
  </ds:schemaRefs>
</ds:datastoreItem>
</file>

<file path=customXml/itemProps2.xml><?xml version="1.0" encoding="utf-8"?>
<ds:datastoreItem xmlns:ds="http://schemas.openxmlformats.org/officeDocument/2006/customXml" ds:itemID="{77AE6071-CA06-45FA-8F26-B7F98198F60E}">
  <ds:schemaRefs>
    <ds:schemaRef ds:uri="http://schemas.microsoft.com/office/2006/metadata/longProperties"/>
  </ds:schemaRefs>
</ds:datastoreItem>
</file>

<file path=customXml/itemProps3.xml><?xml version="1.0" encoding="utf-8"?>
<ds:datastoreItem xmlns:ds="http://schemas.openxmlformats.org/officeDocument/2006/customXml" ds:itemID="{32535EBC-62DC-4B56-8DE0-06F737ECA707}">
  <ds:schemaRefs>
    <ds:schemaRef ds:uri="http://schemas.openxmlformats.org/package/2006/metadata/core-properties"/>
    <ds:schemaRef ds:uri="http://purl.org/dc/terms/"/>
    <ds:schemaRef ds:uri="http://purl.org/dc/dcmitype/"/>
    <ds:schemaRef ds:uri="http://schemas.microsoft.com/office/2006/documentManagement/types"/>
    <ds:schemaRef ds:uri="http://purl.org/dc/elements/1.1/"/>
    <ds:schemaRef ds:uri="http://www.w3.org/XML/1998/namespace"/>
    <ds:schemaRef ds:uri="d6619361-6733-4889-8a96-470efa1f75f4"/>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656E6290-2267-45EB-8756-56B0D7E4026A}">
  <ds:schemaRefs>
    <ds:schemaRef ds:uri="http://schemas.microsoft.com/sharepoint/v3/contenttype/forms"/>
  </ds:schemaRefs>
</ds:datastoreItem>
</file>

<file path=customXml/itemProps5.xml><?xml version="1.0" encoding="utf-8"?>
<ds:datastoreItem xmlns:ds="http://schemas.openxmlformats.org/officeDocument/2006/customXml" ds:itemID="{D52C0561-07BB-4BE7-8F79-AC36A5132B97}">
  <ds:schemaRefs>
    <ds:schemaRef ds:uri="Microsoft.SharePoint.Taxonomy.ContentTypeSync"/>
  </ds:schemaRefs>
</ds:datastoreItem>
</file>

<file path=customXml/itemProps6.xml><?xml version="1.0" encoding="utf-8"?>
<ds:datastoreItem xmlns:ds="http://schemas.openxmlformats.org/officeDocument/2006/customXml" ds:itemID="{D83BA199-B7CB-4467-B2F4-7C50036638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619361-6733-4889-8a96-470efa1f7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14647</TotalTime>
  <Words>1226</Words>
  <Application>Microsoft Office PowerPoint</Application>
  <PresentationFormat>On-screen Show (4:3)</PresentationFormat>
  <Paragraphs>134</Paragraphs>
  <Slides>15</Slides>
  <Notes>2</Notes>
  <HiddenSlides>0</HiddenSlides>
  <MMClips>0</MMClip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Main</vt:lpstr>
      <vt:lpstr>Section A</vt:lpstr>
      <vt:lpstr>Section B/Thank You</vt:lpstr>
      <vt:lpstr>Section C/Photo</vt:lpstr>
      <vt:lpstr>1_Section C/Photo</vt:lpstr>
      <vt:lpstr>Genesys Voice Platform 8.x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Kamal, Pogula</cp:lastModifiedBy>
  <cp:revision>302</cp:revision>
  <cp:lastPrinted>2011-02-25T23:07:52Z</cp:lastPrinted>
  <dcterms:created xsi:type="dcterms:W3CDTF">2011-05-24T20:20:08Z</dcterms:created>
  <dcterms:modified xsi:type="dcterms:W3CDTF">2018-12-19T14:10:03Z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0x01010034EE0E93777A544C82D8AD004D66B4F2</vt:lpwstr>
  </property>
  <property fmtid="{D5CDD505-2E9C-101B-9397-08002B2CF9AE}" pid="3" name="CWRMItemRecordClassification">
    <vt:lpwstr>1;#UNV2020 - Drafts, Work-in-Progress and Working Files|b49f6905-4eb3-44d3-9a49-8bbf46918ee9</vt:lpwstr>
  </property>
  <property fmtid="{D5CDD505-2E9C-101B-9397-08002B2CF9AE}" pid="4" name="display_urn:schemas-microsoft-com:office:office#Editor">
    <vt:lpwstr>Pahr, Valerie J</vt:lpwstr>
  </property>
  <property fmtid="{D5CDD505-2E9C-101B-9397-08002B2CF9AE}" pid="5" name="display_urn:schemas-microsoft-com:office:office#Author">
    <vt:lpwstr>Brunotte, Walter L</vt:lpwstr>
  </property>
  <property fmtid="{D5CDD505-2E9C-101B-9397-08002B2CF9AE}" pid="6" name="CWRMItemRecordClassificationTaxHTField0">
    <vt:lpwstr>UNV2020 - Drafts, Work-in-Progress and Working Files|b49f6905-4eb3-44d3-9a49-8bbf46918ee9</vt:lpwstr>
  </property>
</Properties>
</file>