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B56C-E50E-46DA-AA96-365A4D944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CAE0-4B15-442A-9F83-3880499BE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3EF6-1CEA-4064-9B68-8C6D918F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9946-E2FB-4E22-8F8E-B0305FC1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C2D1-0E63-43DF-823F-D868342B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5C3D-707C-4B86-B4D4-4C8400A7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8F408-1DD7-4209-B7A4-45E02F5A4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58BD-91E4-451C-A047-FEE90DDB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1B7D-4906-45CC-AEB1-67725C6C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1036B-2577-4BFB-A5A0-2A9C008A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82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5FF82-0163-4CF3-8175-2E8B79F5B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967C8-DE97-47E2-B443-FC7AC52E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E6EF-5ECF-4918-A51A-EBCF13C7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A67F-5E50-47FA-902B-23D91B57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C984-AF37-44AD-9F1C-C68BC761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95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CCD-55CE-4492-B677-31F3B2E9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9978-5BBC-4461-8595-BB4003F9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10CA-0134-4F4F-8B12-6E9B5F24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E3D8-7E25-4E6B-AEB1-65ABA8F8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F847-DF3C-4C89-BE4E-6EB91655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0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E6A-A27A-4DEA-9052-12205473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03C4D-B365-45C1-808B-27A7442C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AAC2-164F-4409-A568-1F9633DA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1963D-FAFF-4334-B50E-4FAF65B9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31CA-2DA3-4EB3-814E-E162014D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7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0275-A10E-4227-98D4-13CEEB7B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804D-24B8-4688-B9B0-495EBB110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6F171-F3D9-4A53-954E-B9D59D695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67FFA-EFAB-4AE2-8A96-345244D5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E579F-54CE-4750-BFAF-0859A48A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2CA22-9403-492E-9A5E-4BBE88BA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6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DAB9-E368-4C0C-B5F2-1710FF6B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AE3E5-0521-47E1-8042-27194FC0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D3D25-FAEC-46AB-B8A7-553DB4C63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54D0A-82A1-4394-B7BB-17EDC90C6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CEB92-FB2C-4AB3-BB17-5D62BE38F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9BAB7-1928-4F96-A5F3-77D72025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B59D5-D959-4E36-8A72-40108228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894D8-32FF-4318-8DAF-F4E90148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8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8A9C-1D3A-4299-A2B8-4541CFBA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D4D55-CE25-495B-812A-98E94A67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4FB38-19A0-4638-83D6-E2816676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A1796-87B4-4AC3-8DA5-93E0F14B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A94FE-9C62-4123-95E7-7197F143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57AC2-E706-44BC-B2C6-8915B891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6AEEF-7113-4F0F-8D63-95872FE9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5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626F-B462-45ED-8515-DF0F4B39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EF81-36F6-42D3-B156-56757C4F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E49CC-313A-43BB-B80C-CF0D68B25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87F9F-BB07-47D7-B458-189D199E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2DF2F-FF7E-4E13-8DDF-8FB59E4D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6939-8559-4998-9B10-591D1003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7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5B08-7D68-4B39-9DCD-EF911495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AC2D6-9AE4-484E-9752-64B229E85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2E97C-FB70-42B9-A398-B215E070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71E9-75C4-4189-9FA8-74560504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04B2-DBE1-4DEF-BB40-B1304C64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85361-DBD0-4F48-A660-2E158BB9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9261D-D5DE-40ED-95A6-BB5A0A78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D91C-77E4-4AF5-B1A8-DEEA23C8F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4683-6158-45FA-8A21-9719CC46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0E61-2614-44C6-819E-B6143463DFA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4E84E-C390-4B62-96FA-106DC6E66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B04BD-AAC0-4133-BBAD-D47C1357A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75649-F16C-4BC0-AEC5-2051907F2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2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816745" y="719091"/>
            <a:ext cx="1022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                                                            </a:t>
            </a:r>
            <a:r>
              <a:rPr lang="en-GB" sz="2800" dirty="0"/>
              <a:t>Project - 1 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DA99E-68E7-4933-AC2F-5E869D368C11}"/>
              </a:ext>
            </a:extLst>
          </p:cNvPr>
          <p:cNvSpPr txBox="1"/>
          <p:nvPr/>
        </p:nvSpPr>
        <p:spPr>
          <a:xfrm>
            <a:off x="1748901" y="1802167"/>
            <a:ext cx="8726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              Global Video Game Sales Analysis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96644-CEFD-4573-841B-68D2BD2DAD58}"/>
              </a:ext>
            </a:extLst>
          </p:cNvPr>
          <p:cNvSpPr txBox="1"/>
          <p:nvPr/>
        </p:nvSpPr>
        <p:spPr>
          <a:xfrm>
            <a:off x="4873841" y="2386942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Hive and HDFS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C02E4-1EDC-4812-9305-76E920121256}"/>
              </a:ext>
            </a:extLst>
          </p:cNvPr>
          <p:cNvSpPr txBox="1"/>
          <p:nvPr/>
        </p:nvSpPr>
        <p:spPr>
          <a:xfrm>
            <a:off x="1020932" y="3977196"/>
            <a:ext cx="7679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Prepared By :</a:t>
            </a:r>
          </a:p>
          <a:p>
            <a:endParaRPr lang="en-GB" dirty="0"/>
          </a:p>
          <a:p>
            <a:r>
              <a:rPr lang="en-GB" dirty="0"/>
              <a:t>VENKATA REDDY KOVVURI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58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603683" y="372863"/>
            <a:ext cx="1044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obtaining the top 10 Videogame </a:t>
            </a:r>
            <a:r>
              <a:rPr lang="en-GB" sz="2400" dirty="0" err="1"/>
              <a:t>generes</a:t>
            </a:r>
            <a:r>
              <a:rPr lang="en-GB" sz="2400" dirty="0"/>
              <a:t> with their ranks which are released after 2000 and having rank below 100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FC25A-D170-467C-8D59-CF48D4BD0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8" r="35704" b="26472"/>
          <a:stretch/>
        </p:blipFill>
        <p:spPr>
          <a:xfrm>
            <a:off x="736847" y="1402671"/>
            <a:ext cx="8849930" cy="47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5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603683" y="372863"/>
            <a:ext cx="1044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creating Bucketing table and clustering 5 buckets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4F8C1-0296-4D56-B51B-770E51385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6" r="22233" b="65437"/>
          <a:stretch/>
        </p:blipFill>
        <p:spPr>
          <a:xfrm>
            <a:off x="727969" y="1997475"/>
            <a:ext cx="10996123" cy="17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603683" y="372863"/>
            <a:ext cx="1044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overwriting the data into bucketed table from hive table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72F41-DC71-448E-B096-FF42C5084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5" r="17209" b="44077"/>
          <a:stretch/>
        </p:blipFill>
        <p:spPr>
          <a:xfrm>
            <a:off x="603683" y="1544715"/>
            <a:ext cx="11256239" cy="32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4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603683" y="372863"/>
            <a:ext cx="1044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obtaining 20 Videogame name and its platform from bucketed table which are released after 2000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06612-A34D-4BD6-B2CA-8CAF61BFB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0" r="54563" b="29967"/>
          <a:stretch/>
        </p:blipFill>
        <p:spPr>
          <a:xfrm>
            <a:off x="736846" y="1296193"/>
            <a:ext cx="7599286" cy="54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5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603683" y="372863"/>
            <a:ext cx="1044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obtaining Video game name of Racing </a:t>
            </a:r>
            <a:r>
              <a:rPr lang="en-GB" sz="2400" dirty="0" err="1"/>
              <a:t>genere</a:t>
            </a:r>
            <a:r>
              <a:rPr lang="en-GB" sz="2400" dirty="0"/>
              <a:t> which runs on Wii platform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BE2E-6A6F-409B-A3D7-054311700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7" r="28932" b="43042"/>
          <a:stretch/>
        </p:blipFill>
        <p:spPr>
          <a:xfrm>
            <a:off x="710212" y="1518081"/>
            <a:ext cx="10755195" cy="3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1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603683" y="372863"/>
            <a:ext cx="1044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obtaining details of Video game which are in top 100 and show in order of latest release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30C94-3DCB-440A-9731-3B392EB8E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3" r="22524" b="6408"/>
          <a:stretch/>
        </p:blipFill>
        <p:spPr>
          <a:xfrm>
            <a:off x="701336" y="1336089"/>
            <a:ext cx="9445841" cy="55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2B263C-C753-4397-8DB4-C3322DD9B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1" r="25728" b="48867"/>
          <a:stretch/>
        </p:blipFill>
        <p:spPr>
          <a:xfrm>
            <a:off x="905522" y="2489076"/>
            <a:ext cx="10772151" cy="1879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816745" y="719091"/>
            <a:ext cx="1022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Creating Hive table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108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816745" y="719091"/>
            <a:ext cx="1022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Loading data into Hive table from HDFS 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43B82-0E7B-46F7-B52F-C20811082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7" r="51869" b="63236"/>
          <a:stretch/>
        </p:blipFill>
        <p:spPr>
          <a:xfrm>
            <a:off x="958788" y="2512379"/>
            <a:ext cx="10768664" cy="30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816745" y="719091"/>
            <a:ext cx="10227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obtaining </a:t>
            </a:r>
            <a:r>
              <a:rPr lang="en-GB" sz="2400" dirty="0" err="1"/>
              <a:t>genere</a:t>
            </a:r>
            <a:r>
              <a:rPr lang="en-GB" sz="2400" dirty="0"/>
              <a:t> and its maximum global sales which are above 10 scale and grouping them by </a:t>
            </a:r>
            <a:r>
              <a:rPr lang="en-GB" sz="2400" dirty="0" err="1"/>
              <a:t>genere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4D479-B2E9-4E28-8157-0EEF14A8D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3" r="41747" b="22072"/>
          <a:stretch/>
        </p:blipFill>
        <p:spPr>
          <a:xfrm>
            <a:off x="887766" y="1550088"/>
            <a:ext cx="7945515" cy="49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3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603683" y="372863"/>
            <a:ext cx="1044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obtaining Top 20 Video Game details whose Europe Sales are above 5 scale and arranged in incremental order of rank 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F223A-E544-4E3C-910A-E20AAE0C2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8" r="26310" b="5761"/>
          <a:stretch/>
        </p:blipFill>
        <p:spPr>
          <a:xfrm>
            <a:off x="692459" y="1238434"/>
            <a:ext cx="8984202" cy="561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6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603683" y="372863"/>
            <a:ext cx="1044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obtaining the Video Game and its </a:t>
            </a:r>
            <a:r>
              <a:rPr lang="en-GB" sz="2400" dirty="0" err="1"/>
              <a:t>genere</a:t>
            </a:r>
            <a:r>
              <a:rPr lang="en-GB" sz="2400" dirty="0"/>
              <a:t> , rank whose sales around the world are above 5 scale and clustered by their release year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7DF26-5D8C-4438-91A9-6039CEF20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5" r="44879" b="24531"/>
          <a:stretch/>
        </p:blipFill>
        <p:spPr>
          <a:xfrm>
            <a:off x="710212" y="1429305"/>
            <a:ext cx="9383699" cy="48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3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603683" y="372863"/>
            <a:ext cx="1044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creating a Partition table with partitioning by year of Video game release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B0E16-B1C9-41B2-A571-FE856039AA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21723" b="71521"/>
          <a:stretch/>
        </p:blipFill>
        <p:spPr>
          <a:xfrm>
            <a:off x="710213" y="2032986"/>
            <a:ext cx="10862520" cy="12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0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603683" y="372863"/>
            <a:ext cx="1044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overwriting the Partitioned Table with hive table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7ECB9-35CA-4289-8E51-8682A20C1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2" r="48083" b="5437"/>
          <a:stretch/>
        </p:blipFill>
        <p:spPr>
          <a:xfrm>
            <a:off x="692458" y="1118586"/>
            <a:ext cx="7341833" cy="55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7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FD53C4-455A-467C-A627-342872B425E8}"/>
              </a:ext>
            </a:extLst>
          </p:cNvPr>
          <p:cNvSpPr txBox="1"/>
          <p:nvPr/>
        </p:nvSpPr>
        <p:spPr>
          <a:xfrm>
            <a:off x="603683" y="372863"/>
            <a:ext cx="1044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Query for obtaining the top 10 Videogames name and year from partitioned table which released after 2000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F9C8A-DA9B-4A6D-8EE7-0B517676A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0" r="54709" b="49999"/>
          <a:stretch/>
        </p:blipFill>
        <p:spPr>
          <a:xfrm>
            <a:off x="790112" y="1670098"/>
            <a:ext cx="8788894" cy="41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232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REDDY KOVVURI</dc:creator>
  <cp:lastModifiedBy>VENKAT REDDY KOVVURI</cp:lastModifiedBy>
  <cp:revision>2</cp:revision>
  <dcterms:created xsi:type="dcterms:W3CDTF">2021-08-21T16:35:35Z</dcterms:created>
  <dcterms:modified xsi:type="dcterms:W3CDTF">2021-08-22T03:16:29Z</dcterms:modified>
</cp:coreProperties>
</file>