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9F3F6-0998-42AB-B92A-02CB53C8EAD9}" v="29" dt="2024-02-12T19:47:50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apalli Venkat Sumanth" userId="55f8f0b8efae7eee" providerId="LiveId" clId="{68E9F3F6-0998-42AB-B92A-02CB53C8EAD9}"/>
    <pc:docChg chg="modSld">
      <pc:chgData name="Bethanapalli Venkat Sumanth" userId="55f8f0b8efae7eee" providerId="LiveId" clId="{68E9F3F6-0998-42AB-B92A-02CB53C8EAD9}" dt="2024-02-16T13:06:25.520" v="9" actId="20577"/>
      <pc:docMkLst>
        <pc:docMk/>
      </pc:docMkLst>
      <pc:sldChg chg="modSp mod">
        <pc:chgData name="Bethanapalli Venkat Sumanth" userId="55f8f0b8efae7eee" providerId="LiveId" clId="{68E9F3F6-0998-42AB-B92A-02CB53C8EAD9}" dt="2024-02-16T12:55:08.286" v="8" actId="20577"/>
        <pc:sldMkLst>
          <pc:docMk/>
          <pc:sldMk cId="2175684026" sldId="267"/>
        </pc:sldMkLst>
        <pc:spChg chg="mod">
          <ac:chgData name="Bethanapalli Venkat Sumanth" userId="55f8f0b8efae7eee" providerId="LiveId" clId="{68E9F3F6-0998-42AB-B92A-02CB53C8EAD9}" dt="2024-02-16T12:55:08.286" v="8" actId="20577"/>
          <ac:spMkLst>
            <pc:docMk/>
            <pc:sldMk cId="2175684026" sldId="267"/>
            <ac:spMk id="3" creationId="{96531806-908B-4180-4A3A-45F6098FE8B0}"/>
          </ac:spMkLst>
        </pc:spChg>
      </pc:sldChg>
      <pc:sldChg chg="modSp mod">
        <pc:chgData name="Bethanapalli Venkat Sumanth" userId="55f8f0b8efae7eee" providerId="LiveId" clId="{68E9F3F6-0998-42AB-B92A-02CB53C8EAD9}" dt="2024-02-16T13:06:25.520" v="9" actId="20577"/>
        <pc:sldMkLst>
          <pc:docMk/>
          <pc:sldMk cId="3510735583" sldId="271"/>
        </pc:sldMkLst>
        <pc:spChg chg="mod">
          <ac:chgData name="Bethanapalli Venkat Sumanth" userId="55f8f0b8efae7eee" providerId="LiveId" clId="{68E9F3F6-0998-42AB-B92A-02CB53C8EAD9}" dt="2024-02-16T13:06:25.520" v="9" actId="20577"/>
          <ac:spMkLst>
            <pc:docMk/>
            <pc:sldMk cId="3510735583" sldId="271"/>
            <ac:spMk id="3" creationId="{034C0BD9-5ABB-227B-8B1F-D1C9E4299E8C}"/>
          </ac:spMkLst>
        </pc:spChg>
      </pc:sldChg>
    </pc:docChg>
  </pc:docChgLst>
  <pc:docChgLst>
    <pc:chgData name="Venkat Sumanth" userId="55f8f0b8efae7eee" providerId="LiveId" clId="{68E9F3F6-0998-42AB-B92A-02CB53C8EAD9}"/>
    <pc:docChg chg="undo custSel addSld modSld">
      <pc:chgData name="Venkat Sumanth" userId="55f8f0b8efae7eee" providerId="LiveId" clId="{68E9F3F6-0998-42AB-B92A-02CB53C8EAD9}" dt="2024-02-12T19:53:00.872" v="10566" actId="113"/>
      <pc:docMkLst>
        <pc:docMk/>
      </pc:docMkLst>
      <pc:sldChg chg="delSp modSp mod">
        <pc:chgData name="Venkat Sumanth" userId="55f8f0b8efae7eee" providerId="LiveId" clId="{68E9F3F6-0998-42AB-B92A-02CB53C8EAD9}" dt="2024-02-11T11:44:16.033" v="306" actId="478"/>
        <pc:sldMkLst>
          <pc:docMk/>
          <pc:sldMk cId="1934601325" sldId="256"/>
        </pc:sldMkLst>
        <pc:spChg chg="del mod">
          <ac:chgData name="Venkat Sumanth" userId="55f8f0b8efae7eee" providerId="LiveId" clId="{68E9F3F6-0998-42AB-B92A-02CB53C8EAD9}" dt="2024-02-11T11:44:16.033" v="306" actId="478"/>
          <ac:spMkLst>
            <pc:docMk/>
            <pc:sldMk cId="1934601325" sldId="256"/>
            <ac:spMk id="3" creationId="{AC0C8057-2148-D53A-3E27-B5058B64C126}"/>
          </ac:spMkLst>
        </pc:spChg>
      </pc:sldChg>
      <pc:sldChg chg="modSp mod">
        <pc:chgData name="Venkat Sumanth" userId="55f8f0b8efae7eee" providerId="LiveId" clId="{68E9F3F6-0998-42AB-B92A-02CB53C8EAD9}" dt="2024-02-11T11:47:18.989" v="372" actId="14100"/>
        <pc:sldMkLst>
          <pc:docMk/>
          <pc:sldMk cId="3182670963" sldId="257"/>
        </pc:sldMkLst>
        <pc:spChg chg="mod">
          <ac:chgData name="Venkat Sumanth" userId="55f8f0b8efae7eee" providerId="LiveId" clId="{68E9F3F6-0998-42AB-B92A-02CB53C8EAD9}" dt="2024-02-11T11:47:09.706" v="371" actId="14100"/>
          <ac:spMkLst>
            <pc:docMk/>
            <pc:sldMk cId="3182670963" sldId="257"/>
            <ac:spMk id="2" creationId="{52DF7D16-89C5-F3A6-B3FF-60A75A57CE72}"/>
          </ac:spMkLst>
        </pc:spChg>
        <pc:spChg chg="mod">
          <ac:chgData name="Venkat Sumanth" userId="55f8f0b8efae7eee" providerId="LiveId" clId="{68E9F3F6-0998-42AB-B92A-02CB53C8EAD9}" dt="2024-02-11T11:47:18.989" v="372" actId="14100"/>
          <ac:spMkLst>
            <pc:docMk/>
            <pc:sldMk cId="3182670963" sldId="257"/>
            <ac:spMk id="3" creationId="{756063FF-265A-EBBA-8C18-2AA75DA4CAC1}"/>
          </ac:spMkLst>
        </pc:spChg>
      </pc:sldChg>
      <pc:sldChg chg="delSp modSp new mod">
        <pc:chgData name="Venkat Sumanth" userId="55f8f0b8efae7eee" providerId="LiveId" clId="{68E9F3F6-0998-42AB-B92A-02CB53C8EAD9}" dt="2024-02-11T11:45:47.308" v="335" actId="20577"/>
        <pc:sldMkLst>
          <pc:docMk/>
          <pc:sldMk cId="404200471" sldId="258"/>
        </pc:sldMkLst>
        <pc:spChg chg="del mod">
          <ac:chgData name="Venkat Sumanth" userId="55f8f0b8efae7eee" providerId="LiveId" clId="{68E9F3F6-0998-42AB-B92A-02CB53C8EAD9}" dt="2024-02-11T11:44:01.029" v="304" actId="478"/>
          <ac:spMkLst>
            <pc:docMk/>
            <pc:sldMk cId="404200471" sldId="258"/>
            <ac:spMk id="2" creationId="{CFF5AF9F-71B9-F0E1-97C7-0D44BE051BB0}"/>
          </ac:spMkLst>
        </pc:spChg>
        <pc:spChg chg="mod">
          <ac:chgData name="Venkat Sumanth" userId="55f8f0b8efae7eee" providerId="LiveId" clId="{68E9F3F6-0998-42AB-B92A-02CB53C8EAD9}" dt="2024-02-11T11:45:47.308" v="335" actId="20577"/>
          <ac:spMkLst>
            <pc:docMk/>
            <pc:sldMk cId="404200471" sldId="258"/>
            <ac:spMk id="3" creationId="{1CF29BF8-FA27-59E3-8F1E-36EF461263F4}"/>
          </ac:spMkLst>
        </pc:spChg>
      </pc:sldChg>
      <pc:sldChg chg="delSp modSp new mod">
        <pc:chgData name="Venkat Sumanth" userId="55f8f0b8efae7eee" providerId="LiveId" clId="{68E9F3F6-0998-42AB-B92A-02CB53C8EAD9}" dt="2024-02-11T11:46:52.230" v="369" actId="14100"/>
        <pc:sldMkLst>
          <pc:docMk/>
          <pc:sldMk cId="2900583049" sldId="259"/>
        </pc:sldMkLst>
        <pc:spChg chg="del mod">
          <ac:chgData name="Venkat Sumanth" userId="55f8f0b8efae7eee" providerId="LiveId" clId="{68E9F3F6-0998-42AB-B92A-02CB53C8EAD9}" dt="2024-02-11T11:44:45.459" v="310" actId="478"/>
          <ac:spMkLst>
            <pc:docMk/>
            <pc:sldMk cId="2900583049" sldId="259"/>
            <ac:spMk id="2" creationId="{9B5B37E8-5969-F87B-A0BC-C382F1858B23}"/>
          </ac:spMkLst>
        </pc:spChg>
        <pc:spChg chg="mod">
          <ac:chgData name="Venkat Sumanth" userId="55f8f0b8efae7eee" providerId="LiveId" clId="{68E9F3F6-0998-42AB-B92A-02CB53C8EAD9}" dt="2024-02-11T11:46:52.230" v="369" actId="14100"/>
          <ac:spMkLst>
            <pc:docMk/>
            <pc:sldMk cId="2900583049" sldId="259"/>
            <ac:spMk id="3" creationId="{38E747DD-CAFF-BEE5-4976-5EC76C89D9DF}"/>
          </ac:spMkLst>
        </pc:spChg>
      </pc:sldChg>
      <pc:sldChg chg="addSp delSp modSp new mod setBg">
        <pc:chgData name="Venkat Sumanth" userId="55f8f0b8efae7eee" providerId="LiveId" clId="{68E9F3F6-0998-42AB-B92A-02CB53C8EAD9}" dt="2024-02-12T19:11:39.875" v="9817" actId="113"/>
        <pc:sldMkLst>
          <pc:docMk/>
          <pc:sldMk cId="3275732349" sldId="260"/>
        </pc:sldMkLst>
        <pc:spChg chg="mod">
          <ac:chgData name="Venkat Sumanth" userId="55f8f0b8efae7eee" providerId="LiveId" clId="{68E9F3F6-0998-42AB-B92A-02CB53C8EAD9}" dt="2024-02-12T05:36:06.935" v="723" actId="26606"/>
          <ac:spMkLst>
            <pc:docMk/>
            <pc:sldMk cId="3275732349" sldId="260"/>
            <ac:spMk id="2" creationId="{A2D29450-503F-9252-C83F-AC11C8CD5B6C}"/>
          </ac:spMkLst>
        </pc:spChg>
        <pc:spChg chg="add del mod">
          <ac:chgData name="Venkat Sumanth" userId="55f8f0b8efae7eee" providerId="LiveId" clId="{68E9F3F6-0998-42AB-B92A-02CB53C8EAD9}" dt="2024-02-12T19:11:39.875" v="9817" actId="113"/>
          <ac:spMkLst>
            <pc:docMk/>
            <pc:sldMk cId="3275732349" sldId="260"/>
            <ac:spMk id="3" creationId="{4A85CF20-B4D3-2B7F-E800-0E38CB688E02}"/>
          </ac:spMkLst>
        </pc:spChg>
        <pc:spChg chg="add mod">
          <ac:chgData name="Venkat Sumanth" userId="55f8f0b8efae7eee" providerId="LiveId" clId="{68E9F3F6-0998-42AB-B92A-02CB53C8EAD9}" dt="2024-02-11T12:01:38.917" v="387"/>
          <ac:spMkLst>
            <pc:docMk/>
            <pc:sldMk cId="3275732349" sldId="260"/>
            <ac:spMk id="4" creationId="{06CFFF20-CEFA-7415-6DEF-64FB11A4E64F}"/>
          </ac:spMkLst>
        </pc:spChg>
        <pc:spChg chg="add mod">
          <ac:chgData name="Venkat Sumanth" userId="55f8f0b8efae7eee" providerId="LiveId" clId="{68E9F3F6-0998-42AB-B92A-02CB53C8EAD9}" dt="2024-02-11T12:01:51.035" v="391"/>
          <ac:spMkLst>
            <pc:docMk/>
            <pc:sldMk cId="3275732349" sldId="260"/>
            <ac:spMk id="5" creationId="{83AFD84C-7257-4C94-75EC-FC57199A1393}"/>
          </ac:spMkLst>
        </pc:spChg>
        <pc:spChg chg="add del">
          <ac:chgData name="Venkat Sumanth" userId="55f8f0b8efae7eee" providerId="LiveId" clId="{68E9F3F6-0998-42AB-B92A-02CB53C8EAD9}" dt="2024-02-12T05:36:06.935" v="723" actId="26606"/>
          <ac:spMkLst>
            <pc:docMk/>
            <pc:sldMk cId="3275732349" sldId="260"/>
            <ac:spMk id="16" creationId="{0B3E85F7-A121-4BE2-94EF-7251990E2B7F}"/>
          </ac:spMkLst>
        </pc:spChg>
        <pc:grpChg chg="add del">
          <ac:chgData name="Venkat Sumanth" userId="55f8f0b8efae7eee" providerId="LiveId" clId="{68E9F3F6-0998-42AB-B92A-02CB53C8EAD9}" dt="2024-02-12T05:36:06.935" v="723" actId="26606"/>
          <ac:grpSpMkLst>
            <pc:docMk/>
            <pc:sldMk cId="3275732349" sldId="260"/>
            <ac:grpSpMk id="12" creationId="{52EE9E57-6761-41DA-9027-1C974C7A2200}"/>
          </ac:grpSpMkLst>
        </pc:grpChg>
        <pc:picChg chg="add mod">
          <ac:chgData name="Venkat Sumanth" userId="55f8f0b8efae7eee" providerId="LiveId" clId="{68E9F3F6-0998-42AB-B92A-02CB53C8EAD9}" dt="2024-02-12T05:36:06.935" v="723" actId="26606"/>
          <ac:picMkLst>
            <pc:docMk/>
            <pc:sldMk cId="3275732349" sldId="260"/>
            <ac:picMk id="7" creationId="{6DD58CA3-699A-1AB0-7D7A-0F2B5C5844A9}"/>
          </ac:picMkLst>
        </pc:picChg>
      </pc:sldChg>
      <pc:sldChg chg="addSp delSp modSp new mod setBg">
        <pc:chgData name="Venkat Sumanth" userId="55f8f0b8efae7eee" providerId="LiveId" clId="{68E9F3F6-0998-42AB-B92A-02CB53C8EAD9}" dt="2024-02-12T19:11:28.159" v="9816" actId="113"/>
        <pc:sldMkLst>
          <pc:docMk/>
          <pc:sldMk cId="1018157194" sldId="261"/>
        </pc:sldMkLst>
        <pc:spChg chg="mod">
          <ac:chgData name="Venkat Sumanth" userId="55f8f0b8efae7eee" providerId="LiveId" clId="{68E9F3F6-0998-42AB-B92A-02CB53C8EAD9}" dt="2024-02-12T05:33:44.557" v="712" actId="26606"/>
          <ac:spMkLst>
            <pc:docMk/>
            <pc:sldMk cId="1018157194" sldId="261"/>
            <ac:spMk id="2" creationId="{7DC134FE-6970-BC5F-927E-B4C019084A70}"/>
          </ac:spMkLst>
        </pc:spChg>
        <pc:spChg chg="mod ord">
          <ac:chgData name="Venkat Sumanth" userId="55f8f0b8efae7eee" providerId="LiveId" clId="{68E9F3F6-0998-42AB-B92A-02CB53C8EAD9}" dt="2024-02-12T19:11:28.159" v="9816" actId="113"/>
          <ac:spMkLst>
            <pc:docMk/>
            <pc:sldMk cId="1018157194" sldId="261"/>
            <ac:spMk id="3" creationId="{B2BB09CE-C608-BDB6-D475-3113E63C6042}"/>
          </ac:spMkLst>
        </pc:spChg>
        <pc:spChg chg="add del">
          <ac:chgData name="Venkat Sumanth" userId="55f8f0b8efae7eee" providerId="LiveId" clId="{68E9F3F6-0998-42AB-B92A-02CB53C8EAD9}" dt="2024-02-12T05:33:20.916" v="699" actId="26606"/>
          <ac:spMkLst>
            <pc:docMk/>
            <pc:sldMk cId="1018157194" sldId="261"/>
            <ac:spMk id="13" creationId="{0B3E85F7-A121-4BE2-94EF-7251990E2B7F}"/>
          </ac:spMkLst>
        </pc:spChg>
        <pc:grpChg chg="add del">
          <ac:chgData name="Venkat Sumanth" userId="55f8f0b8efae7eee" providerId="LiveId" clId="{68E9F3F6-0998-42AB-B92A-02CB53C8EAD9}" dt="2024-02-12T05:33:39.020" v="707" actId="26606"/>
          <ac:grpSpMkLst>
            <pc:docMk/>
            <pc:sldMk cId="1018157194" sldId="261"/>
            <ac:grpSpMk id="6" creationId="{F6ECD7E6-4E68-4AA6-864A-6828B6EC19D3}"/>
          </ac:grpSpMkLst>
        </pc:grpChg>
        <pc:grpChg chg="add del">
          <ac:chgData name="Venkat Sumanth" userId="55f8f0b8efae7eee" providerId="LiveId" clId="{68E9F3F6-0998-42AB-B92A-02CB53C8EAD9}" dt="2024-02-12T05:33:44.550" v="711" actId="26606"/>
          <ac:grpSpMkLst>
            <pc:docMk/>
            <pc:sldMk cId="1018157194" sldId="261"/>
            <ac:grpSpMk id="7" creationId="{A1DF00D8-05F3-44F6-A739-39FDAECC42A4}"/>
          </ac:grpSpMkLst>
        </pc:grpChg>
        <pc:grpChg chg="add del">
          <ac:chgData name="Venkat Sumanth" userId="55f8f0b8efae7eee" providerId="LiveId" clId="{68E9F3F6-0998-42AB-B92A-02CB53C8EAD9}" dt="2024-02-12T05:33:20.916" v="699" actId="26606"/>
          <ac:grpSpMkLst>
            <pc:docMk/>
            <pc:sldMk cId="1018157194" sldId="261"/>
            <ac:grpSpMk id="9" creationId="{52EE9E57-6761-41DA-9027-1C974C7A2200}"/>
          </ac:grpSpMkLst>
        </pc:grpChg>
        <pc:picChg chg="add mod">
          <ac:chgData name="Venkat Sumanth" userId="55f8f0b8efae7eee" providerId="LiveId" clId="{68E9F3F6-0998-42AB-B92A-02CB53C8EAD9}" dt="2024-02-12T05:48:04.211" v="1062" actId="1076"/>
          <ac:picMkLst>
            <pc:docMk/>
            <pc:sldMk cId="1018157194" sldId="261"/>
            <ac:picMk id="4" creationId="{27FCEF93-27C7-B7BE-6EC0-508A8E6EA59A}"/>
          </ac:picMkLst>
        </pc:picChg>
      </pc:sldChg>
      <pc:sldChg chg="addSp modSp new mod setBg">
        <pc:chgData name="Venkat Sumanth" userId="55f8f0b8efae7eee" providerId="LiveId" clId="{68E9F3F6-0998-42AB-B92A-02CB53C8EAD9}" dt="2024-02-12T19:11:24.570" v="9815" actId="113"/>
        <pc:sldMkLst>
          <pc:docMk/>
          <pc:sldMk cId="1297171915" sldId="262"/>
        </pc:sldMkLst>
        <pc:spChg chg="mod">
          <ac:chgData name="Venkat Sumanth" userId="55f8f0b8efae7eee" providerId="LiveId" clId="{68E9F3F6-0998-42AB-B92A-02CB53C8EAD9}" dt="2024-02-12T05:46:34.044" v="1052" actId="20577"/>
          <ac:spMkLst>
            <pc:docMk/>
            <pc:sldMk cId="1297171915" sldId="262"/>
            <ac:spMk id="2" creationId="{B6AFBE9D-66EE-9E0F-6FC3-3CD0048757C9}"/>
          </ac:spMkLst>
        </pc:spChg>
        <pc:spChg chg="mod">
          <ac:chgData name="Venkat Sumanth" userId="55f8f0b8efae7eee" providerId="LiveId" clId="{68E9F3F6-0998-42AB-B92A-02CB53C8EAD9}" dt="2024-02-12T19:11:24.570" v="9815" actId="113"/>
          <ac:spMkLst>
            <pc:docMk/>
            <pc:sldMk cId="1297171915" sldId="262"/>
            <ac:spMk id="3" creationId="{3FBFAA14-F22A-305A-8CE1-47BB6A3B94A2}"/>
          </ac:spMkLst>
        </pc:spChg>
        <pc:picChg chg="add mod">
          <ac:chgData name="Venkat Sumanth" userId="55f8f0b8efae7eee" providerId="LiveId" clId="{68E9F3F6-0998-42AB-B92A-02CB53C8EAD9}" dt="2024-02-12T06:26:49.189" v="1757" actId="14100"/>
          <ac:picMkLst>
            <pc:docMk/>
            <pc:sldMk cId="1297171915" sldId="262"/>
            <ac:picMk id="5" creationId="{61B08CD6-9C08-851A-EF19-497A6A8FD663}"/>
          </ac:picMkLst>
        </pc:picChg>
      </pc:sldChg>
      <pc:sldChg chg="addSp delSp modSp new mod setBg">
        <pc:chgData name="Venkat Sumanth" userId="55f8f0b8efae7eee" providerId="LiveId" clId="{68E9F3F6-0998-42AB-B92A-02CB53C8EAD9}" dt="2024-02-12T19:11:20.668" v="9814" actId="113"/>
        <pc:sldMkLst>
          <pc:docMk/>
          <pc:sldMk cId="186534516" sldId="263"/>
        </pc:sldMkLst>
        <pc:spChg chg="mod">
          <ac:chgData name="Venkat Sumanth" userId="55f8f0b8efae7eee" providerId="LiveId" clId="{68E9F3F6-0998-42AB-B92A-02CB53C8EAD9}" dt="2024-02-12T06:11:36.204" v="1379" actId="14100"/>
          <ac:spMkLst>
            <pc:docMk/>
            <pc:sldMk cId="186534516" sldId="263"/>
            <ac:spMk id="2" creationId="{430DFEE5-8A1F-AE5F-B9D3-24251E729A79}"/>
          </ac:spMkLst>
        </pc:spChg>
        <pc:spChg chg="mod">
          <ac:chgData name="Venkat Sumanth" userId="55f8f0b8efae7eee" providerId="LiveId" clId="{68E9F3F6-0998-42AB-B92A-02CB53C8EAD9}" dt="2024-02-12T19:11:20.668" v="9814" actId="113"/>
          <ac:spMkLst>
            <pc:docMk/>
            <pc:sldMk cId="186534516" sldId="263"/>
            <ac:spMk id="3" creationId="{6FAA60B2-9B5A-6965-9B91-68657A035D52}"/>
          </ac:spMkLst>
        </pc:spChg>
        <pc:spChg chg="add del">
          <ac:chgData name="Venkat Sumanth" userId="55f8f0b8efae7eee" providerId="LiveId" clId="{68E9F3F6-0998-42AB-B92A-02CB53C8EAD9}" dt="2024-02-12T06:10:42.646" v="1375" actId="26606"/>
          <ac:spMkLst>
            <pc:docMk/>
            <pc:sldMk cId="186534516" sldId="263"/>
            <ac:spMk id="7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06:10:42.646" v="1375" actId="26606"/>
          <ac:spMkLst>
            <pc:docMk/>
            <pc:sldMk cId="186534516" sldId="263"/>
            <ac:spMk id="8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06:07:33.346" v="1358" actId="26606"/>
          <ac:spMkLst>
            <pc:docMk/>
            <pc:sldMk cId="186534516" sldId="263"/>
            <ac:spMk id="10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06:10:42.646" v="1375" actId="26606"/>
          <ac:spMkLst>
            <pc:docMk/>
            <pc:sldMk cId="186534516" sldId="263"/>
            <ac:spMk id="11" creationId="{80D9730C-8D66-457D-B5EC-49C01D6BA25B}"/>
          </ac:spMkLst>
        </pc:spChg>
        <pc:spChg chg="add del">
          <ac:chgData name="Venkat Sumanth" userId="55f8f0b8efae7eee" providerId="LiveId" clId="{68E9F3F6-0998-42AB-B92A-02CB53C8EAD9}" dt="2024-02-12T06:07:33.346" v="1358" actId="26606"/>
          <ac:spMkLst>
            <pc:docMk/>
            <pc:sldMk cId="186534516" sldId="263"/>
            <ac:spMk id="12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06:07:33.346" v="1358" actId="26606"/>
          <ac:spMkLst>
            <pc:docMk/>
            <pc:sldMk cId="186534516" sldId="263"/>
            <ac:spMk id="16" creationId="{80D9730C-8D66-457D-B5EC-49C01D6BA25B}"/>
          </ac:spMkLst>
        </pc:spChg>
        <pc:spChg chg="add">
          <ac:chgData name="Venkat Sumanth" userId="55f8f0b8efae7eee" providerId="LiveId" clId="{68E9F3F6-0998-42AB-B92A-02CB53C8EAD9}" dt="2024-02-12T06:11:22.727" v="1377" actId="26606"/>
          <ac:spMkLst>
            <pc:docMk/>
            <pc:sldMk cId="186534516" sldId="263"/>
            <ac:spMk id="19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06:11:22.727" v="1377" actId="26606"/>
          <ac:spMkLst>
            <pc:docMk/>
            <pc:sldMk cId="186534516" sldId="263"/>
            <ac:spMk id="21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06:11:22.727" v="1377" actId="26606"/>
          <ac:spMkLst>
            <pc:docMk/>
            <pc:sldMk cId="186534516" sldId="263"/>
            <ac:spMk id="23" creationId="{80D9730C-8D66-457D-B5EC-49C01D6BA25B}"/>
          </ac:spMkLst>
        </pc:spChg>
        <pc:spChg chg="add del">
          <ac:chgData name="Venkat Sumanth" userId="55f8f0b8efae7eee" providerId="LiveId" clId="{68E9F3F6-0998-42AB-B92A-02CB53C8EAD9}" dt="2024-02-12T06:08:59.560" v="1371" actId="26606"/>
          <ac:spMkLst>
            <pc:docMk/>
            <pc:sldMk cId="186534516" sldId="263"/>
            <ac:spMk id="24" creationId="{BBA14764-1628-4557-885B-37A1F9EA25BD}"/>
          </ac:spMkLst>
        </pc:spChg>
        <pc:grpChg chg="add del">
          <ac:chgData name="Venkat Sumanth" userId="55f8f0b8efae7eee" providerId="LiveId" clId="{68E9F3F6-0998-42AB-B92A-02CB53C8EAD9}" dt="2024-02-12T06:08:59.560" v="1371" actId="26606"/>
          <ac:grpSpMkLst>
            <pc:docMk/>
            <pc:sldMk cId="186534516" sldId="263"/>
            <ac:grpSpMk id="17" creationId="{09BCA6F7-A3DB-45DF-B6E8-8B7BBB37EC28}"/>
          </ac:grpSpMkLst>
        </pc:grpChg>
        <pc:grpChg chg="add del">
          <ac:chgData name="Venkat Sumanth" userId="55f8f0b8efae7eee" providerId="LiveId" clId="{68E9F3F6-0998-42AB-B92A-02CB53C8EAD9}" dt="2024-02-12T06:10:36.903" v="1373" actId="26606"/>
          <ac:grpSpMkLst>
            <pc:docMk/>
            <pc:sldMk cId="186534516" sldId="263"/>
            <ac:grpSpMk id="26" creationId="{072F63BA-7537-485F-BFCA-EA001ED44689}"/>
          </ac:grpSpMkLst>
        </pc:grpChg>
        <pc:picChg chg="add mod">
          <ac:chgData name="Venkat Sumanth" userId="55f8f0b8efae7eee" providerId="LiveId" clId="{68E9F3F6-0998-42AB-B92A-02CB53C8EAD9}" dt="2024-02-12T06:27:19.164" v="1762" actId="14100"/>
          <ac:picMkLst>
            <pc:docMk/>
            <pc:sldMk cId="186534516" sldId="263"/>
            <ac:picMk id="5" creationId="{F75DBA5A-5646-EB00-CEAE-BB75327C9FD6}"/>
          </ac:picMkLst>
        </pc:picChg>
        <pc:picChg chg="add del">
          <ac:chgData name="Venkat Sumanth" userId="55f8f0b8efae7eee" providerId="LiveId" clId="{68E9F3F6-0998-42AB-B92A-02CB53C8EAD9}" dt="2024-02-12T06:10:42.646" v="1375" actId="26606"/>
          <ac:picMkLst>
            <pc:docMk/>
            <pc:sldMk cId="186534516" sldId="263"/>
            <ac:picMk id="15" creationId="{84E72657-3267-436B-9AFF-3A1A0420568A}"/>
          </ac:picMkLst>
        </pc:picChg>
        <pc:picChg chg="add del">
          <ac:chgData name="Venkat Sumanth" userId="55f8f0b8efae7eee" providerId="LiveId" clId="{68E9F3F6-0998-42AB-B92A-02CB53C8EAD9}" dt="2024-02-12T06:07:33.346" v="1358" actId="26606"/>
          <ac:picMkLst>
            <pc:docMk/>
            <pc:sldMk cId="186534516" sldId="263"/>
            <ac:picMk id="20" creationId="{84E72657-3267-436B-9AFF-3A1A0420568A}"/>
          </ac:picMkLst>
        </pc:picChg>
        <pc:picChg chg="add">
          <ac:chgData name="Venkat Sumanth" userId="55f8f0b8efae7eee" providerId="LiveId" clId="{68E9F3F6-0998-42AB-B92A-02CB53C8EAD9}" dt="2024-02-12T06:11:22.727" v="1377" actId="26606"/>
          <ac:picMkLst>
            <pc:docMk/>
            <pc:sldMk cId="186534516" sldId="263"/>
            <ac:picMk id="29" creationId="{84E72657-3267-436B-9AFF-3A1A0420568A}"/>
          </ac:picMkLst>
        </pc:picChg>
        <pc:cxnChg chg="add del">
          <ac:chgData name="Venkat Sumanth" userId="55f8f0b8efae7eee" providerId="LiveId" clId="{68E9F3F6-0998-42AB-B92A-02CB53C8EAD9}" dt="2024-02-12T06:10:42.646" v="1375" actId="26606"/>
          <ac:cxnSpMkLst>
            <pc:docMk/>
            <pc:sldMk cId="186534516" sldId="263"/>
            <ac:cxnSpMk id="9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06:10:42.646" v="1375" actId="26606"/>
          <ac:cxnSpMkLst>
            <pc:docMk/>
            <pc:sldMk cId="186534516" sldId="263"/>
            <ac:cxnSpMk id="13" creationId="{3ACC0A5F-0F61-43B1-8039-E0FC8449527C}"/>
          </ac:cxnSpMkLst>
        </pc:cxnChg>
        <pc:cxnChg chg="add del">
          <ac:chgData name="Venkat Sumanth" userId="55f8f0b8efae7eee" providerId="LiveId" clId="{68E9F3F6-0998-42AB-B92A-02CB53C8EAD9}" dt="2024-02-12T06:07:33.346" v="1358" actId="26606"/>
          <ac:cxnSpMkLst>
            <pc:docMk/>
            <pc:sldMk cId="186534516" sldId="263"/>
            <ac:cxnSpMk id="14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06:07:33.346" v="1358" actId="26606"/>
          <ac:cxnSpMkLst>
            <pc:docMk/>
            <pc:sldMk cId="186534516" sldId="263"/>
            <ac:cxnSpMk id="18" creationId="{3ACC0A5F-0F61-43B1-8039-E0FC8449527C}"/>
          </ac:cxnSpMkLst>
        </pc:cxnChg>
        <pc:cxnChg chg="add">
          <ac:chgData name="Venkat Sumanth" userId="55f8f0b8efae7eee" providerId="LiveId" clId="{68E9F3F6-0998-42AB-B92A-02CB53C8EAD9}" dt="2024-02-12T06:11:22.727" v="1377" actId="26606"/>
          <ac:cxnSpMkLst>
            <pc:docMk/>
            <pc:sldMk cId="186534516" sldId="263"/>
            <ac:cxnSpMk id="22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06:11:22.727" v="1377" actId="26606"/>
          <ac:cxnSpMkLst>
            <pc:docMk/>
            <pc:sldMk cId="186534516" sldId="263"/>
            <ac:cxnSpMk id="25" creationId="{3ACC0A5F-0F61-43B1-8039-E0FC8449527C}"/>
          </ac:cxnSpMkLst>
        </pc:cxnChg>
      </pc:sldChg>
      <pc:sldChg chg="addSp delSp modSp new mod setBg setClrOvrMap">
        <pc:chgData name="Venkat Sumanth" userId="55f8f0b8efae7eee" providerId="LiveId" clId="{68E9F3F6-0998-42AB-B92A-02CB53C8EAD9}" dt="2024-02-12T06:42:48.185" v="2198" actId="255"/>
        <pc:sldMkLst>
          <pc:docMk/>
          <pc:sldMk cId="4231513561" sldId="264"/>
        </pc:sldMkLst>
        <pc:spChg chg="mod">
          <ac:chgData name="Venkat Sumanth" userId="55f8f0b8efae7eee" providerId="LiveId" clId="{68E9F3F6-0998-42AB-B92A-02CB53C8EAD9}" dt="2024-02-12T06:41:07.499" v="2191" actId="14100"/>
          <ac:spMkLst>
            <pc:docMk/>
            <pc:sldMk cId="4231513561" sldId="264"/>
            <ac:spMk id="2" creationId="{40D48E58-EA91-500A-436B-0B969BF5F137}"/>
          </ac:spMkLst>
        </pc:spChg>
        <pc:spChg chg="add del mod">
          <ac:chgData name="Venkat Sumanth" userId="55f8f0b8efae7eee" providerId="LiveId" clId="{68E9F3F6-0998-42AB-B92A-02CB53C8EAD9}" dt="2024-02-12T06:41:00.348" v="2190" actId="26606"/>
          <ac:spMkLst>
            <pc:docMk/>
            <pc:sldMk cId="4231513561" sldId="264"/>
            <ac:spMk id="3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6:54.761" v="2117" actId="26606"/>
          <ac:spMkLst>
            <pc:docMk/>
            <pc:sldMk cId="4231513561" sldId="264"/>
            <ac:spMk id="8" creationId="{29C51009-A09A-4689-8E6C-F8FC99E6A840}"/>
          </ac:spMkLst>
        </pc:spChg>
        <pc:spChg chg="add del">
          <ac:chgData name="Venkat Sumanth" userId="55f8f0b8efae7eee" providerId="LiveId" clId="{68E9F3F6-0998-42AB-B92A-02CB53C8EAD9}" dt="2024-02-12T06:36:54.761" v="2117" actId="26606"/>
          <ac:spMkLst>
            <pc:docMk/>
            <pc:sldMk cId="4231513561" sldId="264"/>
            <ac:spMk id="13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08.711" v="2119" actId="26606"/>
          <ac:spMkLst>
            <pc:docMk/>
            <pc:sldMk cId="4231513561" sldId="264"/>
            <ac:spMk id="15" creationId="{54F891EB-ED45-44C3-95D6-FFB2EC07FA10}"/>
          </ac:spMkLst>
        </pc:spChg>
        <pc:spChg chg="add del">
          <ac:chgData name="Venkat Sumanth" userId="55f8f0b8efae7eee" providerId="LiveId" clId="{68E9F3F6-0998-42AB-B92A-02CB53C8EAD9}" dt="2024-02-12T06:37:08.711" v="2119" actId="26606"/>
          <ac:spMkLst>
            <pc:docMk/>
            <pc:sldMk cId="4231513561" sldId="264"/>
            <ac:spMk id="16" creationId="{2EA385B8-7C85-4CE0-AE3A-00EB627B3443}"/>
          </ac:spMkLst>
        </pc:spChg>
        <pc:spChg chg="add del">
          <ac:chgData name="Venkat Sumanth" userId="55f8f0b8efae7eee" providerId="LiveId" clId="{68E9F3F6-0998-42AB-B92A-02CB53C8EAD9}" dt="2024-02-12T06:37:08.711" v="2119" actId="26606"/>
          <ac:spMkLst>
            <pc:docMk/>
            <pc:sldMk cId="4231513561" sldId="264"/>
            <ac:spMk id="17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0.218" v="2121" actId="26606"/>
          <ac:spMkLst>
            <pc:docMk/>
            <pc:sldMk cId="4231513561" sldId="264"/>
            <ac:spMk id="19" creationId="{FD253B5F-8540-4043-8F2E-713BAFE52D54}"/>
          </ac:spMkLst>
        </pc:spChg>
        <pc:spChg chg="add del">
          <ac:chgData name="Venkat Sumanth" userId="55f8f0b8efae7eee" providerId="LiveId" clId="{68E9F3F6-0998-42AB-B92A-02CB53C8EAD9}" dt="2024-02-12T06:37:10.218" v="2121" actId="26606"/>
          <ac:spMkLst>
            <pc:docMk/>
            <pc:sldMk cId="4231513561" sldId="264"/>
            <ac:spMk id="20" creationId="{F2AF0D79-4A1A-4F27-B9F0-CF252C4AC91C}"/>
          </ac:spMkLst>
        </pc:spChg>
        <pc:spChg chg="add del">
          <ac:chgData name="Venkat Sumanth" userId="55f8f0b8efae7eee" providerId="LiveId" clId="{68E9F3F6-0998-42AB-B92A-02CB53C8EAD9}" dt="2024-02-12T06:37:10.218" v="2121" actId="26606"/>
          <ac:spMkLst>
            <pc:docMk/>
            <pc:sldMk cId="4231513561" sldId="264"/>
            <ac:spMk id="22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1.665" v="2123" actId="26606"/>
          <ac:spMkLst>
            <pc:docMk/>
            <pc:sldMk cId="4231513561" sldId="264"/>
            <ac:spMk id="24" creationId="{54F891EB-ED45-44C3-95D6-FFB2EC07FA10}"/>
          </ac:spMkLst>
        </pc:spChg>
        <pc:spChg chg="add del">
          <ac:chgData name="Venkat Sumanth" userId="55f8f0b8efae7eee" providerId="LiveId" clId="{68E9F3F6-0998-42AB-B92A-02CB53C8EAD9}" dt="2024-02-12T06:37:11.665" v="2123" actId="26606"/>
          <ac:spMkLst>
            <pc:docMk/>
            <pc:sldMk cId="4231513561" sldId="264"/>
            <ac:spMk id="25" creationId="{2EA385B8-7C85-4CE0-AE3A-00EB627B3443}"/>
          </ac:spMkLst>
        </pc:spChg>
        <pc:spChg chg="add del">
          <ac:chgData name="Venkat Sumanth" userId="55f8f0b8efae7eee" providerId="LiveId" clId="{68E9F3F6-0998-42AB-B92A-02CB53C8EAD9}" dt="2024-02-12T06:37:11.665" v="2123" actId="26606"/>
          <ac:spMkLst>
            <pc:docMk/>
            <pc:sldMk cId="4231513561" sldId="264"/>
            <ac:spMk id="26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0" creationId="{08E7A6F0-5CD3-481E-B0F2-E7F99FE675B0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1" creationId="{511290DF-4975-4FCD-8B8D-BBC86B836668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2" creationId="{6E785FC3-CE7B-46F8-8C7A-EBBF001EDB17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3" creationId="{75069D9A-30C7-4159-880C-DD2BDC51009B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4" creationId="{D9FE1511-6E1B-4F0E-8FF0-958527181CC9}"/>
          </ac:spMkLst>
        </pc:spChg>
        <pc:spChg chg="add del">
          <ac:chgData name="Venkat Sumanth" userId="55f8f0b8efae7eee" providerId="LiveId" clId="{68E9F3F6-0998-42AB-B92A-02CB53C8EAD9}" dt="2024-02-12T06:37:13.050" v="2125" actId="26606"/>
          <ac:spMkLst>
            <pc:docMk/>
            <pc:sldMk cId="4231513561" sldId="264"/>
            <ac:spMk id="35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5.566" v="2127" actId="26606"/>
          <ac:spMkLst>
            <pc:docMk/>
            <pc:sldMk cId="4231513561" sldId="264"/>
            <ac:spMk id="38" creationId="{E9E5E629-7060-41F9-8B50-02B2E85F7DF0}"/>
          </ac:spMkLst>
        </pc:spChg>
        <pc:spChg chg="add del">
          <ac:chgData name="Venkat Sumanth" userId="55f8f0b8efae7eee" providerId="LiveId" clId="{68E9F3F6-0998-42AB-B92A-02CB53C8EAD9}" dt="2024-02-12T06:37:15.566" v="2127" actId="26606"/>
          <ac:spMkLst>
            <pc:docMk/>
            <pc:sldMk cId="4231513561" sldId="264"/>
            <ac:spMk id="39" creationId="{88493448-FE74-4227-AC61-AF38A222783C}"/>
          </ac:spMkLst>
        </pc:spChg>
        <pc:spChg chg="add del">
          <ac:chgData name="Venkat Sumanth" userId="55f8f0b8efae7eee" providerId="LiveId" clId="{68E9F3F6-0998-42AB-B92A-02CB53C8EAD9}" dt="2024-02-12T06:37:15.566" v="2127" actId="26606"/>
          <ac:spMkLst>
            <pc:docMk/>
            <pc:sldMk cId="4231513561" sldId="264"/>
            <ac:spMk id="40" creationId="{1BDA5412-7A0F-451B-86FE-5B4B38E0588F}"/>
          </ac:spMkLst>
        </pc:spChg>
        <pc:spChg chg="add del">
          <ac:chgData name="Venkat Sumanth" userId="55f8f0b8efae7eee" providerId="LiveId" clId="{68E9F3F6-0998-42AB-B92A-02CB53C8EAD9}" dt="2024-02-12T06:37:15.566" v="2127" actId="26606"/>
          <ac:spMkLst>
            <pc:docMk/>
            <pc:sldMk cId="4231513561" sldId="264"/>
            <ac:spMk id="41" creationId="{D1598E19-BACC-4AD6-8E51-F08B186A0179}"/>
          </ac:spMkLst>
        </pc:spChg>
        <pc:spChg chg="add del">
          <ac:chgData name="Venkat Sumanth" userId="55f8f0b8efae7eee" providerId="LiveId" clId="{68E9F3F6-0998-42AB-B92A-02CB53C8EAD9}" dt="2024-02-12T06:37:15.566" v="2127" actId="26606"/>
          <ac:spMkLst>
            <pc:docMk/>
            <pc:sldMk cId="4231513561" sldId="264"/>
            <ac:spMk id="42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6.513" v="2129" actId="26606"/>
          <ac:spMkLst>
            <pc:docMk/>
            <pc:sldMk cId="4231513561" sldId="264"/>
            <ac:spMk id="44" creationId="{F63C748C-967B-4A7B-A90F-3EDD0F485AC6}"/>
          </ac:spMkLst>
        </pc:spChg>
        <pc:spChg chg="add del">
          <ac:chgData name="Venkat Sumanth" userId="55f8f0b8efae7eee" providerId="LiveId" clId="{68E9F3F6-0998-42AB-B92A-02CB53C8EAD9}" dt="2024-02-12T06:37:16.513" v="2129" actId="26606"/>
          <ac:spMkLst>
            <pc:docMk/>
            <pc:sldMk cId="4231513561" sldId="264"/>
            <ac:spMk id="45" creationId="{C0143637-4934-44E4-B909-BAF1E7B27972}"/>
          </ac:spMkLst>
        </pc:spChg>
        <pc:spChg chg="add del">
          <ac:chgData name="Venkat Sumanth" userId="55f8f0b8efae7eee" providerId="LiveId" clId="{68E9F3F6-0998-42AB-B92A-02CB53C8EAD9}" dt="2024-02-12T06:37:16.513" v="2129" actId="26606"/>
          <ac:spMkLst>
            <pc:docMk/>
            <pc:sldMk cId="4231513561" sldId="264"/>
            <ac:spMk id="46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48" creationId="{FD6EDB49-211E-499D-9A08-6C5FF3D060F7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49" creationId="{38F9F37E-D3CF-4F3D-96C2-25307819DF2D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50" creationId="{C5FFF17D-767C-40E7-8C89-962F1F54BCD0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51" creationId="{E69F39E1-619D-4D9E-8823-8BD8CC3206B6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52" creationId="{C8C53F47-DF50-454F-A5A6-6B969748D972}"/>
          </ac:spMkLst>
        </pc:spChg>
        <pc:spChg chg="add del">
          <ac:chgData name="Venkat Sumanth" userId="55f8f0b8efae7eee" providerId="LiveId" clId="{68E9F3F6-0998-42AB-B92A-02CB53C8EAD9}" dt="2024-02-12T06:37:18.901" v="2131" actId="26606"/>
          <ac:spMkLst>
            <pc:docMk/>
            <pc:sldMk cId="4231513561" sldId="264"/>
            <ac:spMk id="53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20.366" v="2133" actId="26606"/>
          <ac:spMkLst>
            <pc:docMk/>
            <pc:sldMk cId="4231513561" sldId="264"/>
            <ac:spMk id="56" creationId="{928AC827-DE41-4D3E-A58A-7459D979E65B}"/>
          </ac:spMkLst>
        </pc:spChg>
        <pc:spChg chg="add del">
          <ac:chgData name="Venkat Sumanth" userId="55f8f0b8efae7eee" providerId="LiveId" clId="{68E9F3F6-0998-42AB-B92A-02CB53C8EAD9}" dt="2024-02-12T06:37:20.366" v="2133" actId="26606"/>
          <ac:spMkLst>
            <pc:docMk/>
            <pc:sldMk cId="4231513561" sldId="264"/>
            <ac:spMk id="60" creationId="{4197647C-4C56-4F84-ABC7-9E6F3E67838A}"/>
          </ac:spMkLst>
        </pc:spChg>
        <pc:spChg chg="add del">
          <ac:chgData name="Venkat Sumanth" userId="55f8f0b8efae7eee" providerId="LiveId" clId="{68E9F3F6-0998-42AB-B92A-02CB53C8EAD9}" dt="2024-02-12T06:37:20.366" v="2133" actId="26606"/>
          <ac:spMkLst>
            <pc:docMk/>
            <pc:sldMk cId="4231513561" sldId="264"/>
            <ac:spMk id="61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21.586" v="2135" actId="26606"/>
          <ac:spMkLst>
            <pc:docMk/>
            <pc:sldMk cId="4231513561" sldId="264"/>
            <ac:spMk id="63" creationId="{02D1490F-EAD1-4EE3-A72D-F1CE28085B08}"/>
          </ac:spMkLst>
        </pc:spChg>
        <pc:spChg chg="add del">
          <ac:chgData name="Venkat Sumanth" userId="55f8f0b8efae7eee" providerId="LiveId" clId="{68E9F3F6-0998-42AB-B92A-02CB53C8EAD9}" dt="2024-02-12T06:37:21.586" v="2135" actId="26606"/>
          <ac:spMkLst>
            <pc:docMk/>
            <pc:sldMk cId="4231513561" sldId="264"/>
            <ac:spMk id="64" creationId="{CDC7048F-99B8-417C-A702-1314F89B1447}"/>
          </ac:spMkLst>
        </pc:spChg>
        <pc:spChg chg="add del">
          <ac:chgData name="Venkat Sumanth" userId="55f8f0b8efae7eee" providerId="LiveId" clId="{68E9F3F6-0998-42AB-B92A-02CB53C8EAD9}" dt="2024-02-12T06:37:21.586" v="2135" actId="26606"/>
          <ac:spMkLst>
            <pc:docMk/>
            <pc:sldMk cId="4231513561" sldId="264"/>
            <ac:spMk id="65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23.171" v="2137" actId="26606"/>
          <ac:spMkLst>
            <pc:docMk/>
            <pc:sldMk cId="4231513561" sldId="264"/>
            <ac:spMk id="67" creationId="{0216D9FD-860F-4F5C-8D9B-CE7002071D21}"/>
          </ac:spMkLst>
        </pc:spChg>
        <pc:spChg chg="add del">
          <ac:chgData name="Venkat Sumanth" userId="55f8f0b8efae7eee" providerId="LiveId" clId="{68E9F3F6-0998-42AB-B92A-02CB53C8EAD9}" dt="2024-02-12T06:37:23.171" v="2137" actId="26606"/>
          <ac:spMkLst>
            <pc:docMk/>
            <pc:sldMk cId="4231513561" sldId="264"/>
            <ac:spMk id="68" creationId="{8D074069-7026-466C-B495-20FB9578CFBB}"/>
          </ac:spMkLst>
        </pc:spChg>
        <pc:spChg chg="add del">
          <ac:chgData name="Venkat Sumanth" userId="55f8f0b8efae7eee" providerId="LiveId" clId="{68E9F3F6-0998-42AB-B92A-02CB53C8EAD9}" dt="2024-02-12T06:37:23.171" v="2137" actId="26606"/>
          <ac:spMkLst>
            <pc:docMk/>
            <pc:sldMk cId="4231513561" sldId="264"/>
            <ac:spMk id="69" creationId="{C1685D80-4D5A-471F-9215-651424F47500}"/>
          </ac:spMkLst>
        </pc:spChg>
        <pc:spChg chg="add del">
          <ac:chgData name="Venkat Sumanth" userId="55f8f0b8efae7eee" providerId="LiveId" clId="{68E9F3F6-0998-42AB-B92A-02CB53C8EAD9}" dt="2024-02-12T06:37:23.171" v="2137" actId="26606"/>
          <ac:spMkLst>
            <pc:docMk/>
            <pc:sldMk cId="4231513561" sldId="264"/>
            <ac:spMk id="70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25.595" v="2139" actId="26606"/>
          <ac:spMkLst>
            <pc:docMk/>
            <pc:sldMk cId="4231513561" sldId="264"/>
            <ac:spMk id="72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29.990" v="2141" actId="26606"/>
          <ac:spMkLst>
            <pc:docMk/>
            <pc:sldMk cId="4231513561" sldId="264"/>
            <ac:spMk id="74" creationId="{FD6EDB49-211E-499D-9A08-6C5FF3D060F7}"/>
          </ac:spMkLst>
        </pc:spChg>
        <pc:spChg chg="add del">
          <ac:chgData name="Venkat Sumanth" userId="55f8f0b8efae7eee" providerId="LiveId" clId="{68E9F3F6-0998-42AB-B92A-02CB53C8EAD9}" dt="2024-02-12T06:37:29.990" v="2141" actId="26606"/>
          <ac:spMkLst>
            <pc:docMk/>
            <pc:sldMk cId="4231513561" sldId="264"/>
            <ac:spMk id="75" creationId="{C5FFF17D-767C-40E7-8C89-962F1F54BCD0}"/>
          </ac:spMkLst>
        </pc:spChg>
        <pc:spChg chg="add del">
          <ac:chgData name="Venkat Sumanth" userId="55f8f0b8efae7eee" providerId="LiveId" clId="{68E9F3F6-0998-42AB-B92A-02CB53C8EAD9}" dt="2024-02-12T06:37:29.990" v="2141" actId="26606"/>
          <ac:spMkLst>
            <pc:docMk/>
            <pc:sldMk cId="4231513561" sldId="264"/>
            <ac:spMk id="76" creationId="{E69F39E1-619D-4D9E-8823-8BD8CC3206B6}"/>
          </ac:spMkLst>
        </pc:spChg>
        <pc:spChg chg="add del">
          <ac:chgData name="Venkat Sumanth" userId="55f8f0b8efae7eee" providerId="LiveId" clId="{68E9F3F6-0998-42AB-B92A-02CB53C8EAD9}" dt="2024-02-12T06:37:29.990" v="2141" actId="26606"/>
          <ac:spMkLst>
            <pc:docMk/>
            <pc:sldMk cId="4231513561" sldId="264"/>
            <ac:spMk id="77" creationId="{C8C53F47-DF50-454F-A5A6-6B969748D972}"/>
          </ac:spMkLst>
        </pc:spChg>
        <pc:spChg chg="add del">
          <ac:chgData name="Venkat Sumanth" userId="55f8f0b8efae7eee" providerId="LiveId" clId="{68E9F3F6-0998-42AB-B92A-02CB53C8EAD9}" dt="2024-02-12T06:37:29.990" v="2141" actId="26606"/>
          <ac:spMkLst>
            <pc:docMk/>
            <pc:sldMk cId="4231513561" sldId="264"/>
            <ac:spMk id="78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31.410" v="2143" actId="26606"/>
          <ac:spMkLst>
            <pc:docMk/>
            <pc:sldMk cId="4231513561" sldId="264"/>
            <ac:spMk id="81" creationId="{29C51009-A09A-4689-8E6C-F8FC99E6A840}"/>
          </ac:spMkLst>
        </pc:spChg>
        <pc:spChg chg="add del">
          <ac:chgData name="Venkat Sumanth" userId="55f8f0b8efae7eee" providerId="LiveId" clId="{68E9F3F6-0998-42AB-B92A-02CB53C8EAD9}" dt="2024-02-12T06:37:31.410" v="2143" actId="26606"/>
          <ac:spMkLst>
            <pc:docMk/>
            <pc:sldMk cId="4231513561" sldId="264"/>
            <ac:spMk id="83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34.211" v="2145" actId="26606"/>
          <ac:spMkLst>
            <pc:docMk/>
            <pc:sldMk cId="4231513561" sldId="264"/>
            <ac:spMk id="85" creationId="{54F891EB-ED45-44C3-95D6-FFB2EC07FA10}"/>
          </ac:spMkLst>
        </pc:spChg>
        <pc:spChg chg="add del">
          <ac:chgData name="Venkat Sumanth" userId="55f8f0b8efae7eee" providerId="LiveId" clId="{68E9F3F6-0998-42AB-B92A-02CB53C8EAD9}" dt="2024-02-12T06:37:34.211" v="2145" actId="26606"/>
          <ac:spMkLst>
            <pc:docMk/>
            <pc:sldMk cId="4231513561" sldId="264"/>
            <ac:spMk id="86" creationId="{2EA385B8-7C85-4CE0-AE3A-00EB627B3443}"/>
          </ac:spMkLst>
        </pc:spChg>
        <pc:spChg chg="add del">
          <ac:chgData name="Venkat Sumanth" userId="55f8f0b8efae7eee" providerId="LiveId" clId="{68E9F3F6-0998-42AB-B92A-02CB53C8EAD9}" dt="2024-02-12T06:37:34.211" v="2145" actId="26606"/>
          <ac:spMkLst>
            <pc:docMk/>
            <pc:sldMk cId="4231513561" sldId="264"/>
            <ac:spMk id="88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35.879" v="2147" actId="26606"/>
          <ac:spMkLst>
            <pc:docMk/>
            <pc:sldMk cId="4231513561" sldId="264"/>
            <ac:spMk id="91" creationId="{29C51009-A09A-4689-8E6C-F8FC99E6A840}"/>
          </ac:spMkLst>
        </pc:spChg>
        <pc:spChg chg="add del">
          <ac:chgData name="Venkat Sumanth" userId="55f8f0b8efae7eee" providerId="LiveId" clId="{68E9F3F6-0998-42AB-B92A-02CB53C8EAD9}" dt="2024-02-12T06:37:35.879" v="2147" actId="26606"/>
          <ac:spMkLst>
            <pc:docMk/>
            <pc:sldMk cId="4231513561" sldId="264"/>
            <ac:spMk id="93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43.924" v="2149" actId="26606"/>
          <ac:spMkLst>
            <pc:docMk/>
            <pc:sldMk cId="4231513561" sldId="264"/>
            <ac:spMk id="95" creationId="{54F891EB-ED45-44C3-95D6-FFB2EC07FA10}"/>
          </ac:spMkLst>
        </pc:spChg>
        <pc:spChg chg="add del">
          <ac:chgData name="Venkat Sumanth" userId="55f8f0b8efae7eee" providerId="LiveId" clId="{68E9F3F6-0998-42AB-B92A-02CB53C8EAD9}" dt="2024-02-12T06:37:43.924" v="2149" actId="26606"/>
          <ac:spMkLst>
            <pc:docMk/>
            <pc:sldMk cId="4231513561" sldId="264"/>
            <ac:spMk id="96" creationId="{2EA385B8-7C85-4CE0-AE3A-00EB627B3443}"/>
          </ac:spMkLst>
        </pc:spChg>
        <pc:spChg chg="add del">
          <ac:chgData name="Venkat Sumanth" userId="55f8f0b8efae7eee" providerId="LiveId" clId="{68E9F3F6-0998-42AB-B92A-02CB53C8EAD9}" dt="2024-02-12T06:37:43.924" v="2149" actId="26606"/>
          <ac:spMkLst>
            <pc:docMk/>
            <pc:sldMk cId="4231513561" sldId="264"/>
            <ac:spMk id="98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7:51.652" v="2153" actId="26606"/>
          <ac:spMkLst>
            <pc:docMk/>
            <pc:sldMk cId="4231513561" sldId="264"/>
            <ac:spMk id="104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8:10.332" v="2157" actId="26606"/>
          <ac:spMkLst>
            <pc:docMk/>
            <pc:sldMk cId="4231513561" sldId="264"/>
            <ac:spMk id="109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8:12.407" v="2159" actId="26606"/>
          <ac:spMkLst>
            <pc:docMk/>
            <pc:sldMk cId="4231513561" sldId="264"/>
            <ac:spMk id="111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06:38:12.407" v="2159" actId="26606"/>
          <ac:spMkLst>
            <pc:docMk/>
            <pc:sldMk cId="4231513561" sldId="264"/>
            <ac:spMk id="112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06:38:12.407" v="2159" actId="26606"/>
          <ac:spMkLst>
            <pc:docMk/>
            <pc:sldMk cId="4231513561" sldId="264"/>
            <ac:spMk id="114" creationId="{80D9730C-8D66-457D-B5EC-49C01D6BA25B}"/>
          </ac:spMkLst>
        </pc:spChg>
        <pc:spChg chg="add del">
          <ac:chgData name="Venkat Sumanth" userId="55f8f0b8efae7eee" providerId="LiveId" clId="{68E9F3F6-0998-42AB-B92A-02CB53C8EAD9}" dt="2024-02-12T06:38:17.189" v="2161" actId="26606"/>
          <ac:spMkLst>
            <pc:docMk/>
            <pc:sldMk cId="4231513561" sldId="264"/>
            <ac:spMk id="119" creationId="{A538C7E5-0116-453C-9CD0-757E1C972DB5}"/>
          </ac:spMkLst>
        </pc:spChg>
        <pc:spChg chg="add del">
          <ac:chgData name="Venkat Sumanth" userId="55f8f0b8efae7eee" providerId="LiveId" clId="{68E9F3F6-0998-42AB-B92A-02CB53C8EAD9}" dt="2024-02-12T06:38:17.189" v="2161" actId="26606"/>
          <ac:spMkLst>
            <pc:docMk/>
            <pc:sldMk cId="4231513561" sldId="264"/>
            <ac:spMk id="121" creationId="{EB09849A-7D0C-4F36-A0D6-6BD64C50EBB6}"/>
          </ac:spMkLst>
        </pc:spChg>
        <pc:spChg chg="add del">
          <ac:chgData name="Venkat Sumanth" userId="55f8f0b8efae7eee" providerId="LiveId" clId="{68E9F3F6-0998-42AB-B92A-02CB53C8EAD9}" dt="2024-02-12T06:38:25.899" v="2163" actId="26606"/>
          <ac:spMkLst>
            <pc:docMk/>
            <pc:sldMk cId="4231513561" sldId="264"/>
            <ac:spMk id="124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06:38:25.899" v="2163" actId="26606"/>
          <ac:spMkLst>
            <pc:docMk/>
            <pc:sldMk cId="4231513561" sldId="264"/>
            <ac:spMk id="125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06:38:25.899" v="2163" actId="26606"/>
          <ac:spMkLst>
            <pc:docMk/>
            <pc:sldMk cId="4231513561" sldId="264"/>
            <ac:spMk id="127" creationId="{80D9730C-8D66-457D-B5EC-49C01D6BA25B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2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4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5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6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8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8:29.695" v="2165" actId="26606"/>
          <ac:spMkLst>
            <pc:docMk/>
            <pc:sldMk cId="4231513561" sldId="264"/>
            <ac:spMk id="139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1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3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4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5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7" creationId="{090ACC28-D2E9-87CF-6A3A-36B92B5B8D80}"/>
          </ac:spMkLst>
        </pc:spChg>
        <pc:spChg chg="add del">
          <ac:chgData name="Venkat Sumanth" userId="55f8f0b8efae7eee" providerId="LiveId" clId="{68E9F3F6-0998-42AB-B92A-02CB53C8EAD9}" dt="2024-02-12T06:38:36.633" v="2167" actId="26606"/>
          <ac:spMkLst>
            <pc:docMk/>
            <pc:sldMk cId="4231513561" sldId="264"/>
            <ac:spMk id="148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9:05.999" v="2171" actId="26606"/>
          <ac:spMkLst>
            <pc:docMk/>
            <pc:sldMk cId="4231513561" sldId="264"/>
            <ac:spMk id="155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9:05.999" v="2171" actId="26606"/>
          <ac:spMkLst>
            <pc:docMk/>
            <pc:sldMk cId="4231513561" sldId="264"/>
            <ac:spMk id="157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9:05.999" v="2171" actId="26606"/>
          <ac:spMkLst>
            <pc:docMk/>
            <pc:sldMk cId="4231513561" sldId="264"/>
            <ac:spMk id="159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9:05.999" v="2171" actId="26606"/>
          <ac:spMkLst>
            <pc:docMk/>
            <pc:sldMk cId="4231513561" sldId="264"/>
            <ac:spMk id="161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9:05.999" v="2171" actId="26606"/>
          <ac:spMkLst>
            <pc:docMk/>
            <pc:sldMk cId="4231513561" sldId="264"/>
            <ac:spMk id="165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9:07.939" v="2173" actId="26606"/>
          <ac:spMkLst>
            <pc:docMk/>
            <pc:sldMk cId="4231513561" sldId="264"/>
            <ac:spMk id="167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9:07.939" v="2173" actId="26606"/>
          <ac:spMkLst>
            <pc:docMk/>
            <pc:sldMk cId="4231513561" sldId="264"/>
            <ac:spMk id="168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9:07.939" v="2173" actId="26606"/>
          <ac:spMkLst>
            <pc:docMk/>
            <pc:sldMk cId="4231513561" sldId="264"/>
            <ac:spMk id="169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9:07.939" v="2173" actId="26606"/>
          <ac:spMkLst>
            <pc:docMk/>
            <pc:sldMk cId="4231513561" sldId="264"/>
            <ac:spMk id="170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9:07.939" v="2173" actId="26606"/>
          <ac:spMkLst>
            <pc:docMk/>
            <pc:sldMk cId="4231513561" sldId="264"/>
            <ac:spMk id="172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9:09.386" v="2175" actId="26606"/>
          <ac:spMkLst>
            <pc:docMk/>
            <pc:sldMk cId="4231513561" sldId="264"/>
            <ac:spMk id="174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9:09.386" v="2175" actId="26606"/>
          <ac:spMkLst>
            <pc:docMk/>
            <pc:sldMk cId="4231513561" sldId="264"/>
            <ac:spMk id="175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9:09.386" v="2175" actId="26606"/>
          <ac:spMkLst>
            <pc:docMk/>
            <pc:sldMk cId="4231513561" sldId="264"/>
            <ac:spMk id="176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9:09.386" v="2175" actId="26606"/>
          <ac:spMkLst>
            <pc:docMk/>
            <pc:sldMk cId="4231513561" sldId="264"/>
            <ac:spMk id="177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9:09.386" v="2175" actId="26606"/>
          <ac:spMkLst>
            <pc:docMk/>
            <pc:sldMk cId="4231513561" sldId="264"/>
            <ac:spMk id="179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9:11.562" v="2177" actId="26606"/>
          <ac:spMkLst>
            <pc:docMk/>
            <pc:sldMk cId="4231513561" sldId="264"/>
            <ac:spMk id="181" creationId="{C6870151-9189-4C3A-8379-EF3D95827A0A}"/>
          </ac:spMkLst>
        </pc:spChg>
        <pc:spChg chg="add del">
          <ac:chgData name="Venkat Sumanth" userId="55f8f0b8efae7eee" providerId="LiveId" clId="{68E9F3F6-0998-42AB-B92A-02CB53C8EAD9}" dt="2024-02-12T06:39:11.562" v="2177" actId="26606"/>
          <ac:spMkLst>
            <pc:docMk/>
            <pc:sldMk cId="4231513561" sldId="264"/>
            <ac:spMk id="182" creationId="{123EA69C-102A-4DD0-9547-05DCD271D159}"/>
          </ac:spMkLst>
        </pc:spChg>
        <pc:spChg chg="add del">
          <ac:chgData name="Venkat Sumanth" userId="55f8f0b8efae7eee" providerId="LiveId" clId="{68E9F3F6-0998-42AB-B92A-02CB53C8EAD9}" dt="2024-02-12T06:39:11.562" v="2177" actId="26606"/>
          <ac:spMkLst>
            <pc:docMk/>
            <pc:sldMk cId="4231513561" sldId="264"/>
            <ac:spMk id="183" creationId="{6A862265-5CA3-4C40-8582-7534C3B03C2A}"/>
          </ac:spMkLst>
        </pc:spChg>
        <pc:spChg chg="add del">
          <ac:chgData name="Venkat Sumanth" userId="55f8f0b8efae7eee" providerId="LiveId" clId="{68E9F3F6-0998-42AB-B92A-02CB53C8EAD9}" dt="2024-02-12T06:39:11.562" v="2177" actId="26606"/>
          <ac:spMkLst>
            <pc:docMk/>
            <pc:sldMk cId="4231513561" sldId="264"/>
            <ac:spMk id="184" creationId="{600EF80B-0391-4082-9AF5-F15B091B4CE9}"/>
          </ac:spMkLst>
        </pc:spChg>
        <pc:spChg chg="add del">
          <ac:chgData name="Venkat Sumanth" userId="55f8f0b8efae7eee" providerId="LiveId" clId="{68E9F3F6-0998-42AB-B92A-02CB53C8EAD9}" dt="2024-02-12T06:39:11.562" v="2177" actId="26606"/>
          <ac:spMkLst>
            <pc:docMk/>
            <pc:sldMk cId="4231513561" sldId="264"/>
            <ac:spMk id="186" creationId="{3FBF03E8-C602-4192-9C52-F84B29FDCC88}"/>
          </ac:spMkLst>
        </pc:spChg>
        <pc:spChg chg="add del">
          <ac:chgData name="Venkat Sumanth" userId="55f8f0b8efae7eee" providerId="LiveId" clId="{68E9F3F6-0998-42AB-B92A-02CB53C8EAD9}" dt="2024-02-12T06:39:14.145" v="2179" actId="26606"/>
          <ac:spMkLst>
            <pc:docMk/>
            <pc:sldMk cId="4231513561" sldId="264"/>
            <ac:spMk id="188" creationId="{6B25638D-3D06-41D1-8060-4D2707C60AE8}"/>
          </ac:spMkLst>
        </pc:spChg>
        <pc:spChg chg="add del">
          <ac:chgData name="Venkat Sumanth" userId="55f8f0b8efae7eee" providerId="LiveId" clId="{68E9F3F6-0998-42AB-B92A-02CB53C8EAD9}" dt="2024-02-12T06:40:26.258" v="2187" actId="26606"/>
          <ac:spMkLst>
            <pc:docMk/>
            <pc:sldMk cId="4231513561" sldId="264"/>
            <ac:spMk id="192" creationId="{5035DA88-5E88-4A1D-AF31-FB3C246A508C}"/>
          </ac:spMkLst>
        </pc:spChg>
        <pc:spChg chg="add del">
          <ac:chgData name="Venkat Sumanth" userId="55f8f0b8efae7eee" providerId="LiveId" clId="{68E9F3F6-0998-42AB-B92A-02CB53C8EAD9}" dt="2024-02-12T06:40:23.859" v="2186" actId="26606"/>
          <ac:spMkLst>
            <pc:docMk/>
            <pc:sldMk cId="4231513561" sldId="264"/>
            <ac:spMk id="194" creationId="{5035DA88-5E88-4A1D-AF31-FB3C246A508C}"/>
          </ac:spMkLst>
        </pc:spChg>
        <pc:grpChg chg="add del">
          <ac:chgData name="Venkat Sumanth" userId="55f8f0b8efae7eee" providerId="LiveId" clId="{68E9F3F6-0998-42AB-B92A-02CB53C8EAD9}" dt="2024-02-12T06:37:20.366" v="2133" actId="26606"/>
          <ac:grpSpMkLst>
            <pc:docMk/>
            <pc:sldMk cId="4231513561" sldId="264"/>
            <ac:grpSpMk id="57" creationId="{1FAD7B33-B27E-4BD4-BE9C-A3698E433CF5}"/>
          </ac:grpSpMkLst>
        </pc:grpChg>
        <pc:graphicFrameChg chg="add del">
          <ac:chgData name="Venkat Sumanth" userId="55f8f0b8efae7eee" providerId="LiveId" clId="{68E9F3F6-0998-42AB-B92A-02CB53C8EAD9}" dt="2024-02-12T06:36:29.121" v="2109" actId="26606"/>
          <ac:graphicFrameMkLst>
            <pc:docMk/>
            <pc:sldMk cId="4231513561" sldId="264"/>
            <ac:graphicFrameMk id="5" creationId="{C1934A20-E1EA-D8A2-611A-F38C6E1F012F}"/>
          </ac:graphicFrameMkLst>
        </pc:graphicFrameChg>
        <pc:graphicFrameChg chg="add mod">
          <ac:chgData name="Venkat Sumanth" userId="55f8f0b8efae7eee" providerId="LiveId" clId="{68E9F3F6-0998-42AB-B92A-02CB53C8EAD9}" dt="2024-02-12T06:42:48.185" v="2198" actId="255"/>
          <ac:graphicFrameMkLst>
            <pc:docMk/>
            <pc:sldMk cId="4231513561" sldId="264"/>
            <ac:graphicFrameMk id="6" creationId="{2AC4D1F9-18D9-24E5-9602-50EF73B988E3}"/>
          </ac:graphicFrameMkLst>
        </pc:graphicFrameChg>
        <pc:graphicFrameChg chg="add del">
          <ac:chgData name="Venkat Sumanth" userId="55f8f0b8efae7eee" providerId="LiveId" clId="{68E9F3F6-0998-42AB-B92A-02CB53C8EAD9}" dt="2024-02-12T06:36:41.294" v="2111" actId="26606"/>
          <ac:graphicFrameMkLst>
            <pc:docMk/>
            <pc:sldMk cId="4231513561" sldId="264"/>
            <ac:graphicFrameMk id="7" creationId="{EDC35C71-C722-7E42-081F-15063771C87F}"/>
          </ac:graphicFrameMkLst>
        </pc:graphicFrameChg>
        <pc:graphicFrameChg chg="add del">
          <ac:chgData name="Venkat Sumanth" userId="55f8f0b8efae7eee" providerId="LiveId" clId="{68E9F3F6-0998-42AB-B92A-02CB53C8EAD9}" dt="2024-02-12T06:36:43.584" v="2113" actId="26606"/>
          <ac:graphicFrameMkLst>
            <pc:docMk/>
            <pc:sldMk cId="4231513561" sldId="264"/>
            <ac:graphicFrameMk id="9" creationId="{46A4FC77-7BF2-28D3-F410-0D63FB7FAFDA}"/>
          </ac:graphicFrameMkLst>
        </pc:graphicFrameChg>
        <pc:graphicFrameChg chg="add del">
          <ac:chgData name="Venkat Sumanth" userId="55f8f0b8efae7eee" providerId="LiveId" clId="{68E9F3F6-0998-42AB-B92A-02CB53C8EAD9}" dt="2024-02-12T06:36:52.603" v="2115" actId="26606"/>
          <ac:graphicFrameMkLst>
            <pc:docMk/>
            <pc:sldMk cId="4231513561" sldId="264"/>
            <ac:graphicFrameMk id="11" creationId="{EDC35C71-C722-7E42-081F-15063771C87F}"/>
          </ac:graphicFrameMkLst>
        </pc:graphicFrameChg>
        <pc:graphicFrameChg chg="add del">
          <ac:chgData name="Venkat Sumanth" userId="55f8f0b8efae7eee" providerId="LiveId" clId="{68E9F3F6-0998-42AB-B92A-02CB53C8EAD9}" dt="2024-02-12T06:37:49.808" v="2151" actId="26606"/>
          <ac:graphicFrameMkLst>
            <pc:docMk/>
            <pc:sldMk cId="4231513561" sldId="264"/>
            <ac:graphicFrameMk id="101" creationId="{6CC8D807-02D7-DE9E-717B-3467B5751082}"/>
          </ac:graphicFrameMkLst>
        </pc:graphicFrameChg>
        <pc:graphicFrameChg chg="add del">
          <ac:chgData name="Venkat Sumanth" userId="55f8f0b8efae7eee" providerId="LiveId" clId="{68E9F3F6-0998-42AB-B92A-02CB53C8EAD9}" dt="2024-02-12T06:38:05.740" v="2155" actId="26606"/>
          <ac:graphicFrameMkLst>
            <pc:docMk/>
            <pc:sldMk cId="4231513561" sldId="264"/>
            <ac:graphicFrameMk id="106" creationId="{6CC8D807-02D7-DE9E-717B-3467B5751082}"/>
          </ac:graphicFrameMkLst>
        </pc:graphicFrameChg>
        <pc:graphicFrameChg chg="add del">
          <ac:chgData name="Venkat Sumanth" userId="55f8f0b8efae7eee" providerId="LiveId" clId="{68E9F3F6-0998-42AB-B92A-02CB53C8EAD9}" dt="2024-02-12T06:38:12.407" v="2159" actId="26606"/>
          <ac:graphicFrameMkLst>
            <pc:docMk/>
            <pc:sldMk cId="4231513561" sldId="264"/>
            <ac:graphicFrameMk id="117" creationId="{BCDEE6CA-076D-4F45-04C8-CAA10186656C}"/>
          </ac:graphicFrameMkLst>
        </pc:graphicFrameChg>
        <pc:graphicFrameChg chg="add del">
          <ac:chgData name="Venkat Sumanth" userId="55f8f0b8efae7eee" providerId="LiveId" clId="{68E9F3F6-0998-42AB-B92A-02CB53C8EAD9}" dt="2024-02-12T06:38:17.189" v="2161" actId="26606"/>
          <ac:graphicFrameMkLst>
            <pc:docMk/>
            <pc:sldMk cId="4231513561" sldId="264"/>
            <ac:graphicFrameMk id="122" creationId="{6CE3A413-DDB7-9122-DC39-4B5215EE47E6}"/>
          </ac:graphicFrameMkLst>
        </pc:graphicFrameChg>
        <pc:graphicFrameChg chg="add del">
          <ac:chgData name="Venkat Sumanth" userId="55f8f0b8efae7eee" providerId="LiveId" clId="{68E9F3F6-0998-42AB-B92A-02CB53C8EAD9}" dt="2024-02-12T06:38:25.899" v="2163" actId="26606"/>
          <ac:graphicFrameMkLst>
            <pc:docMk/>
            <pc:sldMk cId="4231513561" sldId="264"/>
            <ac:graphicFrameMk id="130" creationId="{07FE892E-A6EA-A8D7-A45A-B6113D36BC26}"/>
          </ac:graphicFrameMkLst>
        </pc:graphicFrameChg>
        <pc:graphicFrameChg chg="add del mod modGraphic">
          <ac:chgData name="Venkat Sumanth" userId="55f8f0b8efae7eee" providerId="LiveId" clId="{68E9F3F6-0998-42AB-B92A-02CB53C8EAD9}" dt="2024-02-12T06:40:53.892" v="2189" actId="26606"/>
          <ac:graphicFrameMkLst>
            <pc:docMk/>
            <pc:sldMk cId="4231513561" sldId="264"/>
            <ac:graphicFrameMk id="150" creationId="{EDC35C71-C722-7E42-081F-15063771C87F}"/>
          </ac:graphicFrameMkLst>
        </pc:graphicFrameChg>
        <pc:picChg chg="add del">
          <ac:chgData name="Venkat Sumanth" userId="55f8f0b8efae7eee" providerId="LiveId" clId="{68E9F3F6-0998-42AB-B92A-02CB53C8EAD9}" dt="2024-02-12T06:37:08.711" v="2119" actId="26606"/>
          <ac:picMkLst>
            <pc:docMk/>
            <pc:sldMk cId="4231513561" sldId="264"/>
            <ac:picMk id="14" creationId="{7557D95A-0A72-41F9-844C-544C199B4504}"/>
          </ac:picMkLst>
        </pc:picChg>
        <pc:picChg chg="add del">
          <ac:chgData name="Venkat Sumanth" userId="55f8f0b8efae7eee" providerId="LiveId" clId="{68E9F3F6-0998-42AB-B92A-02CB53C8EAD9}" dt="2024-02-12T06:37:11.665" v="2123" actId="26606"/>
          <ac:picMkLst>
            <pc:docMk/>
            <pc:sldMk cId="4231513561" sldId="264"/>
            <ac:picMk id="28" creationId="{45154B4A-49CC-43D7-8BFF-ADCF177F4603}"/>
          </ac:picMkLst>
        </pc:picChg>
        <pc:picChg chg="add del">
          <ac:chgData name="Venkat Sumanth" userId="55f8f0b8efae7eee" providerId="LiveId" clId="{68E9F3F6-0998-42AB-B92A-02CB53C8EAD9}" dt="2024-02-12T06:37:13.050" v="2125" actId="26606"/>
          <ac:picMkLst>
            <pc:docMk/>
            <pc:sldMk cId="4231513561" sldId="264"/>
            <ac:picMk id="36" creationId="{82130B6A-5EA9-4BF6-A144-32145B51D3C1}"/>
          </ac:picMkLst>
        </pc:picChg>
        <pc:picChg chg="add del">
          <ac:chgData name="Venkat Sumanth" userId="55f8f0b8efae7eee" providerId="LiveId" clId="{68E9F3F6-0998-42AB-B92A-02CB53C8EAD9}" dt="2024-02-12T06:37:18.901" v="2131" actId="26606"/>
          <ac:picMkLst>
            <pc:docMk/>
            <pc:sldMk cId="4231513561" sldId="264"/>
            <ac:picMk id="54" creationId="{E83BBB80-76C9-4CD4-9E3D-704E3C3765A2}"/>
          </ac:picMkLst>
        </pc:picChg>
        <pc:picChg chg="add del">
          <ac:chgData name="Venkat Sumanth" userId="55f8f0b8efae7eee" providerId="LiveId" clId="{68E9F3F6-0998-42AB-B92A-02CB53C8EAD9}" dt="2024-02-12T06:37:29.990" v="2141" actId="26606"/>
          <ac:picMkLst>
            <pc:docMk/>
            <pc:sldMk cId="4231513561" sldId="264"/>
            <ac:picMk id="79" creationId="{84F1D497-3294-4AC9-A4C1-C4AD76BE3FED}"/>
          </ac:picMkLst>
        </pc:picChg>
        <pc:picChg chg="add del">
          <ac:chgData name="Venkat Sumanth" userId="55f8f0b8efae7eee" providerId="LiveId" clId="{68E9F3F6-0998-42AB-B92A-02CB53C8EAD9}" dt="2024-02-12T06:37:34.211" v="2145" actId="26606"/>
          <ac:picMkLst>
            <pc:docMk/>
            <pc:sldMk cId="4231513561" sldId="264"/>
            <ac:picMk id="89" creationId="{7557D95A-0A72-41F9-844C-544C199B4504}"/>
          </ac:picMkLst>
        </pc:picChg>
        <pc:picChg chg="add del">
          <ac:chgData name="Venkat Sumanth" userId="55f8f0b8efae7eee" providerId="LiveId" clId="{68E9F3F6-0998-42AB-B92A-02CB53C8EAD9}" dt="2024-02-12T06:37:43.924" v="2149" actId="26606"/>
          <ac:picMkLst>
            <pc:docMk/>
            <pc:sldMk cId="4231513561" sldId="264"/>
            <ac:picMk id="99" creationId="{7557D95A-0A72-41F9-844C-544C199B4504}"/>
          </ac:picMkLst>
        </pc:picChg>
        <pc:picChg chg="add del">
          <ac:chgData name="Venkat Sumanth" userId="55f8f0b8efae7eee" providerId="LiveId" clId="{68E9F3F6-0998-42AB-B92A-02CB53C8EAD9}" dt="2024-02-12T06:37:51.652" v="2153" actId="26606"/>
          <ac:picMkLst>
            <pc:docMk/>
            <pc:sldMk cId="4231513561" sldId="264"/>
            <ac:picMk id="103" creationId="{0CDB2946-9912-B8B6-C58E-2402B62E3892}"/>
          </ac:picMkLst>
        </pc:picChg>
        <pc:picChg chg="add del">
          <ac:chgData name="Venkat Sumanth" userId="55f8f0b8efae7eee" providerId="LiveId" clId="{68E9F3F6-0998-42AB-B92A-02CB53C8EAD9}" dt="2024-02-12T06:38:10.332" v="2157" actId="26606"/>
          <ac:picMkLst>
            <pc:docMk/>
            <pc:sldMk cId="4231513561" sldId="264"/>
            <ac:picMk id="108" creationId="{0CDB2946-9912-B8B6-C58E-2402B62E3892}"/>
          </ac:picMkLst>
        </pc:picChg>
        <pc:picChg chg="add del">
          <ac:chgData name="Venkat Sumanth" userId="55f8f0b8efae7eee" providerId="LiveId" clId="{68E9F3F6-0998-42AB-B92A-02CB53C8EAD9}" dt="2024-02-12T06:38:12.407" v="2159" actId="26606"/>
          <ac:picMkLst>
            <pc:docMk/>
            <pc:sldMk cId="4231513561" sldId="264"/>
            <ac:picMk id="116" creationId="{84E72657-3267-436B-9AFF-3A1A0420568A}"/>
          </ac:picMkLst>
        </pc:picChg>
        <pc:picChg chg="add del">
          <ac:chgData name="Venkat Sumanth" userId="55f8f0b8efae7eee" providerId="LiveId" clId="{68E9F3F6-0998-42AB-B92A-02CB53C8EAD9}" dt="2024-02-12T06:38:25.899" v="2163" actId="26606"/>
          <ac:picMkLst>
            <pc:docMk/>
            <pc:sldMk cId="4231513561" sldId="264"/>
            <ac:picMk id="129" creationId="{84E72657-3267-436B-9AFF-3A1A0420568A}"/>
          </ac:picMkLst>
        </pc:picChg>
        <pc:picChg chg="add del">
          <ac:chgData name="Venkat Sumanth" userId="55f8f0b8efae7eee" providerId="LiveId" clId="{68E9F3F6-0998-42AB-B92A-02CB53C8EAD9}" dt="2024-02-12T06:38:29.695" v="2165" actId="26606"/>
          <ac:picMkLst>
            <pc:docMk/>
            <pc:sldMk cId="4231513561" sldId="264"/>
            <ac:picMk id="133" creationId="{7C7CFFD7-4E50-AA54-0C83-AAB40BE58900}"/>
          </ac:picMkLst>
        </pc:picChg>
        <pc:picChg chg="add del">
          <ac:chgData name="Venkat Sumanth" userId="55f8f0b8efae7eee" providerId="LiveId" clId="{68E9F3F6-0998-42AB-B92A-02CB53C8EAD9}" dt="2024-02-12T06:38:36.633" v="2167" actId="26606"/>
          <ac:picMkLst>
            <pc:docMk/>
            <pc:sldMk cId="4231513561" sldId="264"/>
            <ac:picMk id="142" creationId="{313DCE87-C077-39A4-0B2C-608769318DE3}"/>
          </ac:picMkLst>
        </pc:picChg>
        <pc:picChg chg="add del">
          <ac:chgData name="Venkat Sumanth" userId="55f8f0b8efae7eee" providerId="LiveId" clId="{68E9F3F6-0998-42AB-B92A-02CB53C8EAD9}" dt="2024-02-12T06:39:14.145" v="2179" actId="26606"/>
          <ac:picMkLst>
            <pc:docMk/>
            <pc:sldMk cId="4231513561" sldId="264"/>
            <ac:picMk id="189" creationId="{8161BB1E-0062-4056-AB94-121EF614D5FB}"/>
          </ac:picMkLst>
        </pc:picChg>
        <pc:cxnChg chg="add del">
          <ac:chgData name="Venkat Sumanth" userId="55f8f0b8efae7eee" providerId="LiveId" clId="{68E9F3F6-0998-42AB-B92A-02CB53C8EAD9}" dt="2024-02-12T06:36:54.761" v="2117" actId="26606"/>
          <ac:cxnSpMkLst>
            <pc:docMk/>
            <pc:sldMk cId="4231513561" sldId="264"/>
            <ac:cxnSpMk id="10" creationId="{9EC65442-F244-409C-BF44-C5D6472E810A}"/>
          </ac:cxnSpMkLst>
        </pc:cxnChg>
        <pc:cxnChg chg="add del">
          <ac:chgData name="Venkat Sumanth" userId="55f8f0b8efae7eee" providerId="LiveId" clId="{68E9F3F6-0998-42AB-B92A-02CB53C8EAD9}" dt="2024-02-12T06:37:08.711" v="2119" actId="26606"/>
          <ac:cxnSpMkLst>
            <pc:docMk/>
            <pc:sldMk cId="4231513561" sldId="264"/>
            <ac:cxnSpMk id="12" creationId="{19AF263B-E208-40DF-A182-5193478DCFA4}"/>
          </ac:cxnSpMkLst>
        </pc:cxnChg>
        <pc:cxnChg chg="add del">
          <ac:chgData name="Venkat Sumanth" userId="55f8f0b8efae7eee" providerId="LiveId" clId="{68E9F3F6-0998-42AB-B92A-02CB53C8EAD9}" dt="2024-02-12T06:37:13.050" v="2125" actId="26606"/>
          <ac:cxnSpMkLst>
            <pc:docMk/>
            <pc:sldMk cId="4231513561" sldId="264"/>
            <ac:cxnSpMk id="18" creationId="{05C73161-1E4E-4E6A-91B2-E885CF8FFBA6}"/>
          </ac:cxnSpMkLst>
        </pc:cxnChg>
        <pc:cxnChg chg="add del">
          <ac:chgData name="Venkat Sumanth" userId="55f8f0b8efae7eee" providerId="LiveId" clId="{68E9F3F6-0998-42AB-B92A-02CB53C8EAD9}" dt="2024-02-12T06:37:10.218" v="2121" actId="26606"/>
          <ac:cxnSpMkLst>
            <pc:docMk/>
            <pc:sldMk cId="4231513561" sldId="264"/>
            <ac:cxnSpMk id="21" creationId="{8E83266B-97F8-4AB9-818F-3A70E8D8580D}"/>
          </ac:cxnSpMkLst>
        </pc:cxnChg>
        <pc:cxnChg chg="add del">
          <ac:chgData name="Venkat Sumanth" userId="55f8f0b8efae7eee" providerId="LiveId" clId="{68E9F3F6-0998-42AB-B92A-02CB53C8EAD9}" dt="2024-02-12T06:37:11.665" v="2123" actId="26606"/>
          <ac:cxnSpMkLst>
            <pc:docMk/>
            <pc:sldMk cId="4231513561" sldId="264"/>
            <ac:cxnSpMk id="27" creationId="{19AF263B-E208-40DF-A182-5193478DCFA4}"/>
          </ac:cxnSpMkLst>
        </pc:cxnChg>
        <pc:cxnChg chg="add del">
          <ac:chgData name="Venkat Sumanth" userId="55f8f0b8efae7eee" providerId="LiveId" clId="{68E9F3F6-0998-42AB-B92A-02CB53C8EAD9}" dt="2024-02-12T06:37:31.410" v="2143" actId="26606"/>
          <ac:cxnSpMkLst>
            <pc:docMk/>
            <pc:sldMk cId="4231513561" sldId="264"/>
            <ac:cxnSpMk id="82" creationId="{9EC65442-F244-409C-BF44-C5D6472E810A}"/>
          </ac:cxnSpMkLst>
        </pc:cxnChg>
        <pc:cxnChg chg="add del">
          <ac:chgData name="Venkat Sumanth" userId="55f8f0b8efae7eee" providerId="LiveId" clId="{68E9F3F6-0998-42AB-B92A-02CB53C8EAD9}" dt="2024-02-12T06:37:34.211" v="2145" actId="26606"/>
          <ac:cxnSpMkLst>
            <pc:docMk/>
            <pc:sldMk cId="4231513561" sldId="264"/>
            <ac:cxnSpMk id="87" creationId="{19AF263B-E208-40DF-A182-5193478DCFA4}"/>
          </ac:cxnSpMkLst>
        </pc:cxnChg>
        <pc:cxnChg chg="add del">
          <ac:chgData name="Venkat Sumanth" userId="55f8f0b8efae7eee" providerId="LiveId" clId="{68E9F3F6-0998-42AB-B92A-02CB53C8EAD9}" dt="2024-02-12T06:37:35.879" v="2147" actId="26606"/>
          <ac:cxnSpMkLst>
            <pc:docMk/>
            <pc:sldMk cId="4231513561" sldId="264"/>
            <ac:cxnSpMk id="92" creationId="{9EC65442-F244-409C-BF44-C5D6472E810A}"/>
          </ac:cxnSpMkLst>
        </pc:cxnChg>
        <pc:cxnChg chg="add del">
          <ac:chgData name="Venkat Sumanth" userId="55f8f0b8efae7eee" providerId="LiveId" clId="{68E9F3F6-0998-42AB-B92A-02CB53C8EAD9}" dt="2024-02-12T06:37:43.924" v="2149" actId="26606"/>
          <ac:cxnSpMkLst>
            <pc:docMk/>
            <pc:sldMk cId="4231513561" sldId="264"/>
            <ac:cxnSpMk id="97" creationId="{19AF263B-E208-40DF-A182-5193478DCFA4}"/>
          </ac:cxnSpMkLst>
        </pc:cxnChg>
        <pc:cxnChg chg="add del">
          <ac:chgData name="Venkat Sumanth" userId="55f8f0b8efae7eee" providerId="LiveId" clId="{68E9F3F6-0998-42AB-B92A-02CB53C8EAD9}" dt="2024-02-12T06:38:12.407" v="2159" actId="26606"/>
          <ac:cxnSpMkLst>
            <pc:docMk/>
            <pc:sldMk cId="4231513561" sldId="264"/>
            <ac:cxnSpMk id="113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06:38:12.407" v="2159" actId="26606"/>
          <ac:cxnSpMkLst>
            <pc:docMk/>
            <pc:sldMk cId="4231513561" sldId="264"/>
            <ac:cxnSpMk id="115" creationId="{3ACC0A5F-0F61-43B1-8039-E0FC8449527C}"/>
          </ac:cxnSpMkLst>
        </pc:cxnChg>
        <pc:cxnChg chg="add del">
          <ac:chgData name="Venkat Sumanth" userId="55f8f0b8efae7eee" providerId="LiveId" clId="{68E9F3F6-0998-42AB-B92A-02CB53C8EAD9}" dt="2024-02-12T06:38:17.189" v="2161" actId="26606"/>
          <ac:cxnSpMkLst>
            <pc:docMk/>
            <pc:sldMk cId="4231513561" sldId="264"/>
            <ac:cxnSpMk id="120" creationId="{B755E3F5-39D9-4ABF-BFA5-232E87111779}"/>
          </ac:cxnSpMkLst>
        </pc:cxnChg>
        <pc:cxnChg chg="add del">
          <ac:chgData name="Venkat Sumanth" userId="55f8f0b8efae7eee" providerId="LiveId" clId="{68E9F3F6-0998-42AB-B92A-02CB53C8EAD9}" dt="2024-02-12T06:38:25.899" v="2163" actId="26606"/>
          <ac:cxnSpMkLst>
            <pc:docMk/>
            <pc:sldMk cId="4231513561" sldId="264"/>
            <ac:cxnSpMk id="126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06:38:25.899" v="2163" actId="26606"/>
          <ac:cxnSpMkLst>
            <pc:docMk/>
            <pc:sldMk cId="4231513561" sldId="264"/>
            <ac:cxnSpMk id="128" creationId="{3ACC0A5F-0F61-43B1-8039-E0FC8449527C}"/>
          </ac:cxnSpMkLst>
        </pc:cxnChg>
        <pc:cxnChg chg="add del">
          <ac:chgData name="Venkat Sumanth" userId="55f8f0b8efae7eee" providerId="LiveId" clId="{68E9F3F6-0998-42AB-B92A-02CB53C8EAD9}" dt="2024-02-12T06:38:29.695" v="2165" actId="26606"/>
          <ac:cxnSpMkLst>
            <pc:docMk/>
            <pc:sldMk cId="4231513561" sldId="264"/>
            <ac:cxnSpMk id="137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8:36.633" v="2167" actId="26606"/>
          <ac:cxnSpMkLst>
            <pc:docMk/>
            <pc:sldMk cId="4231513561" sldId="264"/>
            <ac:cxnSpMk id="146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9:05.999" v="2171" actId="26606"/>
          <ac:cxnSpMkLst>
            <pc:docMk/>
            <pc:sldMk cId="4231513561" sldId="264"/>
            <ac:cxnSpMk id="163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9:07.939" v="2173" actId="26606"/>
          <ac:cxnSpMkLst>
            <pc:docMk/>
            <pc:sldMk cId="4231513561" sldId="264"/>
            <ac:cxnSpMk id="171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9:09.386" v="2175" actId="26606"/>
          <ac:cxnSpMkLst>
            <pc:docMk/>
            <pc:sldMk cId="4231513561" sldId="264"/>
            <ac:cxnSpMk id="178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9:11.562" v="2177" actId="26606"/>
          <ac:cxnSpMkLst>
            <pc:docMk/>
            <pc:sldMk cId="4231513561" sldId="264"/>
            <ac:cxnSpMk id="185" creationId="{D33AC32D-5F44-45F7-A0BD-7C11A86BED57}"/>
          </ac:cxnSpMkLst>
        </pc:cxnChg>
        <pc:cxnChg chg="add del">
          <ac:chgData name="Venkat Sumanth" userId="55f8f0b8efae7eee" providerId="LiveId" clId="{68E9F3F6-0998-42AB-B92A-02CB53C8EAD9}" dt="2024-02-12T06:39:14.145" v="2179" actId="26606"/>
          <ac:cxnSpMkLst>
            <pc:docMk/>
            <pc:sldMk cId="4231513561" sldId="264"/>
            <ac:cxnSpMk id="190" creationId="{8FBC01E2-D629-4319-B5CB-BFA461B8CF30}"/>
          </ac:cxnSpMkLst>
        </pc:cxnChg>
      </pc:sldChg>
      <pc:sldChg chg="addSp modSp new mod setBg">
        <pc:chgData name="Venkat Sumanth" userId="55f8f0b8efae7eee" providerId="LiveId" clId="{68E9F3F6-0998-42AB-B92A-02CB53C8EAD9}" dt="2024-02-12T19:11:14.303" v="9813" actId="113"/>
        <pc:sldMkLst>
          <pc:docMk/>
          <pc:sldMk cId="482781903" sldId="265"/>
        </pc:sldMkLst>
        <pc:spChg chg="mod">
          <ac:chgData name="Venkat Sumanth" userId="55f8f0b8efae7eee" providerId="LiveId" clId="{68E9F3F6-0998-42AB-B92A-02CB53C8EAD9}" dt="2024-02-12T07:43:44.282" v="2502" actId="26606"/>
          <ac:spMkLst>
            <pc:docMk/>
            <pc:sldMk cId="482781903" sldId="265"/>
            <ac:spMk id="2" creationId="{95E777CA-3FB0-E1E4-262F-E04C559AC11E}"/>
          </ac:spMkLst>
        </pc:spChg>
        <pc:spChg chg="mod">
          <ac:chgData name="Venkat Sumanth" userId="55f8f0b8efae7eee" providerId="LiveId" clId="{68E9F3F6-0998-42AB-B92A-02CB53C8EAD9}" dt="2024-02-12T19:11:14.303" v="9813" actId="113"/>
          <ac:spMkLst>
            <pc:docMk/>
            <pc:sldMk cId="482781903" sldId="265"/>
            <ac:spMk id="3" creationId="{66134892-F900-1F98-B5B0-FC41C7C1DDFD}"/>
          </ac:spMkLst>
        </pc:spChg>
        <pc:picChg chg="add mod">
          <ac:chgData name="Venkat Sumanth" userId="55f8f0b8efae7eee" providerId="LiveId" clId="{68E9F3F6-0998-42AB-B92A-02CB53C8EAD9}" dt="2024-02-12T07:43:44.282" v="2502" actId="26606"/>
          <ac:picMkLst>
            <pc:docMk/>
            <pc:sldMk cId="482781903" sldId="265"/>
            <ac:picMk id="5" creationId="{E937B3AE-3A96-3598-0638-41334F0B918B}"/>
          </ac:picMkLst>
        </pc:picChg>
      </pc:sldChg>
      <pc:sldChg chg="addSp modSp new mod setBg">
        <pc:chgData name="Venkat Sumanth" userId="55f8f0b8efae7eee" providerId="LiveId" clId="{68E9F3F6-0998-42AB-B92A-02CB53C8EAD9}" dt="2024-02-12T19:11:10.736" v="9812" actId="113"/>
        <pc:sldMkLst>
          <pc:docMk/>
          <pc:sldMk cId="4057080615" sldId="266"/>
        </pc:sldMkLst>
        <pc:spChg chg="mod">
          <ac:chgData name="Venkat Sumanth" userId="55f8f0b8efae7eee" providerId="LiveId" clId="{68E9F3F6-0998-42AB-B92A-02CB53C8EAD9}" dt="2024-02-12T08:03:50.816" v="2905" actId="26606"/>
          <ac:spMkLst>
            <pc:docMk/>
            <pc:sldMk cId="4057080615" sldId="266"/>
            <ac:spMk id="2" creationId="{DDF93E1E-051D-1402-BFFB-68DA1C25F93A}"/>
          </ac:spMkLst>
        </pc:spChg>
        <pc:spChg chg="mod">
          <ac:chgData name="Venkat Sumanth" userId="55f8f0b8efae7eee" providerId="LiveId" clId="{68E9F3F6-0998-42AB-B92A-02CB53C8EAD9}" dt="2024-02-12T19:11:10.736" v="9812" actId="113"/>
          <ac:spMkLst>
            <pc:docMk/>
            <pc:sldMk cId="4057080615" sldId="266"/>
            <ac:spMk id="3" creationId="{F65994B3-B971-E004-3C4E-285C17DD0337}"/>
          </ac:spMkLst>
        </pc:spChg>
        <pc:picChg chg="add mod">
          <ac:chgData name="Venkat Sumanth" userId="55f8f0b8efae7eee" providerId="LiveId" clId="{68E9F3F6-0998-42AB-B92A-02CB53C8EAD9}" dt="2024-02-12T08:05:24.493" v="2920" actId="1076"/>
          <ac:picMkLst>
            <pc:docMk/>
            <pc:sldMk cId="4057080615" sldId="266"/>
            <ac:picMk id="5" creationId="{33C1D6F8-1345-0440-F510-AE3E30E5E698}"/>
          </ac:picMkLst>
        </pc:picChg>
      </pc:sldChg>
      <pc:sldChg chg="addSp modSp new mod setBg">
        <pc:chgData name="Venkat Sumanth" userId="55f8f0b8efae7eee" providerId="LiveId" clId="{68E9F3F6-0998-42AB-B92A-02CB53C8EAD9}" dt="2024-02-12T19:11:05.184" v="9811" actId="113"/>
        <pc:sldMkLst>
          <pc:docMk/>
          <pc:sldMk cId="2175684026" sldId="267"/>
        </pc:sldMkLst>
        <pc:spChg chg="mod">
          <ac:chgData name="Venkat Sumanth" userId="55f8f0b8efae7eee" providerId="LiveId" clId="{68E9F3F6-0998-42AB-B92A-02CB53C8EAD9}" dt="2024-02-12T08:41:02.643" v="3369" actId="26606"/>
          <ac:spMkLst>
            <pc:docMk/>
            <pc:sldMk cId="2175684026" sldId="267"/>
            <ac:spMk id="2" creationId="{AB10846B-817B-BA20-44B9-A59B8C548A1F}"/>
          </ac:spMkLst>
        </pc:spChg>
        <pc:spChg chg="mod">
          <ac:chgData name="Venkat Sumanth" userId="55f8f0b8efae7eee" providerId="LiveId" clId="{68E9F3F6-0998-42AB-B92A-02CB53C8EAD9}" dt="2024-02-12T19:11:05.184" v="9811" actId="113"/>
          <ac:spMkLst>
            <pc:docMk/>
            <pc:sldMk cId="2175684026" sldId="267"/>
            <ac:spMk id="3" creationId="{96531806-908B-4180-4A3A-45F6098FE8B0}"/>
          </ac:spMkLst>
        </pc:spChg>
        <pc:picChg chg="add mod">
          <ac:chgData name="Venkat Sumanth" userId="55f8f0b8efae7eee" providerId="LiveId" clId="{68E9F3F6-0998-42AB-B92A-02CB53C8EAD9}" dt="2024-02-12T08:41:25.842" v="3374" actId="14100"/>
          <ac:picMkLst>
            <pc:docMk/>
            <pc:sldMk cId="2175684026" sldId="267"/>
            <ac:picMk id="5" creationId="{A474287F-4DA1-0604-A089-82DED0BED47E}"/>
          </ac:picMkLst>
        </pc:picChg>
      </pc:sldChg>
      <pc:sldChg chg="addSp delSp modSp new mod setBg">
        <pc:chgData name="Venkat Sumanth" userId="55f8f0b8efae7eee" providerId="LiveId" clId="{68E9F3F6-0998-42AB-B92A-02CB53C8EAD9}" dt="2024-02-12T19:11:00.052" v="9810" actId="113"/>
        <pc:sldMkLst>
          <pc:docMk/>
          <pc:sldMk cId="3935807219" sldId="268"/>
        </pc:sldMkLst>
        <pc:spChg chg="mod">
          <ac:chgData name="Venkat Sumanth" userId="55f8f0b8efae7eee" providerId="LiveId" clId="{68E9F3F6-0998-42AB-B92A-02CB53C8EAD9}" dt="2024-02-12T19:10:39.850" v="9807" actId="113"/>
          <ac:spMkLst>
            <pc:docMk/>
            <pc:sldMk cId="3935807219" sldId="268"/>
            <ac:spMk id="2" creationId="{654983DE-8970-C455-BFFB-2C6D2794751E}"/>
          </ac:spMkLst>
        </pc:spChg>
        <pc:spChg chg="add del mod">
          <ac:chgData name="Venkat Sumanth" userId="55f8f0b8efae7eee" providerId="LiveId" clId="{68E9F3F6-0998-42AB-B92A-02CB53C8EAD9}" dt="2024-02-12T19:11:00.052" v="9810" actId="113"/>
          <ac:spMkLst>
            <pc:docMk/>
            <pc:sldMk cId="3935807219" sldId="268"/>
            <ac:spMk id="3" creationId="{E0B9B186-3163-9B96-A68A-05B67B951DB2}"/>
          </ac:spMkLst>
        </pc:spChg>
        <pc:spChg chg="add mod">
          <ac:chgData name="Venkat Sumanth" userId="55f8f0b8efae7eee" providerId="LiveId" clId="{68E9F3F6-0998-42AB-B92A-02CB53C8EAD9}" dt="2024-02-12T08:44:42.360" v="3398"/>
          <ac:spMkLst>
            <pc:docMk/>
            <pc:sldMk cId="3935807219" sldId="268"/>
            <ac:spMk id="4" creationId="{22C698E3-4F44-0EC8-11ED-BB658011ABDD}"/>
          </ac:spMkLst>
        </pc:spChg>
        <pc:spChg chg="add mod">
          <ac:chgData name="Venkat Sumanth" userId="55f8f0b8efae7eee" providerId="LiveId" clId="{68E9F3F6-0998-42AB-B92A-02CB53C8EAD9}" dt="2024-02-12T08:44:46.097" v="3400"/>
          <ac:spMkLst>
            <pc:docMk/>
            <pc:sldMk cId="3935807219" sldId="268"/>
            <ac:spMk id="5" creationId="{2C8457FE-2481-8986-FD03-DE0CAEDAD758}"/>
          </ac:spMkLst>
        </pc:spChg>
        <pc:picChg chg="add mod">
          <ac:chgData name="Venkat Sumanth" userId="55f8f0b8efae7eee" providerId="LiveId" clId="{68E9F3F6-0998-42AB-B92A-02CB53C8EAD9}" dt="2024-02-12T09:07:21.927" v="3822" actId="1076"/>
          <ac:picMkLst>
            <pc:docMk/>
            <pc:sldMk cId="3935807219" sldId="268"/>
            <ac:picMk id="7" creationId="{1C786472-FE38-F228-087D-D5414CA5BEA0}"/>
          </ac:picMkLst>
        </pc:picChg>
      </pc:sldChg>
      <pc:sldChg chg="addSp delSp modSp new mod setBg setClrOvrMap">
        <pc:chgData name="Venkat Sumanth" userId="55f8f0b8efae7eee" providerId="LiveId" clId="{68E9F3F6-0998-42AB-B92A-02CB53C8EAD9}" dt="2024-02-12T19:10:53.740" v="9808" actId="113"/>
        <pc:sldMkLst>
          <pc:docMk/>
          <pc:sldMk cId="1953535837" sldId="269"/>
        </pc:sldMkLst>
        <pc:spChg chg="mod">
          <ac:chgData name="Venkat Sumanth" userId="55f8f0b8efae7eee" providerId="LiveId" clId="{68E9F3F6-0998-42AB-B92A-02CB53C8EAD9}" dt="2024-02-12T12:08:19.928" v="4064" actId="26606"/>
          <ac:spMkLst>
            <pc:docMk/>
            <pc:sldMk cId="1953535837" sldId="269"/>
            <ac:spMk id="2" creationId="{CFF038FC-D743-302A-38CD-1FFA06FAFDCA}"/>
          </ac:spMkLst>
        </pc:spChg>
        <pc:spChg chg="mod">
          <ac:chgData name="Venkat Sumanth" userId="55f8f0b8efae7eee" providerId="LiveId" clId="{68E9F3F6-0998-42AB-B92A-02CB53C8EAD9}" dt="2024-02-12T19:10:53.740" v="9808" actId="113"/>
          <ac:spMkLst>
            <pc:docMk/>
            <pc:sldMk cId="1953535837" sldId="269"/>
            <ac:spMk id="3" creationId="{E1036AAE-5031-C982-EA3C-D33B5FE2AE38}"/>
          </ac:spMkLst>
        </pc:spChg>
        <pc:spChg chg="add del">
          <ac:chgData name="Venkat Sumanth" userId="55f8f0b8efae7eee" providerId="LiveId" clId="{68E9F3F6-0998-42AB-B92A-02CB53C8EAD9}" dt="2024-02-12T12:08:19.928" v="4064" actId="26606"/>
          <ac:spMkLst>
            <pc:docMk/>
            <pc:sldMk cId="1953535837" sldId="269"/>
            <ac:spMk id="10" creationId="{EB9E949C-CA1F-4B7F-B291-79D61D7FCF77}"/>
          </ac:spMkLst>
        </pc:spChg>
        <pc:spChg chg="add del">
          <ac:chgData name="Venkat Sumanth" userId="55f8f0b8efae7eee" providerId="LiveId" clId="{68E9F3F6-0998-42AB-B92A-02CB53C8EAD9}" dt="2024-02-12T12:08:19.928" v="4064" actId="26606"/>
          <ac:spMkLst>
            <pc:docMk/>
            <pc:sldMk cId="1953535837" sldId="269"/>
            <ac:spMk id="12" creationId="{8F30A9DF-B2E4-4CEE-A7E1-182574DB53CE}"/>
          </ac:spMkLst>
        </pc:spChg>
        <pc:spChg chg="add del">
          <ac:chgData name="Venkat Sumanth" userId="55f8f0b8efae7eee" providerId="LiveId" clId="{68E9F3F6-0998-42AB-B92A-02CB53C8EAD9}" dt="2024-02-12T12:08:19.928" v="4064" actId="26606"/>
          <ac:spMkLst>
            <pc:docMk/>
            <pc:sldMk cId="1953535837" sldId="269"/>
            <ac:spMk id="20" creationId="{87B9A227-A716-44AB-8739-37710710CA4A}"/>
          </ac:spMkLst>
        </pc:spChg>
        <pc:grpChg chg="add del">
          <ac:chgData name="Venkat Sumanth" userId="55f8f0b8efae7eee" providerId="LiveId" clId="{68E9F3F6-0998-42AB-B92A-02CB53C8EAD9}" dt="2024-02-12T12:08:19.928" v="4064" actId="26606"/>
          <ac:grpSpMkLst>
            <pc:docMk/>
            <pc:sldMk cId="1953535837" sldId="269"/>
            <ac:grpSpMk id="14" creationId="{03349A40-3765-4350-B823-901595B6FD9D}"/>
          </ac:grpSpMkLst>
        </pc:grpChg>
        <pc:picChg chg="add mod">
          <ac:chgData name="Venkat Sumanth" userId="55f8f0b8efae7eee" providerId="LiveId" clId="{68E9F3F6-0998-42AB-B92A-02CB53C8EAD9}" dt="2024-02-12T12:08:19.929" v="4065" actId="26606"/>
          <ac:picMkLst>
            <pc:docMk/>
            <pc:sldMk cId="1953535837" sldId="269"/>
            <ac:picMk id="5" creationId="{F4D7414C-6788-7650-06F2-9C3F3EE29968}"/>
          </ac:picMkLst>
        </pc:picChg>
        <pc:picChg chg="add del">
          <ac:chgData name="Venkat Sumanth" userId="55f8f0b8efae7eee" providerId="LiveId" clId="{68E9F3F6-0998-42AB-B92A-02CB53C8EAD9}" dt="2024-02-12T12:08:19.928" v="4064" actId="26606"/>
          <ac:picMkLst>
            <pc:docMk/>
            <pc:sldMk cId="1953535837" sldId="269"/>
            <ac:picMk id="24" creationId="{8233DFE5-7DDB-4702-AEB5-7D04D1E387AE}"/>
          </ac:picMkLst>
        </pc:picChg>
        <pc:cxnChg chg="add del">
          <ac:chgData name="Venkat Sumanth" userId="55f8f0b8efae7eee" providerId="LiveId" clId="{68E9F3F6-0998-42AB-B92A-02CB53C8EAD9}" dt="2024-02-12T12:08:19.928" v="4064" actId="26606"/>
          <ac:cxnSpMkLst>
            <pc:docMk/>
            <pc:sldMk cId="1953535837" sldId="269"/>
            <ac:cxnSpMk id="18" creationId="{837D0925-C9CB-4111-B3D8-BED9E770B698}"/>
          </ac:cxnSpMkLst>
        </pc:cxnChg>
        <pc:cxnChg chg="add del">
          <ac:chgData name="Venkat Sumanth" userId="55f8f0b8efae7eee" providerId="LiveId" clId="{68E9F3F6-0998-42AB-B92A-02CB53C8EAD9}" dt="2024-02-12T12:08:19.928" v="4064" actId="26606"/>
          <ac:cxnSpMkLst>
            <pc:docMk/>
            <pc:sldMk cId="1953535837" sldId="269"/>
            <ac:cxnSpMk id="22" creationId="{B0086012-4706-4E75-A7AD-82980C272ECD}"/>
          </ac:cxnSpMkLst>
        </pc:cxnChg>
      </pc:sldChg>
      <pc:sldChg chg="addSp delSp modSp new mod setBg">
        <pc:chgData name="Venkat Sumanth" userId="55f8f0b8efae7eee" providerId="LiveId" clId="{68E9F3F6-0998-42AB-B92A-02CB53C8EAD9}" dt="2024-02-12T19:10:27.721" v="9804" actId="113"/>
        <pc:sldMkLst>
          <pc:docMk/>
          <pc:sldMk cId="1777173134" sldId="270"/>
        </pc:sldMkLst>
        <pc:spChg chg="mod">
          <ac:chgData name="Venkat Sumanth" userId="55f8f0b8efae7eee" providerId="LiveId" clId="{68E9F3F6-0998-42AB-B92A-02CB53C8EAD9}" dt="2024-02-12T12:15:03.123" v="4301" actId="26606"/>
          <ac:spMkLst>
            <pc:docMk/>
            <pc:sldMk cId="1777173134" sldId="270"/>
            <ac:spMk id="2" creationId="{20877F5B-2045-03C0-4A81-3F38AA8F8C64}"/>
          </ac:spMkLst>
        </pc:spChg>
        <pc:spChg chg="add del mod">
          <ac:chgData name="Venkat Sumanth" userId="55f8f0b8efae7eee" providerId="LiveId" clId="{68E9F3F6-0998-42AB-B92A-02CB53C8EAD9}" dt="2024-02-12T12:15:03.123" v="4301" actId="26606"/>
          <ac:spMkLst>
            <pc:docMk/>
            <pc:sldMk cId="1777173134" sldId="270"/>
            <ac:spMk id="3" creationId="{1A422A29-982C-A3F7-37F5-E45F78B3CADD}"/>
          </ac:spMkLst>
        </pc:spChg>
        <pc:spChg chg="add mod">
          <ac:chgData name="Venkat Sumanth" userId="55f8f0b8efae7eee" providerId="LiveId" clId="{68E9F3F6-0998-42AB-B92A-02CB53C8EAD9}" dt="2024-02-12T19:10:27.721" v="9804" actId="113"/>
          <ac:spMkLst>
            <pc:docMk/>
            <pc:sldMk cId="1777173134" sldId="270"/>
            <ac:spMk id="11" creationId="{1A422A29-982C-A3F7-37F5-E45F78B3CADD}"/>
          </ac:spMkLst>
        </pc:spChg>
        <pc:graphicFrameChg chg="add del">
          <ac:chgData name="Venkat Sumanth" userId="55f8f0b8efae7eee" providerId="LiveId" clId="{68E9F3F6-0998-42AB-B92A-02CB53C8EAD9}" dt="2024-02-12T12:15:03.119" v="4300" actId="26606"/>
          <ac:graphicFrameMkLst>
            <pc:docMk/>
            <pc:sldMk cId="1777173134" sldId="270"/>
            <ac:graphicFrameMk id="9" creationId="{86A5249E-F718-FAA0-20D4-1BF52EE36F70}"/>
          </ac:graphicFrameMkLst>
        </pc:graphicFrameChg>
        <pc:picChg chg="add mod">
          <ac:chgData name="Venkat Sumanth" userId="55f8f0b8efae7eee" providerId="LiveId" clId="{68E9F3F6-0998-42AB-B92A-02CB53C8EAD9}" dt="2024-02-12T12:15:25.438" v="4303" actId="1076"/>
          <ac:picMkLst>
            <pc:docMk/>
            <pc:sldMk cId="1777173134" sldId="270"/>
            <ac:picMk id="7" creationId="{284701B5-BBB9-CDCB-23D4-AA32D51DAA4F}"/>
          </ac:picMkLst>
        </pc:picChg>
      </pc:sldChg>
      <pc:sldChg chg="addSp modSp new mod setBg">
        <pc:chgData name="Venkat Sumanth" userId="55f8f0b8efae7eee" providerId="LiveId" clId="{68E9F3F6-0998-42AB-B92A-02CB53C8EAD9}" dt="2024-02-12T19:10:22.053" v="9803" actId="113"/>
        <pc:sldMkLst>
          <pc:docMk/>
          <pc:sldMk cId="3510735583" sldId="271"/>
        </pc:sldMkLst>
        <pc:spChg chg="mod">
          <ac:chgData name="Venkat Sumanth" userId="55f8f0b8efae7eee" providerId="LiveId" clId="{68E9F3F6-0998-42AB-B92A-02CB53C8EAD9}" dt="2024-02-12T12:27:32.206" v="4540" actId="26606"/>
          <ac:spMkLst>
            <pc:docMk/>
            <pc:sldMk cId="3510735583" sldId="271"/>
            <ac:spMk id="2" creationId="{D2F02F4C-FB93-455A-C1E5-AB67B1A4E5E4}"/>
          </ac:spMkLst>
        </pc:spChg>
        <pc:spChg chg="mod">
          <ac:chgData name="Venkat Sumanth" userId="55f8f0b8efae7eee" providerId="LiveId" clId="{68E9F3F6-0998-42AB-B92A-02CB53C8EAD9}" dt="2024-02-12T19:10:22.053" v="9803" actId="113"/>
          <ac:spMkLst>
            <pc:docMk/>
            <pc:sldMk cId="3510735583" sldId="271"/>
            <ac:spMk id="3" creationId="{034C0BD9-5ABB-227B-8B1F-D1C9E4299E8C}"/>
          </ac:spMkLst>
        </pc:spChg>
        <pc:picChg chg="add mod">
          <ac:chgData name="Venkat Sumanth" userId="55f8f0b8efae7eee" providerId="LiveId" clId="{68E9F3F6-0998-42AB-B92A-02CB53C8EAD9}" dt="2024-02-12T12:27:32.205" v="4539" actId="26606"/>
          <ac:picMkLst>
            <pc:docMk/>
            <pc:sldMk cId="3510735583" sldId="271"/>
            <ac:picMk id="5" creationId="{120397D3-5454-B021-E1C7-D3FA87AB92F4}"/>
          </ac:picMkLst>
        </pc:picChg>
      </pc:sldChg>
      <pc:sldChg chg="addSp modSp new mod setBg">
        <pc:chgData name="Venkat Sumanth" userId="55f8f0b8efae7eee" providerId="LiveId" clId="{68E9F3F6-0998-42AB-B92A-02CB53C8EAD9}" dt="2024-02-12T19:10:11.286" v="9802" actId="113"/>
        <pc:sldMkLst>
          <pc:docMk/>
          <pc:sldMk cId="1371147145" sldId="272"/>
        </pc:sldMkLst>
        <pc:spChg chg="mod">
          <ac:chgData name="Venkat Sumanth" userId="55f8f0b8efae7eee" providerId="LiveId" clId="{68E9F3F6-0998-42AB-B92A-02CB53C8EAD9}" dt="2024-02-12T12:43:43.944" v="4776" actId="26606"/>
          <ac:spMkLst>
            <pc:docMk/>
            <pc:sldMk cId="1371147145" sldId="272"/>
            <ac:spMk id="2" creationId="{B9AA627D-2715-4E73-C461-F9B56C798D49}"/>
          </ac:spMkLst>
        </pc:spChg>
        <pc:spChg chg="mod">
          <ac:chgData name="Venkat Sumanth" userId="55f8f0b8efae7eee" providerId="LiveId" clId="{68E9F3F6-0998-42AB-B92A-02CB53C8EAD9}" dt="2024-02-12T19:10:11.286" v="9802" actId="113"/>
          <ac:spMkLst>
            <pc:docMk/>
            <pc:sldMk cId="1371147145" sldId="272"/>
            <ac:spMk id="3" creationId="{5AB47A5E-BEA7-3084-60E7-8631FC792603}"/>
          </ac:spMkLst>
        </pc:spChg>
        <pc:picChg chg="add mod">
          <ac:chgData name="Venkat Sumanth" userId="55f8f0b8efae7eee" providerId="LiveId" clId="{68E9F3F6-0998-42AB-B92A-02CB53C8EAD9}" dt="2024-02-12T12:44:01.401" v="4781" actId="14100"/>
          <ac:picMkLst>
            <pc:docMk/>
            <pc:sldMk cId="1371147145" sldId="272"/>
            <ac:picMk id="5" creationId="{7E0EC2F3-56AA-399E-24BB-6930ADEE1699}"/>
          </ac:picMkLst>
        </pc:picChg>
      </pc:sldChg>
      <pc:sldChg chg="addSp delSp modSp new mod setBg">
        <pc:chgData name="Venkat Sumanth" userId="55f8f0b8efae7eee" providerId="LiveId" clId="{68E9F3F6-0998-42AB-B92A-02CB53C8EAD9}" dt="2024-02-12T19:10:07.134" v="9801" actId="113"/>
        <pc:sldMkLst>
          <pc:docMk/>
          <pc:sldMk cId="2826733969" sldId="273"/>
        </pc:sldMkLst>
        <pc:spChg chg="mod">
          <ac:chgData name="Venkat Sumanth" userId="55f8f0b8efae7eee" providerId="LiveId" clId="{68E9F3F6-0998-42AB-B92A-02CB53C8EAD9}" dt="2024-02-12T15:28:55.930" v="5034" actId="1076"/>
          <ac:spMkLst>
            <pc:docMk/>
            <pc:sldMk cId="2826733969" sldId="273"/>
            <ac:spMk id="2" creationId="{E24B6548-F064-AEDE-25ED-353D4BA2FC62}"/>
          </ac:spMkLst>
        </pc:spChg>
        <pc:spChg chg="add del mod">
          <ac:chgData name="Venkat Sumanth" userId="55f8f0b8efae7eee" providerId="LiveId" clId="{68E9F3F6-0998-42AB-B92A-02CB53C8EAD9}" dt="2024-02-12T19:10:07.134" v="9801" actId="113"/>
          <ac:spMkLst>
            <pc:docMk/>
            <pc:sldMk cId="2826733969" sldId="273"/>
            <ac:spMk id="3" creationId="{63505E30-7EAD-768C-0506-50A841E8C310}"/>
          </ac:spMkLst>
        </pc:spChg>
        <pc:spChg chg="add del">
          <ac:chgData name="Venkat Sumanth" userId="55f8f0b8efae7eee" providerId="LiveId" clId="{68E9F3F6-0998-42AB-B92A-02CB53C8EAD9}" dt="2024-02-12T12:45:28.381" v="4789" actId="26606"/>
          <ac:spMkLst>
            <pc:docMk/>
            <pc:sldMk cId="2826733969" sldId="273"/>
            <ac:spMk id="9" creationId="{130B326A-C054-4820-AFCA-FCB009ABC693}"/>
          </ac:spMkLst>
        </pc:spChg>
        <pc:spChg chg="add del">
          <ac:chgData name="Venkat Sumanth" userId="55f8f0b8efae7eee" providerId="LiveId" clId="{68E9F3F6-0998-42AB-B92A-02CB53C8EAD9}" dt="2024-02-12T12:45:28.381" v="4789" actId="26606"/>
          <ac:spMkLst>
            <pc:docMk/>
            <pc:sldMk cId="2826733969" sldId="273"/>
            <ac:spMk id="15" creationId="{758BF2A9-3176-445B-8155-3DE9C796844D}"/>
          </ac:spMkLst>
        </pc:spChg>
        <pc:spChg chg="add del">
          <ac:chgData name="Venkat Sumanth" userId="55f8f0b8efae7eee" providerId="LiveId" clId="{68E9F3F6-0998-42AB-B92A-02CB53C8EAD9}" dt="2024-02-12T12:45:31.104" v="4791" actId="26606"/>
          <ac:spMkLst>
            <pc:docMk/>
            <pc:sldMk cId="2826733969" sldId="273"/>
            <ac:spMk id="17" creationId="{A9663C92-81CA-46B1-B5AE-F46DF8D7E7CA}"/>
          </ac:spMkLst>
        </pc:spChg>
        <pc:spChg chg="add del">
          <ac:chgData name="Venkat Sumanth" userId="55f8f0b8efae7eee" providerId="LiveId" clId="{68E9F3F6-0998-42AB-B92A-02CB53C8EAD9}" dt="2024-02-12T12:45:31.104" v="4791" actId="26606"/>
          <ac:spMkLst>
            <pc:docMk/>
            <pc:sldMk cId="2826733969" sldId="273"/>
            <ac:spMk id="21" creationId="{2589DD98-A8BF-4C07-A77A-4E3E6F78EBEB}"/>
          </ac:spMkLst>
        </pc:spChg>
        <pc:picChg chg="add del">
          <ac:chgData name="Venkat Sumanth" userId="55f8f0b8efae7eee" providerId="LiveId" clId="{68E9F3F6-0998-42AB-B92A-02CB53C8EAD9}" dt="2024-02-12T12:45:28.381" v="4789" actId="26606"/>
          <ac:picMkLst>
            <pc:docMk/>
            <pc:sldMk cId="2826733969" sldId="273"/>
            <ac:picMk id="5" creationId="{7D938218-4786-30FD-F11D-1E5CC77988B7}"/>
          </ac:picMkLst>
        </pc:picChg>
        <pc:picChg chg="add mod">
          <ac:chgData name="Venkat Sumanth" userId="55f8f0b8efae7eee" providerId="LiveId" clId="{68E9F3F6-0998-42AB-B92A-02CB53C8EAD9}" dt="2024-02-12T15:28:11.709" v="5026" actId="14100"/>
          <ac:picMkLst>
            <pc:docMk/>
            <pc:sldMk cId="2826733969" sldId="273"/>
            <ac:picMk id="6" creationId="{707610A6-3743-F230-A11F-65A4E7D38156}"/>
          </ac:picMkLst>
        </pc:picChg>
        <pc:picChg chg="add del">
          <ac:chgData name="Venkat Sumanth" userId="55f8f0b8efae7eee" providerId="LiveId" clId="{68E9F3F6-0998-42AB-B92A-02CB53C8EAD9}" dt="2024-02-12T12:45:28.381" v="4789" actId="26606"/>
          <ac:picMkLst>
            <pc:docMk/>
            <pc:sldMk cId="2826733969" sldId="273"/>
            <ac:picMk id="11" creationId="{E265DFC7-1B2A-4A32-9C43-C48EA6FF6140}"/>
          </ac:picMkLst>
        </pc:picChg>
        <pc:picChg chg="add del">
          <ac:chgData name="Venkat Sumanth" userId="55f8f0b8efae7eee" providerId="LiveId" clId="{68E9F3F6-0998-42AB-B92A-02CB53C8EAD9}" dt="2024-02-12T12:45:31.104" v="4791" actId="26606"/>
          <ac:picMkLst>
            <pc:docMk/>
            <pc:sldMk cId="2826733969" sldId="273"/>
            <ac:picMk id="18" creationId="{449D3543-8D0A-40E1-9AF0-8F6CA1B45A6F}"/>
          </ac:picMkLst>
        </pc:picChg>
        <pc:picChg chg="add del">
          <ac:chgData name="Venkat Sumanth" userId="55f8f0b8efae7eee" providerId="LiveId" clId="{68E9F3F6-0998-42AB-B92A-02CB53C8EAD9}" dt="2024-02-12T12:45:31.104" v="4791" actId="26606"/>
          <ac:picMkLst>
            <pc:docMk/>
            <pc:sldMk cId="2826733969" sldId="273"/>
            <ac:picMk id="20" creationId="{C784BA6E-38E7-B95E-1E92-914D928DE9B0}"/>
          </ac:picMkLst>
        </pc:picChg>
        <pc:cxnChg chg="add del">
          <ac:chgData name="Venkat Sumanth" userId="55f8f0b8efae7eee" providerId="LiveId" clId="{68E9F3F6-0998-42AB-B92A-02CB53C8EAD9}" dt="2024-02-12T12:45:28.381" v="4789" actId="26606"/>
          <ac:cxnSpMkLst>
            <pc:docMk/>
            <pc:sldMk cId="2826733969" sldId="273"/>
            <ac:cxnSpMk id="13" creationId="{853B328C-A402-44DE-AABB-9BFBB6617629}"/>
          </ac:cxnSpMkLst>
        </pc:cxnChg>
        <pc:cxnChg chg="add del">
          <ac:chgData name="Venkat Sumanth" userId="55f8f0b8efae7eee" providerId="LiveId" clId="{68E9F3F6-0998-42AB-B92A-02CB53C8EAD9}" dt="2024-02-12T12:45:31.104" v="4791" actId="26606"/>
          <ac:cxnSpMkLst>
            <pc:docMk/>
            <pc:sldMk cId="2826733969" sldId="273"/>
            <ac:cxnSpMk id="19" creationId="{93DEAED4-B139-47BA-8465-055B31546BA1}"/>
          </ac:cxnSpMkLst>
        </pc:cxnChg>
      </pc:sldChg>
      <pc:sldChg chg="addSp delSp modSp new mod setBg">
        <pc:chgData name="Venkat Sumanth" userId="55f8f0b8efae7eee" providerId="LiveId" clId="{68E9F3F6-0998-42AB-B92A-02CB53C8EAD9}" dt="2024-02-12T19:10:03.084" v="9800" actId="113"/>
        <pc:sldMkLst>
          <pc:docMk/>
          <pc:sldMk cId="6541569" sldId="274"/>
        </pc:sldMkLst>
        <pc:spChg chg="mod">
          <ac:chgData name="Venkat Sumanth" userId="55f8f0b8efae7eee" providerId="LiveId" clId="{68E9F3F6-0998-42AB-B92A-02CB53C8EAD9}" dt="2024-02-12T15:44:11.911" v="5222" actId="26606"/>
          <ac:spMkLst>
            <pc:docMk/>
            <pc:sldMk cId="6541569" sldId="274"/>
            <ac:spMk id="2" creationId="{8BEBE989-A71C-E61A-6933-CE115E0ACD74}"/>
          </ac:spMkLst>
        </pc:spChg>
        <pc:spChg chg="add del mod">
          <ac:chgData name="Venkat Sumanth" userId="55f8f0b8efae7eee" providerId="LiveId" clId="{68E9F3F6-0998-42AB-B92A-02CB53C8EAD9}" dt="2024-02-12T15:44:11.911" v="5222" actId="26606"/>
          <ac:spMkLst>
            <pc:docMk/>
            <pc:sldMk cId="6541569" sldId="274"/>
            <ac:spMk id="3" creationId="{261417AB-5813-21C3-351B-89F72EFA0A09}"/>
          </ac:spMkLst>
        </pc:spChg>
        <pc:spChg chg="add mod">
          <ac:chgData name="Venkat Sumanth" userId="55f8f0b8efae7eee" providerId="LiveId" clId="{68E9F3F6-0998-42AB-B92A-02CB53C8EAD9}" dt="2024-02-12T19:10:03.084" v="9800" actId="113"/>
          <ac:spMkLst>
            <pc:docMk/>
            <pc:sldMk cId="6541569" sldId="274"/>
            <ac:spMk id="9" creationId="{261417AB-5813-21C3-351B-89F72EFA0A09}"/>
          </ac:spMkLst>
        </pc:spChg>
        <pc:spChg chg="add">
          <ac:chgData name="Venkat Sumanth" userId="55f8f0b8efae7eee" providerId="LiveId" clId="{68E9F3F6-0998-42AB-B92A-02CB53C8EAD9}" dt="2024-02-12T15:44:11.911" v="5222" actId="26606"/>
          <ac:spMkLst>
            <pc:docMk/>
            <pc:sldMk cId="6541569" sldId="274"/>
            <ac:spMk id="10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15:44:11.911" v="5222" actId="26606"/>
          <ac:spMkLst>
            <pc:docMk/>
            <pc:sldMk cId="6541569" sldId="274"/>
            <ac:spMk id="12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15:44:11.911" v="5222" actId="26606"/>
          <ac:spMkLst>
            <pc:docMk/>
            <pc:sldMk cId="6541569" sldId="274"/>
            <ac:spMk id="16" creationId="{80D9730C-8D66-457D-B5EC-49C01D6BA25B}"/>
          </ac:spMkLst>
        </pc:spChg>
        <pc:graphicFrameChg chg="add del">
          <ac:chgData name="Venkat Sumanth" userId="55f8f0b8efae7eee" providerId="LiveId" clId="{68E9F3F6-0998-42AB-B92A-02CB53C8EAD9}" dt="2024-02-12T15:44:11.890" v="5221" actId="26606"/>
          <ac:graphicFrameMkLst>
            <pc:docMk/>
            <pc:sldMk cId="6541569" sldId="274"/>
            <ac:graphicFrameMk id="7" creationId="{612271FD-D01F-8A2A-5749-A528F4445827}"/>
          </ac:graphicFrameMkLst>
        </pc:graphicFrameChg>
        <pc:picChg chg="add mod">
          <ac:chgData name="Venkat Sumanth" userId="55f8f0b8efae7eee" providerId="LiveId" clId="{68E9F3F6-0998-42AB-B92A-02CB53C8EAD9}" dt="2024-02-12T15:44:53.003" v="5227" actId="14100"/>
          <ac:picMkLst>
            <pc:docMk/>
            <pc:sldMk cId="6541569" sldId="274"/>
            <ac:picMk id="5" creationId="{FD2A7AC7-65C6-2F99-C727-6777106F5F0A}"/>
          </ac:picMkLst>
        </pc:picChg>
        <pc:picChg chg="add">
          <ac:chgData name="Venkat Sumanth" userId="55f8f0b8efae7eee" providerId="LiveId" clId="{68E9F3F6-0998-42AB-B92A-02CB53C8EAD9}" dt="2024-02-12T15:44:11.911" v="5222" actId="26606"/>
          <ac:picMkLst>
            <pc:docMk/>
            <pc:sldMk cId="6541569" sldId="274"/>
            <ac:picMk id="20" creationId="{84E72657-3267-436B-9AFF-3A1A0420568A}"/>
          </ac:picMkLst>
        </pc:picChg>
        <pc:cxnChg chg="add">
          <ac:chgData name="Venkat Sumanth" userId="55f8f0b8efae7eee" providerId="LiveId" clId="{68E9F3F6-0998-42AB-B92A-02CB53C8EAD9}" dt="2024-02-12T15:44:11.911" v="5222" actId="26606"/>
          <ac:cxnSpMkLst>
            <pc:docMk/>
            <pc:sldMk cId="6541569" sldId="274"/>
            <ac:cxnSpMk id="14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15:44:11.911" v="5222" actId="26606"/>
          <ac:cxnSpMkLst>
            <pc:docMk/>
            <pc:sldMk cId="6541569" sldId="274"/>
            <ac:cxnSpMk id="18" creationId="{3ACC0A5F-0F61-43B1-8039-E0FC8449527C}"/>
          </ac:cxnSpMkLst>
        </pc:cxnChg>
      </pc:sldChg>
      <pc:sldChg chg="addSp modSp new mod setBg">
        <pc:chgData name="Venkat Sumanth" userId="55f8f0b8efae7eee" providerId="LiveId" clId="{68E9F3F6-0998-42AB-B92A-02CB53C8EAD9}" dt="2024-02-12T19:09:57.058" v="9799" actId="113"/>
        <pc:sldMkLst>
          <pc:docMk/>
          <pc:sldMk cId="1452478581" sldId="275"/>
        </pc:sldMkLst>
        <pc:spChg chg="mod">
          <ac:chgData name="Venkat Sumanth" userId="55f8f0b8efae7eee" providerId="LiveId" clId="{68E9F3F6-0998-42AB-B92A-02CB53C8EAD9}" dt="2024-02-12T15:54:16.174" v="5444" actId="26606"/>
          <ac:spMkLst>
            <pc:docMk/>
            <pc:sldMk cId="1452478581" sldId="275"/>
            <ac:spMk id="2" creationId="{B7F8287D-F1A6-7AFB-8E83-D93F0EAC94D2}"/>
          </ac:spMkLst>
        </pc:spChg>
        <pc:spChg chg="mod">
          <ac:chgData name="Venkat Sumanth" userId="55f8f0b8efae7eee" providerId="LiveId" clId="{68E9F3F6-0998-42AB-B92A-02CB53C8EAD9}" dt="2024-02-12T19:09:57.058" v="9799" actId="113"/>
          <ac:spMkLst>
            <pc:docMk/>
            <pc:sldMk cId="1452478581" sldId="275"/>
            <ac:spMk id="3" creationId="{0DBE0052-9755-AE8C-E75B-5BAEA104179F}"/>
          </ac:spMkLst>
        </pc:spChg>
        <pc:picChg chg="add mod">
          <ac:chgData name="Venkat Sumanth" userId="55f8f0b8efae7eee" providerId="LiveId" clId="{68E9F3F6-0998-42AB-B92A-02CB53C8EAD9}" dt="2024-02-12T15:54:16.174" v="5444" actId="26606"/>
          <ac:picMkLst>
            <pc:docMk/>
            <pc:sldMk cId="1452478581" sldId="275"/>
            <ac:picMk id="5" creationId="{937770DE-4DF3-816D-65C5-202E1FBCB16D}"/>
          </ac:picMkLst>
        </pc:picChg>
      </pc:sldChg>
      <pc:sldChg chg="addSp modSp new mod setBg">
        <pc:chgData name="Venkat Sumanth" userId="55f8f0b8efae7eee" providerId="LiveId" clId="{68E9F3F6-0998-42AB-B92A-02CB53C8EAD9}" dt="2024-02-12T19:09:47.848" v="9798" actId="113"/>
        <pc:sldMkLst>
          <pc:docMk/>
          <pc:sldMk cId="2195734967" sldId="276"/>
        </pc:sldMkLst>
        <pc:spChg chg="mod">
          <ac:chgData name="Venkat Sumanth" userId="55f8f0b8efae7eee" providerId="LiveId" clId="{68E9F3F6-0998-42AB-B92A-02CB53C8EAD9}" dt="2024-02-12T16:08:39.167" v="5580" actId="26606"/>
          <ac:spMkLst>
            <pc:docMk/>
            <pc:sldMk cId="2195734967" sldId="276"/>
            <ac:spMk id="2" creationId="{59A877E0-2C1F-0CC7-8336-E806DBF1C2F0}"/>
          </ac:spMkLst>
        </pc:spChg>
        <pc:spChg chg="mod">
          <ac:chgData name="Venkat Sumanth" userId="55f8f0b8efae7eee" providerId="LiveId" clId="{68E9F3F6-0998-42AB-B92A-02CB53C8EAD9}" dt="2024-02-12T19:09:47.848" v="9798" actId="113"/>
          <ac:spMkLst>
            <pc:docMk/>
            <pc:sldMk cId="2195734967" sldId="276"/>
            <ac:spMk id="3" creationId="{6C18EF0A-DFE6-C085-721E-AF958EAB0C1A}"/>
          </ac:spMkLst>
        </pc:spChg>
        <pc:picChg chg="add mod">
          <ac:chgData name="Venkat Sumanth" userId="55f8f0b8efae7eee" providerId="LiveId" clId="{68E9F3F6-0998-42AB-B92A-02CB53C8EAD9}" dt="2024-02-12T16:08:48.250" v="5581" actId="1076"/>
          <ac:picMkLst>
            <pc:docMk/>
            <pc:sldMk cId="2195734967" sldId="276"/>
            <ac:picMk id="5" creationId="{766786A2-0A59-A0E6-1861-43665DE43A6C}"/>
          </ac:picMkLst>
        </pc:picChg>
      </pc:sldChg>
      <pc:sldChg chg="addSp delSp modSp new mod setBg">
        <pc:chgData name="Venkat Sumanth" userId="55f8f0b8efae7eee" providerId="LiveId" clId="{68E9F3F6-0998-42AB-B92A-02CB53C8EAD9}" dt="2024-02-12T19:09:43.600" v="9797" actId="113"/>
        <pc:sldMkLst>
          <pc:docMk/>
          <pc:sldMk cId="3330482678" sldId="277"/>
        </pc:sldMkLst>
        <pc:spChg chg="mod">
          <ac:chgData name="Venkat Sumanth" userId="55f8f0b8efae7eee" providerId="LiveId" clId="{68E9F3F6-0998-42AB-B92A-02CB53C8EAD9}" dt="2024-02-12T16:17:09.368" v="5857" actId="14100"/>
          <ac:spMkLst>
            <pc:docMk/>
            <pc:sldMk cId="3330482678" sldId="277"/>
            <ac:spMk id="2" creationId="{2EF71E86-1879-238F-1476-DDCBF117DB09}"/>
          </ac:spMkLst>
        </pc:spChg>
        <pc:spChg chg="add del mod">
          <ac:chgData name="Venkat Sumanth" userId="55f8f0b8efae7eee" providerId="LiveId" clId="{68E9F3F6-0998-42AB-B92A-02CB53C8EAD9}" dt="2024-02-12T19:09:43.600" v="9797" actId="113"/>
          <ac:spMkLst>
            <pc:docMk/>
            <pc:sldMk cId="3330482678" sldId="277"/>
            <ac:spMk id="3" creationId="{66660768-5870-E0A0-6C9E-AD3358C4FEBE}"/>
          </ac:spMkLst>
        </pc:spChg>
        <pc:spChg chg="add del">
          <ac:chgData name="Venkat Sumanth" userId="55f8f0b8efae7eee" providerId="LiveId" clId="{68E9F3F6-0998-42AB-B92A-02CB53C8EAD9}" dt="2024-02-12T16:10:16.135" v="5598" actId="26606"/>
          <ac:spMkLst>
            <pc:docMk/>
            <pc:sldMk cId="3330482678" sldId="277"/>
            <ac:spMk id="9" creationId="{130B326A-C054-4820-AFCA-FCB009ABC693}"/>
          </ac:spMkLst>
        </pc:spChg>
        <pc:spChg chg="add del">
          <ac:chgData name="Venkat Sumanth" userId="55f8f0b8efae7eee" providerId="LiveId" clId="{68E9F3F6-0998-42AB-B92A-02CB53C8EAD9}" dt="2024-02-12T16:10:16.135" v="5598" actId="26606"/>
          <ac:spMkLst>
            <pc:docMk/>
            <pc:sldMk cId="3330482678" sldId="277"/>
            <ac:spMk id="15" creationId="{758BF2A9-3176-445B-8155-3DE9C796844D}"/>
          </ac:spMkLst>
        </pc:spChg>
        <pc:picChg chg="add del">
          <ac:chgData name="Venkat Sumanth" userId="55f8f0b8efae7eee" providerId="LiveId" clId="{68E9F3F6-0998-42AB-B92A-02CB53C8EAD9}" dt="2024-02-12T16:10:16.135" v="5598" actId="26606"/>
          <ac:picMkLst>
            <pc:docMk/>
            <pc:sldMk cId="3330482678" sldId="277"/>
            <ac:picMk id="5" creationId="{4C2BC6C1-5C05-61FC-1DEC-40C9A80054B8}"/>
          </ac:picMkLst>
        </pc:picChg>
        <pc:picChg chg="add mod">
          <ac:chgData name="Venkat Sumanth" userId="55f8f0b8efae7eee" providerId="LiveId" clId="{68E9F3F6-0998-42AB-B92A-02CB53C8EAD9}" dt="2024-02-12T16:16:40.541" v="5853" actId="14100"/>
          <ac:picMkLst>
            <pc:docMk/>
            <pc:sldMk cId="3330482678" sldId="277"/>
            <ac:picMk id="6" creationId="{6C558B31-F4AB-B1D4-6345-24A38EFD429F}"/>
          </ac:picMkLst>
        </pc:picChg>
        <pc:picChg chg="add del">
          <ac:chgData name="Venkat Sumanth" userId="55f8f0b8efae7eee" providerId="LiveId" clId="{68E9F3F6-0998-42AB-B92A-02CB53C8EAD9}" dt="2024-02-12T16:10:16.135" v="5598" actId="26606"/>
          <ac:picMkLst>
            <pc:docMk/>
            <pc:sldMk cId="3330482678" sldId="277"/>
            <ac:picMk id="11" creationId="{E265DFC7-1B2A-4A32-9C43-C48EA6FF6140}"/>
          </ac:picMkLst>
        </pc:picChg>
        <pc:cxnChg chg="add del">
          <ac:chgData name="Venkat Sumanth" userId="55f8f0b8efae7eee" providerId="LiveId" clId="{68E9F3F6-0998-42AB-B92A-02CB53C8EAD9}" dt="2024-02-12T16:10:16.135" v="5598" actId="26606"/>
          <ac:cxnSpMkLst>
            <pc:docMk/>
            <pc:sldMk cId="3330482678" sldId="277"/>
            <ac:cxnSpMk id="13" creationId="{853B328C-A402-44DE-AABB-9BFBB6617629}"/>
          </ac:cxnSpMkLst>
        </pc:cxnChg>
      </pc:sldChg>
      <pc:sldChg chg="addSp delSp modSp new mod">
        <pc:chgData name="Venkat Sumanth" userId="55f8f0b8efae7eee" providerId="LiveId" clId="{68E9F3F6-0998-42AB-B92A-02CB53C8EAD9}" dt="2024-02-12T19:09:39.114" v="9796" actId="113"/>
        <pc:sldMkLst>
          <pc:docMk/>
          <pc:sldMk cId="316356456" sldId="278"/>
        </pc:sldMkLst>
        <pc:spChg chg="mod">
          <ac:chgData name="Venkat Sumanth" userId="55f8f0b8efae7eee" providerId="LiveId" clId="{68E9F3F6-0998-42AB-B92A-02CB53C8EAD9}" dt="2024-02-12T16:18:37.403" v="5871" actId="14100"/>
          <ac:spMkLst>
            <pc:docMk/>
            <pc:sldMk cId="316356456" sldId="278"/>
            <ac:spMk id="2" creationId="{6B29EB41-777B-4F79-BAFF-9B88C2977EA6}"/>
          </ac:spMkLst>
        </pc:spChg>
        <pc:spChg chg="mod">
          <ac:chgData name="Venkat Sumanth" userId="55f8f0b8efae7eee" providerId="LiveId" clId="{68E9F3F6-0998-42AB-B92A-02CB53C8EAD9}" dt="2024-02-12T19:09:39.114" v="9796" actId="113"/>
          <ac:spMkLst>
            <pc:docMk/>
            <pc:sldMk cId="316356456" sldId="278"/>
            <ac:spMk id="3" creationId="{69478B77-34A6-5FD3-F97E-0B7ED4B8FBCA}"/>
          </ac:spMkLst>
        </pc:spChg>
        <pc:picChg chg="add del mod">
          <ac:chgData name="Venkat Sumanth" userId="55f8f0b8efae7eee" providerId="LiveId" clId="{68E9F3F6-0998-42AB-B92A-02CB53C8EAD9}" dt="2024-02-12T16:41:45.722" v="6034" actId="22"/>
          <ac:picMkLst>
            <pc:docMk/>
            <pc:sldMk cId="316356456" sldId="278"/>
            <ac:picMk id="5" creationId="{C445B176-FEB3-7204-4E35-53C11DA46173}"/>
          </ac:picMkLst>
        </pc:picChg>
        <pc:picChg chg="add mod">
          <ac:chgData name="Venkat Sumanth" userId="55f8f0b8efae7eee" providerId="LiveId" clId="{68E9F3F6-0998-42AB-B92A-02CB53C8EAD9}" dt="2024-02-12T16:50:02.435" v="6580" actId="1076"/>
          <ac:picMkLst>
            <pc:docMk/>
            <pc:sldMk cId="316356456" sldId="278"/>
            <ac:picMk id="7" creationId="{22620942-9C75-2DBE-73B8-B66481A47EE0}"/>
          </ac:picMkLst>
        </pc:picChg>
        <pc:picChg chg="add mod">
          <ac:chgData name="Venkat Sumanth" userId="55f8f0b8efae7eee" providerId="LiveId" clId="{68E9F3F6-0998-42AB-B92A-02CB53C8EAD9}" dt="2024-02-12T17:20:52.758" v="7762" actId="1076"/>
          <ac:picMkLst>
            <pc:docMk/>
            <pc:sldMk cId="316356456" sldId="278"/>
            <ac:picMk id="20" creationId="{78AA4BD7-238D-86DC-903E-C97FF7CAC6FF}"/>
          </ac:picMkLst>
        </pc:picChg>
        <pc:cxnChg chg="add del">
          <ac:chgData name="Venkat Sumanth" userId="55f8f0b8efae7eee" providerId="LiveId" clId="{68E9F3F6-0998-42AB-B92A-02CB53C8EAD9}" dt="2024-02-12T16:45:22.050" v="6041" actId="11529"/>
          <ac:cxnSpMkLst>
            <pc:docMk/>
            <pc:sldMk cId="316356456" sldId="278"/>
            <ac:cxnSpMk id="9" creationId="{97B7BB33-0B50-CA5A-6912-23FC1BAAC6F2}"/>
          </ac:cxnSpMkLst>
        </pc:cxnChg>
        <pc:cxnChg chg="add del mod">
          <ac:chgData name="Venkat Sumanth" userId="55f8f0b8efae7eee" providerId="LiveId" clId="{68E9F3F6-0998-42AB-B92A-02CB53C8EAD9}" dt="2024-02-12T16:46:09.145" v="6048" actId="11529"/>
          <ac:cxnSpMkLst>
            <pc:docMk/>
            <pc:sldMk cId="316356456" sldId="278"/>
            <ac:cxnSpMk id="11" creationId="{BB5F7AB1-3236-FD03-DDA6-AFA6498D9A07}"/>
          </ac:cxnSpMkLst>
        </pc:cxnChg>
        <pc:cxnChg chg="add del">
          <ac:chgData name="Venkat Sumanth" userId="55f8f0b8efae7eee" providerId="LiveId" clId="{68E9F3F6-0998-42AB-B92A-02CB53C8EAD9}" dt="2024-02-12T16:46:34.525" v="6050" actId="11529"/>
          <ac:cxnSpMkLst>
            <pc:docMk/>
            <pc:sldMk cId="316356456" sldId="278"/>
            <ac:cxnSpMk id="14" creationId="{25DCBDC7-72F4-73C4-2203-AADA09ACF5C9}"/>
          </ac:cxnSpMkLst>
        </pc:cxnChg>
        <pc:cxnChg chg="add del">
          <ac:chgData name="Venkat Sumanth" userId="55f8f0b8efae7eee" providerId="LiveId" clId="{68E9F3F6-0998-42AB-B92A-02CB53C8EAD9}" dt="2024-02-12T16:46:56.151" v="6052" actId="11529"/>
          <ac:cxnSpMkLst>
            <pc:docMk/>
            <pc:sldMk cId="316356456" sldId="278"/>
            <ac:cxnSpMk id="16" creationId="{BE430E3D-9DFB-B350-E6F5-D406D9056790}"/>
          </ac:cxnSpMkLst>
        </pc:cxnChg>
        <pc:cxnChg chg="add mod">
          <ac:chgData name="Venkat Sumanth" userId="55f8f0b8efae7eee" providerId="LiveId" clId="{68E9F3F6-0998-42AB-B92A-02CB53C8EAD9}" dt="2024-02-12T17:21:25.149" v="7763" actId="1076"/>
          <ac:cxnSpMkLst>
            <pc:docMk/>
            <pc:sldMk cId="316356456" sldId="278"/>
            <ac:cxnSpMk id="18" creationId="{5E4EEB30-763A-B699-D79F-0456FC31474F}"/>
          </ac:cxnSpMkLst>
        </pc:cxnChg>
      </pc:sldChg>
      <pc:sldChg chg="addSp modSp new mod setBg">
        <pc:chgData name="Venkat Sumanth" userId="55f8f0b8efae7eee" providerId="LiveId" clId="{68E9F3F6-0998-42AB-B92A-02CB53C8EAD9}" dt="2024-02-12T19:09:33.312" v="9795" actId="113"/>
        <pc:sldMkLst>
          <pc:docMk/>
          <pc:sldMk cId="1175834863" sldId="279"/>
        </pc:sldMkLst>
        <pc:spChg chg="mod">
          <ac:chgData name="Venkat Sumanth" userId="55f8f0b8efae7eee" providerId="LiveId" clId="{68E9F3F6-0998-42AB-B92A-02CB53C8EAD9}" dt="2024-02-12T17:00:26.836" v="7304" actId="26606"/>
          <ac:spMkLst>
            <pc:docMk/>
            <pc:sldMk cId="1175834863" sldId="279"/>
            <ac:spMk id="2" creationId="{E56E74DF-F59A-BDDA-BA61-C28C4440F1F1}"/>
          </ac:spMkLst>
        </pc:spChg>
        <pc:spChg chg="mod">
          <ac:chgData name="Venkat Sumanth" userId="55f8f0b8efae7eee" providerId="LiveId" clId="{68E9F3F6-0998-42AB-B92A-02CB53C8EAD9}" dt="2024-02-12T19:09:33.312" v="9795" actId="113"/>
          <ac:spMkLst>
            <pc:docMk/>
            <pc:sldMk cId="1175834863" sldId="279"/>
            <ac:spMk id="3" creationId="{9EC69331-22F4-640E-B5EC-EF910F219945}"/>
          </ac:spMkLst>
        </pc:spChg>
        <pc:picChg chg="add mod">
          <ac:chgData name="Venkat Sumanth" userId="55f8f0b8efae7eee" providerId="LiveId" clId="{68E9F3F6-0998-42AB-B92A-02CB53C8EAD9}" dt="2024-02-12T17:00:57.201" v="7310" actId="14100"/>
          <ac:picMkLst>
            <pc:docMk/>
            <pc:sldMk cId="1175834863" sldId="279"/>
            <ac:picMk id="5" creationId="{D1A2EA1D-3FEE-A6D0-BD4A-9D243D45AAAB}"/>
          </ac:picMkLst>
        </pc:picChg>
      </pc:sldChg>
      <pc:sldChg chg="addSp modSp new mod setBg">
        <pc:chgData name="Venkat Sumanth" userId="55f8f0b8efae7eee" providerId="LiveId" clId="{68E9F3F6-0998-42AB-B92A-02CB53C8EAD9}" dt="2024-02-12T19:09:26.448" v="9794" actId="113"/>
        <pc:sldMkLst>
          <pc:docMk/>
          <pc:sldMk cId="3709901418" sldId="280"/>
        </pc:sldMkLst>
        <pc:spChg chg="mod">
          <ac:chgData name="Venkat Sumanth" userId="55f8f0b8efae7eee" providerId="LiveId" clId="{68E9F3F6-0998-42AB-B92A-02CB53C8EAD9}" dt="2024-02-12T17:11:08.062" v="7512" actId="26606"/>
          <ac:spMkLst>
            <pc:docMk/>
            <pc:sldMk cId="3709901418" sldId="280"/>
            <ac:spMk id="2" creationId="{FE9401E1-78AA-F4AC-E981-622AC27B391F}"/>
          </ac:spMkLst>
        </pc:spChg>
        <pc:spChg chg="mod">
          <ac:chgData name="Venkat Sumanth" userId="55f8f0b8efae7eee" providerId="LiveId" clId="{68E9F3F6-0998-42AB-B92A-02CB53C8EAD9}" dt="2024-02-12T19:09:26.448" v="9794" actId="113"/>
          <ac:spMkLst>
            <pc:docMk/>
            <pc:sldMk cId="3709901418" sldId="280"/>
            <ac:spMk id="3" creationId="{D07AE7CF-032D-C945-C68F-87E0CE2A341E}"/>
          </ac:spMkLst>
        </pc:spChg>
        <pc:picChg chg="add mod">
          <ac:chgData name="Venkat Sumanth" userId="55f8f0b8efae7eee" providerId="LiveId" clId="{68E9F3F6-0998-42AB-B92A-02CB53C8EAD9}" dt="2024-02-12T17:11:39.743" v="7518" actId="14100"/>
          <ac:picMkLst>
            <pc:docMk/>
            <pc:sldMk cId="3709901418" sldId="280"/>
            <ac:picMk id="5" creationId="{64958785-689F-2A04-911B-6EFDFC4BF93C}"/>
          </ac:picMkLst>
        </pc:picChg>
      </pc:sldChg>
      <pc:sldChg chg="addSp delSp modSp new mod setBg">
        <pc:chgData name="Venkat Sumanth" userId="55f8f0b8efae7eee" providerId="LiveId" clId="{68E9F3F6-0998-42AB-B92A-02CB53C8EAD9}" dt="2024-02-12T19:09:20.383" v="9793" actId="113"/>
        <pc:sldMkLst>
          <pc:docMk/>
          <pc:sldMk cId="2101804069" sldId="281"/>
        </pc:sldMkLst>
        <pc:spChg chg="mod">
          <ac:chgData name="Venkat Sumanth" userId="55f8f0b8efae7eee" providerId="LiveId" clId="{68E9F3F6-0998-42AB-B92A-02CB53C8EAD9}" dt="2024-02-12T17:24:06.866" v="7773" actId="26606"/>
          <ac:spMkLst>
            <pc:docMk/>
            <pc:sldMk cId="2101804069" sldId="281"/>
            <ac:spMk id="2" creationId="{DEF08AC7-DC38-418D-B057-F7E76F65C8F4}"/>
          </ac:spMkLst>
        </pc:spChg>
        <pc:spChg chg="mod">
          <ac:chgData name="Venkat Sumanth" userId="55f8f0b8efae7eee" providerId="LiveId" clId="{68E9F3F6-0998-42AB-B92A-02CB53C8EAD9}" dt="2024-02-12T19:09:20.383" v="9793" actId="113"/>
          <ac:spMkLst>
            <pc:docMk/>
            <pc:sldMk cId="2101804069" sldId="281"/>
            <ac:spMk id="3" creationId="{5E0E9E08-B740-3F79-4997-22FE1A7632E6}"/>
          </ac:spMkLst>
        </pc:spChg>
        <pc:spChg chg="add del">
          <ac:chgData name="Venkat Sumanth" userId="55f8f0b8efae7eee" providerId="LiveId" clId="{68E9F3F6-0998-42AB-B92A-02CB53C8EAD9}" dt="2024-02-12T17:24:06.866" v="7773" actId="26606"/>
          <ac:spMkLst>
            <pc:docMk/>
            <pc:sldMk cId="2101804069" sldId="281"/>
            <ac:spMk id="14" creationId="{4E0E259E-71AE-44D9-AD31-E9B4D9ACD034}"/>
          </ac:spMkLst>
        </pc:spChg>
        <pc:grpChg chg="add del">
          <ac:chgData name="Venkat Sumanth" userId="55f8f0b8efae7eee" providerId="LiveId" clId="{68E9F3F6-0998-42AB-B92A-02CB53C8EAD9}" dt="2024-02-12T17:24:06.866" v="7773" actId="26606"/>
          <ac:grpSpMkLst>
            <pc:docMk/>
            <pc:sldMk cId="2101804069" sldId="281"/>
            <ac:grpSpMk id="10" creationId="{54459F6B-B415-4725-AA8E-CFEAE2B1F8A3}"/>
          </ac:grpSpMkLst>
        </pc:grpChg>
        <pc:picChg chg="add mod">
          <ac:chgData name="Venkat Sumanth" userId="55f8f0b8efae7eee" providerId="LiveId" clId="{68E9F3F6-0998-42AB-B92A-02CB53C8EAD9}" dt="2024-02-12T17:24:17.503" v="7776" actId="1076"/>
          <ac:picMkLst>
            <pc:docMk/>
            <pc:sldMk cId="2101804069" sldId="281"/>
            <ac:picMk id="5" creationId="{F601085E-281C-D7EC-CF95-32AFD1E1558C}"/>
          </ac:picMkLst>
        </pc:picChg>
      </pc:sldChg>
      <pc:sldChg chg="addSp modSp new mod setBg">
        <pc:chgData name="Venkat Sumanth" userId="55f8f0b8efae7eee" providerId="LiveId" clId="{68E9F3F6-0998-42AB-B92A-02CB53C8EAD9}" dt="2024-02-12T19:08:57.799" v="9792" actId="113"/>
        <pc:sldMkLst>
          <pc:docMk/>
          <pc:sldMk cId="3695561628" sldId="282"/>
        </pc:sldMkLst>
        <pc:spChg chg="mod">
          <ac:chgData name="Venkat Sumanth" userId="55f8f0b8efae7eee" providerId="LiveId" clId="{68E9F3F6-0998-42AB-B92A-02CB53C8EAD9}" dt="2024-02-12T17:33:50.537" v="8075" actId="26606"/>
          <ac:spMkLst>
            <pc:docMk/>
            <pc:sldMk cId="3695561628" sldId="282"/>
            <ac:spMk id="2" creationId="{AA6A47EC-86A2-1DF8-2363-16D3700255BD}"/>
          </ac:spMkLst>
        </pc:spChg>
        <pc:spChg chg="mod">
          <ac:chgData name="Venkat Sumanth" userId="55f8f0b8efae7eee" providerId="LiveId" clId="{68E9F3F6-0998-42AB-B92A-02CB53C8EAD9}" dt="2024-02-12T19:08:57.799" v="9792" actId="113"/>
          <ac:spMkLst>
            <pc:docMk/>
            <pc:sldMk cId="3695561628" sldId="282"/>
            <ac:spMk id="3" creationId="{BEF9BA78-FF09-FF05-1DDE-DB8F35E5086F}"/>
          </ac:spMkLst>
        </pc:spChg>
        <pc:picChg chg="add mod">
          <ac:chgData name="Venkat Sumanth" userId="55f8f0b8efae7eee" providerId="LiveId" clId="{68E9F3F6-0998-42AB-B92A-02CB53C8EAD9}" dt="2024-02-12T17:34:40.558" v="8089" actId="26606"/>
          <ac:picMkLst>
            <pc:docMk/>
            <pc:sldMk cId="3695561628" sldId="282"/>
            <ac:picMk id="5" creationId="{50479F9C-A696-D7FD-9D75-CC8AC2978634}"/>
          </ac:picMkLst>
        </pc:picChg>
      </pc:sldChg>
      <pc:sldChg chg="addSp delSp modSp new mod">
        <pc:chgData name="Venkat Sumanth" userId="55f8f0b8efae7eee" providerId="LiveId" clId="{68E9F3F6-0998-42AB-B92A-02CB53C8EAD9}" dt="2024-02-12T19:08:50.267" v="9791" actId="113"/>
        <pc:sldMkLst>
          <pc:docMk/>
          <pc:sldMk cId="2993386535" sldId="283"/>
        </pc:sldMkLst>
        <pc:spChg chg="mod">
          <ac:chgData name="Venkat Sumanth" userId="55f8f0b8efae7eee" providerId="LiveId" clId="{68E9F3F6-0998-42AB-B92A-02CB53C8EAD9}" dt="2024-02-12T17:35:41.210" v="8098" actId="14100"/>
          <ac:spMkLst>
            <pc:docMk/>
            <pc:sldMk cId="2993386535" sldId="283"/>
            <ac:spMk id="2" creationId="{15EA0BAF-B251-A055-2654-DA9CFD7B2C4D}"/>
          </ac:spMkLst>
        </pc:spChg>
        <pc:spChg chg="mod">
          <ac:chgData name="Venkat Sumanth" userId="55f8f0b8efae7eee" providerId="LiveId" clId="{68E9F3F6-0998-42AB-B92A-02CB53C8EAD9}" dt="2024-02-12T19:08:50.267" v="9791" actId="113"/>
          <ac:spMkLst>
            <pc:docMk/>
            <pc:sldMk cId="2993386535" sldId="283"/>
            <ac:spMk id="3" creationId="{44059689-FEA7-9619-5383-20335A5AA9A5}"/>
          </ac:spMkLst>
        </pc:spChg>
        <pc:spChg chg="add del">
          <ac:chgData name="Venkat Sumanth" userId="55f8f0b8efae7eee" providerId="LiveId" clId="{68E9F3F6-0998-42AB-B92A-02CB53C8EAD9}" dt="2024-02-12T18:02:30.576" v="8360" actId="11529"/>
          <ac:spMkLst>
            <pc:docMk/>
            <pc:sldMk cId="2993386535" sldId="283"/>
            <ac:spMk id="8" creationId="{09BE0329-220D-3E44-6745-8A432F41A6BC}"/>
          </ac:spMkLst>
        </pc:spChg>
        <pc:spChg chg="add mod">
          <ac:chgData name="Venkat Sumanth" userId="55f8f0b8efae7eee" providerId="LiveId" clId="{68E9F3F6-0998-42AB-B92A-02CB53C8EAD9}" dt="2024-02-12T18:20:27.183" v="9011" actId="1076"/>
          <ac:spMkLst>
            <pc:docMk/>
            <pc:sldMk cId="2993386535" sldId="283"/>
            <ac:spMk id="9" creationId="{2CF85E46-BAD8-16F3-7494-93B9414CDA61}"/>
          </ac:spMkLst>
        </pc:spChg>
        <pc:picChg chg="add del mod">
          <ac:chgData name="Venkat Sumanth" userId="55f8f0b8efae7eee" providerId="LiveId" clId="{68E9F3F6-0998-42AB-B92A-02CB53C8EAD9}" dt="2024-02-12T17:59:47.794" v="8297" actId="478"/>
          <ac:picMkLst>
            <pc:docMk/>
            <pc:sldMk cId="2993386535" sldId="283"/>
            <ac:picMk id="5" creationId="{C0518D2C-BC71-9CE1-7574-4F8BFBA6CE88}"/>
          </ac:picMkLst>
        </pc:picChg>
        <pc:picChg chg="add mod">
          <ac:chgData name="Venkat Sumanth" userId="55f8f0b8efae7eee" providerId="LiveId" clId="{68E9F3F6-0998-42AB-B92A-02CB53C8EAD9}" dt="2024-02-12T18:20:19.251" v="9009" actId="14100"/>
          <ac:picMkLst>
            <pc:docMk/>
            <pc:sldMk cId="2993386535" sldId="283"/>
            <ac:picMk id="7" creationId="{817A794F-7B96-A7EB-BCF5-0EEAF11B0ED3}"/>
          </ac:picMkLst>
        </pc:picChg>
        <pc:picChg chg="add mod">
          <ac:chgData name="Venkat Sumanth" userId="55f8f0b8efae7eee" providerId="LiveId" clId="{68E9F3F6-0998-42AB-B92A-02CB53C8EAD9}" dt="2024-02-12T18:20:24.399" v="9010" actId="1076"/>
          <ac:picMkLst>
            <pc:docMk/>
            <pc:sldMk cId="2993386535" sldId="283"/>
            <ac:picMk id="11" creationId="{557C8C48-6238-DF7D-62ED-05C6F2FAF02B}"/>
          </ac:picMkLst>
        </pc:picChg>
      </pc:sldChg>
      <pc:sldChg chg="addSp delSp modSp new mod setBg">
        <pc:chgData name="Venkat Sumanth" userId="55f8f0b8efae7eee" providerId="LiveId" clId="{68E9F3F6-0998-42AB-B92A-02CB53C8EAD9}" dt="2024-02-12T19:08:41.759" v="9790" actId="113"/>
        <pc:sldMkLst>
          <pc:docMk/>
          <pc:sldMk cId="555941487" sldId="284"/>
        </pc:sldMkLst>
        <pc:spChg chg="mod">
          <ac:chgData name="Venkat Sumanth" userId="55f8f0b8efae7eee" providerId="LiveId" clId="{68E9F3F6-0998-42AB-B92A-02CB53C8EAD9}" dt="2024-02-12T18:16:19.196" v="8953" actId="26606"/>
          <ac:spMkLst>
            <pc:docMk/>
            <pc:sldMk cId="555941487" sldId="284"/>
            <ac:spMk id="2" creationId="{21BD9934-ED57-2772-744C-349D3C975829}"/>
          </ac:spMkLst>
        </pc:spChg>
        <pc:spChg chg="mod">
          <ac:chgData name="Venkat Sumanth" userId="55f8f0b8efae7eee" providerId="LiveId" clId="{68E9F3F6-0998-42AB-B92A-02CB53C8EAD9}" dt="2024-02-12T19:08:41.759" v="9790" actId="113"/>
          <ac:spMkLst>
            <pc:docMk/>
            <pc:sldMk cId="555941487" sldId="284"/>
            <ac:spMk id="3" creationId="{765BE34C-6AA7-A5F9-5715-F90CE82662F5}"/>
          </ac:spMkLst>
        </pc:spChg>
        <pc:picChg chg="add del mod">
          <ac:chgData name="Venkat Sumanth" userId="55f8f0b8efae7eee" providerId="LiveId" clId="{68E9F3F6-0998-42AB-B92A-02CB53C8EAD9}" dt="2024-02-12T18:18:19.266" v="8966" actId="478"/>
          <ac:picMkLst>
            <pc:docMk/>
            <pc:sldMk cId="555941487" sldId="284"/>
            <ac:picMk id="5" creationId="{BE847FB5-27B7-9A3F-ACF9-5576B5EA3B23}"/>
          </ac:picMkLst>
        </pc:picChg>
        <pc:picChg chg="add del">
          <ac:chgData name="Venkat Sumanth" userId="55f8f0b8efae7eee" providerId="LiveId" clId="{68E9F3F6-0998-42AB-B92A-02CB53C8EAD9}" dt="2024-02-12T18:18:21.146" v="8967" actId="478"/>
          <ac:picMkLst>
            <pc:docMk/>
            <pc:sldMk cId="555941487" sldId="284"/>
            <ac:picMk id="7" creationId="{DB79386C-2D60-BEA8-C809-74BA8B4D7807}"/>
          </ac:picMkLst>
        </pc:picChg>
        <pc:picChg chg="add mod">
          <ac:chgData name="Venkat Sumanth" userId="55f8f0b8efae7eee" providerId="LiveId" clId="{68E9F3F6-0998-42AB-B92A-02CB53C8EAD9}" dt="2024-02-12T18:19:23.005" v="9003" actId="1076"/>
          <ac:picMkLst>
            <pc:docMk/>
            <pc:sldMk cId="555941487" sldId="284"/>
            <ac:picMk id="9" creationId="{9A014112-304B-0100-BC60-08CEA373AF24}"/>
          </ac:picMkLst>
        </pc:picChg>
      </pc:sldChg>
      <pc:sldChg chg="addSp modSp new mod setBg">
        <pc:chgData name="Venkat Sumanth" userId="55f8f0b8efae7eee" providerId="LiveId" clId="{68E9F3F6-0998-42AB-B92A-02CB53C8EAD9}" dt="2024-02-12T19:08:34.434" v="9789" actId="113"/>
        <pc:sldMkLst>
          <pc:docMk/>
          <pc:sldMk cId="4055374285" sldId="285"/>
        </pc:sldMkLst>
        <pc:spChg chg="mod">
          <ac:chgData name="Venkat Sumanth" userId="55f8f0b8efae7eee" providerId="LiveId" clId="{68E9F3F6-0998-42AB-B92A-02CB53C8EAD9}" dt="2024-02-12T18:27:37.650" v="9288" actId="26606"/>
          <ac:spMkLst>
            <pc:docMk/>
            <pc:sldMk cId="4055374285" sldId="285"/>
            <ac:spMk id="2" creationId="{AF177264-7039-1FBE-A220-CDAC2D6D4A40}"/>
          </ac:spMkLst>
        </pc:spChg>
        <pc:spChg chg="mod">
          <ac:chgData name="Venkat Sumanth" userId="55f8f0b8efae7eee" providerId="LiveId" clId="{68E9F3F6-0998-42AB-B92A-02CB53C8EAD9}" dt="2024-02-12T19:08:34.434" v="9789" actId="113"/>
          <ac:spMkLst>
            <pc:docMk/>
            <pc:sldMk cId="4055374285" sldId="285"/>
            <ac:spMk id="3" creationId="{51FE0809-F7E7-0E74-AC22-4A9EB7D9833C}"/>
          </ac:spMkLst>
        </pc:spChg>
        <pc:picChg chg="add mod">
          <ac:chgData name="Venkat Sumanth" userId="55f8f0b8efae7eee" providerId="LiveId" clId="{68E9F3F6-0998-42AB-B92A-02CB53C8EAD9}" dt="2024-02-12T18:28:06.097" v="9292" actId="1076"/>
          <ac:picMkLst>
            <pc:docMk/>
            <pc:sldMk cId="4055374285" sldId="285"/>
            <ac:picMk id="5" creationId="{E9555382-863A-7989-EB23-CEBE6641254D}"/>
          </ac:picMkLst>
        </pc:picChg>
      </pc:sldChg>
      <pc:sldChg chg="addSp modSp new mod setBg">
        <pc:chgData name="Venkat Sumanth" userId="55f8f0b8efae7eee" providerId="LiveId" clId="{68E9F3F6-0998-42AB-B92A-02CB53C8EAD9}" dt="2024-02-12T19:08:28.778" v="9788" actId="113"/>
        <pc:sldMkLst>
          <pc:docMk/>
          <pc:sldMk cId="3088582710" sldId="286"/>
        </pc:sldMkLst>
        <pc:spChg chg="mod">
          <ac:chgData name="Venkat Sumanth" userId="55f8f0b8efae7eee" providerId="LiveId" clId="{68E9F3F6-0998-42AB-B92A-02CB53C8EAD9}" dt="2024-02-12T18:52:59.694" v="9566" actId="26606"/>
          <ac:spMkLst>
            <pc:docMk/>
            <pc:sldMk cId="3088582710" sldId="286"/>
            <ac:spMk id="2" creationId="{7DAA0AA8-E23B-6112-2CFB-9A42778478C4}"/>
          </ac:spMkLst>
        </pc:spChg>
        <pc:spChg chg="mod">
          <ac:chgData name="Venkat Sumanth" userId="55f8f0b8efae7eee" providerId="LiveId" clId="{68E9F3F6-0998-42AB-B92A-02CB53C8EAD9}" dt="2024-02-12T19:08:28.778" v="9788" actId="113"/>
          <ac:spMkLst>
            <pc:docMk/>
            <pc:sldMk cId="3088582710" sldId="286"/>
            <ac:spMk id="3" creationId="{39FC3FE7-D653-9BBD-748A-F74B2FB9B01B}"/>
          </ac:spMkLst>
        </pc:spChg>
        <pc:picChg chg="add mod">
          <ac:chgData name="Venkat Sumanth" userId="55f8f0b8efae7eee" providerId="LiveId" clId="{68E9F3F6-0998-42AB-B92A-02CB53C8EAD9}" dt="2024-02-12T18:53:05.680" v="9567" actId="1076"/>
          <ac:picMkLst>
            <pc:docMk/>
            <pc:sldMk cId="3088582710" sldId="286"/>
            <ac:picMk id="5" creationId="{5A9971B8-D86A-57AB-D15A-318344A08091}"/>
          </ac:picMkLst>
        </pc:picChg>
      </pc:sldChg>
      <pc:sldChg chg="addSp delSp modSp new mod setBg">
        <pc:chgData name="Venkat Sumanth" userId="55f8f0b8efae7eee" providerId="LiveId" clId="{68E9F3F6-0998-42AB-B92A-02CB53C8EAD9}" dt="2024-02-12T19:11:59.720" v="9819" actId="113"/>
        <pc:sldMkLst>
          <pc:docMk/>
          <pc:sldMk cId="634052489" sldId="287"/>
        </pc:sldMkLst>
        <pc:spChg chg="mod">
          <ac:chgData name="Venkat Sumanth" userId="55f8f0b8efae7eee" providerId="LiveId" clId="{68E9F3F6-0998-42AB-B92A-02CB53C8EAD9}" dt="2024-02-12T19:11:59.720" v="9819" actId="113"/>
          <ac:spMkLst>
            <pc:docMk/>
            <pc:sldMk cId="634052489" sldId="287"/>
            <ac:spMk id="2" creationId="{4B6E8C2C-0B76-4F88-7D9C-8AD43E532E97}"/>
          </ac:spMkLst>
        </pc:spChg>
        <pc:spChg chg="add del mod">
          <ac:chgData name="Venkat Sumanth" userId="55f8f0b8efae7eee" providerId="LiveId" clId="{68E9F3F6-0998-42AB-B92A-02CB53C8EAD9}" dt="2024-02-12T19:07:21.773" v="9777" actId="26606"/>
          <ac:spMkLst>
            <pc:docMk/>
            <pc:sldMk cId="634052489" sldId="287"/>
            <ac:spMk id="3" creationId="{7EA6DA2D-6869-6DFD-B49E-B7E08FD4A883}"/>
          </ac:spMkLst>
        </pc:spChg>
        <pc:spChg chg="add">
          <ac:chgData name="Venkat Sumanth" userId="55f8f0b8efae7eee" providerId="LiveId" clId="{68E9F3F6-0998-42AB-B92A-02CB53C8EAD9}" dt="2024-02-12T19:07:21.773" v="9777" actId="26606"/>
          <ac:spMkLst>
            <pc:docMk/>
            <pc:sldMk cId="634052489" sldId="287"/>
            <ac:spMk id="9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19:07:09.784" v="9774" actId="26606"/>
          <ac:spMkLst>
            <pc:docMk/>
            <pc:sldMk cId="634052489" sldId="287"/>
            <ac:spMk id="10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19:07:21.773" v="9777" actId="26606"/>
          <ac:spMkLst>
            <pc:docMk/>
            <pc:sldMk cId="634052489" sldId="287"/>
            <ac:spMk id="11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19:07:09.784" v="9774" actId="26606"/>
          <ac:spMkLst>
            <pc:docMk/>
            <pc:sldMk cId="634052489" sldId="287"/>
            <ac:spMk id="12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19:07:21.773" v="9777" actId="26606"/>
          <ac:spMkLst>
            <pc:docMk/>
            <pc:sldMk cId="634052489" sldId="287"/>
            <ac:spMk id="15" creationId="{80D9730C-8D66-457D-B5EC-49C01D6BA25B}"/>
          </ac:spMkLst>
        </pc:spChg>
        <pc:spChg chg="add del">
          <ac:chgData name="Venkat Sumanth" userId="55f8f0b8efae7eee" providerId="LiveId" clId="{68E9F3F6-0998-42AB-B92A-02CB53C8EAD9}" dt="2024-02-12T19:07:09.784" v="9774" actId="26606"/>
          <ac:spMkLst>
            <pc:docMk/>
            <pc:sldMk cId="634052489" sldId="287"/>
            <ac:spMk id="16" creationId="{80D9730C-8D66-457D-B5EC-49C01D6BA25B}"/>
          </ac:spMkLst>
        </pc:spChg>
        <pc:spChg chg="add mod">
          <ac:chgData name="Venkat Sumanth" userId="55f8f0b8efae7eee" providerId="LiveId" clId="{68E9F3F6-0998-42AB-B92A-02CB53C8EAD9}" dt="2024-02-12T19:08:16.609" v="9787" actId="113"/>
          <ac:spMkLst>
            <pc:docMk/>
            <pc:sldMk cId="634052489" sldId="287"/>
            <ac:spMk id="21" creationId="{7EA6DA2D-6869-6DFD-B49E-B7E08FD4A883}"/>
          </ac:spMkLst>
        </pc:spChg>
        <pc:graphicFrameChg chg="add del">
          <ac:chgData name="Venkat Sumanth" userId="55f8f0b8efae7eee" providerId="LiveId" clId="{68E9F3F6-0998-42AB-B92A-02CB53C8EAD9}" dt="2024-02-12T19:07:21.755" v="9776" actId="26606"/>
          <ac:graphicFrameMkLst>
            <pc:docMk/>
            <pc:sldMk cId="634052489" sldId="287"/>
            <ac:graphicFrameMk id="7" creationId="{48571734-AF26-0A89-460A-CB1C0F0E0EDF}"/>
          </ac:graphicFrameMkLst>
        </pc:graphicFrameChg>
        <pc:picChg chg="add mod">
          <ac:chgData name="Venkat Sumanth" userId="55f8f0b8efae7eee" providerId="LiveId" clId="{68E9F3F6-0998-42AB-B92A-02CB53C8EAD9}" dt="2024-02-12T19:08:04.399" v="9785" actId="1076"/>
          <ac:picMkLst>
            <pc:docMk/>
            <pc:sldMk cId="634052489" sldId="287"/>
            <ac:picMk id="5" creationId="{69ED59B3-AA46-D2FD-EE38-76F00842CF75}"/>
          </ac:picMkLst>
        </pc:picChg>
        <pc:picChg chg="add">
          <ac:chgData name="Venkat Sumanth" userId="55f8f0b8efae7eee" providerId="LiveId" clId="{68E9F3F6-0998-42AB-B92A-02CB53C8EAD9}" dt="2024-02-12T19:07:21.773" v="9777" actId="26606"/>
          <ac:picMkLst>
            <pc:docMk/>
            <pc:sldMk cId="634052489" sldId="287"/>
            <ac:picMk id="19" creationId="{84E72657-3267-436B-9AFF-3A1A0420568A}"/>
          </ac:picMkLst>
        </pc:picChg>
        <pc:picChg chg="add del">
          <ac:chgData name="Venkat Sumanth" userId="55f8f0b8efae7eee" providerId="LiveId" clId="{68E9F3F6-0998-42AB-B92A-02CB53C8EAD9}" dt="2024-02-12T19:07:09.784" v="9774" actId="26606"/>
          <ac:picMkLst>
            <pc:docMk/>
            <pc:sldMk cId="634052489" sldId="287"/>
            <ac:picMk id="20" creationId="{84E72657-3267-436B-9AFF-3A1A0420568A}"/>
          </ac:picMkLst>
        </pc:picChg>
        <pc:cxnChg chg="add">
          <ac:chgData name="Venkat Sumanth" userId="55f8f0b8efae7eee" providerId="LiveId" clId="{68E9F3F6-0998-42AB-B92A-02CB53C8EAD9}" dt="2024-02-12T19:07:21.773" v="9777" actId="26606"/>
          <ac:cxnSpMkLst>
            <pc:docMk/>
            <pc:sldMk cId="634052489" sldId="287"/>
            <ac:cxnSpMk id="13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19:07:09.784" v="9774" actId="26606"/>
          <ac:cxnSpMkLst>
            <pc:docMk/>
            <pc:sldMk cId="634052489" sldId="287"/>
            <ac:cxnSpMk id="14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19:07:21.773" v="9777" actId="26606"/>
          <ac:cxnSpMkLst>
            <pc:docMk/>
            <pc:sldMk cId="634052489" sldId="287"/>
            <ac:cxnSpMk id="17" creationId="{3ACC0A5F-0F61-43B1-8039-E0FC8449527C}"/>
          </ac:cxnSpMkLst>
        </pc:cxnChg>
        <pc:cxnChg chg="add del">
          <ac:chgData name="Venkat Sumanth" userId="55f8f0b8efae7eee" providerId="LiveId" clId="{68E9F3F6-0998-42AB-B92A-02CB53C8EAD9}" dt="2024-02-12T19:07:09.784" v="9774" actId="26606"/>
          <ac:cxnSpMkLst>
            <pc:docMk/>
            <pc:sldMk cId="634052489" sldId="287"/>
            <ac:cxnSpMk id="18" creationId="{3ACC0A5F-0F61-43B1-8039-E0FC8449527C}"/>
          </ac:cxnSpMkLst>
        </pc:cxnChg>
      </pc:sldChg>
      <pc:sldChg chg="addSp delSp modSp new mod setBg">
        <pc:chgData name="Venkat Sumanth" userId="55f8f0b8efae7eee" providerId="LiveId" clId="{68E9F3F6-0998-42AB-B92A-02CB53C8EAD9}" dt="2024-02-12T19:36:32.409" v="10495" actId="113"/>
        <pc:sldMkLst>
          <pc:docMk/>
          <pc:sldMk cId="1872084212" sldId="288"/>
        </pc:sldMkLst>
        <pc:spChg chg="mod">
          <ac:chgData name="Venkat Sumanth" userId="55f8f0b8efae7eee" providerId="LiveId" clId="{68E9F3F6-0998-42AB-B92A-02CB53C8EAD9}" dt="2024-02-12T19:21:06.453" v="10056" actId="113"/>
          <ac:spMkLst>
            <pc:docMk/>
            <pc:sldMk cId="1872084212" sldId="288"/>
            <ac:spMk id="2" creationId="{B7CEA535-1CA2-2799-8DD0-7F04D6DF2E3A}"/>
          </ac:spMkLst>
        </pc:spChg>
        <pc:spChg chg="mod">
          <ac:chgData name="Venkat Sumanth" userId="55f8f0b8efae7eee" providerId="LiveId" clId="{68E9F3F6-0998-42AB-B92A-02CB53C8EAD9}" dt="2024-02-12T19:36:32.409" v="10495" actId="113"/>
          <ac:spMkLst>
            <pc:docMk/>
            <pc:sldMk cId="1872084212" sldId="288"/>
            <ac:spMk id="3" creationId="{E310B4A1-FEAD-E5E0-BA18-6AD443F94087}"/>
          </ac:spMkLst>
        </pc:spChg>
        <pc:spChg chg="add del">
          <ac:chgData name="Venkat Sumanth" userId="55f8f0b8efae7eee" providerId="LiveId" clId="{68E9F3F6-0998-42AB-B92A-02CB53C8EAD9}" dt="2024-02-12T19:20:34.186" v="10046" actId="26606"/>
          <ac:spMkLst>
            <pc:docMk/>
            <pc:sldMk cId="1872084212" sldId="288"/>
            <ac:spMk id="10" creationId="{3428F0B5-B9FD-4601-A0A8-6BF5ABF3488D}"/>
          </ac:spMkLst>
        </pc:spChg>
        <pc:spChg chg="add del">
          <ac:chgData name="Venkat Sumanth" userId="55f8f0b8efae7eee" providerId="LiveId" clId="{68E9F3F6-0998-42AB-B92A-02CB53C8EAD9}" dt="2024-02-12T19:20:34.186" v="10046" actId="26606"/>
          <ac:spMkLst>
            <pc:docMk/>
            <pc:sldMk cId="1872084212" sldId="288"/>
            <ac:spMk id="12" creationId="{CC26E585-FCC4-443D-9489-0E9471606F7C}"/>
          </ac:spMkLst>
        </pc:spChg>
        <pc:spChg chg="add del">
          <ac:chgData name="Venkat Sumanth" userId="55f8f0b8efae7eee" providerId="LiveId" clId="{68E9F3F6-0998-42AB-B92A-02CB53C8EAD9}" dt="2024-02-12T19:20:34.186" v="10046" actId="26606"/>
          <ac:spMkLst>
            <pc:docMk/>
            <pc:sldMk cId="1872084212" sldId="288"/>
            <ac:spMk id="16" creationId="{80D9730C-8D66-457D-B5EC-49C01D6BA25B}"/>
          </ac:spMkLst>
        </pc:spChg>
        <pc:picChg chg="add mod">
          <ac:chgData name="Venkat Sumanth" userId="55f8f0b8efae7eee" providerId="LiveId" clId="{68E9F3F6-0998-42AB-B92A-02CB53C8EAD9}" dt="2024-02-12T19:20:57.915" v="10054" actId="1076"/>
          <ac:picMkLst>
            <pc:docMk/>
            <pc:sldMk cId="1872084212" sldId="288"/>
            <ac:picMk id="5" creationId="{D3552277-8248-F104-A7C0-C4498FFD0A03}"/>
          </ac:picMkLst>
        </pc:picChg>
        <pc:picChg chg="add del">
          <ac:chgData name="Venkat Sumanth" userId="55f8f0b8efae7eee" providerId="LiveId" clId="{68E9F3F6-0998-42AB-B92A-02CB53C8EAD9}" dt="2024-02-12T19:20:34.186" v="10046" actId="26606"/>
          <ac:picMkLst>
            <pc:docMk/>
            <pc:sldMk cId="1872084212" sldId="288"/>
            <ac:picMk id="20" creationId="{84E72657-3267-436B-9AFF-3A1A0420568A}"/>
          </ac:picMkLst>
        </pc:picChg>
        <pc:cxnChg chg="add del">
          <ac:chgData name="Venkat Sumanth" userId="55f8f0b8efae7eee" providerId="LiveId" clId="{68E9F3F6-0998-42AB-B92A-02CB53C8EAD9}" dt="2024-02-12T19:20:34.186" v="10046" actId="26606"/>
          <ac:cxnSpMkLst>
            <pc:docMk/>
            <pc:sldMk cId="1872084212" sldId="288"/>
            <ac:cxnSpMk id="14" creationId="{64838ADD-CEC0-4F6C-8A38-20120D0D51A0}"/>
          </ac:cxnSpMkLst>
        </pc:cxnChg>
        <pc:cxnChg chg="add del">
          <ac:chgData name="Venkat Sumanth" userId="55f8f0b8efae7eee" providerId="LiveId" clId="{68E9F3F6-0998-42AB-B92A-02CB53C8EAD9}" dt="2024-02-12T19:20:34.186" v="10046" actId="26606"/>
          <ac:cxnSpMkLst>
            <pc:docMk/>
            <pc:sldMk cId="1872084212" sldId="288"/>
            <ac:cxnSpMk id="18" creationId="{3ACC0A5F-0F61-43B1-8039-E0FC8449527C}"/>
          </ac:cxnSpMkLst>
        </pc:cxnChg>
      </pc:sldChg>
      <pc:sldChg chg="addSp modSp new mod setBg">
        <pc:chgData name="Venkat Sumanth" userId="55f8f0b8efae7eee" providerId="LiveId" clId="{68E9F3F6-0998-42AB-B92A-02CB53C8EAD9}" dt="2024-02-12T19:36:28.883" v="10494" actId="113"/>
        <pc:sldMkLst>
          <pc:docMk/>
          <pc:sldMk cId="3870131864" sldId="289"/>
        </pc:sldMkLst>
        <pc:spChg chg="mod">
          <ac:chgData name="Venkat Sumanth" userId="55f8f0b8efae7eee" providerId="LiveId" clId="{68E9F3F6-0998-42AB-B92A-02CB53C8EAD9}" dt="2024-02-12T19:32:09.895" v="10275" actId="26606"/>
          <ac:spMkLst>
            <pc:docMk/>
            <pc:sldMk cId="3870131864" sldId="289"/>
            <ac:spMk id="2" creationId="{96459A65-13D1-1863-63F7-EE8EF9A0643D}"/>
          </ac:spMkLst>
        </pc:spChg>
        <pc:spChg chg="mod">
          <ac:chgData name="Venkat Sumanth" userId="55f8f0b8efae7eee" providerId="LiveId" clId="{68E9F3F6-0998-42AB-B92A-02CB53C8EAD9}" dt="2024-02-12T19:36:28.883" v="10494" actId="113"/>
          <ac:spMkLst>
            <pc:docMk/>
            <pc:sldMk cId="3870131864" sldId="289"/>
            <ac:spMk id="3" creationId="{0BF213A6-CBD7-A398-DBB1-6051CE4A260F}"/>
          </ac:spMkLst>
        </pc:spChg>
        <pc:spChg chg="add">
          <ac:chgData name="Venkat Sumanth" userId="55f8f0b8efae7eee" providerId="LiveId" clId="{68E9F3F6-0998-42AB-B92A-02CB53C8EAD9}" dt="2024-02-12T19:32:09.895" v="10275" actId="26606"/>
          <ac:spMkLst>
            <pc:docMk/>
            <pc:sldMk cId="3870131864" sldId="289"/>
            <ac:spMk id="10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19:32:09.895" v="10275" actId="26606"/>
          <ac:spMkLst>
            <pc:docMk/>
            <pc:sldMk cId="3870131864" sldId="289"/>
            <ac:spMk id="12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19:32:09.895" v="10275" actId="26606"/>
          <ac:spMkLst>
            <pc:docMk/>
            <pc:sldMk cId="3870131864" sldId="289"/>
            <ac:spMk id="16" creationId="{80D9730C-8D66-457D-B5EC-49C01D6BA25B}"/>
          </ac:spMkLst>
        </pc:spChg>
        <pc:picChg chg="add mod">
          <ac:chgData name="Venkat Sumanth" userId="55f8f0b8efae7eee" providerId="LiveId" clId="{68E9F3F6-0998-42AB-B92A-02CB53C8EAD9}" dt="2024-02-12T19:32:33.482" v="10280" actId="1076"/>
          <ac:picMkLst>
            <pc:docMk/>
            <pc:sldMk cId="3870131864" sldId="289"/>
            <ac:picMk id="5" creationId="{354FCED5-0499-26CE-AB31-898308D85BE6}"/>
          </ac:picMkLst>
        </pc:picChg>
        <pc:picChg chg="add">
          <ac:chgData name="Venkat Sumanth" userId="55f8f0b8efae7eee" providerId="LiveId" clId="{68E9F3F6-0998-42AB-B92A-02CB53C8EAD9}" dt="2024-02-12T19:32:09.895" v="10275" actId="26606"/>
          <ac:picMkLst>
            <pc:docMk/>
            <pc:sldMk cId="3870131864" sldId="289"/>
            <ac:picMk id="20" creationId="{84E72657-3267-436B-9AFF-3A1A0420568A}"/>
          </ac:picMkLst>
        </pc:picChg>
        <pc:cxnChg chg="add">
          <ac:chgData name="Venkat Sumanth" userId="55f8f0b8efae7eee" providerId="LiveId" clId="{68E9F3F6-0998-42AB-B92A-02CB53C8EAD9}" dt="2024-02-12T19:32:09.895" v="10275" actId="26606"/>
          <ac:cxnSpMkLst>
            <pc:docMk/>
            <pc:sldMk cId="3870131864" sldId="289"/>
            <ac:cxnSpMk id="14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19:32:09.895" v="10275" actId="26606"/>
          <ac:cxnSpMkLst>
            <pc:docMk/>
            <pc:sldMk cId="3870131864" sldId="289"/>
            <ac:cxnSpMk id="18" creationId="{3ACC0A5F-0F61-43B1-8039-E0FC8449527C}"/>
          </ac:cxnSpMkLst>
        </pc:cxnChg>
      </pc:sldChg>
      <pc:sldChg chg="addSp modSp new mod setBg">
        <pc:chgData name="Venkat Sumanth" userId="55f8f0b8efae7eee" providerId="LiveId" clId="{68E9F3F6-0998-42AB-B92A-02CB53C8EAD9}" dt="2024-02-12T19:47:56.979" v="10521" actId="1076"/>
        <pc:sldMkLst>
          <pc:docMk/>
          <pc:sldMk cId="317436464" sldId="290"/>
        </pc:sldMkLst>
        <pc:spChg chg="mod">
          <ac:chgData name="Venkat Sumanth" userId="55f8f0b8efae7eee" providerId="LiveId" clId="{68E9F3F6-0998-42AB-B92A-02CB53C8EAD9}" dt="2024-02-12T19:39:22.494" v="10504" actId="26606"/>
          <ac:spMkLst>
            <pc:docMk/>
            <pc:sldMk cId="317436464" sldId="290"/>
            <ac:spMk id="2" creationId="{C1389618-4B9E-7062-10DB-C3EE1DCBE511}"/>
          </ac:spMkLst>
        </pc:spChg>
        <pc:spChg chg="mod">
          <ac:chgData name="Venkat Sumanth" userId="55f8f0b8efae7eee" providerId="LiveId" clId="{68E9F3F6-0998-42AB-B92A-02CB53C8EAD9}" dt="2024-02-12T19:47:56.979" v="10521" actId="1076"/>
          <ac:spMkLst>
            <pc:docMk/>
            <pc:sldMk cId="317436464" sldId="290"/>
            <ac:spMk id="3" creationId="{3A8C0720-F6CD-CAB3-7880-D7E19AABBDBC}"/>
          </ac:spMkLst>
        </pc:spChg>
        <pc:spChg chg="add">
          <ac:chgData name="Venkat Sumanth" userId="55f8f0b8efae7eee" providerId="LiveId" clId="{68E9F3F6-0998-42AB-B92A-02CB53C8EAD9}" dt="2024-02-12T19:39:22.494" v="10504" actId="26606"/>
          <ac:spMkLst>
            <pc:docMk/>
            <pc:sldMk cId="317436464" sldId="290"/>
            <ac:spMk id="10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19:39:22.494" v="10504" actId="26606"/>
          <ac:spMkLst>
            <pc:docMk/>
            <pc:sldMk cId="317436464" sldId="290"/>
            <ac:spMk id="12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19:39:22.494" v="10504" actId="26606"/>
          <ac:spMkLst>
            <pc:docMk/>
            <pc:sldMk cId="317436464" sldId="290"/>
            <ac:spMk id="16" creationId="{80D9730C-8D66-457D-B5EC-49C01D6BA25B}"/>
          </ac:spMkLst>
        </pc:spChg>
        <pc:picChg chg="add mod">
          <ac:chgData name="Venkat Sumanth" userId="55f8f0b8efae7eee" providerId="LiveId" clId="{68E9F3F6-0998-42AB-B92A-02CB53C8EAD9}" dt="2024-02-12T19:39:50.834" v="10509" actId="1076"/>
          <ac:picMkLst>
            <pc:docMk/>
            <pc:sldMk cId="317436464" sldId="290"/>
            <ac:picMk id="5" creationId="{3BB01F11-D3C3-C856-B639-544614F71F8D}"/>
          </ac:picMkLst>
        </pc:picChg>
        <pc:picChg chg="add">
          <ac:chgData name="Venkat Sumanth" userId="55f8f0b8efae7eee" providerId="LiveId" clId="{68E9F3F6-0998-42AB-B92A-02CB53C8EAD9}" dt="2024-02-12T19:39:22.494" v="10504" actId="26606"/>
          <ac:picMkLst>
            <pc:docMk/>
            <pc:sldMk cId="317436464" sldId="290"/>
            <ac:picMk id="20" creationId="{84E72657-3267-436B-9AFF-3A1A0420568A}"/>
          </ac:picMkLst>
        </pc:picChg>
        <pc:cxnChg chg="add">
          <ac:chgData name="Venkat Sumanth" userId="55f8f0b8efae7eee" providerId="LiveId" clId="{68E9F3F6-0998-42AB-B92A-02CB53C8EAD9}" dt="2024-02-12T19:39:22.494" v="10504" actId="26606"/>
          <ac:cxnSpMkLst>
            <pc:docMk/>
            <pc:sldMk cId="317436464" sldId="290"/>
            <ac:cxnSpMk id="14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19:39:22.494" v="10504" actId="26606"/>
          <ac:cxnSpMkLst>
            <pc:docMk/>
            <pc:sldMk cId="317436464" sldId="290"/>
            <ac:cxnSpMk id="18" creationId="{3ACC0A5F-0F61-43B1-8039-E0FC8449527C}"/>
          </ac:cxnSpMkLst>
        </pc:cxnChg>
      </pc:sldChg>
      <pc:sldChg chg="addSp delSp modSp new mod setBg">
        <pc:chgData name="Venkat Sumanth" userId="55f8f0b8efae7eee" providerId="LiveId" clId="{68E9F3F6-0998-42AB-B92A-02CB53C8EAD9}" dt="2024-02-12T19:53:00.872" v="10566" actId="113"/>
        <pc:sldMkLst>
          <pc:docMk/>
          <pc:sldMk cId="1042742613" sldId="291"/>
        </pc:sldMkLst>
        <pc:spChg chg="mod">
          <ac:chgData name="Venkat Sumanth" userId="55f8f0b8efae7eee" providerId="LiveId" clId="{68E9F3F6-0998-42AB-B92A-02CB53C8EAD9}" dt="2024-02-12T19:52:33.436" v="10559" actId="26606"/>
          <ac:spMkLst>
            <pc:docMk/>
            <pc:sldMk cId="1042742613" sldId="291"/>
            <ac:spMk id="2" creationId="{E0DBFCB3-55BC-DCE6-B5D6-DF18AF084255}"/>
          </ac:spMkLst>
        </pc:spChg>
        <pc:spChg chg="add del mod">
          <ac:chgData name="Venkat Sumanth" userId="55f8f0b8efae7eee" providerId="LiveId" clId="{68E9F3F6-0998-42AB-B92A-02CB53C8EAD9}" dt="2024-02-12T19:53:00.872" v="10566" actId="113"/>
          <ac:spMkLst>
            <pc:docMk/>
            <pc:sldMk cId="1042742613" sldId="291"/>
            <ac:spMk id="3" creationId="{7C576E2F-18B4-3483-730B-CA857565A4CD}"/>
          </ac:spMkLst>
        </pc:spChg>
        <pc:spChg chg="add mod">
          <ac:chgData name="Venkat Sumanth" userId="55f8f0b8efae7eee" providerId="LiveId" clId="{68E9F3F6-0998-42AB-B92A-02CB53C8EAD9}" dt="2024-02-12T19:47:50.684" v="10519"/>
          <ac:spMkLst>
            <pc:docMk/>
            <pc:sldMk cId="1042742613" sldId="291"/>
            <ac:spMk id="4" creationId="{0A9C47F9-7199-4433-983D-B70FE976BF85}"/>
          </ac:spMkLst>
        </pc:spChg>
        <pc:spChg chg="add">
          <ac:chgData name="Venkat Sumanth" userId="55f8f0b8efae7eee" providerId="LiveId" clId="{68E9F3F6-0998-42AB-B92A-02CB53C8EAD9}" dt="2024-02-12T19:52:33.436" v="10559" actId="26606"/>
          <ac:spMkLst>
            <pc:docMk/>
            <pc:sldMk cId="1042742613" sldId="291"/>
            <ac:spMk id="11" creationId="{3428F0B5-B9FD-4601-A0A8-6BF5ABF3488D}"/>
          </ac:spMkLst>
        </pc:spChg>
        <pc:spChg chg="add">
          <ac:chgData name="Venkat Sumanth" userId="55f8f0b8efae7eee" providerId="LiveId" clId="{68E9F3F6-0998-42AB-B92A-02CB53C8EAD9}" dt="2024-02-12T19:52:33.436" v="10559" actId="26606"/>
          <ac:spMkLst>
            <pc:docMk/>
            <pc:sldMk cId="1042742613" sldId="291"/>
            <ac:spMk id="13" creationId="{CC26E585-FCC4-443D-9489-0E9471606F7C}"/>
          </ac:spMkLst>
        </pc:spChg>
        <pc:spChg chg="add">
          <ac:chgData name="Venkat Sumanth" userId="55f8f0b8efae7eee" providerId="LiveId" clId="{68E9F3F6-0998-42AB-B92A-02CB53C8EAD9}" dt="2024-02-12T19:52:33.436" v="10559" actId="26606"/>
          <ac:spMkLst>
            <pc:docMk/>
            <pc:sldMk cId="1042742613" sldId="291"/>
            <ac:spMk id="17" creationId="{80D9730C-8D66-457D-B5EC-49C01D6BA25B}"/>
          </ac:spMkLst>
        </pc:spChg>
        <pc:picChg chg="add mod">
          <ac:chgData name="Venkat Sumanth" userId="55f8f0b8efae7eee" providerId="LiveId" clId="{68E9F3F6-0998-42AB-B92A-02CB53C8EAD9}" dt="2024-02-12T19:52:58.648" v="10565" actId="14100"/>
          <ac:picMkLst>
            <pc:docMk/>
            <pc:sldMk cId="1042742613" sldId="291"/>
            <ac:picMk id="6" creationId="{4C6BB62D-B35F-0C05-DFA3-669CEED7B25E}"/>
          </ac:picMkLst>
        </pc:picChg>
        <pc:picChg chg="add">
          <ac:chgData name="Venkat Sumanth" userId="55f8f0b8efae7eee" providerId="LiveId" clId="{68E9F3F6-0998-42AB-B92A-02CB53C8EAD9}" dt="2024-02-12T19:52:33.436" v="10559" actId="26606"/>
          <ac:picMkLst>
            <pc:docMk/>
            <pc:sldMk cId="1042742613" sldId="291"/>
            <ac:picMk id="21" creationId="{84E72657-3267-436B-9AFF-3A1A0420568A}"/>
          </ac:picMkLst>
        </pc:picChg>
        <pc:cxnChg chg="add">
          <ac:chgData name="Venkat Sumanth" userId="55f8f0b8efae7eee" providerId="LiveId" clId="{68E9F3F6-0998-42AB-B92A-02CB53C8EAD9}" dt="2024-02-12T19:52:33.436" v="10559" actId="26606"/>
          <ac:cxnSpMkLst>
            <pc:docMk/>
            <pc:sldMk cId="1042742613" sldId="291"/>
            <ac:cxnSpMk id="15" creationId="{64838ADD-CEC0-4F6C-8A38-20120D0D51A0}"/>
          </ac:cxnSpMkLst>
        </pc:cxnChg>
        <pc:cxnChg chg="add">
          <ac:chgData name="Venkat Sumanth" userId="55f8f0b8efae7eee" providerId="LiveId" clId="{68E9F3F6-0998-42AB-B92A-02CB53C8EAD9}" dt="2024-02-12T19:52:33.436" v="10559" actId="26606"/>
          <ac:cxnSpMkLst>
            <pc:docMk/>
            <pc:sldMk cId="1042742613" sldId="291"/>
            <ac:cxnSpMk id="19" creationId="{3ACC0A5F-0F61-43B1-8039-E0FC8449527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71803-793E-4F9B-B1D6-1C62C87D50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723B2C-D94F-42FF-933A-9145C26A7A38}">
      <dgm:prSet custT="1"/>
      <dgm:spPr/>
      <dgm:t>
        <a:bodyPr/>
        <a:lstStyle/>
        <a:p>
          <a:r>
            <a:rPr lang="en-IN" sz="900" dirty="0"/>
            <a:t>JOIN Clause is used to combine a rows </a:t>
          </a:r>
          <a:r>
            <a:rPr lang="en-IN" sz="1200" dirty="0"/>
            <a:t>from</a:t>
          </a:r>
          <a:r>
            <a:rPr lang="en-IN" sz="900" dirty="0"/>
            <a:t> two or more tables based on related </a:t>
          </a:r>
          <a:r>
            <a:rPr lang="en-IN" sz="1200" dirty="0"/>
            <a:t>column</a:t>
          </a:r>
          <a:r>
            <a:rPr lang="en-IN" sz="900" dirty="0"/>
            <a:t> between them.</a:t>
          </a:r>
          <a:endParaRPr lang="en-US" sz="900" dirty="0"/>
        </a:p>
      </dgm:t>
    </dgm:pt>
    <dgm:pt modelId="{A418DAE5-B3E7-41AA-A472-F1A26F28F4F8}" type="parTrans" cxnId="{2245236B-11D5-4271-9FDA-8A76E4A08636}">
      <dgm:prSet/>
      <dgm:spPr/>
      <dgm:t>
        <a:bodyPr/>
        <a:lstStyle/>
        <a:p>
          <a:endParaRPr lang="en-US"/>
        </a:p>
      </dgm:t>
    </dgm:pt>
    <dgm:pt modelId="{D12C8149-C9A7-4D94-AE65-71838925F5EC}" type="sibTrans" cxnId="{2245236B-11D5-4271-9FDA-8A76E4A08636}">
      <dgm:prSet/>
      <dgm:spPr/>
      <dgm:t>
        <a:bodyPr/>
        <a:lstStyle/>
        <a:p>
          <a:endParaRPr lang="en-US"/>
        </a:p>
      </dgm:t>
    </dgm:pt>
    <dgm:pt modelId="{EB6418AD-0238-494A-8ED9-22B05EDC4380}">
      <dgm:prSet custT="1"/>
      <dgm:spPr/>
      <dgm:t>
        <a:bodyPr/>
        <a:lstStyle/>
        <a:p>
          <a:r>
            <a:rPr lang="en-IN" sz="1200" dirty="0"/>
            <a:t>It allows us to retrieve data from multiple tables in a single query.</a:t>
          </a:r>
          <a:endParaRPr lang="en-US" sz="1200" dirty="0"/>
        </a:p>
      </dgm:t>
    </dgm:pt>
    <dgm:pt modelId="{6F78FF6F-A797-4A0C-A4C2-35E65141947E}" type="parTrans" cxnId="{86203550-BF8B-4BE9-80DA-A73E9B90DA57}">
      <dgm:prSet/>
      <dgm:spPr/>
      <dgm:t>
        <a:bodyPr/>
        <a:lstStyle/>
        <a:p>
          <a:endParaRPr lang="en-US"/>
        </a:p>
      </dgm:t>
    </dgm:pt>
    <dgm:pt modelId="{752837BE-1CD1-409D-9B67-2B6EC9D2D964}" type="sibTrans" cxnId="{86203550-BF8B-4BE9-80DA-A73E9B90DA57}">
      <dgm:prSet/>
      <dgm:spPr/>
      <dgm:t>
        <a:bodyPr/>
        <a:lstStyle/>
        <a:p>
          <a:endParaRPr lang="en-US"/>
        </a:p>
      </dgm:t>
    </dgm:pt>
    <dgm:pt modelId="{62FCD456-DE2D-4F58-A2A6-63F4A1FEE545}">
      <dgm:prSet/>
      <dgm:spPr/>
      <dgm:t>
        <a:bodyPr/>
        <a:lstStyle/>
        <a:p>
          <a:r>
            <a:rPr lang="en-IN" dirty="0"/>
            <a:t>There are several joins in </a:t>
          </a:r>
          <a:r>
            <a:rPr lang="en-IN" dirty="0" err="1"/>
            <a:t>sql</a:t>
          </a:r>
          <a:r>
            <a:rPr lang="en-IN" dirty="0"/>
            <a:t> and each perform different operation </a:t>
          </a:r>
          <a:endParaRPr lang="en-US" dirty="0"/>
        </a:p>
      </dgm:t>
    </dgm:pt>
    <dgm:pt modelId="{8F19385A-2162-451C-BA64-FB182B577415}" type="parTrans" cxnId="{A1AF61C6-A9C3-44B7-8E05-0AB086FC38AA}">
      <dgm:prSet/>
      <dgm:spPr/>
      <dgm:t>
        <a:bodyPr/>
        <a:lstStyle/>
        <a:p>
          <a:endParaRPr lang="en-US"/>
        </a:p>
      </dgm:t>
    </dgm:pt>
    <dgm:pt modelId="{BDE98698-340A-4BBD-AD97-5692A694B9E7}" type="sibTrans" cxnId="{A1AF61C6-A9C3-44B7-8E05-0AB086FC38AA}">
      <dgm:prSet/>
      <dgm:spPr/>
      <dgm:t>
        <a:bodyPr/>
        <a:lstStyle/>
        <a:p>
          <a:endParaRPr lang="en-US"/>
        </a:p>
      </dgm:t>
    </dgm:pt>
    <dgm:pt modelId="{323AF5B7-7614-4066-BEF7-DF5FCEDBA26B}">
      <dgm:prSet/>
      <dgm:spPr/>
      <dgm:t>
        <a:bodyPr/>
        <a:lstStyle/>
        <a:p>
          <a:r>
            <a:rPr lang="en-IN" dirty="0"/>
            <a:t>Joins operation is done that built on tables and the columns in the table</a:t>
          </a:r>
          <a:endParaRPr lang="en-US" dirty="0"/>
        </a:p>
      </dgm:t>
    </dgm:pt>
    <dgm:pt modelId="{45EA686A-F61E-44E1-ADFD-2EF22F508F68}" type="parTrans" cxnId="{2181BDFD-ACC0-4655-BE0A-38462E2142D6}">
      <dgm:prSet/>
      <dgm:spPr/>
      <dgm:t>
        <a:bodyPr/>
        <a:lstStyle/>
        <a:p>
          <a:endParaRPr lang="en-US"/>
        </a:p>
      </dgm:t>
    </dgm:pt>
    <dgm:pt modelId="{007D3ABD-BC62-4BB0-8C43-D3E2A6610F96}" type="sibTrans" cxnId="{2181BDFD-ACC0-4655-BE0A-38462E2142D6}">
      <dgm:prSet/>
      <dgm:spPr/>
      <dgm:t>
        <a:bodyPr/>
        <a:lstStyle/>
        <a:p>
          <a:endParaRPr lang="en-US"/>
        </a:p>
      </dgm:t>
    </dgm:pt>
    <dgm:pt modelId="{08724D53-FFB3-475C-974D-87A4DF233E29}">
      <dgm:prSet/>
      <dgm:spPr/>
      <dgm:t>
        <a:bodyPr/>
        <a:lstStyle/>
        <a:p>
          <a:r>
            <a:rPr lang="en-IN" dirty="0"/>
            <a:t>There are following joins exists in </a:t>
          </a:r>
          <a:r>
            <a:rPr lang="en-IN" dirty="0" err="1"/>
            <a:t>sql</a:t>
          </a:r>
          <a:endParaRPr lang="en-US" dirty="0"/>
        </a:p>
      </dgm:t>
    </dgm:pt>
    <dgm:pt modelId="{A73664AC-7214-4CB0-B84B-59FA0B462B57}" type="parTrans" cxnId="{9AEA2AC1-3A10-4A21-99D6-F0286A9400EB}">
      <dgm:prSet/>
      <dgm:spPr/>
      <dgm:t>
        <a:bodyPr/>
        <a:lstStyle/>
        <a:p>
          <a:endParaRPr lang="en-US"/>
        </a:p>
      </dgm:t>
    </dgm:pt>
    <dgm:pt modelId="{0D460A51-264A-4162-AA67-9848CA5D57BC}" type="sibTrans" cxnId="{9AEA2AC1-3A10-4A21-99D6-F0286A9400EB}">
      <dgm:prSet/>
      <dgm:spPr/>
      <dgm:t>
        <a:bodyPr/>
        <a:lstStyle/>
        <a:p>
          <a:endParaRPr lang="en-US"/>
        </a:p>
      </dgm:t>
    </dgm:pt>
    <dgm:pt modelId="{1FBA6D85-3E84-457D-B6BE-2002347E3BA8}">
      <dgm:prSet/>
      <dgm:spPr/>
      <dgm:t>
        <a:bodyPr/>
        <a:lstStyle/>
        <a:p>
          <a:r>
            <a:rPr lang="en-IN"/>
            <a:t>1.Inner Join / Join</a:t>
          </a:r>
          <a:endParaRPr lang="en-US"/>
        </a:p>
      </dgm:t>
    </dgm:pt>
    <dgm:pt modelId="{C612D29C-95C6-4ED0-9FE6-6125A11BE4C1}" type="parTrans" cxnId="{B7F37801-7701-4426-B3C5-EF1DE59BE0FD}">
      <dgm:prSet/>
      <dgm:spPr/>
      <dgm:t>
        <a:bodyPr/>
        <a:lstStyle/>
        <a:p>
          <a:endParaRPr lang="en-US"/>
        </a:p>
      </dgm:t>
    </dgm:pt>
    <dgm:pt modelId="{EAE55C2D-3B37-4DAB-AFE6-D30F3727440A}" type="sibTrans" cxnId="{B7F37801-7701-4426-B3C5-EF1DE59BE0FD}">
      <dgm:prSet/>
      <dgm:spPr/>
      <dgm:t>
        <a:bodyPr/>
        <a:lstStyle/>
        <a:p>
          <a:endParaRPr lang="en-US"/>
        </a:p>
      </dgm:t>
    </dgm:pt>
    <dgm:pt modelId="{FADA4540-FF64-42F7-A707-E6E6BC085FC7}">
      <dgm:prSet/>
      <dgm:spPr/>
      <dgm:t>
        <a:bodyPr/>
        <a:lstStyle/>
        <a:p>
          <a:r>
            <a:rPr lang="en-IN" dirty="0"/>
            <a:t>2.Left Join</a:t>
          </a:r>
          <a:endParaRPr lang="en-US" dirty="0"/>
        </a:p>
      </dgm:t>
    </dgm:pt>
    <dgm:pt modelId="{2116C2FB-5461-419B-8E26-0F1EA14DCAEE}" type="parTrans" cxnId="{BA934755-D519-4BCE-A2AF-5A6CF7BD684B}">
      <dgm:prSet/>
      <dgm:spPr/>
      <dgm:t>
        <a:bodyPr/>
        <a:lstStyle/>
        <a:p>
          <a:endParaRPr lang="en-US"/>
        </a:p>
      </dgm:t>
    </dgm:pt>
    <dgm:pt modelId="{71DBC647-FDDF-4036-BD93-88DEA44CF4F6}" type="sibTrans" cxnId="{BA934755-D519-4BCE-A2AF-5A6CF7BD684B}">
      <dgm:prSet/>
      <dgm:spPr/>
      <dgm:t>
        <a:bodyPr/>
        <a:lstStyle/>
        <a:p>
          <a:endParaRPr lang="en-US"/>
        </a:p>
      </dgm:t>
    </dgm:pt>
    <dgm:pt modelId="{D1A172CC-C2FC-4A79-B1B7-F06F1A99E343}">
      <dgm:prSet/>
      <dgm:spPr/>
      <dgm:t>
        <a:bodyPr/>
        <a:lstStyle/>
        <a:p>
          <a:r>
            <a:rPr lang="en-IN"/>
            <a:t>3.Right Join</a:t>
          </a:r>
          <a:endParaRPr lang="en-US"/>
        </a:p>
      </dgm:t>
    </dgm:pt>
    <dgm:pt modelId="{413D739F-B3C3-4C15-B4EA-3556EB16779C}" type="parTrans" cxnId="{2A3B6454-10D8-4061-93BE-617C88D055DC}">
      <dgm:prSet/>
      <dgm:spPr/>
      <dgm:t>
        <a:bodyPr/>
        <a:lstStyle/>
        <a:p>
          <a:endParaRPr lang="en-US"/>
        </a:p>
      </dgm:t>
    </dgm:pt>
    <dgm:pt modelId="{0AA88636-25A5-4BF2-9A3B-30AF3C012363}" type="sibTrans" cxnId="{2A3B6454-10D8-4061-93BE-617C88D055DC}">
      <dgm:prSet/>
      <dgm:spPr/>
      <dgm:t>
        <a:bodyPr/>
        <a:lstStyle/>
        <a:p>
          <a:endParaRPr lang="en-US"/>
        </a:p>
      </dgm:t>
    </dgm:pt>
    <dgm:pt modelId="{3B72A93D-ED1F-4834-B5FA-04ED35BFFE56}">
      <dgm:prSet/>
      <dgm:spPr/>
      <dgm:t>
        <a:bodyPr/>
        <a:lstStyle/>
        <a:p>
          <a:r>
            <a:rPr lang="en-IN"/>
            <a:t>4.Full Join / Full Outer Join</a:t>
          </a:r>
          <a:endParaRPr lang="en-US"/>
        </a:p>
      </dgm:t>
    </dgm:pt>
    <dgm:pt modelId="{823ED8C9-5566-478D-A046-DEB2AE58544B}" type="parTrans" cxnId="{CB107E7B-E8F0-48D3-A01D-D90ACC88282F}">
      <dgm:prSet/>
      <dgm:spPr/>
      <dgm:t>
        <a:bodyPr/>
        <a:lstStyle/>
        <a:p>
          <a:endParaRPr lang="en-US"/>
        </a:p>
      </dgm:t>
    </dgm:pt>
    <dgm:pt modelId="{4F471576-B1C9-4270-A2F2-0E9FB5069F12}" type="sibTrans" cxnId="{CB107E7B-E8F0-48D3-A01D-D90ACC88282F}">
      <dgm:prSet/>
      <dgm:spPr/>
      <dgm:t>
        <a:bodyPr/>
        <a:lstStyle/>
        <a:p>
          <a:endParaRPr lang="en-US"/>
        </a:p>
      </dgm:t>
    </dgm:pt>
    <dgm:pt modelId="{E2068BDA-4A34-4A31-A3B8-3F6F676D9061}" type="pres">
      <dgm:prSet presAssocID="{C9A71803-793E-4F9B-B1D6-1C62C87D50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35A988-C5E4-41BD-AB00-685CAB69645F}" type="pres">
      <dgm:prSet presAssocID="{A4723B2C-D94F-42FF-933A-9145C26A7A38}" presName="hierRoot1" presStyleCnt="0">
        <dgm:presLayoutVars>
          <dgm:hierBranch val="init"/>
        </dgm:presLayoutVars>
      </dgm:prSet>
      <dgm:spPr/>
    </dgm:pt>
    <dgm:pt modelId="{C83635C7-C714-4616-84C5-D9F6D2ADD39F}" type="pres">
      <dgm:prSet presAssocID="{A4723B2C-D94F-42FF-933A-9145C26A7A38}" presName="rootComposite1" presStyleCnt="0"/>
      <dgm:spPr/>
    </dgm:pt>
    <dgm:pt modelId="{BE02DAAC-5248-4125-BC98-6D1BD853F98F}" type="pres">
      <dgm:prSet presAssocID="{A4723B2C-D94F-42FF-933A-9145C26A7A38}" presName="rootText1" presStyleLbl="node0" presStyleIdx="0" presStyleCnt="5">
        <dgm:presLayoutVars>
          <dgm:chPref val="3"/>
        </dgm:presLayoutVars>
      </dgm:prSet>
      <dgm:spPr/>
    </dgm:pt>
    <dgm:pt modelId="{875BDB01-783D-4C19-938E-1D4E55432C94}" type="pres">
      <dgm:prSet presAssocID="{A4723B2C-D94F-42FF-933A-9145C26A7A38}" presName="rootConnector1" presStyleLbl="node1" presStyleIdx="0" presStyleCnt="0"/>
      <dgm:spPr/>
    </dgm:pt>
    <dgm:pt modelId="{93CC7FC0-25FE-4094-8407-C028AA551FDD}" type="pres">
      <dgm:prSet presAssocID="{A4723B2C-D94F-42FF-933A-9145C26A7A38}" presName="hierChild2" presStyleCnt="0"/>
      <dgm:spPr/>
    </dgm:pt>
    <dgm:pt modelId="{D19E005F-0620-49EC-A537-EC4E538206A8}" type="pres">
      <dgm:prSet presAssocID="{A4723B2C-D94F-42FF-933A-9145C26A7A38}" presName="hierChild3" presStyleCnt="0"/>
      <dgm:spPr/>
    </dgm:pt>
    <dgm:pt modelId="{23B3B718-646E-47B2-B1D1-13CF01AA4E18}" type="pres">
      <dgm:prSet presAssocID="{EB6418AD-0238-494A-8ED9-22B05EDC4380}" presName="hierRoot1" presStyleCnt="0">
        <dgm:presLayoutVars>
          <dgm:hierBranch val="init"/>
        </dgm:presLayoutVars>
      </dgm:prSet>
      <dgm:spPr/>
    </dgm:pt>
    <dgm:pt modelId="{50479348-8D21-438B-8875-71C95743E96C}" type="pres">
      <dgm:prSet presAssocID="{EB6418AD-0238-494A-8ED9-22B05EDC4380}" presName="rootComposite1" presStyleCnt="0"/>
      <dgm:spPr/>
    </dgm:pt>
    <dgm:pt modelId="{89AF32D1-3657-472E-A883-E436A10F2B90}" type="pres">
      <dgm:prSet presAssocID="{EB6418AD-0238-494A-8ED9-22B05EDC4380}" presName="rootText1" presStyleLbl="node0" presStyleIdx="1" presStyleCnt="5">
        <dgm:presLayoutVars>
          <dgm:chPref val="3"/>
        </dgm:presLayoutVars>
      </dgm:prSet>
      <dgm:spPr/>
    </dgm:pt>
    <dgm:pt modelId="{6E40F18C-14F7-45C5-A3A6-8503C834FE9A}" type="pres">
      <dgm:prSet presAssocID="{EB6418AD-0238-494A-8ED9-22B05EDC4380}" presName="rootConnector1" presStyleLbl="node1" presStyleIdx="0" presStyleCnt="0"/>
      <dgm:spPr/>
    </dgm:pt>
    <dgm:pt modelId="{D054B6CB-C511-4FBD-8EA2-961ECF546F96}" type="pres">
      <dgm:prSet presAssocID="{EB6418AD-0238-494A-8ED9-22B05EDC4380}" presName="hierChild2" presStyleCnt="0"/>
      <dgm:spPr/>
    </dgm:pt>
    <dgm:pt modelId="{87C0A014-5638-4045-9DA2-F4BB0BEB0457}" type="pres">
      <dgm:prSet presAssocID="{EB6418AD-0238-494A-8ED9-22B05EDC4380}" presName="hierChild3" presStyleCnt="0"/>
      <dgm:spPr/>
    </dgm:pt>
    <dgm:pt modelId="{CA824C2A-793A-4114-A4BF-207A2C1FF32A}" type="pres">
      <dgm:prSet presAssocID="{62FCD456-DE2D-4F58-A2A6-63F4A1FEE545}" presName="hierRoot1" presStyleCnt="0">
        <dgm:presLayoutVars>
          <dgm:hierBranch val="init"/>
        </dgm:presLayoutVars>
      </dgm:prSet>
      <dgm:spPr/>
    </dgm:pt>
    <dgm:pt modelId="{A588969E-EEC2-4BA8-94D1-B633661BB995}" type="pres">
      <dgm:prSet presAssocID="{62FCD456-DE2D-4F58-A2A6-63F4A1FEE545}" presName="rootComposite1" presStyleCnt="0"/>
      <dgm:spPr/>
    </dgm:pt>
    <dgm:pt modelId="{E3F4BECC-3168-4DAE-A6EB-8A8B0CA5009E}" type="pres">
      <dgm:prSet presAssocID="{62FCD456-DE2D-4F58-A2A6-63F4A1FEE545}" presName="rootText1" presStyleLbl="node0" presStyleIdx="2" presStyleCnt="5">
        <dgm:presLayoutVars>
          <dgm:chPref val="3"/>
        </dgm:presLayoutVars>
      </dgm:prSet>
      <dgm:spPr/>
    </dgm:pt>
    <dgm:pt modelId="{B2B0A9EA-60DA-44FB-BBF4-07BE8A883036}" type="pres">
      <dgm:prSet presAssocID="{62FCD456-DE2D-4F58-A2A6-63F4A1FEE545}" presName="rootConnector1" presStyleLbl="node1" presStyleIdx="0" presStyleCnt="0"/>
      <dgm:spPr/>
    </dgm:pt>
    <dgm:pt modelId="{42E01444-4562-47AE-9E27-B4B992856124}" type="pres">
      <dgm:prSet presAssocID="{62FCD456-DE2D-4F58-A2A6-63F4A1FEE545}" presName="hierChild2" presStyleCnt="0"/>
      <dgm:spPr/>
    </dgm:pt>
    <dgm:pt modelId="{25BB5278-9D63-4F30-9D70-17C612DEE8DF}" type="pres">
      <dgm:prSet presAssocID="{62FCD456-DE2D-4F58-A2A6-63F4A1FEE545}" presName="hierChild3" presStyleCnt="0"/>
      <dgm:spPr/>
    </dgm:pt>
    <dgm:pt modelId="{1CEE23CB-AB6A-409C-AA40-7051929F1BB3}" type="pres">
      <dgm:prSet presAssocID="{323AF5B7-7614-4066-BEF7-DF5FCEDBA26B}" presName="hierRoot1" presStyleCnt="0">
        <dgm:presLayoutVars>
          <dgm:hierBranch val="init"/>
        </dgm:presLayoutVars>
      </dgm:prSet>
      <dgm:spPr/>
    </dgm:pt>
    <dgm:pt modelId="{872EA646-EE2B-4799-8D02-B5FC3AD4A41D}" type="pres">
      <dgm:prSet presAssocID="{323AF5B7-7614-4066-BEF7-DF5FCEDBA26B}" presName="rootComposite1" presStyleCnt="0"/>
      <dgm:spPr/>
    </dgm:pt>
    <dgm:pt modelId="{8AD83E83-61E0-446C-9241-8DD9DF52C24E}" type="pres">
      <dgm:prSet presAssocID="{323AF5B7-7614-4066-BEF7-DF5FCEDBA26B}" presName="rootText1" presStyleLbl="node0" presStyleIdx="3" presStyleCnt="5">
        <dgm:presLayoutVars>
          <dgm:chPref val="3"/>
        </dgm:presLayoutVars>
      </dgm:prSet>
      <dgm:spPr/>
    </dgm:pt>
    <dgm:pt modelId="{9E0AF659-8AC3-4971-BF6F-1C2C70B18888}" type="pres">
      <dgm:prSet presAssocID="{323AF5B7-7614-4066-BEF7-DF5FCEDBA26B}" presName="rootConnector1" presStyleLbl="node1" presStyleIdx="0" presStyleCnt="0"/>
      <dgm:spPr/>
    </dgm:pt>
    <dgm:pt modelId="{A8D728D5-B97C-4BE9-931E-DF33271FD99D}" type="pres">
      <dgm:prSet presAssocID="{323AF5B7-7614-4066-BEF7-DF5FCEDBA26B}" presName="hierChild2" presStyleCnt="0"/>
      <dgm:spPr/>
    </dgm:pt>
    <dgm:pt modelId="{F7B6B3FD-57F3-453D-90B8-C88CBDAFA20D}" type="pres">
      <dgm:prSet presAssocID="{323AF5B7-7614-4066-BEF7-DF5FCEDBA26B}" presName="hierChild3" presStyleCnt="0"/>
      <dgm:spPr/>
    </dgm:pt>
    <dgm:pt modelId="{DA21CBB9-0A1B-44BE-BD2B-056328672B54}" type="pres">
      <dgm:prSet presAssocID="{08724D53-FFB3-475C-974D-87A4DF233E29}" presName="hierRoot1" presStyleCnt="0">
        <dgm:presLayoutVars>
          <dgm:hierBranch val="init"/>
        </dgm:presLayoutVars>
      </dgm:prSet>
      <dgm:spPr/>
    </dgm:pt>
    <dgm:pt modelId="{D948953E-1D25-41FD-A94A-A7428C853118}" type="pres">
      <dgm:prSet presAssocID="{08724D53-FFB3-475C-974D-87A4DF233E29}" presName="rootComposite1" presStyleCnt="0"/>
      <dgm:spPr/>
    </dgm:pt>
    <dgm:pt modelId="{5EC1F023-CD7D-44DA-867D-8C1CE482A44D}" type="pres">
      <dgm:prSet presAssocID="{08724D53-FFB3-475C-974D-87A4DF233E29}" presName="rootText1" presStyleLbl="node0" presStyleIdx="4" presStyleCnt="5">
        <dgm:presLayoutVars>
          <dgm:chPref val="3"/>
        </dgm:presLayoutVars>
      </dgm:prSet>
      <dgm:spPr/>
    </dgm:pt>
    <dgm:pt modelId="{1C8CF7C3-AC97-4F98-824A-86924E25FF22}" type="pres">
      <dgm:prSet presAssocID="{08724D53-FFB3-475C-974D-87A4DF233E29}" presName="rootConnector1" presStyleLbl="node1" presStyleIdx="0" presStyleCnt="0"/>
      <dgm:spPr/>
    </dgm:pt>
    <dgm:pt modelId="{4628E4CF-FF62-4EF2-B65B-7771AC5F3C59}" type="pres">
      <dgm:prSet presAssocID="{08724D53-FFB3-475C-974D-87A4DF233E29}" presName="hierChild2" presStyleCnt="0"/>
      <dgm:spPr/>
    </dgm:pt>
    <dgm:pt modelId="{AAF286E9-4061-42DE-9447-088484D99C47}" type="pres">
      <dgm:prSet presAssocID="{C612D29C-95C6-4ED0-9FE6-6125A11BE4C1}" presName="Name64" presStyleLbl="parChTrans1D2" presStyleIdx="0" presStyleCnt="4"/>
      <dgm:spPr/>
    </dgm:pt>
    <dgm:pt modelId="{DD8101C5-CEEA-4870-A0AB-44FC95A8C696}" type="pres">
      <dgm:prSet presAssocID="{1FBA6D85-3E84-457D-B6BE-2002347E3BA8}" presName="hierRoot2" presStyleCnt="0">
        <dgm:presLayoutVars>
          <dgm:hierBranch val="init"/>
        </dgm:presLayoutVars>
      </dgm:prSet>
      <dgm:spPr/>
    </dgm:pt>
    <dgm:pt modelId="{099C7572-BB39-4463-8E41-678FA6F2176A}" type="pres">
      <dgm:prSet presAssocID="{1FBA6D85-3E84-457D-B6BE-2002347E3BA8}" presName="rootComposite" presStyleCnt="0"/>
      <dgm:spPr/>
    </dgm:pt>
    <dgm:pt modelId="{CB79846E-E594-4A6E-A79F-0DA5C730EC0F}" type="pres">
      <dgm:prSet presAssocID="{1FBA6D85-3E84-457D-B6BE-2002347E3BA8}" presName="rootText" presStyleLbl="node2" presStyleIdx="0" presStyleCnt="4">
        <dgm:presLayoutVars>
          <dgm:chPref val="3"/>
        </dgm:presLayoutVars>
      </dgm:prSet>
      <dgm:spPr/>
    </dgm:pt>
    <dgm:pt modelId="{C4B6B221-039E-4283-9462-2FBD5C70EA70}" type="pres">
      <dgm:prSet presAssocID="{1FBA6D85-3E84-457D-B6BE-2002347E3BA8}" presName="rootConnector" presStyleLbl="node2" presStyleIdx="0" presStyleCnt="4"/>
      <dgm:spPr/>
    </dgm:pt>
    <dgm:pt modelId="{C4DEB941-DF65-43F9-A731-4FA6D2911A0A}" type="pres">
      <dgm:prSet presAssocID="{1FBA6D85-3E84-457D-B6BE-2002347E3BA8}" presName="hierChild4" presStyleCnt="0"/>
      <dgm:spPr/>
    </dgm:pt>
    <dgm:pt modelId="{32A50519-8C00-4B5F-8711-E24E5DCDD7F6}" type="pres">
      <dgm:prSet presAssocID="{1FBA6D85-3E84-457D-B6BE-2002347E3BA8}" presName="hierChild5" presStyleCnt="0"/>
      <dgm:spPr/>
    </dgm:pt>
    <dgm:pt modelId="{8C2AEC3E-593E-413D-9D1C-B2F6C7737142}" type="pres">
      <dgm:prSet presAssocID="{2116C2FB-5461-419B-8E26-0F1EA14DCAEE}" presName="Name64" presStyleLbl="parChTrans1D2" presStyleIdx="1" presStyleCnt="4"/>
      <dgm:spPr/>
    </dgm:pt>
    <dgm:pt modelId="{8341A201-B2A8-47C3-A098-8F707869BBD3}" type="pres">
      <dgm:prSet presAssocID="{FADA4540-FF64-42F7-A707-E6E6BC085FC7}" presName="hierRoot2" presStyleCnt="0">
        <dgm:presLayoutVars>
          <dgm:hierBranch val="init"/>
        </dgm:presLayoutVars>
      </dgm:prSet>
      <dgm:spPr/>
    </dgm:pt>
    <dgm:pt modelId="{9A1DC300-95BE-42EC-B667-789054A929AC}" type="pres">
      <dgm:prSet presAssocID="{FADA4540-FF64-42F7-A707-E6E6BC085FC7}" presName="rootComposite" presStyleCnt="0"/>
      <dgm:spPr/>
    </dgm:pt>
    <dgm:pt modelId="{BB97D608-D5A7-4482-92EA-FF420070C2C1}" type="pres">
      <dgm:prSet presAssocID="{FADA4540-FF64-42F7-A707-E6E6BC085FC7}" presName="rootText" presStyleLbl="node2" presStyleIdx="1" presStyleCnt="4">
        <dgm:presLayoutVars>
          <dgm:chPref val="3"/>
        </dgm:presLayoutVars>
      </dgm:prSet>
      <dgm:spPr/>
    </dgm:pt>
    <dgm:pt modelId="{58FA624A-209E-4117-998C-AEFDBEA68B48}" type="pres">
      <dgm:prSet presAssocID="{FADA4540-FF64-42F7-A707-E6E6BC085FC7}" presName="rootConnector" presStyleLbl="node2" presStyleIdx="1" presStyleCnt="4"/>
      <dgm:spPr/>
    </dgm:pt>
    <dgm:pt modelId="{6D08DA5E-DF5D-46A7-8345-93F3BF99BD35}" type="pres">
      <dgm:prSet presAssocID="{FADA4540-FF64-42F7-A707-E6E6BC085FC7}" presName="hierChild4" presStyleCnt="0"/>
      <dgm:spPr/>
    </dgm:pt>
    <dgm:pt modelId="{1D863B92-82EA-40E4-8882-EF981A36E27B}" type="pres">
      <dgm:prSet presAssocID="{FADA4540-FF64-42F7-A707-E6E6BC085FC7}" presName="hierChild5" presStyleCnt="0"/>
      <dgm:spPr/>
    </dgm:pt>
    <dgm:pt modelId="{62C70D16-CE1F-4131-A746-15F04C22897A}" type="pres">
      <dgm:prSet presAssocID="{413D739F-B3C3-4C15-B4EA-3556EB16779C}" presName="Name64" presStyleLbl="parChTrans1D2" presStyleIdx="2" presStyleCnt="4"/>
      <dgm:spPr/>
    </dgm:pt>
    <dgm:pt modelId="{4BB92476-2774-44D4-99BE-7B8DBFF00995}" type="pres">
      <dgm:prSet presAssocID="{D1A172CC-C2FC-4A79-B1B7-F06F1A99E343}" presName="hierRoot2" presStyleCnt="0">
        <dgm:presLayoutVars>
          <dgm:hierBranch val="init"/>
        </dgm:presLayoutVars>
      </dgm:prSet>
      <dgm:spPr/>
    </dgm:pt>
    <dgm:pt modelId="{363CE003-2AD9-4669-AFDE-9C29B446F191}" type="pres">
      <dgm:prSet presAssocID="{D1A172CC-C2FC-4A79-B1B7-F06F1A99E343}" presName="rootComposite" presStyleCnt="0"/>
      <dgm:spPr/>
    </dgm:pt>
    <dgm:pt modelId="{7AD2EA43-3B1E-4A6E-8E51-ADFEEED93202}" type="pres">
      <dgm:prSet presAssocID="{D1A172CC-C2FC-4A79-B1B7-F06F1A99E343}" presName="rootText" presStyleLbl="node2" presStyleIdx="2" presStyleCnt="4">
        <dgm:presLayoutVars>
          <dgm:chPref val="3"/>
        </dgm:presLayoutVars>
      </dgm:prSet>
      <dgm:spPr/>
    </dgm:pt>
    <dgm:pt modelId="{CE53DF0E-D541-465F-89AE-6464522B4A6D}" type="pres">
      <dgm:prSet presAssocID="{D1A172CC-C2FC-4A79-B1B7-F06F1A99E343}" presName="rootConnector" presStyleLbl="node2" presStyleIdx="2" presStyleCnt="4"/>
      <dgm:spPr/>
    </dgm:pt>
    <dgm:pt modelId="{A8B190A8-F3F3-430E-8B1C-D3D8B6F597B4}" type="pres">
      <dgm:prSet presAssocID="{D1A172CC-C2FC-4A79-B1B7-F06F1A99E343}" presName="hierChild4" presStyleCnt="0"/>
      <dgm:spPr/>
    </dgm:pt>
    <dgm:pt modelId="{AD0C08AC-83FB-4A7E-8373-0163CB0C1375}" type="pres">
      <dgm:prSet presAssocID="{D1A172CC-C2FC-4A79-B1B7-F06F1A99E343}" presName="hierChild5" presStyleCnt="0"/>
      <dgm:spPr/>
    </dgm:pt>
    <dgm:pt modelId="{EE3DDB61-8237-4E25-A8FD-D350FB7F045D}" type="pres">
      <dgm:prSet presAssocID="{823ED8C9-5566-478D-A046-DEB2AE58544B}" presName="Name64" presStyleLbl="parChTrans1D2" presStyleIdx="3" presStyleCnt="4"/>
      <dgm:spPr/>
    </dgm:pt>
    <dgm:pt modelId="{1FBE8FFB-26CC-464A-83A1-378DB160D8FF}" type="pres">
      <dgm:prSet presAssocID="{3B72A93D-ED1F-4834-B5FA-04ED35BFFE56}" presName="hierRoot2" presStyleCnt="0">
        <dgm:presLayoutVars>
          <dgm:hierBranch val="init"/>
        </dgm:presLayoutVars>
      </dgm:prSet>
      <dgm:spPr/>
    </dgm:pt>
    <dgm:pt modelId="{2B284ED7-27A5-4ED4-868E-C1DBF8E4F446}" type="pres">
      <dgm:prSet presAssocID="{3B72A93D-ED1F-4834-B5FA-04ED35BFFE56}" presName="rootComposite" presStyleCnt="0"/>
      <dgm:spPr/>
    </dgm:pt>
    <dgm:pt modelId="{88F4AC66-1C49-4159-B559-1E4023C47307}" type="pres">
      <dgm:prSet presAssocID="{3B72A93D-ED1F-4834-B5FA-04ED35BFFE56}" presName="rootText" presStyleLbl="node2" presStyleIdx="3" presStyleCnt="4">
        <dgm:presLayoutVars>
          <dgm:chPref val="3"/>
        </dgm:presLayoutVars>
      </dgm:prSet>
      <dgm:spPr/>
    </dgm:pt>
    <dgm:pt modelId="{DF84CE70-3673-4CBD-B7E9-471BB80CCC65}" type="pres">
      <dgm:prSet presAssocID="{3B72A93D-ED1F-4834-B5FA-04ED35BFFE56}" presName="rootConnector" presStyleLbl="node2" presStyleIdx="3" presStyleCnt="4"/>
      <dgm:spPr/>
    </dgm:pt>
    <dgm:pt modelId="{E60A92FD-EAD7-494A-9AD6-916A4DFE60DD}" type="pres">
      <dgm:prSet presAssocID="{3B72A93D-ED1F-4834-B5FA-04ED35BFFE56}" presName="hierChild4" presStyleCnt="0"/>
      <dgm:spPr/>
    </dgm:pt>
    <dgm:pt modelId="{44D4D6B4-F592-4BA9-A0D4-A5EE904BFE35}" type="pres">
      <dgm:prSet presAssocID="{3B72A93D-ED1F-4834-B5FA-04ED35BFFE56}" presName="hierChild5" presStyleCnt="0"/>
      <dgm:spPr/>
    </dgm:pt>
    <dgm:pt modelId="{C0D4635F-9892-4F99-9CD4-47155F26C057}" type="pres">
      <dgm:prSet presAssocID="{08724D53-FFB3-475C-974D-87A4DF233E29}" presName="hierChild3" presStyleCnt="0"/>
      <dgm:spPr/>
    </dgm:pt>
  </dgm:ptLst>
  <dgm:cxnLst>
    <dgm:cxn modelId="{B7F37801-7701-4426-B3C5-EF1DE59BE0FD}" srcId="{08724D53-FFB3-475C-974D-87A4DF233E29}" destId="{1FBA6D85-3E84-457D-B6BE-2002347E3BA8}" srcOrd="0" destOrd="0" parTransId="{C612D29C-95C6-4ED0-9FE6-6125A11BE4C1}" sibTransId="{EAE55C2D-3B37-4DAB-AFE6-D30F3727440A}"/>
    <dgm:cxn modelId="{60C39621-6A4D-4FEB-8DB6-D0BCC67A6461}" type="presOf" srcId="{1FBA6D85-3E84-457D-B6BE-2002347E3BA8}" destId="{C4B6B221-039E-4283-9462-2FBD5C70EA70}" srcOrd="1" destOrd="0" presId="urn:microsoft.com/office/officeart/2009/3/layout/HorizontalOrganizationChart"/>
    <dgm:cxn modelId="{F69E3D38-09D2-4819-A91C-9D11FDD76D77}" type="presOf" srcId="{08724D53-FFB3-475C-974D-87A4DF233E29}" destId="{5EC1F023-CD7D-44DA-867D-8C1CE482A44D}" srcOrd="0" destOrd="0" presId="urn:microsoft.com/office/officeart/2009/3/layout/HorizontalOrganizationChart"/>
    <dgm:cxn modelId="{54448B3B-516B-42D6-9892-6B0F0C36F045}" type="presOf" srcId="{3B72A93D-ED1F-4834-B5FA-04ED35BFFE56}" destId="{88F4AC66-1C49-4159-B559-1E4023C47307}" srcOrd="0" destOrd="0" presId="urn:microsoft.com/office/officeart/2009/3/layout/HorizontalOrganizationChart"/>
    <dgm:cxn modelId="{B1198065-B5CF-480E-8559-7D26B85E6929}" type="presOf" srcId="{62FCD456-DE2D-4F58-A2A6-63F4A1FEE545}" destId="{E3F4BECC-3168-4DAE-A6EB-8A8B0CA5009E}" srcOrd="0" destOrd="0" presId="urn:microsoft.com/office/officeart/2009/3/layout/HorizontalOrganizationChart"/>
    <dgm:cxn modelId="{2245236B-11D5-4271-9FDA-8A76E4A08636}" srcId="{C9A71803-793E-4F9B-B1D6-1C62C87D505F}" destId="{A4723B2C-D94F-42FF-933A-9145C26A7A38}" srcOrd="0" destOrd="0" parTransId="{A418DAE5-B3E7-41AA-A472-F1A26F28F4F8}" sibTransId="{D12C8149-C9A7-4D94-AE65-71838925F5EC}"/>
    <dgm:cxn modelId="{86203550-BF8B-4BE9-80DA-A73E9B90DA57}" srcId="{C9A71803-793E-4F9B-B1D6-1C62C87D505F}" destId="{EB6418AD-0238-494A-8ED9-22B05EDC4380}" srcOrd="1" destOrd="0" parTransId="{6F78FF6F-A797-4A0C-A4C2-35E65141947E}" sibTransId="{752837BE-1CD1-409D-9B67-2B6EC9D2D964}"/>
    <dgm:cxn modelId="{FD9DED52-079E-44F1-949B-7A31A9DDE832}" type="presOf" srcId="{08724D53-FFB3-475C-974D-87A4DF233E29}" destId="{1C8CF7C3-AC97-4F98-824A-86924E25FF22}" srcOrd="1" destOrd="0" presId="urn:microsoft.com/office/officeart/2009/3/layout/HorizontalOrganizationChart"/>
    <dgm:cxn modelId="{2A3B6454-10D8-4061-93BE-617C88D055DC}" srcId="{08724D53-FFB3-475C-974D-87A4DF233E29}" destId="{D1A172CC-C2FC-4A79-B1B7-F06F1A99E343}" srcOrd="2" destOrd="0" parTransId="{413D739F-B3C3-4C15-B4EA-3556EB16779C}" sibTransId="{0AA88636-25A5-4BF2-9A3B-30AF3C012363}"/>
    <dgm:cxn modelId="{BA934755-D519-4BCE-A2AF-5A6CF7BD684B}" srcId="{08724D53-FFB3-475C-974D-87A4DF233E29}" destId="{FADA4540-FF64-42F7-A707-E6E6BC085FC7}" srcOrd="1" destOrd="0" parTransId="{2116C2FB-5461-419B-8E26-0F1EA14DCAEE}" sibTransId="{71DBC647-FDDF-4036-BD93-88DEA44CF4F6}"/>
    <dgm:cxn modelId="{FA596D5A-C73B-412F-AD92-9DC91D3BA2D5}" type="presOf" srcId="{EB6418AD-0238-494A-8ED9-22B05EDC4380}" destId="{6E40F18C-14F7-45C5-A3A6-8503C834FE9A}" srcOrd="1" destOrd="0" presId="urn:microsoft.com/office/officeart/2009/3/layout/HorizontalOrganizationChart"/>
    <dgm:cxn modelId="{CB107E7B-E8F0-48D3-A01D-D90ACC88282F}" srcId="{08724D53-FFB3-475C-974D-87A4DF233E29}" destId="{3B72A93D-ED1F-4834-B5FA-04ED35BFFE56}" srcOrd="3" destOrd="0" parTransId="{823ED8C9-5566-478D-A046-DEB2AE58544B}" sibTransId="{4F471576-B1C9-4270-A2F2-0E9FB5069F12}"/>
    <dgm:cxn modelId="{07358C80-7EC0-4722-9154-AA0BA7BD68F3}" type="presOf" srcId="{1FBA6D85-3E84-457D-B6BE-2002347E3BA8}" destId="{CB79846E-E594-4A6E-A79F-0DA5C730EC0F}" srcOrd="0" destOrd="0" presId="urn:microsoft.com/office/officeart/2009/3/layout/HorizontalOrganizationChart"/>
    <dgm:cxn modelId="{20195685-9ADF-4EA3-B4DC-9C1716B0877B}" type="presOf" srcId="{FADA4540-FF64-42F7-A707-E6E6BC085FC7}" destId="{BB97D608-D5A7-4482-92EA-FF420070C2C1}" srcOrd="0" destOrd="0" presId="urn:microsoft.com/office/officeart/2009/3/layout/HorizontalOrganizationChart"/>
    <dgm:cxn modelId="{7BFA688A-913C-45B6-8890-5DFCE8F53D7A}" type="presOf" srcId="{C612D29C-95C6-4ED0-9FE6-6125A11BE4C1}" destId="{AAF286E9-4061-42DE-9447-088484D99C47}" srcOrd="0" destOrd="0" presId="urn:microsoft.com/office/officeart/2009/3/layout/HorizontalOrganizationChart"/>
    <dgm:cxn modelId="{FA415997-BD7C-4BBC-953D-17A219B1727F}" type="presOf" srcId="{FADA4540-FF64-42F7-A707-E6E6BC085FC7}" destId="{58FA624A-209E-4117-998C-AEFDBEA68B48}" srcOrd="1" destOrd="0" presId="urn:microsoft.com/office/officeart/2009/3/layout/HorizontalOrganizationChart"/>
    <dgm:cxn modelId="{CB02A297-8777-4B14-9CCC-C558D70796C2}" type="presOf" srcId="{C9A71803-793E-4F9B-B1D6-1C62C87D505F}" destId="{E2068BDA-4A34-4A31-A3B8-3F6F676D9061}" srcOrd="0" destOrd="0" presId="urn:microsoft.com/office/officeart/2009/3/layout/HorizontalOrganizationChart"/>
    <dgm:cxn modelId="{00D2FF9A-FC64-43E7-BBD2-2C95D648E237}" type="presOf" srcId="{2116C2FB-5461-419B-8E26-0F1EA14DCAEE}" destId="{8C2AEC3E-593E-413D-9D1C-B2F6C7737142}" srcOrd="0" destOrd="0" presId="urn:microsoft.com/office/officeart/2009/3/layout/HorizontalOrganizationChart"/>
    <dgm:cxn modelId="{9923A8A6-6096-4635-97D9-11E6B6F71630}" type="presOf" srcId="{A4723B2C-D94F-42FF-933A-9145C26A7A38}" destId="{875BDB01-783D-4C19-938E-1D4E55432C94}" srcOrd="1" destOrd="0" presId="urn:microsoft.com/office/officeart/2009/3/layout/HorizontalOrganizationChart"/>
    <dgm:cxn modelId="{628BA1B0-DB45-445D-8138-DEACC286BF8C}" type="presOf" srcId="{D1A172CC-C2FC-4A79-B1B7-F06F1A99E343}" destId="{CE53DF0E-D541-465F-89AE-6464522B4A6D}" srcOrd="1" destOrd="0" presId="urn:microsoft.com/office/officeart/2009/3/layout/HorizontalOrganizationChart"/>
    <dgm:cxn modelId="{6E5351B4-C35C-46B3-94F6-2498D8E9DF87}" type="presOf" srcId="{323AF5B7-7614-4066-BEF7-DF5FCEDBA26B}" destId="{9E0AF659-8AC3-4971-BF6F-1C2C70B18888}" srcOrd="1" destOrd="0" presId="urn:microsoft.com/office/officeart/2009/3/layout/HorizontalOrganizationChart"/>
    <dgm:cxn modelId="{8107E5BA-450A-4B04-9235-A8D9CDFDF699}" type="presOf" srcId="{3B72A93D-ED1F-4834-B5FA-04ED35BFFE56}" destId="{DF84CE70-3673-4CBD-B7E9-471BB80CCC65}" srcOrd="1" destOrd="0" presId="urn:microsoft.com/office/officeart/2009/3/layout/HorizontalOrganizationChart"/>
    <dgm:cxn modelId="{9AEA2AC1-3A10-4A21-99D6-F0286A9400EB}" srcId="{C9A71803-793E-4F9B-B1D6-1C62C87D505F}" destId="{08724D53-FFB3-475C-974D-87A4DF233E29}" srcOrd="4" destOrd="0" parTransId="{A73664AC-7214-4CB0-B84B-59FA0B462B57}" sibTransId="{0D460A51-264A-4162-AA67-9848CA5D57BC}"/>
    <dgm:cxn modelId="{A1AF61C6-A9C3-44B7-8E05-0AB086FC38AA}" srcId="{C9A71803-793E-4F9B-B1D6-1C62C87D505F}" destId="{62FCD456-DE2D-4F58-A2A6-63F4A1FEE545}" srcOrd="2" destOrd="0" parTransId="{8F19385A-2162-451C-BA64-FB182B577415}" sibTransId="{BDE98698-340A-4BBD-AD97-5692A694B9E7}"/>
    <dgm:cxn modelId="{07EA26CA-108A-40AF-83E7-6F023BE8F32A}" type="presOf" srcId="{823ED8C9-5566-478D-A046-DEB2AE58544B}" destId="{EE3DDB61-8237-4E25-A8FD-D350FB7F045D}" srcOrd="0" destOrd="0" presId="urn:microsoft.com/office/officeart/2009/3/layout/HorizontalOrganizationChart"/>
    <dgm:cxn modelId="{BCADD7CD-008B-4744-85F4-28B1EC48EF6B}" type="presOf" srcId="{D1A172CC-C2FC-4A79-B1B7-F06F1A99E343}" destId="{7AD2EA43-3B1E-4A6E-8E51-ADFEEED93202}" srcOrd="0" destOrd="0" presId="urn:microsoft.com/office/officeart/2009/3/layout/HorizontalOrganizationChart"/>
    <dgm:cxn modelId="{205582CE-37C7-4773-946A-467D8BD6691E}" type="presOf" srcId="{413D739F-B3C3-4C15-B4EA-3556EB16779C}" destId="{62C70D16-CE1F-4131-A746-15F04C22897A}" srcOrd="0" destOrd="0" presId="urn:microsoft.com/office/officeart/2009/3/layout/HorizontalOrganizationChart"/>
    <dgm:cxn modelId="{A6A69DCE-5708-4557-924B-7DC78BA293A8}" type="presOf" srcId="{A4723B2C-D94F-42FF-933A-9145C26A7A38}" destId="{BE02DAAC-5248-4125-BC98-6D1BD853F98F}" srcOrd="0" destOrd="0" presId="urn:microsoft.com/office/officeart/2009/3/layout/HorizontalOrganizationChart"/>
    <dgm:cxn modelId="{F3A834E2-F8C1-463D-B4A0-FBE302998085}" type="presOf" srcId="{323AF5B7-7614-4066-BEF7-DF5FCEDBA26B}" destId="{8AD83E83-61E0-446C-9241-8DD9DF52C24E}" srcOrd="0" destOrd="0" presId="urn:microsoft.com/office/officeart/2009/3/layout/HorizontalOrganizationChart"/>
    <dgm:cxn modelId="{EAD567F4-41BC-48C4-A52D-801D055D24E2}" type="presOf" srcId="{62FCD456-DE2D-4F58-A2A6-63F4A1FEE545}" destId="{B2B0A9EA-60DA-44FB-BBF4-07BE8A883036}" srcOrd="1" destOrd="0" presId="urn:microsoft.com/office/officeart/2009/3/layout/HorizontalOrganizationChart"/>
    <dgm:cxn modelId="{97ABC5FB-3685-4B61-953A-F62A943F6190}" type="presOf" srcId="{EB6418AD-0238-494A-8ED9-22B05EDC4380}" destId="{89AF32D1-3657-472E-A883-E436A10F2B90}" srcOrd="0" destOrd="0" presId="urn:microsoft.com/office/officeart/2009/3/layout/HorizontalOrganizationChart"/>
    <dgm:cxn modelId="{2181BDFD-ACC0-4655-BE0A-38462E2142D6}" srcId="{C9A71803-793E-4F9B-B1D6-1C62C87D505F}" destId="{323AF5B7-7614-4066-BEF7-DF5FCEDBA26B}" srcOrd="3" destOrd="0" parTransId="{45EA686A-F61E-44E1-ADFD-2EF22F508F68}" sibTransId="{007D3ABD-BC62-4BB0-8C43-D3E2A6610F96}"/>
    <dgm:cxn modelId="{B4162700-A102-4047-AB01-43363C078016}" type="presParOf" srcId="{E2068BDA-4A34-4A31-A3B8-3F6F676D9061}" destId="{4835A988-C5E4-41BD-AB00-685CAB69645F}" srcOrd="0" destOrd="0" presId="urn:microsoft.com/office/officeart/2009/3/layout/HorizontalOrganizationChart"/>
    <dgm:cxn modelId="{4BF87A88-141E-4D8B-91AB-241535B11A92}" type="presParOf" srcId="{4835A988-C5E4-41BD-AB00-685CAB69645F}" destId="{C83635C7-C714-4616-84C5-D9F6D2ADD39F}" srcOrd="0" destOrd="0" presId="urn:microsoft.com/office/officeart/2009/3/layout/HorizontalOrganizationChart"/>
    <dgm:cxn modelId="{5897C9AA-423B-4F4C-B390-4326D886592C}" type="presParOf" srcId="{C83635C7-C714-4616-84C5-D9F6D2ADD39F}" destId="{BE02DAAC-5248-4125-BC98-6D1BD853F98F}" srcOrd="0" destOrd="0" presId="urn:microsoft.com/office/officeart/2009/3/layout/HorizontalOrganizationChart"/>
    <dgm:cxn modelId="{74E47E6A-74EF-4A89-BC5B-FBEA71733FA7}" type="presParOf" srcId="{C83635C7-C714-4616-84C5-D9F6D2ADD39F}" destId="{875BDB01-783D-4C19-938E-1D4E55432C94}" srcOrd="1" destOrd="0" presId="urn:microsoft.com/office/officeart/2009/3/layout/HorizontalOrganizationChart"/>
    <dgm:cxn modelId="{B917A329-A147-4D6D-82A0-EEC23F65208E}" type="presParOf" srcId="{4835A988-C5E4-41BD-AB00-685CAB69645F}" destId="{93CC7FC0-25FE-4094-8407-C028AA551FDD}" srcOrd="1" destOrd="0" presId="urn:microsoft.com/office/officeart/2009/3/layout/HorizontalOrganizationChart"/>
    <dgm:cxn modelId="{26584903-CAF5-4EC0-801E-02227984F192}" type="presParOf" srcId="{4835A988-C5E4-41BD-AB00-685CAB69645F}" destId="{D19E005F-0620-49EC-A537-EC4E538206A8}" srcOrd="2" destOrd="0" presId="urn:microsoft.com/office/officeart/2009/3/layout/HorizontalOrganizationChart"/>
    <dgm:cxn modelId="{15606DD1-C357-4AE3-AF4E-21DCBC95693C}" type="presParOf" srcId="{E2068BDA-4A34-4A31-A3B8-3F6F676D9061}" destId="{23B3B718-646E-47B2-B1D1-13CF01AA4E18}" srcOrd="1" destOrd="0" presId="urn:microsoft.com/office/officeart/2009/3/layout/HorizontalOrganizationChart"/>
    <dgm:cxn modelId="{D47927E3-A27A-418F-B8AD-928BBCD3FD98}" type="presParOf" srcId="{23B3B718-646E-47B2-B1D1-13CF01AA4E18}" destId="{50479348-8D21-438B-8875-71C95743E96C}" srcOrd="0" destOrd="0" presId="urn:microsoft.com/office/officeart/2009/3/layout/HorizontalOrganizationChart"/>
    <dgm:cxn modelId="{188C62F1-1CF8-46CA-9D8E-6D3A3951AD88}" type="presParOf" srcId="{50479348-8D21-438B-8875-71C95743E96C}" destId="{89AF32D1-3657-472E-A883-E436A10F2B90}" srcOrd="0" destOrd="0" presId="urn:microsoft.com/office/officeart/2009/3/layout/HorizontalOrganizationChart"/>
    <dgm:cxn modelId="{BE819EDC-BF0C-44FC-B1FF-124616436794}" type="presParOf" srcId="{50479348-8D21-438B-8875-71C95743E96C}" destId="{6E40F18C-14F7-45C5-A3A6-8503C834FE9A}" srcOrd="1" destOrd="0" presId="urn:microsoft.com/office/officeart/2009/3/layout/HorizontalOrganizationChart"/>
    <dgm:cxn modelId="{84C5DF13-C3EB-4ACA-B69E-7EECCE40A65F}" type="presParOf" srcId="{23B3B718-646E-47B2-B1D1-13CF01AA4E18}" destId="{D054B6CB-C511-4FBD-8EA2-961ECF546F96}" srcOrd="1" destOrd="0" presId="urn:microsoft.com/office/officeart/2009/3/layout/HorizontalOrganizationChart"/>
    <dgm:cxn modelId="{AD57EDF8-C5F2-4493-9819-32766348F040}" type="presParOf" srcId="{23B3B718-646E-47B2-B1D1-13CF01AA4E18}" destId="{87C0A014-5638-4045-9DA2-F4BB0BEB0457}" srcOrd="2" destOrd="0" presId="urn:microsoft.com/office/officeart/2009/3/layout/HorizontalOrganizationChart"/>
    <dgm:cxn modelId="{8463502B-AC92-4F85-B9B1-744F6B924B58}" type="presParOf" srcId="{E2068BDA-4A34-4A31-A3B8-3F6F676D9061}" destId="{CA824C2A-793A-4114-A4BF-207A2C1FF32A}" srcOrd="2" destOrd="0" presId="urn:microsoft.com/office/officeart/2009/3/layout/HorizontalOrganizationChart"/>
    <dgm:cxn modelId="{A7CFC47E-D419-42BE-B0CC-AF3805B07431}" type="presParOf" srcId="{CA824C2A-793A-4114-A4BF-207A2C1FF32A}" destId="{A588969E-EEC2-4BA8-94D1-B633661BB995}" srcOrd="0" destOrd="0" presId="urn:microsoft.com/office/officeart/2009/3/layout/HorizontalOrganizationChart"/>
    <dgm:cxn modelId="{8F8B9445-E882-4B97-8741-70FC6F096362}" type="presParOf" srcId="{A588969E-EEC2-4BA8-94D1-B633661BB995}" destId="{E3F4BECC-3168-4DAE-A6EB-8A8B0CA5009E}" srcOrd="0" destOrd="0" presId="urn:microsoft.com/office/officeart/2009/3/layout/HorizontalOrganizationChart"/>
    <dgm:cxn modelId="{D5FF935B-88F4-4A35-BD66-BF556D0E8BB6}" type="presParOf" srcId="{A588969E-EEC2-4BA8-94D1-B633661BB995}" destId="{B2B0A9EA-60DA-44FB-BBF4-07BE8A883036}" srcOrd="1" destOrd="0" presId="urn:microsoft.com/office/officeart/2009/3/layout/HorizontalOrganizationChart"/>
    <dgm:cxn modelId="{C76134AC-6532-452E-984D-BF5C4587F3A2}" type="presParOf" srcId="{CA824C2A-793A-4114-A4BF-207A2C1FF32A}" destId="{42E01444-4562-47AE-9E27-B4B992856124}" srcOrd="1" destOrd="0" presId="urn:microsoft.com/office/officeart/2009/3/layout/HorizontalOrganizationChart"/>
    <dgm:cxn modelId="{53CE5E1D-6BEE-48F6-87A1-12FA3A736798}" type="presParOf" srcId="{CA824C2A-793A-4114-A4BF-207A2C1FF32A}" destId="{25BB5278-9D63-4F30-9D70-17C612DEE8DF}" srcOrd="2" destOrd="0" presId="urn:microsoft.com/office/officeart/2009/3/layout/HorizontalOrganizationChart"/>
    <dgm:cxn modelId="{1C1ABBB0-D48D-45EB-8568-CC49C8BEF4A9}" type="presParOf" srcId="{E2068BDA-4A34-4A31-A3B8-3F6F676D9061}" destId="{1CEE23CB-AB6A-409C-AA40-7051929F1BB3}" srcOrd="3" destOrd="0" presId="urn:microsoft.com/office/officeart/2009/3/layout/HorizontalOrganizationChart"/>
    <dgm:cxn modelId="{24B309FD-4C6B-4430-B235-4277E3BDA44E}" type="presParOf" srcId="{1CEE23CB-AB6A-409C-AA40-7051929F1BB3}" destId="{872EA646-EE2B-4799-8D02-B5FC3AD4A41D}" srcOrd="0" destOrd="0" presId="urn:microsoft.com/office/officeart/2009/3/layout/HorizontalOrganizationChart"/>
    <dgm:cxn modelId="{5CAC61E4-DB6E-4253-A08C-012648567BA7}" type="presParOf" srcId="{872EA646-EE2B-4799-8D02-B5FC3AD4A41D}" destId="{8AD83E83-61E0-446C-9241-8DD9DF52C24E}" srcOrd="0" destOrd="0" presId="urn:microsoft.com/office/officeart/2009/3/layout/HorizontalOrganizationChart"/>
    <dgm:cxn modelId="{49E25881-E158-47F1-BA07-42100E2D16FD}" type="presParOf" srcId="{872EA646-EE2B-4799-8D02-B5FC3AD4A41D}" destId="{9E0AF659-8AC3-4971-BF6F-1C2C70B18888}" srcOrd="1" destOrd="0" presId="urn:microsoft.com/office/officeart/2009/3/layout/HorizontalOrganizationChart"/>
    <dgm:cxn modelId="{1E9FE861-7F56-42C1-B9D1-E83A1F63A96D}" type="presParOf" srcId="{1CEE23CB-AB6A-409C-AA40-7051929F1BB3}" destId="{A8D728D5-B97C-4BE9-931E-DF33271FD99D}" srcOrd="1" destOrd="0" presId="urn:microsoft.com/office/officeart/2009/3/layout/HorizontalOrganizationChart"/>
    <dgm:cxn modelId="{FE9BA8A6-A2DB-4D82-9D35-C4D70EF41389}" type="presParOf" srcId="{1CEE23CB-AB6A-409C-AA40-7051929F1BB3}" destId="{F7B6B3FD-57F3-453D-90B8-C88CBDAFA20D}" srcOrd="2" destOrd="0" presId="urn:microsoft.com/office/officeart/2009/3/layout/HorizontalOrganizationChart"/>
    <dgm:cxn modelId="{158340E4-F9B6-409F-9D95-6E0DC1856901}" type="presParOf" srcId="{E2068BDA-4A34-4A31-A3B8-3F6F676D9061}" destId="{DA21CBB9-0A1B-44BE-BD2B-056328672B54}" srcOrd="4" destOrd="0" presId="urn:microsoft.com/office/officeart/2009/3/layout/HorizontalOrganizationChart"/>
    <dgm:cxn modelId="{765139F2-3C2D-48C5-962B-C13A569C82B4}" type="presParOf" srcId="{DA21CBB9-0A1B-44BE-BD2B-056328672B54}" destId="{D948953E-1D25-41FD-A94A-A7428C853118}" srcOrd="0" destOrd="0" presId="urn:microsoft.com/office/officeart/2009/3/layout/HorizontalOrganizationChart"/>
    <dgm:cxn modelId="{6F4D774F-9648-4D28-9143-B494305178D7}" type="presParOf" srcId="{D948953E-1D25-41FD-A94A-A7428C853118}" destId="{5EC1F023-CD7D-44DA-867D-8C1CE482A44D}" srcOrd="0" destOrd="0" presId="urn:microsoft.com/office/officeart/2009/3/layout/HorizontalOrganizationChart"/>
    <dgm:cxn modelId="{BC5DB571-796A-440D-BC1B-AC8E0DE07F3F}" type="presParOf" srcId="{D948953E-1D25-41FD-A94A-A7428C853118}" destId="{1C8CF7C3-AC97-4F98-824A-86924E25FF22}" srcOrd="1" destOrd="0" presId="urn:microsoft.com/office/officeart/2009/3/layout/HorizontalOrganizationChart"/>
    <dgm:cxn modelId="{A0C5C7A1-4164-42DC-80B0-E3B2AB9CBB69}" type="presParOf" srcId="{DA21CBB9-0A1B-44BE-BD2B-056328672B54}" destId="{4628E4CF-FF62-4EF2-B65B-7771AC5F3C59}" srcOrd="1" destOrd="0" presId="urn:microsoft.com/office/officeart/2009/3/layout/HorizontalOrganizationChart"/>
    <dgm:cxn modelId="{F06608AA-7DA9-48ED-8EE5-82D550EEAE31}" type="presParOf" srcId="{4628E4CF-FF62-4EF2-B65B-7771AC5F3C59}" destId="{AAF286E9-4061-42DE-9447-088484D99C47}" srcOrd="0" destOrd="0" presId="urn:microsoft.com/office/officeart/2009/3/layout/HorizontalOrganizationChart"/>
    <dgm:cxn modelId="{147CF0A4-2F4F-4BFE-A96E-859CB3195FCF}" type="presParOf" srcId="{4628E4CF-FF62-4EF2-B65B-7771AC5F3C59}" destId="{DD8101C5-CEEA-4870-A0AB-44FC95A8C696}" srcOrd="1" destOrd="0" presId="urn:microsoft.com/office/officeart/2009/3/layout/HorizontalOrganizationChart"/>
    <dgm:cxn modelId="{5E0098B4-4A52-47E3-96A7-C52E6E3E97D5}" type="presParOf" srcId="{DD8101C5-CEEA-4870-A0AB-44FC95A8C696}" destId="{099C7572-BB39-4463-8E41-678FA6F2176A}" srcOrd="0" destOrd="0" presId="urn:microsoft.com/office/officeart/2009/3/layout/HorizontalOrganizationChart"/>
    <dgm:cxn modelId="{0CF43283-E425-430F-A922-EEB9F31B82FE}" type="presParOf" srcId="{099C7572-BB39-4463-8E41-678FA6F2176A}" destId="{CB79846E-E594-4A6E-A79F-0DA5C730EC0F}" srcOrd="0" destOrd="0" presId="urn:microsoft.com/office/officeart/2009/3/layout/HorizontalOrganizationChart"/>
    <dgm:cxn modelId="{F8938DA5-40E2-4B9A-A782-7635BC9624A7}" type="presParOf" srcId="{099C7572-BB39-4463-8E41-678FA6F2176A}" destId="{C4B6B221-039E-4283-9462-2FBD5C70EA70}" srcOrd="1" destOrd="0" presId="urn:microsoft.com/office/officeart/2009/3/layout/HorizontalOrganizationChart"/>
    <dgm:cxn modelId="{9F5C4293-D1A7-4B6A-8AE2-94E1B5B94131}" type="presParOf" srcId="{DD8101C5-CEEA-4870-A0AB-44FC95A8C696}" destId="{C4DEB941-DF65-43F9-A731-4FA6D2911A0A}" srcOrd="1" destOrd="0" presId="urn:microsoft.com/office/officeart/2009/3/layout/HorizontalOrganizationChart"/>
    <dgm:cxn modelId="{15F88F4E-25F0-465D-BD6A-7BEDEA66049B}" type="presParOf" srcId="{DD8101C5-CEEA-4870-A0AB-44FC95A8C696}" destId="{32A50519-8C00-4B5F-8711-E24E5DCDD7F6}" srcOrd="2" destOrd="0" presId="urn:microsoft.com/office/officeart/2009/3/layout/HorizontalOrganizationChart"/>
    <dgm:cxn modelId="{37CBBD4F-9F06-4189-B3F5-A99279801774}" type="presParOf" srcId="{4628E4CF-FF62-4EF2-B65B-7771AC5F3C59}" destId="{8C2AEC3E-593E-413D-9D1C-B2F6C7737142}" srcOrd="2" destOrd="0" presId="urn:microsoft.com/office/officeart/2009/3/layout/HorizontalOrganizationChart"/>
    <dgm:cxn modelId="{910A84E7-5CD7-4FF8-B3B4-A4E3FAC50648}" type="presParOf" srcId="{4628E4CF-FF62-4EF2-B65B-7771AC5F3C59}" destId="{8341A201-B2A8-47C3-A098-8F707869BBD3}" srcOrd="3" destOrd="0" presId="urn:microsoft.com/office/officeart/2009/3/layout/HorizontalOrganizationChart"/>
    <dgm:cxn modelId="{6991025A-EFA2-4D06-BBCD-F6362D106047}" type="presParOf" srcId="{8341A201-B2A8-47C3-A098-8F707869BBD3}" destId="{9A1DC300-95BE-42EC-B667-789054A929AC}" srcOrd="0" destOrd="0" presId="urn:microsoft.com/office/officeart/2009/3/layout/HorizontalOrganizationChart"/>
    <dgm:cxn modelId="{0029C7B8-2A84-477A-9D3E-9903436287C2}" type="presParOf" srcId="{9A1DC300-95BE-42EC-B667-789054A929AC}" destId="{BB97D608-D5A7-4482-92EA-FF420070C2C1}" srcOrd="0" destOrd="0" presId="urn:microsoft.com/office/officeart/2009/3/layout/HorizontalOrganizationChart"/>
    <dgm:cxn modelId="{DB61AC30-4747-4436-A3E8-CFA2279968AD}" type="presParOf" srcId="{9A1DC300-95BE-42EC-B667-789054A929AC}" destId="{58FA624A-209E-4117-998C-AEFDBEA68B48}" srcOrd="1" destOrd="0" presId="urn:microsoft.com/office/officeart/2009/3/layout/HorizontalOrganizationChart"/>
    <dgm:cxn modelId="{1FA1E3C8-A870-4BA6-8522-5A143709C3AA}" type="presParOf" srcId="{8341A201-B2A8-47C3-A098-8F707869BBD3}" destId="{6D08DA5E-DF5D-46A7-8345-93F3BF99BD35}" srcOrd="1" destOrd="0" presId="urn:microsoft.com/office/officeart/2009/3/layout/HorizontalOrganizationChart"/>
    <dgm:cxn modelId="{2729082A-C782-4F44-A014-F9E30A7C7F31}" type="presParOf" srcId="{8341A201-B2A8-47C3-A098-8F707869BBD3}" destId="{1D863B92-82EA-40E4-8882-EF981A36E27B}" srcOrd="2" destOrd="0" presId="urn:microsoft.com/office/officeart/2009/3/layout/HorizontalOrganizationChart"/>
    <dgm:cxn modelId="{82652B8F-688D-48E5-A4B2-BE23E07AFD3E}" type="presParOf" srcId="{4628E4CF-FF62-4EF2-B65B-7771AC5F3C59}" destId="{62C70D16-CE1F-4131-A746-15F04C22897A}" srcOrd="4" destOrd="0" presId="urn:microsoft.com/office/officeart/2009/3/layout/HorizontalOrganizationChart"/>
    <dgm:cxn modelId="{90DC4BBA-6513-4853-82E1-0E455F776335}" type="presParOf" srcId="{4628E4CF-FF62-4EF2-B65B-7771AC5F3C59}" destId="{4BB92476-2774-44D4-99BE-7B8DBFF00995}" srcOrd="5" destOrd="0" presId="urn:microsoft.com/office/officeart/2009/3/layout/HorizontalOrganizationChart"/>
    <dgm:cxn modelId="{018EF388-3385-43D5-8EFE-F054250B9576}" type="presParOf" srcId="{4BB92476-2774-44D4-99BE-7B8DBFF00995}" destId="{363CE003-2AD9-4669-AFDE-9C29B446F191}" srcOrd="0" destOrd="0" presId="urn:microsoft.com/office/officeart/2009/3/layout/HorizontalOrganizationChart"/>
    <dgm:cxn modelId="{8BEA4C04-CA20-43B6-907C-C33EC7A9333E}" type="presParOf" srcId="{363CE003-2AD9-4669-AFDE-9C29B446F191}" destId="{7AD2EA43-3B1E-4A6E-8E51-ADFEEED93202}" srcOrd="0" destOrd="0" presId="urn:microsoft.com/office/officeart/2009/3/layout/HorizontalOrganizationChart"/>
    <dgm:cxn modelId="{030FE1C0-ED14-46C8-99BA-DA706CB39D3F}" type="presParOf" srcId="{363CE003-2AD9-4669-AFDE-9C29B446F191}" destId="{CE53DF0E-D541-465F-89AE-6464522B4A6D}" srcOrd="1" destOrd="0" presId="urn:microsoft.com/office/officeart/2009/3/layout/HorizontalOrganizationChart"/>
    <dgm:cxn modelId="{B6DC2D17-4BE5-416B-9A8E-B8909E08C090}" type="presParOf" srcId="{4BB92476-2774-44D4-99BE-7B8DBFF00995}" destId="{A8B190A8-F3F3-430E-8B1C-D3D8B6F597B4}" srcOrd="1" destOrd="0" presId="urn:microsoft.com/office/officeart/2009/3/layout/HorizontalOrganizationChart"/>
    <dgm:cxn modelId="{3B069632-C8C7-45C9-BF29-1B96665FD1C1}" type="presParOf" srcId="{4BB92476-2774-44D4-99BE-7B8DBFF00995}" destId="{AD0C08AC-83FB-4A7E-8373-0163CB0C1375}" srcOrd="2" destOrd="0" presId="urn:microsoft.com/office/officeart/2009/3/layout/HorizontalOrganizationChart"/>
    <dgm:cxn modelId="{B77F37ED-8BE0-4CB7-890F-35410CD96B01}" type="presParOf" srcId="{4628E4CF-FF62-4EF2-B65B-7771AC5F3C59}" destId="{EE3DDB61-8237-4E25-A8FD-D350FB7F045D}" srcOrd="6" destOrd="0" presId="urn:microsoft.com/office/officeart/2009/3/layout/HorizontalOrganizationChart"/>
    <dgm:cxn modelId="{5E84B137-BD4B-4665-B2D1-844F666E4F04}" type="presParOf" srcId="{4628E4CF-FF62-4EF2-B65B-7771AC5F3C59}" destId="{1FBE8FFB-26CC-464A-83A1-378DB160D8FF}" srcOrd="7" destOrd="0" presId="urn:microsoft.com/office/officeart/2009/3/layout/HorizontalOrganizationChart"/>
    <dgm:cxn modelId="{B67AAA89-4C5D-487E-A43D-47CB79DB41E0}" type="presParOf" srcId="{1FBE8FFB-26CC-464A-83A1-378DB160D8FF}" destId="{2B284ED7-27A5-4ED4-868E-C1DBF8E4F446}" srcOrd="0" destOrd="0" presId="urn:microsoft.com/office/officeart/2009/3/layout/HorizontalOrganizationChart"/>
    <dgm:cxn modelId="{9E5EB713-CE29-4CE8-9996-71229EA00EEE}" type="presParOf" srcId="{2B284ED7-27A5-4ED4-868E-C1DBF8E4F446}" destId="{88F4AC66-1C49-4159-B559-1E4023C47307}" srcOrd="0" destOrd="0" presId="urn:microsoft.com/office/officeart/2009/3/layout/HorizontalOrganizationChart"/>
    <dgm:cxn modelId="{01870F4F-3A84-4D99-ACB0-D68CBD7E4A82}" type="presParOf" srcId="{2B284ED7-27A5-4ED4-868E-C1DBF8E4F446}" destId="{DF84CE70-3673-4CBD-B7E9-471BB80CCC65}" srcOrd="1" destOrd="0" presId="urn:microsoft.com/office/officeart/2009/3/layout/HorizontalOrganizationChart"/>
    <dgm:cxn modelId="{F4E3B42D-4D9E-4BE8-854C-E9780765D69E}" type="presParOf" srcId="{1FBE8FFB-26CC-464A-83A1-378DB160D8FF}" destId="{E60A92FD-EAD7-494A-9AD6-916A4DFE60DD}" srcOrd="1" destOrd="0" presId="urn:microsoft.com/office/officeart/2009/3/layout/HorizontalOrganizationChart"/>
    <dgm:cxn modelId="{8BEA5CB8-A445-4B09-BB78-BF6D459A71B1}" type="presParOf" srcId="{1FBE8FFB-26CC-464A-83A1-378DB160D8FF}" destId="{44D4D6B4-F592-4BA9-A0D4-A5EE904BFE35}" srcOrd="2" destOrd="0" presId="urn:microsoft.com/office/officeart/2009/3/layout/HorizontalOrganizationChart"/>
    <dgm:cxn modelId="{F44AA740-C2E1-4691-B412-6E13390C58AD}" type="presParOf" srcId="{DA21CBB9-0A1B-44BE-BD2B-056328672B54}" destId="{C0D4635F-9892-4F99-9CD4-47155F26C05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DDB61-8237-4E25-A8FD-D350FB7F045D}">
      <dsp:nvSpPr>
        <dsp:cNvPr id="0" name=""/>
        <dsp:cNvSpPr/>
      </dsp:nvSpPr>
      <dsp:spPr>
        <a:xfrm>
          <a:off x="4462720" y="3426470"/>
          <a:ext cx="365773" cy="1179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86" y="0"/>
              </a:lnTo>
              <a:lnTo>
                <a:pt x="182886" y="1179619"/>
              </a:lnTo>
              <a:lnTo>
                <a:pt x="365773" y="11796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0D16-CE1F-4131-A746-15F04C22897A}">
      <dsp:nvSpPr>
        <dsp:cNvPr id="0" name=""/>
        <dsp:cNvSpPr/>
      </dsp:nvSpPr>
      <dsp:spPr>
        <a:xfrm>
          <a:off x="4462720" y="3426470"/>
          <a:ext cx="365773" cy="393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86" y="0"/>
              </a:lnTo>
              <a:lnTo>
                <a:pt x="182886" y="393206"/>
              </a:lnTo>
              <a:lnTo>
                <a:pt x="365773" y="3932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AEC3E-593E-413D-9D1C-B2F6C7737142}">
      <dsp:nvSpPr>
        <dsp:cNvPr id="0" name=""/>
        <dsp:cNvSpPr/>
      </dsp:nvSpPr>
      <dsp:spPr>
        <a:xfrm>
          <a:off x="4462720" y="3033263"/>
          <a:ext cx="365773" cy="393206"/>
        </a:xfrm>
        <a:custGeom>
          <a:avLst/>
          <a:gdLst/>
          <a:ahLst/>
          <a:cxnLst/>
          <a:rect l="0" t="0" r="0" b="0"/>
          <a:pathLst>
            <a:path>
              <a:moveTo>
                <a:pt x="0" y="393206"/>
              </a:moveTo>
              <a:lnTo>
                <a:pt x="182886" y="393206"/>
              </a:lnTo>
              <a:lnTo>
                <a:pt x="182886" y="0"/>
              </a:lnTo>
              <a:lnTo>
                <a:pt x="3657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86E9-4061-42DE-9447-088484D99C47}">
      <dsp:nvSpPr>
        <dsp:cNvPr id="0" name=""/>
        <dsp:cNvSpPr/>
      </dsp:nvSpPr>
      <dsp:spPr>
        <a:xfrm>
          <a:off x="4462720" y="2246850"/>
          <a:ext cx="365773" cy="1179619"/>
        </a:xfrm>
        <a:custGeom>
          <a:avLst/>
          <a:gdLst/>
          <a:ahLst/>
          <a:cxnLst/>
          <a:rect l="0" t="0" r="0" b="0"/>
          <a:pathLst>
            <a:path>
              <a:moveTo>
                <a:pt x="0" y="1179619"/>
              </a:moveTo>
              <a:lnTo>
                <a:pt x="182886" y="1179619"/>
              </a:lnTo>
              <a:lnTo>
                <a:pt x="182886" y="0"/>
              </a:lnTo>
              <a:lnTo>
                <a:pt x="3657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2DAAC-5248-4125-BC98-6D1BD853F98F}">
      <dsp:nvSpPr>
        <dsp:cNvPr id="0" name=""/>
        <dsp:cNvSpPr/>
      </dsp:nvSpPr>
      <dsp:spPr>
        <a:xfrm>
          <a:off x="2633853" y="1915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JOIN Clause is used to combine a rows </a:t>
          </a:r>
          <a:r>
            <a:rPr lang="en-IN" sz="1200" kern="1200" dirty="0"/>
            <a:t>from</a:t>
          </a:r>
          <a:r>
            <a:rPr lang="en-IN" sz="900" kern="1200" dirty="0"/>
            <a:t> two or more tables based on related </a:t>
          </a:r>
          <a:r>
            <a:rPr lang="en-IN" sz="1200" kern="1200" dirty="0"/>
            <a:t>column</a:t>
          </a:r>
          <a:r>
            <a:rPr lang="en-IN" sz="900" kern="1200" dirty="0"/>
            <a:t> between them.</a:t>
          </a:r>
          <a:endParaRPr lang="en-US" sz="900" kern="1200" dirty="0"/>
        </a:p>
      </dsp:txBody>
      <dsp:txXfrm>
        <a:off x="2633853" y="1915"/>
        <a:ext cx="1828867" cy="557804"/>
      </dsp:txXfrm>
    </dsp:sp>
    <dsp:sp modelId="{89AF32D1-3657-472E-A883-E436A10F2B90}">
      <dsp:nvSpPr>
        <dsp:cNvPr id="0" name=""/>
        <dsp:cNvSpPr/>
      </dsp:nvSpPr>
      <dsp:spPr>
        <a:xfrm>
          <a:off x="2633853" y="788328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allows us to retrieve data from multiple tables in a single query.</a:t>
          </a:r>
          <a:endParaRPr lang="en-US" sz="1200" kern="1200" dirty="0"/>
        </a:p>
      </dsp:txBody>
      <dsp:txXfrm>
        <a:off x="2633853" y="788328"/>
        <a:ext cx="1828867" cy="557804"/>
      </dsp:txXfrm>
    </dsp:sp>
    <dsp:sp modelId="{E3F4BECC-3168-4DAE-A6EB-8A8B0CA5009E}">
      <dsp:nvSpPr>
        <dsp:cNvPr id="0" name=""/>
        <dsp:cNvSpPr/>
      </dsp:nvSpPr>
      <dsp:spPr>
        <a:xfrm>
          <a:off x="2633853" y="1574741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There are several joins in </a:t>
          </a:r>
          <a:r>
            <a:rPr lang="en-IN" sz="1300" kern="1200" dirty="0" err="1"/>
            <a:t>sql</a:t>
          </a:r>
          <a:r>
            <a:rPr lang="en-IN" sz="1300" kern="1200" dirty="0"/>
            <a:t> and each perform different operation </a:t>
          </a:r>
          <a:endParaRPr lang="en-US" sz="1300" kern="1200" dirty="0"/>
        </a:p>
      </dsp:txBody>
      <dsp:txXfrm>
        <a:off x="2633853" y="1574741"/>
        <a:ext cx="1828867" cy="557804"/>
      </dsp:txXfrm>
    </dsp:sp>
    <dsp:sp modelId="{8AD83E83-61E0-446C-9241-8DD9DF52C24E}">
      <dsp:nvSpPr>
        <dsp:cNvPr id="0" name=""/>
        <dsp:cNvSpPr/>
      </dsp:nvSpPr>
      <dsp:spPr>
        <a:xfrm>
          <a:off x="2633853" y="2361154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Joins operation is done that built on tables and the columns in the table</a:t>
          </a:r>
          <a:endParaRPr lang="en-US" sz="1300" kern="1200" dirty="0"/>
        </a:p>
      </dsp:txBody>
      <dsp:txXfrm>
        <a:off x="2633853" y="2361154"/>
        <a:ext cx="1828867" cy="557804"/>
      </dsp:txXfrm>
    </dsp:sp>
    <dsp:sp modelId="{5EC1F023-CD7D-44DA-867D-8C1CE482A44D}">
      <dsp:nvSpPr>
        <dsp:cNvPr id="0" name=""/>
        <dsp:cNvSpPr/>
      </dsp:nvSpPr>
      <dsp:spPr>
        <a:xfrm>
          <a:off x="2633853" y="3147568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There are following joins exists in </a:t>
          </a:r>
          <a:r>
            <a:rPr lang="en-IN" sz="1300" kern="1200" dirty="0" err="1"/>
            <a:t>sql</a:t>
          </a:r>
          <a:endParaRPr lang="en-US" sz="1300" kern="1200" dirty="0"/>
        </a:p>
      </dsp:txBody>
      <dsp:txXfrm>
        <a:off x="2633853" y="3147568"/>
        <a:ext cx="1828867" cy="557804"/>
      </dsp:txXfrm>
    </dsp:sp>
    <dsp:sp modelId="{CB79846E-E594-4A6E-A79F-0DA5C730EC0F}">
      <dsp:nvSpPr>
        <dsp:cNvPr id="0" name=""/>
        <dsp:cNvSpPr/>
      </dsp:nvSpPr>
      <dsp:spPr>
        <a:xfrm>
          <a:off x="4828494" y="1967948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1.Inner Join / Join</a:t>
          </a:r>
          <a:endParaRPr lang="en-US" sz="1300" kern="1200"/>
        </a:p>
      </dsp:txBody>
      <dsp:txXfrm>
        <a:off x="4828494" y="1967948"/>
        <a:ext cx="1828867" cy="557804"/>
      </dsp:txXfrm>
    </dsp:sp>
    <dsp:sp modelId="{BB97D608-D5A7-4482-92EA-FF420070C2C1}">
      <dsp:nvSpPr>
        <dsp:cNvPr id="0" name=""/>
        <dsp:cNvSpPr/>
      </dsp:nvSpPr>
      <dsp:spPr>
        <a:xfrm>
          <a:off x="4828494" y="2754361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2.Left Join</a:t>
          </a:r>
          <a:endParaRPr lang="en-US" sz="1300" kern="1200" dirty="0"/>
        </a:p>
      </dsp:txBody>
      <dsp:txXfrm>
        <a:off x="4828494" y="2754361"/>
        <a:ext cx="1828867" cy="557804"/>
      </dsp:txXfrm>
    </dsp:sp>
    <dsp:sp modelId="{7AD2EA43-3B1E-4A6E-8E51-ADFEEED93202}">
      <dsp:nvSpPr>
        <dsp:cNvPr id="0" name=""/>
        <dsp:cNvSpPr/>
      </dsp:nvSpPr>
      <dsp:spPr>
        <a:xfrm>
          <a:off x="4828494" y="3540774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3.Right Join</a:t>
          </a:r>
          <a:endParaRPr lang="en-US" sz="1300" kern="1200"/>
        </a:p>
      </dsp:txBody>
      <dsp:txXfrm>
        <a:off x="4828494" y="3540774"/>
        <a:ext cx="1828867" cy="557804"/>
      </dsp:txXfrm>
    </dsp:sp>
    <dsp:sp modelId="{88F4AC66-1C49-4159-B559-1E4023C47307}">
      <dsp:nvSpPr>
        <dsp:cNvPr id="0" name=""/>
        <dsp:cNvSpPr/>
      </dsp:nvSpPr>
      <dsp:spPr>
        <a:xfrm>
          <a:off x="4828494" y="4327187"/>
          <a:ext cx="1828867" cy="557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4.Full Join / Full Outer Join</a:t>
          </a:r>
          <a:endParaRPr lang="en-US" sz="1300" kern="1200"/>
        </a:p>
      </dsp:txBody>
      <dsp:txXfrm>
        <a:off x="4828494" y="4327187"/>
        <a:ext cx="1828867" cy="55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E43B-8773-6268-1D35-6081B7C2D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Structured query language(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460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77CA-3FB0-E1E4-262F-E04C559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1.INNER JOIN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4892-F900-1F98-B5B0-FC41C7C1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INNER Join returns only a matching records from left table and right table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fetches only matched records from both the tables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SELECT S.STUDENT_NAME, C.COURSE_NAME FROM STUDENT S JOIN COURSES C ON S.COURSE_ID = C.COURSE_ID;</a:t>
            </a:r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pic>
        <p:nvPicPr>
          <p:cNvPr id="5" name="Picture 4" descr="A close up of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937B3AE-3A96-3598-0638-41334F0B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23" y="3670091"/>
            <a:ext cx="4982476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3E1E-051D-1402-BFFB-68DA1C25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2.LEFT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94B3-B971-E004-3C4E-285C17DD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IN" sz="2100" dirty="0"/>
              <a:t>Left join returns all the records from the left table and matched records from the right table</a:t>
            </a:r>
          </a:p>
          <a:p>
            <a:pPr>
              <a:lnSpc>
                <a:spcPct val="110000"/>
              </a:lnSpc>
            </a:pPr>
            <a:r>
              <a:rPr lang="en-IN" sz="2100" dirty="0"/>
              <a:t>We  can simply define as it does like: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100" dirty="0"/>
              <a:t>inner join + any additional records in the left table</a:t>
            </a:r>
          </a:p>
          <a:p>
            <a:pPr>
              <a:lnSpc>
                <a:spcPct val="110000"/>
              </a:lnSpc>
            </a:pPr>
            <a:r>
              <a:rPr lang="en-IN" sz="21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IN" sz="2100" dirty="0"/>
              <a:t>SELECT E.EMPLOYEE_NAME,D.DEPARTMENT_NAME FROM EMPLOYEES E LEFT JOIN DEPARTMENTS D ON E.DEPARTMENT_ID = D.DEPARTMENT_ID;</a:t>
            </a:r>
          </a:p>
          <a:p>
            <a:pPr>
              <a:lnSpc>
                <a:spcPct val="110000"/>
              </a:lnSpc>
            </a:pP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1D6F8-1345-0440-F510-AE3E30E5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1" y="3509642"/>
            <a:ext cx="4448669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46B-817B-BA20-44B9-A59B8C54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3.Right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1806-908B-4180-4A3A-45F6098F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Right join returns all the records from the right table and matched records from the left table.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We can simply define like 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Inner join + any </a:t>
            </a:r>
            <a:r>
              <a:rPr lang="en-IN" sz="1600" dirty="0" err="1"/>
              <a:t>addtional</a:t>
            </a:r>
            <a:r>
              <a:rPr lang="en-IN" sz="1600" dirty="0"/>
              <a:t> records in the right table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Select </a:t>
            </a:r>
            <a:r>
              <a:rPr lang="en-IN" sz="1600" dirty="0" err="1"/>
              <a:t>e.employee_name,d.department_name</a:t>
            </a:r>
            <a:r>
              <a:rPr lang="en-IN" sz="1600" dirty="0"/>
              <a:t> from employee e Right join department d on </a:t>
            </a:r>
            <a:r>
              <a:rPr lang="en-IN" sz="1600" dirty="0" err="1"/>
              <a:t>e.department_id</a:t>
            </a:r>
            <a:r>
              <a:rPr lang="en-IN" sz="1600" dirty="0"/>
              <a:t> = </a:t>
            </a:r>
            <a:r>
              <a:rPr lang="en-IN" sz="1600" dirty="0" err="1"/>
              <a:t>d.department_id</a:t>
            </a:r>
            <a:r>
              <a:rPr lang="en-IN" sz="1600" dirty="0"/>
              <a:t>;</a:t>
            </a:r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A474287F-4DA1-0604-A089-82DED0BE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09" y="3670091"/>
            <a:ext cx="4439132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83DE-8970-C455-BFFB-2C6D2794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1976"/>
            <a:ext cx="3272095" cy="1796256"/>
          </a:xfrm>
        </p:spPr>
        <p:txBody>
          <a:bodyPr>
            <a:normAutofit/>
          </a:bodyPr>
          <a:lstStyle/>
          <a:p>
            <a:r>
              <a:rPr lang="en-IN" dirty="0"/>
              <a:t>4.FULL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B186-3163-9B96-A68A-05B67B95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8570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IN" sz="2300" dirty="0"/>
              <a:t>FULL JOIN is also known as Full Outer Join</a:t>
            </a:r>
          </a:p>
          <a:p>
            <a:pPr>
              <a:lnSpc>
                <a:spcPct val="110000"/>
              </a:lnSpc>
            </a:pPr>
            <a:r>
              <a:rPr lang="en-IN" sz="2300" dirty="0"/>
              <a:t>Full Join combines the result of both left join and right join</a:t>
            </a:r>
          </a:p>
          <a:p>
            <a:pPr>
              <a:lnSpc>
                <a:spcPct val="110000"/>
              </a:lnSpc>
            </a:pPr>
            <a:r>
              <a:rPr lang="en-IN" sz="2300" dirty="0"/>
              <a:t>It returns all the records from both the left table and right table</a:t>
            </a:r>
          </a:p>
          <a:p>
            <a:pPr>
              <a:lnSpc>
                <a:spcPct val="110000"/>
              </a:lnSpc>
            </a:pPr>
            <a:r>
              <a:rPr lang="en-US" sz="2300" b="0" i="0" dirty="0">
                <a:effectLst/>
                <a:latin typeface="Söhne"/>
              </a:rPr>
              <a:t>If there is no match ,NULL values are included for the columns from the non-matching table.</a:t>
            </a:r>
          </a:p>
          <a:p>
            <a:pPr>
              <a:lnSpc>
                <a:spcPct val="110000"/>
              </a:lnSpc>
            </a:pPr>
            <a:r>
              <a:rPr lang="en-US" sz="2300" dirty="0">
                <a:latin typeface="Söhne"/>
              </a:rPr>
              <a:t>We can simply define like 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300" b="0" i="0" dirty="0">
                <a:effectLst/>
                <a:latin typeface="Söhne"/>
              </a:rPr>
              <a:t>Inner join + a</a:t>
            </a:r>
            <a:r>
              <a:rPr lang="en-US" sz="2300" dirty="0">
                <a:latin typeface="Söhne"/>
              </a:rPr>
              <a:t>ll remaining records from left table + all remaining records from right table</a:t>
            </a:r>
          </a:p>
          <a:p>
            <a:pPr>
              <a:lnSpc>
                <a:spcPct val="110000"/>
              </a:lnSpc>
            </a:pPr>
            <a:r>
              <a:rPr lang="en-US" sz="2300" b="1" i="0" dirty="0">
                <a:effectLst/>
                <a:latin typeface="Söhne"/>
              </a:rPr>
              <a:t>E</a:t>
            </a:r>
            <a:r>
              <a:rPr lang="en-US" sz="2300" b="1" dirty="0">
                <a:latin typeface="Söhne"/>
              </a:rPr>
              <a:t>xample:</a:t>
            </a:r>
          </a:p>
          <a:p>
            <a:pPr>
              <a:lnSpc>
                <a:spcPct val="110000"/>
              </a:lnSpc>
            </a:pPr>
            <a:r>
              <a:rPr lang="en-US" sz="2300" b="0" i="0" dirty="0">
                <a:effectLst/>
                <a:latin typeface="Söhne"/>
              </a:rPr>
              <a:t>select </a:t>
            </a:r>
            <a:r>
              <a:rPr lang="en-US" sz="2300" b="0" i="0" dirty="0" err="1">
                <a:effectLst/>
                <a:latin typeface="Söhne"/>
              </a:rPr>
              <a:t>e.employee_name,d.department_name</a:t>
            </a:r>
            <a:r>
              <a:rPr lang="en-US" sz="2300" b="0" i="0" dirty="0">
                <a:effectLst/>
                <a:latin typeface="Söhne"/>
              </a:rPr>
              <a:t> from employes e full join </a:t>
            </a:r>
            <a:r>
              <a:rPr lang="en-US" sz="2300" b="0" i="0" dirty="0" err="1">
                <a:effectLst/>
                <a:latin typeface="Söhne"/>
              </a:rPr>
              <a:t>departmets</a:t>
            </a:r>
            <a:r>
              <a:rPr lang="en-US" sz="2300" b="0" i="0" dirty="0">
                <a:effectLst/>
                <a:latin typeface="Söhne"/>
              </a:rPr>
              <a:t> d on </a:t>
            </a:r>
            <a:r>
              <a:rPr lang="en-US" sz="2300" b="0" i="0" dirty="0" err="1">
                <a:effectLst/>
                <a:latin typeface="Söhne"/>
              </a:rPr>
              <a:t>e.department_id</a:t>
            </a:r>
            <a:r>
              <a:rPr lang="en-US" sz="2300" b="0" i="0" dirty="0">
                <a:effectLst/>
                <a:latin typeface="Söhne"/>
              </a:rPr>
              <a:t> = </a:t>
            </a:r>
            <a:r>
              <a:rPr lang="en-US" sz="2300" b="0" i="0" dirty="0" err="1">
                <a:effectLst/>
                <a:latin typeface="Söhne"/>
              </a:rPr>
              <a:t>d.department_id</a:t>
            </a:r>
            <a:r>
              <a:rPr lang="en-US" sz="2300" b="0" i="0" dirty="0">
                <a:effectLst/>
                <a:latin typeface="Söhne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900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endParaRPr lang="en-IN" sz="9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786472-FE38-F228-087D-D5414CA5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9" y="2530872"/>
            <a:ext cx="3906857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38FC-D743-302A-38CD-1FFA06F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6AAE-5031-C982-EA3C-D33B5FE2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AND Operator is a logical operator and it is used to combine multiple conditions in where clause.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It allows us to retrieve the rows from a table that satisfy a specific conditions</a:t>
            </a:r>
          </a:p>
          <a:p>
            <a:pPr>
              <a:lnSpc>
                <a:spcPct val="110000"/>
              </a:lnSpc>
            </a:pPr>
            <a:r>
              <a:rPr lang="en-IN" sz="17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select * from employee where </a:t>
            </a:r>
            <a:r>
              <a:rPr lang="en-US" sz="1700" dirty="0" err="1"/>
              <a:t>employee_name</a:t>
            </a:r>
            <a:r>
              <a:rPr lang="en-US" sz="1700" dirty="0"/>
              <a:t> = 'John Doe' and </a:t>
            </a:r>
            <a:r>
              <a:rPr lang="en-US" sz="1700" dirty="0" err="1"/>
              <a:t>department_id</a:t>
            </a:r>
            <a:r>
              <a:rPr lang="en-US" sz="1700" dirty="0"/>
              <a:t> = 1;</a:t>
            </a:r>
          </a:p>
          <a:p>
            <a:pPr>
              <a:lnSpc>
                <a:spcPct val="110000"/>
              </a:lnSpc>
            </a:pPr>
            <a:endParaRPr lang="en-IN" sz="1700" dirty="0"/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D7414C-6788-7650-06F2-9C3F3EE2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4088035"/>
            <a:ext cx="5695984" cy="9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7F5B-2045-03C0-4A81-3F38AA8F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422A29-982C-A3F7-37F5-E45F78B3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OR </a:t>
            </a:r>
            <a:r>
              <a:rPr lang="en-IN" sz="1700" dirty="0" err="1"/>
              <a:t>Opeartor</a:t>
            </a:r>
            <a:r>
              <a:rPr lang="en-IN" sz="1700" dirty="0"/>
              <a:t> is logical operator and it is used to combine multiple conditions in where clause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It allows us to retrieve the rows from table that satisfy </a:t>
            </a:r>
            <a:r>
              <a:rPr lang="en-IN" sz="1700" dirty="0" err="1"/>
              <a:t>atleast</a:t>
            </a:r>
            <a:r>
              <a:rPr lang="en-IN" sz="1700" dirty="0"/>
              <a:t> one of the specified conditions.</a:t>
            </a:r>
          </a:p>
          <a:p>
            <a:pPr>
              <a:lnSpc>
                <a:spcPct val="110000"/>
              </a:lnSpc>
            </a:pPr>
            <a:r>
              <a:rPr lang="en-IN" sz="17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select * from employee where </a:t>
            </a:r>
            <a:r>
              <a:rPr lang="en-US" sz="1700" dirty="0" err="1"/>
              <a:t>employee_name</a:t>
            </a:r>
            <a:r>
              <a:rPr lang="en-US" sz="1700" dirty="0"/>
              <a:t> = 'John Doe' or </a:t>
            </a:r>
            <a:r>
              <a:rPr lang="en-US" sz="1700" dirty="0" err="1"/>
              <a:t>department_id</a:t>
            </a:r>
            <a:r>
              <a:rPr lang="en-US" sz="1700" dirty="0"/>
              <a:t> = 2;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701B5-BBB9-CDCB-23D4-AA32D51D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95" y="3790950"/>
            <a:ext cx="5695984" cy="11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7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2F4C-FB93-455A-C1E5-AB67B1A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0BD9-5ABB-227B-8B1F-D1C9E429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LIMIT Clause is used to restrict the number of rows returned by a query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It is particularly useful when we want to retrieve certain number of rows from a result set.</a:t>
            </a:r>
          </a:p>
          <a:p>
            <a:pPr>
              <a:lnSpc>
                <a:spcPct val="110000"/>
              </a:lnSpc>
            </a:pPr>
            <a:r>
              <a:rPr lang="en-IN" sz="17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select top 3 * from employee;</a:t>
            </a:r>
            <a:endParaRPr lang="en-IN" sz="1700" dirty="0"/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0397D3-5454-B021-E1C7-D3FA87AB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795441"/>
            <a:ext cx="5695984" cy="15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3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627D-2715-4E73-C461-F9B56C79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7A5E-BEA7-3084-60E7-8631FC79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IN Operator is used to specify multiple values in where clause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It allows us to retrieve a rows where a specified column value matches any value in list of specified values</a:t>
            </a:r>
          </a:p>
          <a:p>
            <a:pPr>
              <a:lnSpc>
                <a:spcPct val="110000"/>
              </a:lnSpc>
            </a:pPr>
            <a:r>
              <a:rPr lang="en-IN" sz="17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select * from users where id in (1,4,7);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5" name="Picture 4" descr="A close up of a group of address">
            <a:extLst>
              <a:ext uri="{FF2B5EF4-FFF2-40B4-BE49-F238E27FC236}">
                <a16:creationId xmlns:a16="http://schemas.microsoft.com/office/drawing/2014/main" id="{7E0EC2F3-56AA-399E-24BB-6930ADEE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638550"/>
            <a:ext cx="5695984" cy="14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548-F064-AEDE-25ED-353D4BA2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9" y="1067803"/>
            <a:ext cx="3971199" cy="1675397"/>
          </a:xfrm>
        </p:spPr>
        <p:txBody>
          <a:bodyPr>
            <a:normAutofit/>
          </a:bodyPr>
          <a:lstStyle/>
          <a:p>
            <a:r>
              <a:rPr lang="en-IN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5E30-7EAD-768C-0506-50A841E8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4916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CASE Expression is like a switch statement in programming languages.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evaluates the list of conditions and return a result based on first condition that is true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select </a:t>
            </a:r>
            <a:r>
              <a:rPr lang="en-US" sz="1600" dirty="0" err="1"/>
              <a:t>student_id</a:t>
            </a:r>
            <a:r>
              <a:rPr lang="en-US" sz="1600" dirty="0"/>
              <a:t>, </a:t>
            </a:r>
            <a:r>
              <a:rPr lang="en-US" sz="1600" dirty="0" err="1"/>
              <a:t>student_name</a:t>
            </a:r>
            <a:r>
              <a:rPr lang="en-US" sz="1600" dirty="0"/>
              <a:t>, marks,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case when marks &gt;=90 then 'A'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when marks &gt;=80 then 'B'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when marks &gt;=70 then 'C'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when marks &gt;=60 then 'D'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else 'F'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end as grade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from student;</a:t>
            </a:r>
            <a:endParaRPr lang="en-IN" sz="16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7610A6-3743-F230-A11F-65A4E7D3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2" y="3533775"/>
            <a:ext cx="3748094" cy="22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3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BE989-A71C-E61A-6933-CE115E0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Is null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1417AB-5813-21C3-351B-89F72EFA0A09}"/>
              </a:ext>
            </a:extLst>
          </p:cNvPr>
          <p:cNvSpPr>
            <a:spLocks/>
          </p:cNvSpPr>
          <p:nvPr/>
        </p:nvSpPr>
        <p:spPr>
          <a:xfrm>
            <a:off x="5141913" y="1598591"/>
            <a:ext cx="5913437" cy="3046456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is used in the absence of a value or unknown value.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NULL Operator is used to check whether a value is NULL or not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student 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student_name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null;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A7AC7-65C6-2F99-C727-6777106F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96" y="4171731"/>
            <a:ext cx="3272092" cy="13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7D16-89C5-F3A6-B3FF-60A75A57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5274"/>
            <a:ext cx="9291215" cy="1184988"/>
          </a:xfrm>
        </p:spPr>
        <p:txBody>
          <a:bodyPr>
            <a:normAutofit/>
          </a:bodyPr>
          <a:lstStyle/>
          <a:p>
            <a:r>
              <a:rPr lang="en-IN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63FF-265A-EBBA-8C18-2AA75DA4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240971"/>
            <a:ext cx="9291215" cy="4674637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SELECT Statement</a:t>
            </a:r>
          </a:p>
          <a:p>
            <a:r>
              <a:rPr lang="en-IN" sz="8000" dirty="0"/>
              <a:t>FROM</a:t>
            </a:r>
          </a:p>
          <a:p>
            <a:r>
              <a:rPr lang="en-IN" sz="8000" dirty="0"/>
              <a:t>WHERE Clause</a:t>
            </a:r>
          </a:p>
          <a:p>
            <a:r>
              <a:rPr lang="en-IN" sz="8000" dirty="0"/>
              <a:t>AS</a:t>
            </a:r>
          </a:p>
          <a:p>
            <a:r>
              <a:rPr lang="en-IN" sz="8000" dirty="0"/>
              <a:t>JOIN</a:t>
            </a:r>
          </a:p>
          <a:p>
            <a:r>
              <a:rPr lang="en-IN" sz="8000" dirty="0"/>
              <a:t>AND Operator</a:t>
            </a:r>
          </a:p>
          <a:p>
            <a:r>
              <a:rPr lang="en-IN" sz="8000" dirty="0"/>
              <a:t>OR </a:t>
            </a:r>
            <a:r>
              <a:rPr lang="en-IN" sz="8000" dirty="0" err="1"/>
              <a:t>Opeartor</a:t>
            </a:r>
            <a:endParaRPr lang="en-IN" sz="8000" dirty="0"/>
          </a:p>
          <a:p>
            <a:r>
              <a:rPr lang="en-IN" sz="8000" dirty="0"/>
              <a:t>LIMIT</a:t>
            </a:r>
          </a:p>
          <a:p>
            <a:r>
              <a:rPr lang="en-IN" sz="8000" dirty="0"/>
              <a:t>IN </a:t>
            </a:r>
            <a:r>
              <a:rPr lang="en-IN" sz="8000" dirty="0" err="1"/>
              <a:t>Opeartor</a:t>
            </a:r>
            <a:endParaRPr lang="en-IN" sz="8000" dirty="0"/>
          </a:p>
          <a:p>
            <a:r>
              <a:rPr lang="en-IN" sz="8000" dirty="0"/>
              <a:t>CASE Expression</a:t>
            </a:r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endParaRPr lang="en-IN" sz="8000" dirty="0"/>
          </a:p>
          <a:p>
            <a:pPr marL="0" indent="0">
              <a:buNone/>
            </a:pPr>
            <a:endParaRPr lang="en-IN" sz="8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7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287D-F1A6-7AFB-8E83-D93F0EAC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0052-9755-AE8C-E75B-5BAEA104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LIKE Operator is used to search for a specified pattern with in a  column.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is used in combination with wildcards characters to perform pattern matching.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select * from student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where </a:t>
            </a:r>
            <a:r>
              <a:rPr lang="en-US" sz="1600" dirty="0" err="1"/>
              <a:t>student_name</a:t>
            </a:r>
            <a:r>
              <a:rPr lang="en-US" sz="1600" dirty="0"/>
              <a:t> like 'j%’;</a:t>
            </a:r>
            <a:r>
              <a:rPr lang="en-IN" sz="1600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7770DE-4DF3-816D-65C5-202E1FBC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792422"/>
            <a:ext cx="5695984" cy="15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7E0-2C1F-0CC7-8336-E806DBF1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EF0A-DFE6-C085-721E-AF958EAB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0586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COMMIT Statement is used to permanently save changes that made in transaction to the database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begin </a:t>
            </a:r>
            <a:r>
              <a:rPr lang="en-US" sz="1600" dirty="0" err="1"/>
              <a:t>tran</a:t>
            </a:r>
            <a:r>
              <a:rPr lang="en-US" sz="16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delete from students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where </a:t>
            </a:r>
            <a:r>
              <a:rPr lang="en-US" sz="1600" dirty="0" err="1"/>
              <a:t>student_name</a:t>
            </a:r>
            <a:r>
              <a:rPr lang="en-US" sz="1600" dirty="0"/>
              <a:t> = 'smith';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commit;</a:t>
            </a: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786A2-0A59-A0E6-1861-43665DE4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67" y="4070141"/>
            <a:ext cx="4186190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1E86-1879-238F-1476-DDCBF117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2025"/>
            <a:ext cx="3272095" cy="1552575"/>
          </a:xfrm>
        </p:spPr>
        <p:txBody>
          <a:bodyPr>
            <a:normAutofit/>
          </a:bodyPr>
          <a:lstStyle/>
          <a:p>
            <a:r>
              <a:rPr lang="en-IN" dirty="0"/>
              <a:t>ROLLBACK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0768-5870-E0A0-6C9E-AD3358C4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48388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dirty="0"/>
              <a:t>ROLLBACK Statement is used to undo the changes made in transaction and restore the database to its state before transaction began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It is used when there is any error or any transaction needs to be cancelled for any reason.</a:t>
            </a:r>
          </a:p>
          <a:p>
            <a:pPr>
              <a:lnSpc>
                <a:spcPct val="110000"/>
              </a:lnSpc>
            </a:pPr>
            <a:r>
              <a:rPr lang="en-IN" sz="18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begin </a:t>
            </a:r>
            <a:r>
              <a:rPr lang="en-US" sz="1800" dirty="0" err="1"/>
              <a:t>tran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update students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set </a:t>
            </a:r>
            <a:r>
              <a:rPr lang="en-US" sz="1800" dirty="0" err="1"/>
              <a:t>student_name</a:t>
            </a:r>
            <a:r>
              <a:rPr lang="en-US" sz="1800" dirty="0"/>
              <a:t> ='</a:t>
            </a:r>
            <a:r>
              <a:rPr lang="en-US" sz="1800" dirty="0" err="1"/>
              <a:t>sumanth</a:t>
            </a:r>
            <a:r>
              <a:rPr lang="en-US" sz="1800" dirty="0"/>
              <a:t>'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where </a:t>
            </a:r>
            <a:r>
              <a:rPr lang="en-US" sz="1800" dirty="0" err="1"/>
              <a:t>student_name</a:t>
            </a:r>
            <a:r>
              <a:rPr lang="en-US" sz="1800" dirty="0"/>
              <a:t> ='john';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Rollback;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58B31-F4AB-B1D4-6345-24A38EFD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3" y="3841541"/>
            <a:ext cx="3889841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8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EB41-777B-4F79-BAFF-9B88C297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61925"/>
            <a:ext cx="9291215" cy="1133475"/>
          </a:xfrm>
        </p:spPr>
        <p:txBody>
          <a:bodyPr/>
          <a:lstStyle/>
          <a:p>
            <a:r>
              <a:rPr lang="en-IN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8B77-34A6-5FD3-F97E-0B7ED4B8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57275"/>
            <a:ext cx="9291215" cy="4933949"/>
          </a:xfrm>
        </p:spPr>
        <p:txBody>
          <a:bodyPr/>
          <a:lstStyle/>
          <a:p>
            <a:r>
              <a:rPr lang="en-IN" dirty="0"/>
              <a:t>ALTER TABLE is used to modify the existing table structure.</a:t>
            </a:r>
          </a:p>
          <a:p>
            <a:r>
              <a:rPr lang="en-IN" dirty="0"/>
              <a:t>It allows us to add, modify, drop the columns in a table.</a:t>
            </a:r>
          </a:p>
          <a:p>
            <a:r>
              <a:rPr lang="en-IN" b="1" dirty="0"/>
              <a:t>Example:</a:t>
            </a:r>
          </a:p>
          <a:p>
            <a:r>
              <a:rPr lang="en-US" dirty="0"/>
              <a:t>alter table test2                                                 alter table test2              </a:t>
            </a:r>
          </a:p>
          <a:p>
            <a:r>
              <a:rPr lang="en-US" dirty="0"/>
              <a:t> add  </a:t>
            </a:r>
            <a:r>
              <a:rPr lang="en-US" dirty="0" err="1"/>
              <a:t>sumant</a:t>
            </a:r>
            <a:r>
              <a:rPr lang="en-US" dirty="0"/>
              <a:t> varchar(100);                            drop column </a:t>
            </a:r>
            <a:r>
              <a:rPr lang="en-US" dirty="0" err="1"/>
              <a:t>sumant</a:t>
            </a:r>
            <a:r>
              <a:rPr lang="en-US" dirty="0"/>
              <a:t>;</a:t>
            </a:r>
          </a:p>
          <a:p>
            <a:r>
              <a:rPr lang="en-US" dirty="0"/>
              <a:t>                                                                                                           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20942-9C75-2DBE-73B8-B66481A4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3" y="3649754"/>
            <a:ext cx="2780522" cy="11334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4EEB30-763A-B699-D79F-0456FC31474F}"/>
              </a:ext>
            </a:extLst>
          </p:cNvPr>
          <p:cNvCxnSpPr/>
          <p:nvPr/>
        </p:nvCxnSpPr>
        <p:spPr>
          <a:xfrm>
            <a:off x="5528971" y="2333625"/>
            <a:ext cx="0" cy="344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8AA4BD7-238D-86DC-903E-C97FF7CA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41" y="3649754"/>
            <a:ext cx="3023509" cy="1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74DF-F59A-BDDA-BA61-C28C4440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9331-22F4-640E-B5EC-EF910F21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2301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 UPDATE Statement is used to modify the existing records in a table.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allows us to change the values of one or more columns in one or more rows of  a table based on specified condition.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update test2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set </a:t>
            </a:r>
            <a:r>
              <a:rPr lang="en-US" sz="1600" dirty="0" err="1"/>
              <a:t>sal</a:t>
            </a:r>
            <a:r>
              <a:rPr lang="en-US" sz="1600" dirty="0"/>
              <a:t> = 12000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where </a:t>
            </a:r>
            <a:r>
              <a:rPr lang="en-US" sz="1600" dirty="0" err="1"/>
              <a:t>sno</a:t>
            </a:r>
            <a:r>
              <a:rPr lang="en-US" sz="1600" dirty="0"/>
              <a:t> = 1;</a:t>
            </a:r>
            <a:endParaRPr lang="en-IN" sz="1600" dirty="0"/>
          </a:p>
          <a:p>
            <a:pPr>
              <a:lnSpc>
                <a:spcPct val="110000"/>
              </a:lnSpc>
            </a:pPr>
            <a:endParaRPr lang="en-IN" sz="1300" dirty="0"/>
          </a:p>
          <a:p>
            <a:pPr>
              <a:lnSpc>
                <a:spcPct val="110000"/>
              </a:lnSpc>
            </a:pPr>
            <a:endParaRPr lang="en-IN" sz="1300" dirty="0"/>
          </a:p>
          <a:p>
            <a:pPr marL="0" indent="0">
              <a:lnSpc>
                <a:spcPct val="110000"/>
              </a:lnSpc>
              <a:buNone/>
            </a:pP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EA1D-3FEE-A6D0-BD4A-9D243D45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4186320"/>
            <a:ext cx="3678665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01E1-78AA-F4AC-E981-622AC27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E7CF-032D-C945-C68F-87E0CE2A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6301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dirty="0"/>
              <a:t>CREATE Statement is used to create new database objects such as tables, views, indexes etc.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It allows us to define structure and properties of object being created.</a:t>
            </a:r>
          </a:p>
          <a:p>
            <a:pPr>
              <a:lnSpc>
                <a:spcPct val="110000"/>
              </a:lnSpc>
            </a:pPr>
            <a:r>
              <a:rPr lang="en-IN" sz="18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create table </a:t>
            </a:r>
            <a:r>
              <a:rPr lang="en-US" sz="1800" dirty="0" err="1"/>
              <a:t>luman</a:t>
            </a:r>
            <a:r>
              <a:rPr lang="en-US" sz="1800" dirty="0"/>
              <a:t>(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sno</a:t>
            </a:r>
            <a:r>
              <a:rPr lang="en-US" sz="1800" dirty="0"/>
              <a:t> int,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email_id</a:t>
            </a:r>
            <a:r>
              <a:rPr lang="en-US" sz="1800" dirty="0"/>
              <a:t> varchar(100),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mobile_no</a:t>
            </a:r>
            <a:r>
              <a:rPr lang="en-US" sz="1800" dirty="0"/>
              <a:t> int);</a:t>
            </a:r>
          </a:p>
          <a:p>
            <a:pPr>
              <a:lnSpc>
                <a:spcPct val="110000"/>
              </a:lnSpc>
            </a:pP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58785-689F-2A04-911B-6EFDFC4B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70" y="4429125"/>
            <a:ext cx="569598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0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8AC7-DC38-418D-B057-F7E76F65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9E08-B740-3F79-4997-22FE1A76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0205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dirty="0"/>
              <a:t>DELETE Statement is used to delete one or more rows from a table based on specified condition.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It is normally used to delete unwanted data from table.</a:t>
            </a:r>
          </a:p>
          <a:p>
            <a:pPr>
              <a:lnSpc>
                <a:spcPct val="110000"/>
              </a:lnSpc>
            </a:pPr>
            <a:r>
              <a:rPr lang="en-IN" sz="18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delete from test2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where </a:t>
            </a:r>
            <a:r>
              <a:rPr lang="en-US" sz="1800" dirty="0" err="1"/>
              <a:t>sno</a:t>
            </a:r>
            <a:r>
              <a:rPr lang="en-US" sz="1800" dirty="0"/>
              <a:t> = 3;</a:t>
            </a:r>
          </a:p>
          <a:p>
            <a:pPr>
              <a:lnSpc>
                <a:spcPct val="110000"/>
              </a:lnSpc>
            </a:pPr>
            <a:endParaRPr lang="en-IN" sz="1600" dirty="0"/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1085E-281C-D7EC-CF95-32AFD1E1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04" y="4032041"/>
            <a:ext cx="3770163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47EC-86A2-1DF8-2363-16D37002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BA78-FF09-FF05-1DDE-DB8F35E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INSERT Statement is used to add new rows of data into table.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allows us to specify the values for each column of the table being inserted into.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INSERT INTO department (</a:t>
            </a:r>
            <a:r>
              <a:rPr lang="en-US" sz="1600" dirty="0" err="1"/>
              <a:t>department_id</a:t>
            </a:r>
            <a:r>
              <a:rPr lang="en-US" sz="1600" dirty="0"/>
              <a:t>,  </a:t>
            </a:r>
            <a:r>
              <a:rPr lang="en-US" sz="1600" dirty="0" err="1"/>
              <a:t>department_name</a:t>
            </a:r>
            <a:r>
              <a:rPr lang="en-US" sz="1600" dirty="0"/>
              <a:t>) VALUES (1, 'IT'),(2, 'HR’),(3, 'Finance’);</a:t>
            </a: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79F9C-A696-D7FD-9D75-CC8AC297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39" y="3670091"/>
            <a:ext cx="5065844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0BAF-B251-A055-2654-DA9CFD7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1258"/>
            <a:ext cx="9291215" cy="905070"/>
          </a:xfrm>
        </p:spPr>
        <p:txBody>
          <a:bodyPr/>
          <a:lstStyle/>
          <a:p>
            <a:r>
              <a:rPr lang="en-IN" dirty="0"/>
              <a:t>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9689-FEA7-9619-5383-20335A5A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91682"/>
            <a:ext cx="9931768" cy="4758612"/>
          </a:xfrm>
        </p:spPr>
        <p:txBody>
          <a:bodyPr/>
          <a:lstStyle/>
          <a:p>
            <a:r>
              <a:rPr lang="en-IN" dirty="0"/>
              <a:t>DROP Statement is used to delete database objects like tables, views, indexes, sequences and constraints.</a:t>
            </a:r>
          </a:p>
          <a:p>
            <a:r>
              <a:rPr lang="en-IN" dirty="0"/>
              <a:t>It effectively deletes the specified object from the database</a:t>
            </a:r>
          </a:p>
          <a:p>
            <a:r>
              <a:rPr lang="en-IN" b="1" dirty="0"/>
              <a:t>Example:</a:t>
            </a:r>
          </a:p>
          <a:p>
            <a:r>
              <a:rPr lang="en-IN" dirty="0"/>
              <a:t>Drop table </a:t>
            </a:r>
            <a:r>
              <a:rPr lang="en-IN" dirty="0" err="1"/>
              <a:t>employe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Before Deletion                                                                       After Deletion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A794F-7B96-A7EB-BCF5-0EEAF11B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3617944"/>
            <a:ext cx="3014321" cy="12969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CF85E46-BAD8-16F3-7494-93B9414CDA61}"/>
              </a:ext>
            </a:extLst>
          </p:cNvPr>
          <p:cNvSpPr/>
          <p:nvPr/>
        </p:nvSpPr>
        <p:spPr>
          <a:xfrm>
            <a:off x="5032370" y="3874921"/>
            <a:ext cx="1856791" cy="782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close up of a number">
            <a:extLst>
              <a:ext uri="{FF2B5EF4-FFF2-40B4-BE49-F238E27FC236}">
                <a16:creationId xmlns:a16="http://schemas.microsoft.com/office/drawing/2014/main" id="{557C8C48-6238-DF7D-62ED-05C6F2FA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19" y="3617943"/>
            <a:ext cx="3185202" cy="12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9934-ED57-2772-744C-349D3C97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E34C-6AA7-A5F9-5715-F90CE826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01102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The GROUP BY clause in SQL is used to arrange rows that have the same values in specified columns into summary groups.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It is often used in conjunction with aggregate functions to perform operations on each group of rows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select category, sum(quantity) as </a:t>
            </a:r>
            <a:r>
              <a:rPr lang="en-US" sz="1600" dirty="0" err="1"/>
              <a:t>total_quantity</a:t>
            </a:r>
            <a:r>
              <a:rPr lang="en-US" sz="1600" dirty="0"/>
              <a:t>  from sales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group  by category;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9A014112-304B-0100-BC60-08CEA373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53" y="4048125"/>
            <a:ext cx="4701315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9BF8-FA27-59E3-8F1E-36EF4612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7910"/>
            <a:ext cx="9291215" cy="572899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NULL Operator</a:t>
            </a:r>
          </a:p>
          <a:p>
            <a:r>
              <a:rPr lang="en-IN" dirty="0"/>
              <a:t>LIKE Operator</a:t>
            </a:r>
          </a:p>
          <a:p>
            <a:r>
              <a:rPr lang="en-IN" dirty="0"/>
              <a:t>COMMIT</a:t>
            </a:r>
          </a:p>
          <a:p>
            <a:r>
              <a:rPr lang="en-IN" dirty="0"/>
              <a:t>ROLLBACK</a:t>
            </a:r>
          </a:p>
          <a:p>
            <a:r>
              <a:rPr lang="en-IN" dirty="0"/>
              <a:t>ALTER TABLE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CREATE</a:t>
            </a:r>
          </a:p>
          <a:p>
            <a:r>
              <a:rPr lang="en-IN" dirty="0"/>
              <a:t>DELETE</a:t>
            </a:r>
          </a:p>
          <a:p>
            <a:r>
              <a:rPr lang="en-IN" dirty="0"/>
              <a:t>INSERT </a:t>
            </a:r>
          </a:p>
          <a:p>
            <a:r>
              <a:rPr lang="en-IN" dirty="0"/>
              <a:t>DROP</a:t>
            </a:r>
          </a:p>
          <a:p>
            <a:r>
              <a:rPr lang="en-IN" dirty="0"/>
              <a:t>GROUP BY</a:t>
            </a:r>
          </a:p>
          <a:p>
            <a:r>
              <a:rPr lang="en-IN" dirty="0"/>
              <a:t>ORDER BY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0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264-7039-1FBE-A220-CDAC2D6D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0809-F7E7-0E74-AC22-4A9EB7D9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2396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dirty="0"/>
              <a:t>ORDER BY Clause is used to sort the result set of a query based on one or more columns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It allows us to specify the order in which the rows should be returned.</a:t>
            </a:r>
          </a:p>
          <a:p>
            <a:pPr>
              <a:lnSpc>
                <a:spcPct val="110000"/>
              </a:lnSpc>
            </a:pPr>
            <a:r>
              <a:rPr lang="en-IN" sz="18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select * from employees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order by </a:t>
            </a:r>
            <a:r>
              <a:rPr lang="en-US" sz="1800" dirty="0" err="1"/>
              <a:t>employee_id</a:t>
            </a:r>
            <a:r>
              <a:rPr lang="en-US" sz="1800" dirty="0"/>
              <a:t> desc;</a:t>
            </a:r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55382-863A-7989-EB23-CEBE6641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99" y="3795795"/>
            <a:ext cx="4007973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0AA8-E23B-6112-2CFB-9A427784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3FE7-D653-9BBD-748A-F74B2FB9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21105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1600" dirty="0"/>
              <a:t>HAVING Clause is used to filter groups after the grouping operation has been performed.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It is similar to where clause but its specially designed to work with aggregate functions like ‘sum’, ‘count’, ‘</a:t>
            </a:r>
            <a:r>
              <a:rPr lang="en-IN" sz="1600" dirty="0" err="1"/>
              <a:t>avg</a:t>
            </a:r>
            <a:r>
              <a:rPr lang="en-IN" sz="1600" dirty="0"/>
              <a:t>’, ‘min’, ‘max’.</a:t>
            </a:r>
          </a:p>
          <a:p>
            <a:pPr>
              <a:lnSpc>
                <a:spcPct val="110000"/>
              </a:lnSpc>
            </a:pPr>
            <a:r>
              <a:rPr lang="en-IN" sz="1600" b="1" dirty="0"/>
              <a:t>Example</a:t>
            </a:r>
            <a:r>
              <a:rPr lang="en-IN" sz="16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select </a:t>
            </a:r>
            <a:r>
              <a:rPr lang="en-US" sz="1600" dirty="0" err="1"/>
              <a:t>customer_id</a:t>
            </a:r>
            <a:r>
              <a:rPr lang="en-US" sz="1600" dirty="0"/>
              <a:t>, sum(</a:t>
            </a:r>
            <a:r>
              <a:rPr lang="en-US" sz="1600" dirty="0" err="1"/>
              <a:t>total_amount</a:t>
            </a:r>
            <a:r>
              <a:rPr lang="en-US" sz="1600" dirty="0"/>
              <a:t>) as </a:t>
            </a:r>
            <a:r>
              <a:rPr lang="en-US" sz="1600" dirty="0" err="1"/>
              <a:t>total_spent</a:t>
            </a:r>
            <a:r>
              <a:rPr lang="en-US" sz="1600" dirty="0"/>
              <a:t> from orders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group by </a:t>
            </a:r>
            <a:r>
              <a:rPr lang="en-US" sz="1600" dirty="0" err="1"/>
              <a:t>customer_id</a:t>
            </a:r>
            <a:r>
              <a:rPr lang="en-US" sz="16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having sum(</a:t>
            </a:r>
            <a:r>
              <a:rPr lang="en-US" sz="1600" dirty="0" err="1"/>
              <a:t>total_amount</a:t>
            </a:r>
            <a:r>
              <a:rPr lang="en-US" sz="1600" dirty="0"/>
              <a:t>) &gt; 1000;</a:t>
            </a:r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71B8-D86A-57AB-D15A-318344A0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73" y="4186320"/>
            <a:ext cx="4458176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2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E8C2C-0B76-4F88-7D9C-8AD43E53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A6DA2D-6869-6DFD-B49E-B7E08FD4A883}"/>
              </a:ext>
            </a:extLst>
          </p:cNvPr>
          <p:cNvSpPr>
            <a:spLocks/>
          </p:cNvSpPr>
          <p:nvPr/>
        </p:nvSpPr>
        <p:spPr>
          <a:xfrm>
            <a:off x="5328892" y="916564"/>
            <a:ext cx="5913437" cy="3028947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 Function is used to count the number of rows returned by a query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used with the SELECT statement to count the number of rows in a table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sum(salary) as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total_sal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total_no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  employee;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D59B3-AA46-D2FD-EE38-76F00842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09" y="3487754"/>
            <a:ext cx="3932875" cy="13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5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535-1CA2-2799-8DD0-7F04D6D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B4A1-FEAD-E5E0-BA18-6AD443F9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32682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dirty="0"/>
              <a:t>SUM Function is used to calculate the sum of the values in a specified column.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It is commonly used with the SELECT Statement to perform the calculations on numeric data.</a:t>
            </a:r>
          </a:p>
          <a:p>
            <a:pPr>
              <a:lnSpc>
                <a:spcPct val="110000"/>
              </a:lnSpc>
            </a:pPr>
            <a:r>
              <a:rPr lang="en-IN" sz="18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select sum(salary) </a:t>
            </a:r>
            <a:r>
              <a:rPr lang="en-US" sz="1800" dirty="0" err="1"/>
              <a:t>as'total</a:t>
            </a:r>
            <a:r>
              <a:rPr lang="en-US" sz="1800" dirty="0"/>
              <a:t> salary', </a:t>
            </a:r>
            <a:r>
              <a:rPr lang="en-US" sz="1800" dirty="0" err="1"/>
              <a:t>department_id</a:t>
            </a:r>
            <a:r>
              <a:rPr lang="en-US" sz="1800" dirty="0"/>
              <a:t> from employee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group by </a:t>
            </a:r>
            <a:r>
              <a:rPr lang="en-US" sz="1800" dirty="0" err="1"/>
              <a:t>department_id</a:t>
            </a:r>
            <a:r>
              <a:rPr lang="en-US" sz="1800" dirty="0"/>
              <a:t>;</a:t>
            </a: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52277-8248-F104-A7C0-C4498FFD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80" y="3967245"/>
            <a:ext cx="5573674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59A65-13D1-1863-63F7-EE8EF9A0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AVG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13A6-CBD7-A398-DBB1-6051CE4A260F}"/>
              </a:ext>
            </a:extLst>
          </p:cNvPr>
          <p:cNvSpPr>
            <a:spLocks/>
          </p:cNvSpPr>
          <p:nvPr/>
        </p:nvSpPr>
        <p:spPr>
          <a:xfrm>
            <a:off x="5141913" y="1624448"/>
            <a:ext cx="5913437" cy="2994742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 Function is used to calculate the average value of a set of values in a specified column.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used with the SELECT Statement to compute the average of numeric data.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avg(salary) as salary  from  employee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4FCED5-0499-26CE-AB31-898308D85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34" y="4072446"/>
            <a:ext cx="1716229" cy="8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89618-4B9E-7062-10DB-C3EE1DCB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MIN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0720-F6CD-CAB3-7880-D7E19AABBDBC}"/>
              </a:ext>
            </a:extLst>
          </p:cNvPr>
          <p:cNvSpPr>
            <a:spLocks/>
          </p:cNvSpPr>
          <p:nvPr/>
        </p:nvSpPr>
        <p:spPr>
          <a:xfrm>
            <a:off x="5141913" y="1557372"/>
            <a:ext cx="5913437" cy="3128893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Function is used to find the minimum value in a set of values in a specified column.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used with the SELECT Statement to retrieve the smallest value from a column.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min(salary) as salary, count(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id from employee;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01F11-D3C3-C856-B639-544614F7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15" y="4149856"/>
            <a:ext cx="2392662" cy="9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BFCB3-55BC-DCE6-B5D6-DF18AF08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max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E2F-18B4-3483-730B-CA857565A4CD}"/>
              </a:ext>
            </a:extLst>
          </p:cNvPr>
          <p:cNvSpPr>
            <a:spLocks/>
          </p:cNvSpPr>
          <p:nvPr/>
        </p:nvSpPr>
        <p:spPr>
          <a:xfrm>
            <a:off x="5141913" y="1607435"/>
            <a:ext cx="5913437" cy="3028768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Function is used to find the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miximum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in a set of values in a specified column.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used with the SELECT Statement to retrieve the largest value from a column.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2880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max(salary) as salary, count(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id from employee;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BB62D-B35F-0C05-DFA3-669CEED7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19" y="4128153"/>
            <a:ext cx="2519068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47DD-CAFF-BEE5-4976-5EC76C89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90464"/>
            <a:ext cx="9291215" cy="4198777"/>
          </a:xfrm>
        </p:spPr>
        <p:txBody>
          <a:bodyPr/>
          <a:lstStyle/>
          <a:p>
            <a:r>
              <a:rPr lang="en-IN" dirty="0"/>
              <a:t>HAVING</a:t>
            </a:r>
          </a:p>
          <a:p>
            <a:r>
              <a:rPr lang="en-IN" dirty="0"/>
              <a:t>COUNT</a:t>
            </a:r>
          </a:p>
          <a:p>
            <a:r>
              <a:rPr lang="en-IN" dirty="0"/>
              <a:t>SUM</a:t>
            </a:r>
          </a:p>
          <a:p>
            <a:r>
              <a:rPr lang="en-IN" dirty="0"/>
              <a:t>AVG</a:t>
            </a:r>
          </a:p>
          <a:p>
            <a:r>
              <a:rPr lang="en-IN" dirty="0"/>
              <a:t>MIN</a:t>
            </a:r>
          </a:p>
          <a:p>
            <a:r>
              <a:rPr lang="en-IN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90058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450-503F-9252-C83F-AC11C8CD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CF20-B4D3-2B7F-E800-0E38CB68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5"/>
            <a:ext cx="5695984" cy="18144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b="0" i="0" dirty="0">
                <a:effectLst/>
                <a:latin typeface="Söhne"/>
              </a:rPr>
              <a:t>SELECT statement is one of the most fundamental SQL commands used to retrieve data from a database table.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Söhne"/>
              </a:rPr>
              <a:t>Example Query</a:t>
            </a:r>
            <a:r>
              <a:rPr lang="en-US" sz="1800" dirty="0">
                <a:latin typeface="Söhne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Söhne"/>
              </a:rPr>
              <a:t>SELECT * FROM Employee;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Söhne"/>
              </a:rPr>
              <a:t>Below table is the result set of select statement</a:t>
            </a:r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58CA3-699A-1AB0-7D7A-0F2B5C58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2992630"/>
            <a:ext cx="5695984" cy="24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34FE-6970-BC5F-927E-B4C01908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/>
              <a:t>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09CE-C608-BDB6-D475-3113E63C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5"/>
            <a:ext cx="5695984" cy="18144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IN" sz="2100" dirty="0"/>
              <a:t>FROM Clause is used to specify the table . It means from which data should be retrieved in a query</a:t>
            </a:r>
          </a:p>
          <a:p>
            <a:pPr>
              <a:lnSpc>
                <a:spcPct val="110000"/>
              </a:lnSpc>
            </a:pPr>
            <a:r>
              <a:rPr lang="en-IN" sz="2100" dirty="0"/>
              <a:t>Mainly it specifies about the table from which table the query has to execute</a:t>
            </a:r>
          </a:p>
          <a:p>
            <a:pPr>
              <a:lnSpc>
                <a:spcPct val="110000"/>
              </a:lnSpc>
            </a:pPr>
            <a:r>
              <a:rPr lang="en-IN" sz="2100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Söhne"/>
              </a:rPr>
              <a:t>SELECT * FROM Employee;</a:t>
            </a:r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CEF93-27C7-B7BE-6EC0-508A8E6E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70" y="3230755"/>
            <a:ext cx="5695984" cy="24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BE9D-66EE-9E0F-6FC3-3CD00487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2201"/>
            <a:ext cx="3272095" cy="2104119"/>
          </a:xfrm>
        </p:spPr>
        <p:txBody>
          <a:bodyPr>
            <a:normAutofit/>
          </a:bodyPr>
          <a:lstStyle/>
          <a:p>
            <a:r>
              <a:rPr lang="en-IN" dirty="0" err="1"/>
              <a:t>wHERE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AA14-F22A-305A-8CE1-47BB6A3B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70" y="798974"/>
            <a:ext cx="5695984" cy="254938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WHERE Clause is used to filter the rows that it which returned by a query based on specific condition</a:t>
            </a:r>
          </a:p>
          <a:p>
            <a:pPr>
              <a:lnSpc>
                <a:spcPct val="110000"/>
              </a:lnSpc>
            </a:pPr>
            <a:r>
              <a:rPr lang="en-IN" dirty="0"/>
              <a:t>It allows us to filter the rows based on certain criteria</a:t>
            </a:r>
          </a:p>
          <a:p>
            <a:pPr>
              <a:lnSpc>
                <a:spcPct val="110000"/>
              </a:lnSpc>
            </a:pPr>
            <a:r>
              <a:rPr lang="en-IN" b="1" dirty="0"/>
              <a:t>Example:</a:t>
            </a:r>
          </a:p>
          <a:p>
            <a:pPr>
              <a:lnSpc>
                <a:spcPct val="110000"/>
              </a:lnSpc>
            </a:pPr>
            <a:r>
              <a:rPr lang="en-IN" dirty="0"/>
              <a:t>SELECT  * FROM EMPLOYEE</a:t>
            </a:r>
          </a:p>
          <a:p>
            <a:pPr>
              <a:lnSpc>
                <a:spcPct val="110000"/>
              </a:lnSpc>
            </a:pPr>
            <a:r>
              <a:rPr lang="en-IN" dirty="0"/>
              <a:t>WHERE EMP_NAME = ‘ANKIT’;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1B08CD6-9C08-851A-EF19-497A6A8F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42" y="3429001"/>
            <a:ext cx="4643206" cy="13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DFEE5-8A1F-AE5F-B9D3-24251E72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AS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0B2-9B5A-6965-9B91-68657A035D52}"/>
              </a:ext>
            </a:extLst>
          </p:cNvPr>
          <p:cNvSpPr>
            <a:spLocks/>
          </p:cNvSpPr>
          <p:nvPr/>
        </p:nvSpPr>
        <p:spPr>
          <a:xfrm>
            <a:off x="5141913" y="1551701"/>
            <a:ext cx="5913437" cy="3140235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Keyword is used to provide alternative name to the column .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makes output of the query more readable.</a:t>
            </a:r>
          </a:p>
          <a:p>
            <a:pPr defTabSz="288036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288036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EMP_NAME AS E_NAME ,DEPARTMENT_ID AS ID FROM EMPLOYEE;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5DBA5A-5646-EB00-CEAE-BB75327C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8" y="3674366"/>
            <a:ext cx="3028388" cy="21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8E58-EA91-500A-436B-0B969BF5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6613"/>
            <a:ext cx="9291215" cy="755779"/>
          </a:xfrm>
        </p:spPr>
        <p:txBody>
          <a:bodyPr/>
          <a:lstStyle/>
          <a:p>
            <a:r>
              <a:rPr lang="en-IN" dirty="0" err="1"/>
              <a:t>joinS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C4D1F9-18D9-24E5-9602-50EF73B9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41882"/>
              </p:ext>
            </p:extLst>
          </p:nvPr>
        </p:nvGraphicFramePr>
        <p:xfrm>
          <a:off x="1451579" y="1028701"/>
          <a:ext cx="9291215" cy="488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513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2007</TotalTime>
  <Words>1849</Words>
  <Application>Microsoft Office PowerPoint</Application>
  <PresentationFormat>Widescreen</PresentationFormat>
  <Paragraphs>269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Rockwell</vt:lpstr>
      <vt:lpstr>Söhne</vt:lpstr>
      <vt:lpstr>Wingdings</vt:lpstr>
      <vt:lpstr>Gallery</vt:lpstr>
      <vt:lpstr>Structured query language(sql)</vt:lpstr>
      <vt:lpstr>CONTENTS</vt:lpstr>
      <vt:lpstr>PowerPoint Presentation</vt:lpstr>
      <vt:lpstr>PowerPoint Presentation</vt:lpstr>
      <vt:lpstr>select</vt:lpstr>
      <vt:lpstr>FROM</vt:lpstr>
      <vt:lpstr>wHERE</vt:lpstr>
      <vt:lpstr>AS </vt:lpstr>
      <vt:lpstr>joinS</vt:lpstr>
      <vt:lpstr>1.INNER JOIN </vt:lpstr>
      <vt:lpstr>2.LEFT JOIN</vt:lpstr>
      <vt:lpstr>3.Right JOIN</vt:lpstr>
      <vt:lpstr>4.FULL JOIN</vt:lpstr>
      <vt:lpstr>AND</vt:lpstr>
      <vt:lpstr>OR</vt:lpstr>
      <vt:lpstr>LIMIT</vt:lpstr>
      <vt:lpstr>IN</vt:lpstr>
      <vt:lpstr>CASE</vt:lpstr>
      <vt:lpstr>Is null</vt:lpstr>
      <vt:lpstr>LIKE</vt:lpstr>
      <vt:lpstr>commit</vt:lpstr>
      <vt:lpstr>ROLLBACK</vt:lpstr>
      <vt:lpstr>ALTER TABLE</vt:lpstr>
      <vt:lpstr>UPDATE</vt:lpstr>
      <vt:lpstr>CREATE</vt:lpstr>
      <vt:lpstr>DELETE</vt:lpstr>
      <vt:lpstr>INSERT</vt:lpstr>
      <vt:lpstr>DROP</vt:lpstr>
      <vt:lpstr>GROUP BY</vt:lpstr>
      <vt:lpstr>ORDER BY</vt:lpstr>
      <vt:lpstr>HAVING</vt:lpstr>
      <vt:lpstr>COUNT</vt:lpstr>
      <vt:lpstr>SUM</vt:lpstr>
      <vt:lpstr>AVG</vt:lpstr>
      <vt:lpstr>MIN</vt:lpstr>
      <vt:lpstr>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language(sql)</dc:title>
  <dc:creator>VENKATA SUMANTH</dc:creator>
  <cp:lastModifiedBy>VENKATA SUMANTH</cp:lastModifiedBy>
  <cp:revision>1</cp:revision>
  <dcterms:created xsi:type="dcterms:W3CDTF">2024-02-11T10:50:11Z</dcterms:created>
  <dcterms:modified xsi:type="dcterms:W3CDTF">2024-02-16T13:06:36Z</dcterms:modified>
</cp:coreProperties>
</file>