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hanapalli Venkat Sumanth" userId="55f8f0b8efae7eee" providerId="LiveId" clId="{5EA01C0B-DF9B-42FD-929D-56EFD13B3975}"/>
    <pc:docChg chg="undo custSel addSld delSld modSld">
      <pc:chgData name="Bethanapalli Venkat Sumanth" userId="55f8f0b8efae7eee" providerId="LiveId" clId="{5EA01C0B-DF9B-42FD-929D-56EFD13B3975}" dt="2024-02-19T15:33:28.176" v="305" actId="14100"/>
      <pc:docMkLst>
        <pc:docMk/>
      </pc:docMkLst>
      <pc:sldChg chg="modSp mod">
        <pc:chgData name="Bethanapalli Venkat Sumanth" userId="55f8f0b8efae7eee" providerId="LiveId" clId="{5EA01C0B-DF9B-42FD-929D-56EFD13B3975}" dt="2024-02-19T15:07:33.805" v="217" actId="114"/>
        <pc:sldMkLst>
          <pc:docMk/>
          <pc:sldMk cId="1096940650" sldId="256"/>
        </pc:sldMkLst>
        <pc:spChg chg="mod">
          <ac:chgData name="Bethanapalli Venkat Sumanth" userId="55f8f0b8efae7eee" providerId="LiveId" clId="{5EA01C0B-DF9B-42FD-929D-56EFD13B3975}" dt="2024-02-19T15:07:33.805" v="217" actId="114"/>
          <ac:spMkLst>
            <pc:docMk/>
            <pc:sldMk cId="1096940650" sldId="256"/>
            <ac:spMk id="2" creationId="{773592F8-D72E-2C42-1323-DDE8BC75EB2C}"/>
          </ac:spMkLst>
        </pc:spChg>
      </pc:sldChg>
      <pc:sldChg chg="modSp del mod">
        <pc:chgData name="Bethanapalli Venkat Sumanth" userId="55f8f0b8efae7eee" providerId="LiveId" clId="{5EA01C0B-DF9B-42FD-929D-56EFD13B3975}" dt="2024-02-19T13:59:57.141" v="85" actId="2696"/>
        <pc:sldMkLst>
          <pc:docMk/>
          <pc:sldMk cId="231264151" sldId="257"/>
        </pc:sldMkLst>
        <pc:spChg chg="mod">
          <ac:chgData name="Bethanapalli Venkat Sumanth" userId="55f8f0b8efae7eee" providerId="LiveId" clId="{5EA01C0B-DF9B-42FD-929D-56EFD13B3975}" dt="2024-02-19T13:53:44.058" v="0"/>
          <ac:spMkLst>
            <pc:docMk/>
            <pc:sldMk cId="231264151" sldId="257"/>
            <ac:spMk id="3" creationId="{C3A779B8-3364-D9B7-ED1C-9765A62BBCFE}"/>
          </ac:spMkLst>
        </pc:spChg>
      </pc:sldChg>
      <pc:sldChg chg="modSp mod">
        <pc:chgData name="Bethanapalli Venkat Sumanth" userId="55f8f0b8efae7eee" providerId="LiveId" clId="{5EA01C0B-DF9B-42FD-929D-56EFD13B3975}" dt="2024-02-19T15:07:39.619" v="218" actId="114"/>
        <pc:sldMkLst>
          <pc:docMk/>
          <pc:sldMk cId="168523897" sldId="258"/>
        </pc:sldMkLst>
        <pc:spChg chg="mod">
          <ac:chgData name="Bethanapalli Venkat Sumanth" userId="55f8f0b8efae7eee" providerId="LiveId" clId="{5EA01C0B-DF9B-42FD-929D-56EFD13B3975}" dt="2024-02-19T15:07:39.619" v="218" actId="114"/>
          <ac:spMkLst>
            <pc:docMk/>
            <pc:sldMk cId="168523897" sldId="258"/>
            <ac:spMk id="2" creationId="{CAD04C4C-BE94-4BC9-27F7-84ECAD46A15D}"/>
          </ac:spMkLst>
        </pc:spChg>
        <pc:spChg chg="mod">
          <ac:chgData name="Bethanapalli Venkat Sumanth" userId="55f8f0b8efae7eee" providerId="LiveId" clId="{5EA01C0B-DF9B-42FD-929D-56EFD13B3975}" dt="2024-02-19T14:03:01.872" v="107" actId="2710"/>
          <ac:spMkLst>
            <pc:docMk/>
            <pc:sldMk cId="168523897" sldId="258"/>
            <ac:spMk id="3" creationId="{AB2E7708-AFA6-12E3-ABBB-C0963C69CFD2}"/>
          </ac:spMkLst>
        </pc:spChg>
      </pc:sldChg>
      <pc:sldChg chg="addSp delSp modSp new mod setBg">
        <pc:chgData name="Bethanapalli Venkat Sumanth" userId="55f8f0b8efae7eee" providerId="LiveId" clId="{5EA01C0B-DF9B-42FD-929D-56EFD13B3975}" dt="2024-02-19T15:07:45.493" v="222" actId="27636"/>
        <pc:sldMkLst>
          <pc:docMk/>
          <pc:sldMk cId="66006649" sldId="259"/>
        </pc:sldMkLst>
        <pc:spChg chg="mod">
          <ac:chgData name="Bethanapalli Venkat Sumanth" userId="55f8f0b8efae7eee" providerId="LiveId" clId="{5EA01C0B-DF9B-42FD-929D-56EFD13B3975}" dt="2024-02-19T15:07:45.493" v="222" actId="27636"/>
          <ac:spMkLst>
            <pc:docMk/>
            <pc:sldMk cId="66006649" sldId="259"/>
            <ac:spMk id="2" creationId="{31A7B6AB-6BBF-1ECC-E523-579735D417D6}"/>
          </ac:spMkLst>
        </pc:spChg>
        <pc:spChg chg="mod ord">
          <ac:chgData name="Bethanapalli Venkat Sumanth" userId="55f8f0b8efae7eee" providerId="LiveId" clId="{5EA01C0B-DF9B-42FD-929D-56EFD13B3975}" dt="2024-02-19T14:44:35.098" v="197" actId="20577"/>
          <ac:spMkLst>
            <pc:docMk/>
            <pc:sldMk cId="66006649" sldId="259"/>
            <ac:spMk id="3" creationId="{C3456E3F-60AC-8648-9B13-FB0CE4F259B8}"/>
          </ac:spMkLst>
        </pc:spChg>
        <pc:spChg chg="add del">
          <ac:chgData name="Bethanapalli Venkat Sumanth" userId="55f8f0b8efae7eee" providerId="LiveId" clId="{5EA01C0B-DF9B-42FD-929D-56EFD13B3975}" dt="2024-02-19T14:24:10.534" v="123" actId="26606"/>
          <ac:spMkLst>
            <pc:docMk/>
            <pc:sldMk cId="66006649" sldId="259"/>
            <ac:spMk id="10" creationId="{B95B9BA8-1D69-4796-85F5-B6D0BD52354B}"/>
          </ac:spMkLst>
        </pc:spChg>
        <pc:spChg chg="add del">
          <ac:chgData name="Bethanapalli Venkat Sumanth" userId="55f8f0b8efae7eee" providerId="LiveId" clId="{5EA01C0B-DF9B-42FD-929D-56EFD13B3975}" dt="2024-02-19T14:24:21.843" v="125" actId="26606"/>
          <ac:spMkLst>
            <pc:docMk/>
            <pc:sldMk cId="66006649" sldId="259"/>
            <ac:spMk id="12" creationId="{B95B9BA8-1D69-4796-85F5-B6D0BD52354B}"/>
          </ac:spMkLst>
        </pc:spChg>
        <pc:spChg chg="add del">
          <ac:chgData name="Bethanapalli Venkat Sumanth" userId="55f8f0b8efae7eee" providerId="LiveId" clId="{5EA01C0B-DF9B-42FD-929D-56EFD13B3975}" dt="2024-02-19T14:24:27.077" v="127" actId="26606"/>
          <ac:spMkLst>
            <pc:docMk/>
            <pc:sldMk cId="66006649" sldId="259"/>
            <ac:spMk id="14" creationId="{22E5DF58-5CFD-4D62-AC3A-9EA04E1AF237}"/>
          </ac:spMkLst>
        </pc:spChg>
        <pc:spChg chg="add del">
          <ac:chgData name="Bethanapalli Venkat Sumanth" userId="55f8f0b8efae7eee" providerId="LiveId" clId="{5EA01C0B-DF9B-42FD-929D-56EFD13B3975}" dt="2024-02-19T14:24:27.077" v="127" actId="26606"/>
          <ac:spMkLst>
            <pc:docMk/>
            <pc:sldMk cId="66006649" sldId="259"/>
            <ac:spMk id="15" creationId="{8064D39A-E0A4-461B-A8D2-9C3AE870CED4}"/>
          </ac:spMkLst>
        </pc:spChg>
        <pc:spChg chg="add del">
          <ac:chgData name="Bethanapalli Venkat Sumanth" userId="55f8f0b8efae7eee" providerId="LiveId" clId="{5EA01C0B-DF9B-42FD-929D-56EFD13B3975}" dt="2024-02-19T14:24:31.598" v="129" actId="26606"/>
          <ac:spMkLst>
            <pc:docMk/>
            <pc:sldMk cId="66006649" sldId="259"/>
            <ac:spMk id="17" creationId="{B95B9BA8-1D69-4796-85F5-B6D0BD52354B}"/>
          </ac:spMkLst>
        </pc:spChg>
        <pc:spChg chg="add del">
          <ac:chgData name="Bethanapalli Venkat Sumanth" userId="55f8f0b8efae7eee" providerId="LiveId" clId="{5EA01C0B-DF9B-42FD-929D-56EFD13B3975}" dt="2024-02-19T14:24:33.783" v="131" actId="26606"/>
          <ac:spMkLst>
            <pc:docMk/>
            <pc:sldMk cId="66006649" sldId="259"/>
            <ac:spMk id="19" creationId="{B95B9BA8-1D69-4796-85F5-B6D0BD52354B}"/>
          </ac:spMkLst>
        </pc:spChg>
        <pc:spChg chg="add del">
          <ac:chgData name="Bethanapalli Venkat Sumanth" userId="55f8f0b8efae7eee" providerId="LiveId" clId="{5EA01C0B-DF9B-42FD-929D-56EFD13B3975}" dt="2024-02-19T14:24:42.009" v="133" actId="26606"/>
          <ac:spMkLst>
            <pc:docMk/>
            <pc:sldMk cId="66006649" sldId="259"/>
            <ac:spMk id="25" creationId="{B95B9BA8-1D69-4796-85F5-B6D0BD52354B}"/>
          </ac:spMkLst>
        </pc:spChg>
        <pc:spChg chg="add del">
          <ac:chgData name="Bethanapalli Venkat Sumanth" userId="55f8f0b8efae7eee" providerId="LiveId" clId="{5EA01C0B-DF9B-42FD-929D-56EFD13B3975}" dt="2024-02-19T14:24:44.964" v="135" actId="26606"/>
          <ac:spMkLst>
            <pc:docMk/>
            <pc:sldMk cId="66006649" sldId="259"/>
            <ac:spMk id="29" creationId="{B95B9BA8-1D69-4796-85F5-B6D0BD52354B}"/>
          </ac:spMkLst>
        </pc:spChg>
        <pc:spChg chg="add del">
          <ac:chgData name="Bethanapalli Venkat Sumanth" userId="55f8f0b8efae7eee" providerId="LiveId" clId="{5EA01C0B-DF9B-42FD-929D-56EFD13B3975}" dt="2024-02-19T14:24:44.964" v="135" actId="26606"/>
          <ac:spMkLst>
            <pc:docMk/>
            <pc:sldMk cId="66006649" sldId="259"/>
            <ac:spMk id="30" creationId="{A027D562-8F7E-478A-942E-D959A950C55E}"/>
          </ac:spMkLst>
        </pc:spChg>
        <pc:spChg chg="add del">
          <ac:chgData name="Bethanapalli Venkat Sumanth" userId="55f8f0b8efae7eee" providerId="LiveId" clId="{5EA01C0B-DF9B-42FD-929D-56EFD13B3975}" dt="2024-02-19T14:24:44.964" v="135" actId="26606"/>
          <ac:spMkLst>
            <pc:docMk/>
            <pc:sldMk cId="66006649" sldId="259"/>
            <ac:spMk id="31" creationId="{48A28C56-2619-47F0-B448-9D145309B8BE}"/>
          </ac:spMkLst>
        </pc:spChg>
        <pc:spChg chg="add del">
          <ac:chgData name="Bethanapalli Venkat Sumanth" userId="55f8f0b8efae7eee" providerId="LiveId" clId="{5EA01C0B-DF9B-42FD-929D-56EFD13B3975}" dt="2024-02-19T14:25:01.002" v="137" actId="26606"/>
          <ac:spMkLst>
            <pc:docMk/>
            <pc:sldMk cId="66006649" sldId="259"/>
            <ac:spMk id="33" creationId="{B95B9BA8-1D69-4796-85F5-B6D0BD52354B}"/>
          </ac:spMkLst>
        </pc:spChg>
        <pc:spChg chg="add del">
          <ac:chgData name="Bethanapalli Venkat Sumanth" userId="55f8f0b8efae7eee" providerId="LiveId" clId="{5EA01C0B-DF9B-42FD-929D-56EFD13B3975}" dt="2024-02-19T14:25:05.294" v="139" actId="26606"/>
          <ac:spMkLst>
            <pc:docMk/>
            <pc:sldMk cId="66006649" sldId="259"/>
            <ac:spMk id="35" creationId="{B95B9BA8-1D69-4796-85F5-B6D0BD52354B}"/>
          </ac:spMkLst>
        </pc:spChg>
        <pc:spChg chg="add">
          <ac:chgData name="Bethanapalli Venkat Sumanth" userId="55f8f0b8efae7eee" providerId="LiveId" clId="{5EA01C0B-DF9B-42FD-929D-56EFD13B3975}" dt="2024-02-19T14:25:05.298" v="140" actId="26606"/>
          <ac:spMkLst>
            <pc:docMk/>
            <pc:sldMk cId="66006649" sldId="259"/>
            <ac:spMk id="37" creationId="{B95B9BA8-1D69-4796-85F5-B6D0BD52354B}"/>
          </ac:spMkLst>
        </pc:spChg>
        <pc:grpChg chg="add del">
          <ac:chgData name="Bethanapalli Venkat Sumanth" userId="55f8f0b8efae7eee" providerId="LiveId" clId="{5EA01C0B-DF9B-42FD-929D-56EFD13B3975}" dt="2024-02-19T14:24:33.783" v="131" actId="26606"/>
          <ac:grpSpMkLst>
            <pc:docMk/>
            <pc:sldMk cId="66006649" sldId="259"/>
            <ac:grpSpMk id="20" creationId="{6A15AA18-4B71-46A7-A76C-9CF96DE14FA1}"/>
          </ac:grpSpMkLst>
        </pc:grpChg>
        <pc:grpChg chg="add del">
          <ac:chgData name="Bethanapalli Venkat Sumanth" userId="55f8f0b8efae7eee" providerId="LiveId" clId="{5EA01C0B-DF9B-42FD-929D-56EFD13B3975}" dt="2024-02-19T14:24:42.009" v="133" actId="26606"/>
          <ac:grpSpMkLst>
            <pc:docMk/>
            <pc:sldMk cId="66006649" sldId="259"/>
            <ac:grpSpMk id="26" creationId="{EE5D87AC-5CCC-4E1F-8B25-D3A6053029C8}"/>
          </ac:grpSpMkLst>
        </pc:grpChg>
        <pc:picChg chg="add mod ord">
          <ac:chgData name="Bethanapalli Venkat Sumanth" userId="55f8f0b8efae7eee" providerId="LiveId" clId="{5EA01C0B-DF9B-42FD-929D-56EFD13B3975}" dt="2024-02-19T14:25:59.869" v="146" actId="14100"/>
          <ac:picMkLst>
            <pc:docMk/>
            <pc:sldMk cId="66006649" sldId="259"/>
            <ac:picMk id="5" creationId="{E02FB286-75D1-C917-9A96-EE2F3EDC4D2A}"/>
          </ac:picMkLst>
        </pc:picChg>
      </pc:sldChg>
      <pc:sldChg chg="addSp modSp new mod setBg">
        <pc:chgData name="Bethanapalli Venkat Sumanth" userId="55f8f0b8efae7eee" providerId="LiveId" clId="{5EA01C0B-DF9B-42FD-929D-56EFD13B3975}" dt="2024-02-19T15:08:01.771" v="231" actId="27636"/>
        <pc:sldMkLst>
          <pc:docMk/>
          <pc:sldMk cId="3839386246" sldId="260"/>
        </pc:sldMkLst>
        <pc:spChg chg="mod">
          <ac:chgData name="Bethanapalli Venkat Sumanth" userId="55f8f0b8efae7eee" providerId="LiveId" clId="{5EA01C0B-DF9B-42FD-929D-56EFD13B3975}" dt="2024-02-19T15:08:01.771" v="231" actId="27636"/>
          <ac:spMkLst>
            <pc:docMk/>
            <pc:sldMk cId="3839386246" sldId="260"/>
            <ac:spMk id="2" creationId="{AF87E8B9-BDB5-6D93-06C8-DBC4AC57B572}"/>
          </ac:spMkLst>
        </pc:spChg>
        <pc:spChg chg="mod">
          <ac:chgData name="Bethanapalli Venkat Sumanth" userId="55f8f0b8efae7eee" providerId="LiveId" clId="{5EA01C0B-DF9B-42FD-929D-56EFD13B3975}" dt="2024-02-19T14:48:41.383" v="205" actId="20577"/>
          <ac:spMkLst>
            <pc:docMk/>
            <pc:sldMk cId="3839386246" sldId="260"/>
            <ac:spMk id="3" creationId="{9AD901C6-DB18-2B1A-5A57-356772E9AFBA}"/>
          </ac:spMkLst>
        </pc:spChg>
        <pc:spChg chg="add">
          <ac:chgData name="Bethanapalli Venkat Sumanth" userId="55f8f0b8efae7eee" providerId="LiveId" clId="{5EA01C0B-DF9B-42FD-929D-56EFD13B3975}" dt="2024-02-19T14:48:11.896" v="202" actId="26606"/>
          <ac:spMkLst>
            <pc:docMk/>
            <pc:sldMk cId="3839386246" sldId="260"/>
            <ac:spMk id="10" creationId="{B95B9BA8-1D69-4796-85F5-B6D0BD52354B}"/>
          </ac:spMkLst>
        </pc:spChg>
        <pc:picChg chg="add mod">
          <ac:chgData name="Bethanapalli Venkat Sumanth" userId="55f8f0b8efae7eee" providerId="LiveId" clId="{5EA01C0B-DF9B-42FD-929D-56EFD13B3975}" dt="2024-02-19T14:49:09.269" v="210" actId="1076"/>
          <ac:picMkLst>
            <pc:docMk/>
            <pc:sldMk cId="3839386246" sldId="260"/>
            <ac:picMk id="5" creationId="{33FF4791-6CC6-4D91-81E8-AE289B1B0C41}"/>
          </ac:picMkLst>
        </pc:picChg>
      </pc:sldChg>
      <pc:sldChg chg="addSp modSp new mod setBg">
        <pc:chgData name="Bethanapalli Venkat Sumanth" userId="55f8f0b8efae7eee" providerId="LiveId" clId="{5EA01C0B-DF9B-42FD-929D-56EFD13B3975}" dt="2024-02-19T15:11:29.305" v="256" actId="207"/>
        <pc:sldMkLst>
          <pc:docMk/>
          <pc:sldMk cId="3722969407" sldId="261"/>
        </pc:sldMkLst>
        <pc:spChg chg="mod">
          <ac:chgData name="Bethanapalli Venkat Sumanth" userId="55f8f0b8efae7eee" providerId="LiveId" clId="{5EA01C0B-DF9B-42FD-929D-56EFD13B3975}" dt="2024-02-19T15:11:29.305" v="256" actId="207"/>
          <ac:spMkLst>
            <pc:docMk/>
            <pc:sldMk cId="3722969407" sldId="261"/>
            <ac:spMk id="2" creationId="{94EA9D1B-636A-A9B7-F05C-2A3967F5250E}"/>
          </ac:spMkLst>
        </pc:spChg>
        <pc:spChg chg="mod ord">
          <ac:chgData name="Bethanapalli Venkat Sumanth" userId="55f8f0b8efae7eee" providerId="LiveId" clId="{5EA01C0B-DF9B-42FD-929D-56EFD13B3975}" dt="2024-02-19T15:09:58.170" v="243" actId="26606"/>
          <ac:spMkLst>
            <pc:docMk/>
            <pc:sldMk cId="3722969407" sldId="261"/>
            <ac:spMk id="3" creationId="{40BCE256-0465-15D5-3196-EA751BF6DCD9}"/>
          </ac:spMkLst>
        </pc:spChg>
        <pc:spChg chg="add">
          <ac:chgData name="Bethanapalli Venkat Sumanth" userId="55f8f0b8efae7eee" providerId="LiveId" clId="{5EA01C0B-DF9B-42FD-929D-56EFD13B3975}" dt="2024-02-19T15:09:58.170" v="243" actId="26606"/>
          <ac:spMkLst>
            <pc:docMk/>
            <pc:sldMk cId="3722969407" sldId="261"/>
            <ac:spMk id="10" creationId="{B95B9BA8-1D69-4796-85F5-B6D0BD52354B}"/>
          </ac:spMkLst>
        </pc:spChg>
        <pc:picChg chg="add mod">
          <ac:chgData name="Bethanapalli Venkat Sumanth" userId="55f8f0b8efae7eee" providerId="LiveId" clId="{5EA01C0B-DF9B-42FD-929D-56EFD13B3975}" dt="2024-02-19T15:11:20.725" v="255" actId="14100"/>
          <ac:picMkLst>
            <pc:docMk/>
            <pc:sldMk cId="3722969407" sldId="261"/>
            <ac:picMk id="5" creationId="{D461883B-1017-B5FC-2B3A-061DFC5A53D8}"/>
          </ac:picMkLst>
        </pc:picChg>
      </pc:sldChg>
      <pc:sldChg chg="addSp modSp new mod setBg">
        <pc:chgData name="Bethanapalli Venkat Sumanth" userId="55f8f0b8efae7eee" providerId="LiveId" clId="{5EA01C0B-DF9B-42FD-929D-56EFD13B3975}" dt="2024-02-19T15:29:00.654" v="276" actId="962"/>
        <pc:sldMkLst>
          <pc:docMk/>
          <pc:sldMk cId="226591979" sldId="262"/>
        </pc:sldMkLst>
        <pc:spChg chg="mod">
          <ac:chgData name="Bethanapalli Venkat Sumanth" userId="55f8f0b8efae7eee" providerId="LiveId" clId="{5EA01C0B-DF9B-42FD-929D-56EFD13B3975}" dt="2024-02-19T15:28:59.408" v="274" actId="207"/>
          <ac:spMkLst>
            <pc:docMk/>
            <pc:sldMk cId="226591979" sldId="262"/>
            <ac:spMk id="2" creationId="{19E7E724-1AD8-533B-4DCE-8C6CD3F143B6}"/>
          </ac:spMkLst>
        </pc:spChg>
        <pc:spChg chg="mod ord">
          <ac:chgData name="Bethanapalli Venkat Sumanth" userId="55f8f0b8efae7eee" providerId="LiveId" clId="{5EA01C0B-DF9B-42FD-929D-56EFD13B3975}" dt="2024-02-19T15:29:00.654" v="276" actId="962"/>
          <ac:spMkLst>
            <pc:docMk/>
            <pc:sldMk cId="226591979" sldId="262"/>
            <ac:spMk id="3" creationId="{BDC0A689-21E7-2658-624C-D52170528587}"/>
          </ac:spMkLst>
        </pc:spChg>
        <pc:spChg chg="add">
          <ac:chgData name="Bethanapalli Venkat Sumanth" userId="55f8f0b8efae7eee" providerId="LiveId" clId="{5EA01C0B-DF9B-42FD-929D-56EFD13B3975}" dt="2024-02-19T15:28:51.137" v="273" actId="26606"/>
          <ac:spMkLst>
            <pc:docMk/>
            <pc:sldMk cId="226591979" sldId="262"/>
            <ac:spMk id="10" creationId="{B95B9BA8-1D69-4796-85F5-B6D0BD52354B}"/>
          </ac:spMkLst>
        </pc:spChg>
        <pc:picChg chg="add mod">
          <ac:chgData name="Bethanapalli Venkat Sumanth" userId="55f8f0b8efae7eee" providerId="LiveId" clId="{5EA01C0B-DF9B-42FD-929D-56EFD13B3975}" dt="2024-02-19T15:29:00.653" v="275" actId="27614"/>
          <ac:picMkLst>
            <pc:docMk/>
            <pc:sldMk cId="226591979" sldId="262"/>
            <ac:picMk id="5" creationId="{67250122-D403-3CB4-C70B-D9301317DCBF}"/>
          </ac:picMkLst>
        </pc:picChg>
      </pc:sldChg>
      <pc:sldChg chg="addSp delSp modSp new mod setBg">
        <pc:chgData name="Bethanapalli Venkat Sumanth" userId="55f8f0b8efae7eee" providerId="LiveId" clId="{5EA01C0B-DF9B-42FD-929D-56EFD13B3975}" dt="2024-02-19T15:33:28.176" v="305" actId="14100"/>
        <pc:sldMkLst>
          <pc:docMk/>
          <pc:sldMk cId="871905207" sldId="263"/>
        </pc:sldMkLst>
        <pc:spChg chg="mod">
          <ac:chgData name="Bethanapalli Venkat Sumanth" userId="55f8f0b8efae7eee" providerId="LiveId" clId="{5EA01C0B-DF9B-42FD-929D-56EFD13B3975}" dt="2024-02-19T15:33:28.176" v="305" actId="14100"/>
          <ac:spMkLst>
            <pc:docMk/>
            <pc:sldMk cId="871905207" sldId="263"/>
            <ac:spMk id="2" creationId="{06145BF8-0576-F222-B76F-8B2C9D7A61FF}"/>
          </ac:spMkLst>
        </pc:spChg>
        <pc:spChg chg="del">
          <ac:chgData name="Bethanapalli Venkat Sumanth" userId="55f8f0b8efae7eee" providerId="LiveId" clId="{5EA01C0B-DF9B-42FD-929D-56EFD13B3975}" dt="2024-02-19T15:30:43.275" v="278" actId="26606"/>
          <ac:spMkLst>
            <pc:docMk/>
            <pc:sldMk cId="871905207" sldId="263"/>
            <ac:spMk id="3" creationId="{29A5787E-2760-B01C-6F30-52C8C4CB44B5}"/>
          </ac:spMkLst>
        </pc:spChg>
        <pc:spChg chg="add del">
          <ac:chgData name="Bethanapalli Venkat Sumanth" userId="55f8f0b8efae7eee" providerId="LiveId" clId="{5EA01C0B-DF9B-42FD-929D-56EFD13B3975}" dt="2024-02-19T15:32:03.023" v="294" actId="26606"/>
          <ac:spMkLst>
            <pc:docMk/>
            <pc:sldMk cId="871905207" sldId="263"/>
            <ac:spMk id="8" creationId="{5964CBE2-084A-47DF-A704-CF5F6217B569}"/>
          </ac:spMkLst>
        </pc:spChg>
        <pc:spChg chg="add">
          <ac:chgData name="Bethanapalli Venkat Sumanth" userId="55f8f0b8efae7eee" providerId="LiveId" clId="{5EA01C0B-DF9B-42FD-929D-56EFD13B3975}" dt="2024-02-19T15:32:03.023" v="294" actId="26606"/>
          <ac:spMkLst>
            <pc:docMk/>
            <pc:sldMk cId="871905207" sldId="263"/>
            <ac:spMk id="21" creationId="{5964CBE2-084A-47DF-A704-CF5F6217B569}"/>
          </ac:spMkLst>
        </pc:spChg>
        <pc:grpChg chg="add del">
          <ac:chgData name="Bethanapalli Venkat Sumanth" userId="55f8f0b8efae7eee" providerId="LiveId" clId="{5EA01C0B-DF9B-42FD-929D-56EFD13B3975}" dt="2024-02-19T15:32:03.023" v="294" actId="26606"/>
          <ac:grpSpMkLst>
            <pc:docMk/>
            <pc:sldMk cId="871905207" sldId="263"/>
            <ac:grpSpMk id="10" creationId="{648ED110-4482-40CA-9CCB-3A3DF37D55DF}"/>
          </ac:grpSpMkLst>
        </pc:grpChg>
        <pc:picChg chg="add">
          <ac:chgData name="Bethanapalli Venkat Sumanth" userId="55f8f0b8efae7eee" providerId="LiveId" clId="{5EA01C0B-DF9B-42FD-929D-56EFD13B3975}" dt="2024-02-19T15:32:03.023" v="294" actId="26606"/>
          <ac:picMkLst>
            <pc:docMk/>
            <pc:sldMk cId="871905207" sldId="263"/>
            <ac:picMk id="18" creationId="{40AD82E5-BB6A-CC3C-FCB0-A87258706E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1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6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6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3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2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21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>
          <p15:clr>
            <a:srgbClr val="F26B43"/>
          </p15:clr>
        </p15:guide>
        <p15:guide id="3" pos="480">
          <p15:clr>
            <a:srgbClr val="F26B43"/>
          </p15:clr>
        </p15:guide>
        <p15:guide id="4" pos="960">
          <p15:clr>
            <a:srgbClr val="F26B43"/>
          </p15:clr>
        </p15:guide>
        <p15:guide id="5" pos="7680">
          <p15:clr>
            <a:srgbClr val="F26B43"/>
          </p15:clr>
        </p15:guide>
        <p15:guide id="6" pos="7200">
          <p15:clr>
            <a:srgbClr val="F26B43"/>
          </p15:clr>
        </p15:guide>
        <p15:guide id="7" pos="6720">
          <p15:clr>
            <a:srgbClr val="F26B43"/>
          </p15:clr>
        </p15:guide>
        <p15:guide id="8" pos="6240">
          <p15:clr>
            <a:srgbClr val="F26B43"/>
          </p15:clr>
        </p15:guide>
        <p15:guide id="9" pos="1440">
          <p15:clr>
            <a:srgbClr val="F26B43"/>
          </p15:clr>
        </p15:guide>
        <p15:guide id="10" pos="1920">
          <p15:clr>
            <a:srgbClr val="F26B43"/>
          </p15:clr>
        </p15:guide>
        <p15:guide id="11" pos="2400">
          <p15:clr>
            <a:srgbClr val="F26B43"/>
          </p15:clr>
        </p15:guide>
        <p15:guide id="12" pos="5760">
          <p15:clr>
            <a:srgbClr val="F26B43"/>
          </p15:clr>
        </p15:guide>
        <p15:guide id="13" pos="5280">
          <p15:clr>
            <a:srgbClr val="F26B43"/>
          </p15:clr>
        </p15:guide>
        <p15:guide id="14" pos="2880">
          <p15:clr>
            <a:srgbClr val="F26B43"/>
          </p15:clr>
        </p15:guide>
        <p15:guide id="15" pos="3360">
          <p15:clr>
            <a:srgbClr val="F26B43"/>
          </p15:clr>
        </p15:guide>
        <p15:guide id="16" pos="3840">
          <p15:clr>
            <a:srgbClr val="F26B43"/>
          </p15:clr>
        </p15:guide>
        <p15:guide id="17" pos="4800">
          <p15:clr>
            <a:srgbClr val="F26B43"/>
          </p15:clr>
        </p15:guide>
        <p15:guide id="18" pos="4320">
          <p15:clr>
            <a:srgbClr val="F26B43"/>
          </p15:clr>
        </p15:guide>
        <p15:guide id="19" orient="horz">
          <p15:clr>
            <a:srgbClr val="F26B43"/>
          </p15:clr>
        </p15:guide>
        <p15:guide id="20" orient="horz" pos="480">
          <p15:clr>
            <a:srgbClr val="F26B43"/>
          </p15:clr>
        </p15:guide>
        <p15:guide id="21" orient="horz" pos="960">
          <p15:clr>
            <a:srgbClr val="F26B43"/>
          </p15:clr>
        </p15:guide>
        <p15:guide id="22" orient="horz" pos="1440">
          <p15:clr>
            <a:srgbClr val="F26B43"/>
          </p15:clr>
        </p15:guide>
        <p15:guide id="23" orient="horz" pos="1920">
          <p15:clr>
            <a:srgbClr val="F26B43"/>
          </p15:clr>
        </p15:guide>
        <p15:guide id="24" orient="horz" pos="2400">
          <p15:clr>
            <a:srgbClr val="F26B43"/>
          </p15:clr>
        </p15:guide>
        <p15:guide id="25" orient="horz" pos="2880">
          <p15:clr>
            <a:srgbClr val="F26B43"/>
          </p15:clr>
        </p15:guide>
        <p15:guide id="26" orient="horz" pos="3360">
          <p15:clr>
            <a:srgbClr val="F26B43"/>
          </p15:clr>
        </p15:guide>
        <p15:guide id="27" orient="horz" pos="4320">
          <p15:clr>
            <a:srgbClr val="F26B43"/>
          </p15:clr>
        </p15:guide>
        <p15:guide id="28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592F8-D72E-2C42-1323-DDE8BC75EB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ADLaM Display" panose="020F0502020204030204" pitchFamily="2" charset="0"/>
                <a:cs typeface="Angsana New" panose="020B0502040204020203" pitchFamily="18" charset="-34"/>
              </a:rPr>
              <a:t>COVID</a:t>
            </a:r>
            <a:r>
              <a:rPr lang="en-IN" sz="7200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ADLaM Display" panose="020F0502020204030204" pitchFamily="2" charset="0"/>
                <a:cs typeface="Angsana New" panose="020B0502040204020203" pitchFamily="18" charset="-34"/>
              </a:rPr>
              <a:t> </a:t>
            </a:r>
            <a:r>
              <a:rPr lang="en-IN" sz="72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  <a:ea typeface="ADLaM Display" panose="020F0502020204030204" pitchFamily="2" charset="0"/>
                <a:cs typeface="Angsana New" panose="020B0502040204020203" pitchFamily="18" charset="-34"/>
              </a:rPr>
              <a:t>DATASET</a:t>
            </a:r>
          </a:p>
        </p:txBody>
      </p:sp>
    </p:spTree>
    <p:extLst>
      <p:ext uri="{BB962C8B-B14F-4D97-AF65-F5344CB8AC3E}">
        <p14:creationId xmlns:p14="http://schemas.microsoft.com/office/powerpoint/2010/main" val="109694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4C4C-BE94-4BC9-27F7-84ECAD46A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2776" y="304800"/>
            <a:ext cx="7862596" cy="914399"/>
          </a:xfrm>
        </p:spPr>
        <p:txBody>
          <a:bodyPr/>
          <a:lstStyle/>
          <a:p>
            <a:r>
              <a:rPr lang="en-IN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EXECUTIONS 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7708-AFA6-12E3-ABBB-C0963C69C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82351"/>
            <a:ext cx="10668000" cy="50136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Rockwell" panose="02060603020205020403" pitchFamily="18" charset="0"/>
              </a:rPr>
              <a:t> Shows likelihood of a person would be died in case of she has been infected?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Rockwell" panose="02060603020205020403" pitchFamily="18" charset="0"/>
              </a:rPr>
              <a:t> Shows likelihood of a person would be died in case of she has been  vaccinated?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Rockwell" panose="02060603020205020403" pitchFamily="18" charset="0"/>
              </a:rPr>
              <a:t> Shows likelihood of a person would be infected in case of she has been vaccinated?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Rockwell" panose="02060603020205020403" pitchFamily="18" charset="0"/>
              </a:rPr>
              <a:t> Which country does have the highest death rate compare to population?</a:t>
            </a:r>
            <a:endParaRPr lang="en-IN" sz="2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3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7B6AB-6BBF-1ECC-E523-579735D41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US" sz="3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Shows likelihood of a person would be died in case of she has been infected?</a:t>
            </a:r>
            <a:br>
              <a:rPr lang="en-US" sz="3400" dirty="0">
                <a:latin typeface="Rockwell" panose="02060603020205020403" pitchFamily="18" charset="0"/>
              </a:rPr>
            </a:br>
            <a:endParaRPr lang="en-IN" sz="3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56E3F-60AC-8648-9B13-FB0CE4F2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6095997" cy="3048001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select location, sum(infected), sum(dead), (sum(dead)/sum(infected)*100) as </a:t>
            </a:r>
            <a:r>
              <a:rPr lang="en-US" dirty="0" err="1">
                <a:latin typeface="Rockwell" panose="02060603020205020403" pitchFamily="18" charset="0"/>
              </a:rPr>
              <a:t>dead_infected_likelihood</a:t>
            </a:r>
            <a:r>
              <a:rPr lang="en-US" dirty="0">
                <a:latin typeface="Rockwell" panose="02060603020205020403" pitchFamily="18" charset="0"/>
              </a:rPr>
              <a:t> from covid group by location order by </a:t>
            </a:r>
            <a:r>
              <a:rPr lang="en-US" dirty="0" err="1">
                <a:latin typeface="Rockwell" panose="02060603020205020403" pitchFamily="18" charset="0"/>
              </a:rPr>
              <a:t>dead_infected_likelyhood</a:t>
            </a:r>
            <a:r>
              <a:rPr lang="en-US" dirty="0">
                <a:latin typeface="Rockwell" panose="02060603020205020403" pitchFamily="18" charset="0"/>
              </a:rPr>
              <a:t>;</a:t>
            </a:r>
            <a:endParaRPr lang="en-IN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2FB286-75D1-C917-9A96-EE2F3EDC4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8" y="971551"/>
            <a:ext cx="4938714" cy="416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87E8B9-BDB5-6D93-06C8-DBC4AC57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US" sz="34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Shows likelihood of a person would be died in case of she has been  vaccinated?</a:t>
            </a:r>
            <a:br>
              <a:rPr lang="en-US" sz="3400" dirty="0">
                <a:latin typeface="Rockwell" panose="02060603020205020403" pitchFamily="18" charset="0"/>
              </a:rPr>
            </a:br>
            <a:endParaRPr lang="en-IN" sz="3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01C6-DB18-2B1A-5A57-356772E9A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6095997" cy="3048001"/>
          </a:xfrm>
        </p:spPr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select </a:t>
            </a:r>
            <a:r>
              <a:rPr lang="en-US" dirty="0" err="1">
                <a:latin typeface="Rockwell" panose="02060603020205020403" pitchFamily="18" charset="0"/>
              </a:rPr>
              <a:t>location,sum</a:t>
            </a:r>
            <a:r>
              <a:rPr lang="en-US" dirty="0">
                <a:latin typeface="Rockwell" panose="02060603020205020403" pitchFamily="18" charset="0"/>
              </a:rPr>
              <a:t>(dead), sum(vaccinated), (sum(dead)/sum(vaccinated)*100) as </a:t>
            </a:r>
            <a:r>
              <a:rPr lang="en-US" dirty="0" err="1">
                <a:latin typeface="Rockwell" panose="02060603020205020403" pitchFamily="18" charset="0"/>
              </a:rPr>
              <a:t>dead_vaccinated_likelyhood</a:t>
            </a:r>
            <a:r>
              <a:rPr lang="en-US" dirty="0">
                <a:latin typeface="Rockwell" panose="02060603020205020403" pitchFamily="18" charset="0"/>
              </a:rPr>
              <a:t> from covid group by location order by </a:t>
            </a:r>
            <a:r>
              <a:rPr lang="en-US" dirty="0" err="1">
                <a:latin typeface="Rockwell" panose="02060603020205020403" pitchFamily="18" charset="0"/>
              </a:rPr>
              <a:t>dead_vaccinated_likelyhood</a:t>
            </a:r>
            <a:r>
              <a:rPr lang="en-US" dirty="0">
                <a:latin typeface="Rockwell" panose="02060603020205020403" pitchFamily="18" charset="0"/>
              </a:rPr>
              <a:t> desc;</a:t>
            </a:r>
            <a:endParaRPr lang="en-IN" dirty="0">
              <a:latin typeface="Rockwell" panose="020606030202050204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F4791-6CC6-4D91-81E8-AE289B1B0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234" y="1726163"/>
            <a:ext cx="4441370" cy="340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86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A9D1B-636A-A9B7-F05C-2A3967F5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59" y="466531"/>
            <a:ext cx="3713584" cy="2581468"/>
          </a:xfrm>
        </p:spPr>
        <p:txBody>
          <a:bodyPr anchor="b">
            <a:normAutofit fontScale="90000"/>
          </a:bodyPr>
          <a:lstStyle/>
          <a:p>
            <a:r>
              <a:rPr lang="en-US" sz="32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Shows likelihood of a person would be infected in case of she has been vaccinated?</a:t>
            </a:r>
            <a:br>
              <a:rPr lang="en-US" sz="2400" dirty="0">
                <a:latin typeface="Rockwell" panose="02060603020205020403" pitchFamily="18" charset="0"/>
              </a:rPr>
            </a:br>
            <a:endParaRPr lang="en-IN" sz="2400" dirty="0"/>
          </a:p>
        </p:txBody>
      </p:sp>
      <p:pic>
        <p:nvPicPr>
          <p:cNvPr id="5" name="Picture 4" descr="A screenshot of a data&#10;&#10;Description automatically generated">
            <a:extLst>
              <a:ext uri="{FF2B5EF4-FFF2-40B4-BE49-F238E27FC236}">
                <a16:creationId xmlns:a16="http://schemas.microsoft.com/office/drawing/2014/main" id="{D461883B-1017-B5FC-2B3A-061DFC5A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9" y="737118"/>
            <a:ext cx="6096000" cy="45359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E256-0465-15D5-3196-EA751BF6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2200" dirty="0"/>
              <a:t>select location, sum(infected), sum(vaccinated),(sum(infected)/sum(vaccinated)*100) as </a:t>
            </a:r>
            <a:r>
              <a:rPr lang="en-US" sz="2200" dirty="0" err="1"/>
              <a:t>infected_vaccinated_likelyhood</a:t>
            </a:r>
            <a:r>
              <a:rPr lang="en-US" sz="2200" dirty="0"/>
              <a:t> from covid group by location order by </a:t>
            </a:r>
            <a:r>
              <a:rPr lang="en-US" sz="2200" dirty="0" err="1"/>
              <a:t>infected_vaccinated_likelyhood</a:t>
            </a:r>
            <a:r>
              <a:rPr lang="en-US" sz="2200" dirty="0"/>
              <a:t> desc;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72296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7E724-1AD8-533B-4DCE-8C6CD3F1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1" cy="2025649"/>
          </a:xfrm>
        </p:spPr>
        <p:txBody>
          <a:bodyPr anchor="b">
            <a:normAutofit/>
          </a:bodyPr>
          <a:lstStyle/>
          <a:p>
            <a:r>
              <a:rPr lang="en-US" sz="28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Which country does have the highest death rate compare to population?</a:t>
            </a:r>
            <a:br>
              <a:rPr lang="en-IN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endParaRPr lang="en-IN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7250122-D403-3CB4-C70B-D9301317D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997687"/>
            <a:ext cx="6096000" cy="4862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A689-21E7-2658-624C-D52170528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3047999"/>
            <a:ext cx="3810000" cy="3048001"/>
          </a:xfrm>
        </p:spPr>
        <p:txBody>
          <a:bodyPr>
            <a:normAutofit/>
          </a:bodyPr>
          <a:lstStyle/>
          <a:p>
            <a:r>
              <a:rPr lang="en-US" sz="2600"/>
              <a:t>select location, sum(dead), population, (sum(dead)/population*100) as 'highest death rate' from covid group by location, population order by 'highest death rate' desc;</a:t>
            </a:r>
            <a:endParaRPr lang="en-IN" sz="2600"/>
          </a:p>
        </p:txBody>
      </p:sp>
    </p:spTree>
    <p:extLst>
      <p:ext uri="{BB962C8B-B14F-4D97-AF65-F5344CB8AC3E}">
        <p14:creationId xmlns:p14="http://schemas.microsoft.com/office/powerpoint/2010/main" val="22659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145BF8-0576-F222-B76F-8B2C9D7A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5074" y="762000"/>
            <a:ext cx="4352925" cy="38379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z="72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THANK  YOU</a:t>
            </a:r>
          </a:p>
        </p:txBody>
      </p:sp>
      <p:pic>
        <p:nvPicPr>
          <p:cNvPr id="18" name="Graphic 17" descr="Smiling Face with No Fill">
            <a:extLst>
              <a:ext uri="{FF2B5EF4-FFF2-40B4-BE49-F238E27FC236}">
                <a16:creationId xmlns:a16="http://schemas.microsoft.com/office/drawing/2014/main" id="{40AD82E5-BB6A-CC3C-FCB0-A87258706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7074" y="1252537"/>
            <a:ext cx="435292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05207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Modern Love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Torn</Template>
  <TotalTime>92</TotalTime>
  <Words>298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Nova Cond</vt:lpstr>
      <vt:lpstr>Modern Love</vt:lpstr>
      <vt:lpstr>Rockwell</vt:lpstr>
      <vt:lpstr>Wingdings</vt:lpstr>
      <vt:lpstr>TornVTI</vt:lpstr>
      <vt:lpstr>COVID DATASET</vt:lpstr>
      <vt:lpstr>EXECUTIONS ON DATASET</vt:lpstr>
      <vt:lpstr>Shows likelihood of a person would be died in case of she has been infected? </vt:lpstr>
      <vt:lpstr>Shows likelihood of a person would be died in case of she has been  vaccinated? </vt:lpstr>
      <vt:lpstr>Shows likelihood of a person would be infected in case of she has been vaccinated? </vt:lpstr>
      <vt:lpstr> Which country does have the highest death rate compare to population?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DATASET</dc:title>
  <dc:creator>VENKATA SUMANTH</dc:creator>
  <cp:lastModifiedBy>VENKATA SUMANTH</cp:lastModifiedBy>
  <cp:revision>1</cp:revision>
  <dcterms:created xsi:type="dcterms:W3CDTF">2024-02-19T13:46:36Z</dcterms:created>
  <dcterms:modified xsi:type="dcterms:W3CDTF">2024-02-19T15:33:37Z</dcterms:modified>
</cp:coreProperties>
</file>