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anapalli Venkat Sumanth" userId="55f8f0b8efae7eee" providerId="LiveId" clId="{A7A60B85-3C6D-4CEA-ADDF-4CFB54B06657}"/>
    <pc:docChg chg="undo custSel modSld">
      <pc:chgData name="Bethanapalli Venkat Sumanth" userId="55f8f0b8efae7eee" providerId="LiveId" clId="{A7A60B85-3C6D-4CEA-ADDF-4CFB54B06657}" dt="2024-02-10T15:36:52.075" v="13" actId="478"/>
      <pc:docMkLst>
        <pc:docMk/>
      </pc:docMkLst>
      <pc:sldChg chg="delSp modSp mod">
        <pc:chgData name="Bethanapalli Venkat Sumanth" userId="55f8f0b8efae7eee" providerId="LiveId" clId="{A7A60B85-3C6D-4CEA-ADDF-4CFB54B06657}" dt="2024-02-10T15:36:52.075" v="13" actId="478"/>
        <pc:sldMkLst>
          <pc:docMk/>
          <pc:sldMk cId="242453831" sldId="256"/>
        </pc:sldMkLst>
        <pc:spChg chg="del mod">
          <ac:chgData name="Bethanapalli Venkat Sumanth" userId="55f8f0b8efae7eee" providerId="LiveId" clId="{A7A60B85-3C6D-4CEA-ADDF-4CFB54B06657}" dt="2024-02-10T15:36:52.075" v="13" actId="478"/>
          <ac:spMkLst>
            <pc:docMk/>
            <pc:sldMk cId="242453831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1711037"/>
          </a:xfrm>
        </p:spPr>
        <p:txBody>
          <a:bodyPr/>
          <a:lstStyle/>
          <a:p>
            <a:r>
              <a:rPr lang="en-IN" dirty="0"/>
              <a:t>STRUCTURED QUERY LANGUAGE(SQL)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sz="4400" b="1" dirty="0"/>
              <a:t>INDEX</a:t>
            </a:r>
            <a:endParaRPr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IN" sz="2400" dirty="0"/>
              <a:t>What is SQL</a:t>
            </a:r>
            <a:endParaRPr sz="2400" dirty="0"/>
          </a:p>
          <a:p>
            <a:r>
              <a:rPr lang="en-IN" sz="2400" dirty="0"/>
              <a:t>What is database</a:t>
            </a:r>
          </a:p>
          <a:p>
            <a:r>
              <a:rPr lang="en-IN" sz="2400" dirty="0"/>
              <a:t>What is DBMS</a:t>
            </a:r>
          </a:p>
          <a:p>
            <a:r>
              <a:rPr lang="en-IN" sz="2400" dirty="0"/>
              <a:t>Relational Database</a:t>
            </a:r>
          </a:p>
          <a:p>
            <a:r>
              <a:rPr lang="en-IN" sz="2400" dirty="0"/>
              <a:t>Concept of Normalization</a:t>
            </a:r>
          </a:p>
          <a:p>
            <a:endParaRPr lang="en-I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AB70-E321-EF3B-BB25-DE6C482D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			What is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958A-1566-505A-E0C8-52AC670A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61642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SQL stands for Structured Query Language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It's a standard programming language used to communicate with and manage databases.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SQL is used for tasks such as querying data from databases, inserting, updating, and deleting records, creating and modifying database schemas.</a:t>
            </a:r>
          </a:p>
          <a:p>
            <a:r>
              <a:rPr lang="en-US" sz="2400" dirty="0">
                <a:solidFill>
                  <a:srgbClr val="F9F9F9"/>
                </a:solidFill>
                <a:latin typeface="Söhne"/>
              </a:rPr>
              <a:t>It is 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controlling access permissions to databases and their objects.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230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31BA-C04D-CF27-C0CC-606393FD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  <a:r>
              <a:rPr lang="en-IN" sz="4400" dirty="0"/>
              <a:t>What is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DFA6-A04A-B5C9-3A89-A7815BBA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A database is an organized collection of structured information or data, typically stored electronically in a computer system.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It is designed to efficiently manage, store, retrieve, and manipulate data according to specific requirements.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Databases are used in various applications and industries to store and manage different types of data, ranging from simple lists to complex datasets.</a:t>
            </a:r>
          </a:p>
          <a:p>
            <a:r>
              <a:rPr lang="en-US" sz="2400" i="0" dirty="0">
                <a:solidFill>
                  <a:srgbClr val="F9F9F9"/>
                </a:solidFill>
                <a:effectLst/>
                <a:latin typeface="Söhne"/>
              </a:rPr>
              <a:t>SQL</a:t>
            </a:r>
            <a:r>
              <a:rPr lang="en-US" sz="2400" b="1" i="0" dirty="0">
                <a:solidFill>
                  <a:srgbClr val="F9F9F9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is used to retrieve and manipulate data stored in a database. 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Users can write queries to perform tasks like selecting specific data, filtering records, aggregating values, and updating or deleting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806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2310-5069-E743-6DBA-41DAC095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  <a:r>
              <a:rPr lang="en-IN" sz="4400" dirty="0"/>
              <a:t>What is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B14E-5690-E9F3-3233-6FBAA8F3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F9F9F9"/>
                </a:solidFill>
                <a:effectLst/>
                <a:latin typeface="Söhne"/>
              </a:rPr>
              <a:t>DBMS stands for Database Management System.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It refers to software that enables users to interact with databases</a:t>
            </a:r>
            <a:endParaRPr lang="en-IN" sz="2400" dirty="0">
              <a:solidFill>
                <a:srgbClr val="F9F9F9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DBMS serves as an interface between the database and the users or applications that need to access and manipulate data.</a:t>
            </a:r>
            <a:endParaRPr lang="en-IN" sz="2400" b="0" i="0" dirty="0">
              <a:solidFill>
                <a:srgbClr val="F9F9F9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DBMS is a Software that facilitates the creation, management, and administration of databases.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 Examples of DBMS include MySQL, PostgreSQL, Oracle Database, Microsoft SQL Server, SQLite, and MongoDB.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739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96BE-AB36-770B-0688-819E3C30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		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CEA0-8BD8-EECA-757F-8D939C78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9F9F9"/>
                </a:solidFill>
                <a:latin typeface="Söhne"/>
              </a:rPr>
              <a:t>R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elational database is a type of database management system (DBMS)</a:t>
            </a:r>
          </a:p>
          <a:p>
            <a:r>
              <a:rPr lang="en-US" sz="2400" dirty="0">
                <a:solidFill>
                  <a:srgbClr val="F9F9F9"/>
                </a:solidFill>
                <a:latin typeface="Söhne"/>
              </a:rPr>
              <a:t>Relational database </a:t>
            </a:r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organizes data into tables, where each table represents a relation, typically representing entities or concepts within the domain of an application. </a:t>
            </a:r>
          </a:p>
          <a:p>
            <a:r>
              <a:rPr lang="en-IN" sz="2400" b="0" i="0" dirty="0">
                <a:solidFill>
                  <a:srgbClr val="F9F9F9"/>
                </a:solidFill>
                <a:effectLst/>
                <a:latin typeface="Söhne"/>
              </a:rPr>
              <a:t>Relational databases use SQL as the standard language for querying and manipulating data. </a:t>
            </a:r>
          </a:p>
          <a:p>
            <a:r>
              <a:rPr lang="en-IN" sz="2400" b="0" i="0" dirty="0">
                <a:solidFill>
                  <a:srgbClr val="F9F9F9"/>
                </a:solidFill>
                <a:effectLst/>
                <a:latin typeface="Söhne"/>
              </a:rPr>
              <a:t>SQL provides a rich set of commands for tasks such as retrieving data (SELECT), inserting data (INSERT), updating data (UPDATE), deleting data (DELETE), and defining database schema (CREATE, ALTER, DROP).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983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DA1-79CF-BAD2-E4E1-EBBC70C1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	Concept Of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B20D-F6A1-5FEB-9CF1-26E41D5F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Normalization is a concept in the design of relational databases, aimed at minimizing redundancy and dependency in the data model while maintaining data integrity.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It involves organizing the data into multiple related tables to ensure that each table represents a single subject and that data duplication is minimized.</a:t>
            </a:r>
            <a:endParaRPr lang="en-US" sz="2400" dirty="0">
              <a:solidFill>
                <a:srgbClr val="F9F9F9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The normalization process helps improve data integrity, reduce redundancy, and simplify data maintenance.</a:t>
            </a:r>
          </a:p>
          <a:p>
            <a:r>
              <a:rPr lang="en-US" sz="2400" b="0" i="0" dirty="0">
                <a:solidFill>
                  <a:srgbClr val="F9F9F9"/>
                </a:solidFill>
                <a:effectLst/>
                <a:latin typeface="Söhne"/>
              </a:rPr>
              <a:t>Database designers often consider factors such as the nature of the application, query patterns, and performance requirements when deciding on the level of normalization for a database schema.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873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165</TotalTime>
  <Words>476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Candara</vt:lpstr>
      <vt:lpstr>Consolas</vt:lpstr>
      <vt:lpstr>Söhne</vt:lpstr>
      <vt:lpstr>Tech Computer 16x9</vt:lpstr>
      <vt:lpstr>STRUCTURED QUERY LANGUAGE(SQL)</vt:lpstr>
      <vt:lpstr>    INDEX</vt:lpstr>
      <vt:lpstr>   What is SQL</vt:lpstr>
      <vt:lpstr>   What is Database</vt:lpstr>
      <vt:lpstr>   What is DBMS</vt:lpstr>
      <vt:lpstr>  Relational Database</vt:lpstr>
      <vt:lpstr> Concept Of 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LANGUAGE(SQL)</dc:title>
  <dc:creator>VENKATA SUMANTH</dc:creator>
  <cp:lastModifiedBy>VENKATA SUMANTH</cp:lastModifiedBy>
  <cp:revision>1</cp:revision>
  <dcterms:created xsi:type="dcterms:W3CDTF">2024-02-10T12:51:54Z</dcterms:created>
  <dcterms:modified xsi:type="dcterms:W3CDTF">2024-02-10T15:37:00Z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