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65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BB180-6247-43AB-A849-E4BA8C1F51C8}" v="2700" dt="2024-07-14T10:50:59.022"/>
    <p1510:client id="{19131023-C904-4167-AB49-C97C8B02B265}" v="131" vWet="134" dt="2024-07-14T06:08:24.116"/>
    <p1510:client id="{2B072809-E252-49D7-9207-F5230EDCE959}" v="4" vWet="5" dt="2024-07-14T10:49:24.353"/>
    <p1510:client id="{50634595-399D-4F6B-968A-5B013BD74B04}" v="11" dt="2024-07-14T11:13:23.230"/>
    <p1510:client id="{77972016-185C-44E8-9AE8-16E16395575E}" v="87" dt="2024-07-14T07:34:59.0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D069E-3A80-406B-A5BB-F2006E575170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</dgm:pt>
    <dgm:pt modelId="{31386522-90FF-4C67-9265-85533ECF17C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/>
            <a:t>Method: Retrieve_Number_plate</a:t>
          </a:r>
        </a:p>
      </dgm:t>
    </dgm:pt>
    <dgm:pt modelId="{1438DC42-8AB5-4FEF-AB5C-EE23D6324B04}" type="parTrans" cxnId="{489C893D-DF05-4CC2-9D66-A97E96F86CD7}">
      <dgm:prSet/>
      <dgm:spPr/>
      <dgm:t>
        <a:bodyPr/>
        <a:lstStyle/>
        <a:p>
          <a:endParaRPr lang="en-IN"/>
        </a:p>
      </dgm:t>
    </dgm:pt>
    <dgm:pt modelId="{EAA6B836-01FC-4133-97F7-519A47165D53}" type="sibTrans" cxnId="{489C893D-DF05-4CC2-9D66-A97E96F86CD7}">
      <dgm:prSet/>
      <dgm:spPr/>
      <dgm:t>
        <a:bodyPr/>
        <a:lstStyle/>
        <a:p>
          <a:endParaRPr lang="en-IN"/>
        </a:p>
      </dgm:t>
    </dgm:pt>
    <dgm:pt modelId="{B31EF494-B3E6-410C-BB2E-34FD47EF94B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/>
            <a:t>Class:</a:t>
          </a:r>
          <a:r>
            <a:rPr lang="en-IN" sz="1800" baseline="0"/>
            <a:t> NumberPlateRecognizer</a:t>
          </a:r>
          <a:endParaRPr lang="en-IN" sz="1800"/>
        </a:p>
      </dgm:t>
    </dgm:pt>
    <dgm:pt modelId="{2FD9FF62-1983-4551-A1D4-547BF618B8F9}" type="sibTrans" cxnId="{C1C92974-5752-4214-98AE-015C5F17DE5F}">
      <dgm:prSet/>
      <dgm:spPr/>
      <dgm:t>
        <a:bodyPr/>
        <a:lstStyle/>
        <a:p>
          <a:endParaRPr lang="en-IN"/>
        </a:p>
      </dgm:t>
    </dgm:pt>
    <dgm:pt modelId="{D62249D2-5766-48BE-BF70-83A4D87C0002}" type="parTrans" cxnId="{C1C92974-5752-4214-98AE-015C5F17DE5F}">
      <dgm:prSet/>
      <dgm:spPr/>
      <dgm:t>
        <a:bodyPr/>
        <a:lstStyle/>
        <a:p>
          <a:endParaRPr lang="en-IN"/>
        </a:p>
      </dgm:t>
    </dgm:pt>
    <dgm:pt modelId="{BF695792-9F26-450B-8BC2-15201419C37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IN" sz="2000"/>
            <a:t>Start</a:t>
          </a:r>
        </a:p>
      </dgm:t>
    </dgm:pt>
    <dgm:pt modelId="{9406A3C0-16EE-43AB-AC28-83CC99DD1436}" type="sibTrans" cxnId="{3285EAF3-684F-4908-90B8-DEE6A3BA79B4}">
      <dgm:prSet/>
      <dgm:spPr/>
      <dgm:t>
        <a:bodyPr/>
        <a:lstStyle/>
        <a:p>
          <a:endParaRPr lang="en-IN"/>
        </a:p>
      </dgm:t>
    </dgm:pt>
    <dgm:pt modelId="{426D8EB2-44F8-4143-8C57-4164FC090B6F}" type="parTrans" cxnId="{3285EAF3-684F-4908-90B8-DEE6A3BA79B4}">
      <dgm:prSet/>
      <dgm:spPr/>
      <dgm:t>
        <a:bodyPr/>
        <a:lstStyle/>
        <a:p>
          <a:endParaRPr lang="en-IN"/>
        </a:p>
      </dgm:t>
    </dgm:pt>
    <dgm:pt modelId="{5C194549-0AA4-42C3-BAB5-691D09E3E149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Convert Image to GrayscaleApply Bilateral Filtering</a:t>
          </a:r>
          <a:endParaRPr lang="en-IN"/>
        </a:p>
      </dgm:t>
    </dgm:pt>
    <dgm:pt modelId="{0830CBCB-2B0C-43B4-B645-7BEB906C685E}" type="parTrans" cxnId="{74CDC20F-68F3-4697-9955-6F7536251012}">
      <dgm:prSet/>
      <dgm:spPr/>
      <dgm:t>
        <a:bodyPr/>
        <a:lstStyle/>
        <a:p>
          <a:endParaRPr lang="en-IN"/>
        </a:p>
      </dgm:t>
    </dgm:pt>
    <dgm:pt modelId="{9E62D68C-60BE-4355-8167-37DE22088CA5}" type="sibTrans" cxnId="{74CDC20F-68F3-4697-9955-6F7536251012}">
      <dgm:prSet/>
      <dgm:spPr/>
      <dgm:t>
        <a:bodyPr/>
        <a:lstStyle/>
        <a:p>
          <a:endParaRPr lang="en-IN"/>
        </a:p>
      </dgm:t>
    </dgm:pt>
    <dgm:pt modelId="{42DF5CF1-ED5C-4BB1-81A9-5BCCDAD7AB0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prstClr val="white"/>
              </a:solidFill>
              <a:latin typeface="Calibri"/>
              <a:ea typeface="+mn-ea"/>
              <a:cs typeface="+mn-cs"/>
            </a:rPr>
            <a:t>End</a:t>
          </a:r>
        </a:p>
      </dgm:t>
    </dgm:pt>
    <dgm:pt modelId="{801E85D6-CE8D-473B-81A8-7C6C52BAABD1}" type="parTrans" cxnId="{A8C6AAF2-4439-4106-9FEE-9AE1C79C6EEB}">
      <dgm:prSet/>
      <dgm:spPr/>
      <dgm:t>
        <a:bodyPr/>
        <a:lstStyle/>
        <a:p>
          <a:endParaRPr lang="en-IN"/>
        </a:p>
      </dgm:t>
    </dgm:pt>
    <dgm:pt modelId="{A3E2FC5F-C76F-47A8-8319-C3918B62CC18}" type="sibTrans" cxnId="{A8C6AAF2-4439-4106-9FEE-9AE1C79C6EEB}">
      <dgm:prSet/>
      <dgm:spPr/>
      <dgm:t>
        <a:bodyPr/>
        <a:lstStyle/>
        <a:p>
          <a:endParaRPr lang="en-IN"/>
        </a:p>
      </dgm:t>
    </dgm:pt>
    <dgm:pt modelId="{3C9D0F02-292C-4711-A9BE-5C33DF79C8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/>
            <a:t>Initialize with Image Path</a:t>
          </a:r>
          <a:endParaRPr lang="en-IN" b="0"/>
        </a:p>
      </dgm:t>
    </dgm:pt>
    <dgm:pt modelId="{6D221E03-8CE9-4F32-A00E-364C4598A45B}" type="parTrans" cxnId="{8016BB5E-5871-45FD-AC2B-9BDD5F24C143}">
      <dgm:prSet/>
      <dgm:spPr/>
      <dgm:t>
        <a:bodyPr/>
        <a:lstStyle/>
        <a:p>
          <a:endParaRPr lang="en-IN"/>
        </a:p>
      </dgm:t>
    </dgm:pt>
    <dgm:pt modelId="{093112C4-2E97-4745-9A71-896D46DA88BA}" type="sibTrans" cxnId="{8016BB5E-5871-45FD-AC2B-9BDD5F24C143}">
      <dgm:prSet/>
      <dgm:spPr/>
      <dgm:t>
        <a:bodyPr/>
        <a:lstStyle/>
        <a:p>
          <a:endParaRPr lang="en-IN"/>
        </a:p>
      </dgm:t>
    </dgm:pt>
    <dgm:pt modelId="{CF04ED8E-163B-499D-A733-6DB8CAECCD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Load Image with OpenCV</a:t>
          </a:r>
          <a:endParaRPr lang="en-IN"/>
        </a:p>
      </dgm:t>
    </dgm:pt>
    <dgm:pt modelId="{1B2AF093-B555-474E-BBA3-8070D2EAFFF7}" type="parTrans" cxnId="{C494D07B-6FC7-4205-8362-139503530FCF}">
      <dgm:prSet/>
      <dgm:spPr/>
      <dgm:t>
        <a:bodyPr/>
        <a:lstStyle/>
        <a:p>
          <a:endParaRPr lang="en-IN"/>
        </a:p>
      </dgm:t>
    </dgm:pt>
    <dgm:pt modelId="{E21D5D23-E657-44C1-BDF8-8F5FF968EFF3}" type="sibTrans" cxnId="{C494D07B-6FC7-4205-8362-139503530FCF}">
      <dgm:prSet/>
      <dgm:spPr/>
      <dgm:t>
        <a:bodyPr/>
        <a:lstStyle/>
        <a:p>
          <a:endParaRPr lang="en-IN"/>
        </a:p>
      </dgm:t>
    </dgm:pt>
    <dgm:pt modelId="{39033A62-E19F-41DE-BB28-01222B38729D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Find Contours
  Identify License Plate Contour</a:t>
          </a:r>
          <a:endParaRPr lang="en-IN"/>
        </a:p>
      </dgm:t>
    </dgm:pt>
    <dgm:pt modelId="{07D40EB0-02DD-493C-ADE3-5251053B8259}" type="parTrans" cxnId="{AAE7107E-79F2-435F-B5BF-52E24DA86DF1}">
      <dgm:prSet/>
      <dgm:spPr/>
      <dgm:t>
        <a:bodyPr/>
        <a:lstStyle/>
        <a:p>
          <a:endParaRPr lang="en-IN"/>
        </a:p>
      </dgm:t>
    </dgm:pt>
    <dgm:pt modelId="{00054FF8-0F6C-4A25-A788-1EA122EB7D0A}" type="sibTrans" cxnId="{AAE7107E-79F2-435F-B5BF-52E24DA86DF1}">
      <dgm:prSet/>
      <dgm:spPr/>
      <dgm:t>
        <a:bodyPr/>
        <a:lstStyle/>
        <a:p>
          <a:endParaRPr lang="en-IN"/>
        </a:p>
      </dgm:t>
    </dgm:pt>
    <dgm:pt modelId="{4DE08ADB-F5BB-48E5-AA49-B6D7549978A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Apply Canny Edge Detection</a:t>
          </a:r>
          <a:endParaRPr lang="en-IN"/>
        </a:p>
      </dgm:t>
    </dgm:pt>
    <dgm:pt modelId="{D89DAD8D-B851-4C99-9038-015CE366833E}" type="parTrans" cxnId="{9AE9A8FC-7696-4AE6-884F-2098B850F9C8}">
      <dgm:prSet/>
      <dgm:spPr/>
      <dgm:t>
        <a:bodyPr/>
        <a:lstStyle/>
        <a:p>
          <a:endParaRPr lang="en-IN"/>
        </a:p>
      </dgm:t>
    </dgm:pt>
    <dgm:pt modelId="{89601543-3A08-47D3-87DC-3DAF662F10F7}" type="sibTrans" cxnId="{9AE9A8FC-7696-4AE6-884F-2098B850F9C8}">
      <dgm:prSet/>
      <dgm:spPr/>
      <dgm:t>
        <a:bodyPr/>
        <a:lstStyle/>
        <a:p>
          <a:endParaRPr lang="en-IN"/>
        </a:p>
      </dgm:t>
    </dgm:pt>
    <dgm:pt modelId="{245097A3-CB85-47C2-8C9E-3925053BAD5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Create Mask for License Plate</a:t>
          </a:r>
          <a:endParaRPr lang="en-IN"/>
        </a:p>
      </dgm:t>
    </dgm:pt>
    <dgm:pt modelId="{0F5F6684-37C8-43DC-99AA-097E7A40D2E6}" type="parTrans" cxnId="{83DF20FF-2F78-4169-B58B-5C465FE80D76}">
      <dgm:prSet/>
      <dgm:spPr/>
      <dgm:t>
        <a:bodyPr/>
        <a:lstStyle/>
        <a:p>
          <a:endParaRPr lang="en-IN"/>
        </a:p>
      </dgm:t>
    </dgm:pt>
    <dgm:pt modelId="{1CFE9484-2FA2-4CC5-8458-28F74705323E}" type="sibTrans" cxnId="{83DF20FF-2F78-4169-B58B-5C465FE80D76}">
      <dgm:prSet/>
      <dgm:spPr/>
      <dgm:t>
        <a:bodyPr/>
        <a:lstStyle/>
        <a:p>
          <a:endParaRPr lang="en-IN"/>
        </a:p>
      </dgm:t>
    </dgm:pt>
    <dgm:pt modelId="{7147CBAB-0835-4AC8-B213-9DDC109701F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Extract License Plate Region</a:t>
          </a:r>
          <a:endParaRPr lang="en-IN"/>
        </a:p>
      </dgm:t>
    </dgm:pt>
    <dgm:pt modelId="{E250B83D-4C8E-4CA8-882D-68B270261BC2}" type="parTrans" cxnId="{67E4874E-3CF7-4CC1-B0A7-6D87DF9AAAB9}">
      <dgm:prSet/>
      <dgm:spPr/>
      <dgm:t>
        <a:bodyPr/>
        <a:lstStyle/>
        <a:p>
          <a:endParaRPr lang="en-IN"/>
        </a:p>
      </dgm:t>
    </dgm:pt>
    <dgm:pt modelId="{A8E68CA4-122F-40E7-918D-8E9B3D5D2FFA}" type="sibTrans" cxnId="{67E4874E-3CF7-4CC1-B0A7-6D87DF9AAAB9}">
      <dgm:prSet/>
      <dgm:spPr/>
      <dgm:t>
        <a:bodyPr/>
        <a:lstStyle/>
        <a:p>
          <a:endParaRPr lang="en-IN"/>
        </a:p>
      </dgm:t>
    </dgm:pt>
    <dgm:pt modelId="{1C292FF2-85D3-45AD-81DF-27A789121C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Crop Image to License Plate Bounding Box</a:t>
          </a:r>
          <a:endParaRPr lang="en-IN"/>
        </a:p>
      </dgm:t>
    </dgm:pt>
    <dgm:pt modelId="{5A3968D4-7A72-4E1A-903B-1A4AF6FEF986}" type="parTrans" cxnId="{A4CAF23C-5E83-4724-A062-F21F6C12EA7F}">
      <dgm:prSet/>
      <dgm:spPr/>
      <dgm:t>
        <a:bodyPr/>
        <a:lstStyle/>
        <a:p>
          <a:endParaRPr lang="en-IN"/>
        </a:p>
      </dgm:t>
    </dgm:pt>
    <dgm:pt modelId="{7FE15B78-2998-48C6-9DC1-3A170953CBB6}" type="sibTrans" cxnId="{A4CAF23C-5E83-4724-A062-F21F6C12EA7F}">
      <dgm:prSet/>
      <dgm:spPr/>
      <dgm:t>
        <a:bodyPr/>
        <a:lstStyle/>
        <a:p>
          <a:endParaRPr lang="en-IN"/>
        </a:p>
      </dgm:t>
    </dgm:pt>
    <dgm:pt modelId="{6684C7B5-6CF6-48A5-9E02-094A56AF938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Perform OCR with EasyOCR</a:t>
          </a:r>
          <a:endParaRPr lang="en-IN"/>
        </a:p>
      </dgm:t>
    </dgm:pt>
    <dgm:pt modelId="{F03F4B14-800A-4CF0-81A2-CF66078E0909}" type="parTrans" cxnId="{A9A158FF-F609-4449-A1F8-6EB2D155C058}">
      <dgm:prSet/>
      <dgm:spPr/>
      <dgm:t>
        <a:bodyPr/>
        <a:lstStyle/>
        <a:p>
          <a:endParaRPr lang="en-IN"/>
        </a:p>
      </dgm:t>
    </dgm:pt>
    <dgm:pt modelId="{5C0315D9-7DEF-4E8A-A290-B417DFD3F259}" type="sibTrans" cxnId="{A9A158FF-F609-4449-A1F8-6EB2D155C058}">
      <dgm:prSet/>
      <dgm:spPr/>
      <dgm:t>
        <a:bodyPr/>
        <a:lstStyle/>
        <a:p>
          <a:endParaRPr lang="en-IN"/>
        </a:p>
      </dgm:t>
    </dgm:pt>
    <dgm:pt modelId="{A4962CC2-C5BF-4E74-847B-66B8D12797E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Extract and Clean Recognized Text</a:t>
          </a:r>
          <a:endParaRPr lang="en-IN"/>
        </a:p>
      </dgm:t>
    </dgm:pt>
    <dgm:pt modelId="{14746B30-9CAA-42F8-93E8-0ED2206289F2}" type="parTrans" cxnId="{B2287E86-9E64-4026-8A1B-7C92DE41D50D}">
      <dgm:prSet/>
      <dgm:spPr/>
      <dgm:t>
        <a:bodyPr/>
        <a:lstStyle/>
        <a:p>
          <a:endParaRPr lang="en-IN"/>
        </a:p>
      </dgm:t>
    </dgm:pt>
    <dgm:pt modelId="{9797AFB6-2469-44FA-A995-BEAE80209C6A}" type="sibTrans" cxnId="{B2287E86-9E64-4026-8A1B-7C92DE41D50D}">
      <dgm:prSet/>
      <dgm:spPr/>
      <dgm:t>
        <a:bodyPr/>
        <a:lstStyle/>
        <a:p>
          <a:endParaRPr lang="en-IN"/>
        </a:p>
      </dgm:t>
    </dgm:pt>
    <dgm:pt modelId="{3D83FC91-31B1-4062-8C96-BA14F46D329D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/>
            <a:t>Return License Plate Number (Uppercase)</a:t>
          </a:r>
          <a:endParaRPr lang="en-IN"/>
        </a:p>
      </dgm:t>
    </dgm:pt>
    <dgm:pt modelId="{FE8DA97E-916A-4BB5-A52B-B2072A0BC472}" type="parTrans" cxnId="{F7F59C57-B22F-4AFE-B36E-A954427B4F0F}">
      <dgm:prSet/>
      <dgm:spPr/>
      <dgm:t>
        <a:bodyPr/>
        <a:lstStyle/>
        <a:p>
          <a:endParaRPr lang="en-IN"/>
        </a:p>
      </dgm:t>
    </dgm:pt>
    <dgm:pt modelId="{B8318CD0-F849-4ADE-B7A6-17E404E2244D}" type="sibTrans" cxnId="{F7F59C57-B22F-4AFE-B36E-A954427B4F0F}">
      <dgm:prSet/>
      <dgm:spPr/>
      <dgm:t>
        <a:bodyPr/>
        <a:lstStyle/>
        <a:p>
          <a:endParaRPr lang="en-IN"/>
        </a:p>
      </dgm:t>
    </dgm:pt>
    <dgm:pt modelId="{FD11169C-B905-4CBD-9054-F2679D56D889}" type="pres">
      <dgm:prSet presAssocID="{161D069E-3A80-406B-A5BB-F2006E575170}" presName="Name0" presStyleCnt="0">
        <dgm:presLayoutVars>
          <dgm:chMax val="7"/>
          <dgm:dir/>
          <dgm:animOne val="branch"/>
        </dgm:presLayoutVars>
      </dgm:prSet>
      <dgm:spPr/>
    </dgm:pt>
    <dgm:pt modelId="{E6EB3963-BD12-4C3A-9437-1C9E16E73883}" type="pres">
      <dgm:prSet presAssocID="{BF695792-9F26-450B-8BC2-15201419C373}" presName="parTx1" presStyleLbl="node1" presStyleIdx="0" presStyleCnt="4" custScaleX="82081" custScaleY="47459"/>
      <dgm:spPr/>
    </dgm:pt>
    <dgm:pt modelId="{347572F3-4183-4CB8-AC8C-6641D896E2D2}" type="pres">
      <dgm:prSet presAssocID="{B31EF494-B3E6-410C-BB2E-34FD47EF94B5}" presName="parTx2" presStyleLbl="node1" presStyleIdx="1" presStyleCnt="4" custScaleX="163390" custScaleY="161375"/>
      <dgm:spPr>
        <a:prstGeom prst="roundRect">
          <a:avLst/>
        </a:prstGeom>
      </dgm:spPr>
    </dgm:pt>
    <dgm:pt modelId="{C2DF094A-7D6D-4BEC-A7F0-73561D0E57B6}" type="pres">
      <dgm:prSet presAssocID="{B31EF494-B3E6-410C-BB2E-34FD47EF94B5}" presName="spPre2" presStyleCnt="0"/>
      <dgm:spPr/>
    </dgm:pt>
    <dgm:pt modelId="{ED38845A-91B0-455C-87E6-6E03F83A7F85}" type="pres">
      <dgm:prSet presAssocID="{B31EF494-B3E6-410C-BB2E-34FD47EF94B5}" presName="chLin2" presStyleCnt="0"/>
      <dgm:spPr/>
    </dgm:pt>
    <dgm:pt modelId="{A3EC8727-D762-4024-B677-E10B2E9F7372}" type="pres">
      <dgm:prSet presAssocID="{6D221E03-8CE9-4F32-A00E-364C4598A45B}" presName="Name45" presStyleLbl="parChTrans1D1" presStyleIdx="0" presStyleCnt="44"/>
      <dgm:spPr/>
    </dgm:pt>
    <dgm:pt modelId="{44BA90C6-8283-4142-8DF7-5ACCA79E9799}" type="pres">
      <dgm:prSet presAssocID="{6D221E03-8CE9-4F32-A00E-364C4598A45B}" presName="Name65" presStyleLbl="parChTrans1D1" presStyleIdx="1" presStyleCnt="44"/>
      <dgm:spPr/>
    </dgm:pt>
    <dgm:pt modelId="{E46AD829-ECE3-4223-AF74-C938E453E865}" type="pres">
      <dgm:prSet presAssocID="{3C9D0F02-292C-4711-A9BE-5C33DF79C8F3}" presName="txAndLines2" presStyleCnt="0"/>
      <dgm:spPr/>
    </dgm:pt>
    <dgm:pt modelId="{CE2D3A55-4ECB-4FBB-81FD-3FF15C44847C}" type="pres">
      <dgm:prSet presAssocID="{3C9D0F02-292C-4711-A9BE-5C33DF79C8F3}" presName="anchor2" presStyleCnt="0"/>
      <dgm:spPr/>
    </dgm:pt>
    <dgm:pt modelId="{ED362C96-60E5-4D28-AA6F-0A434FEEE4A9}" type="pres">
      <dgm:prSet presAssocID="{3C9D0F02-292C-4711-A9BE-5C33DF79C8F3}" presName="backup2" presStyleCnt="0"/>
      <dgm:spPr/>
    </dgm:pt>
    <dgm:pt modelId="{5A06F125-5262-4590-9842-2C973ADBB621}" type="pres">
      <dgm:prSet presAssocID="{3C9D0F02-292C-4711-A9BE-5C33DF79C8F3}" presName="preLine2" presStyleLbl="parChTrans1D1" presStyleIdx="2" presStyleCnt="44"/>
      <dgm:spPr/>
    </dgm:pt>
    <dgm:pt modelId="{F9CF0B06-71EE-40C1-88CA-D8C6931FB5D9}" type="pres">
      <dgm:prSet presAssocID="{3C9D0F02-292C-4711-A9BE-5C33DF79C8F3}" presName="desTx2" presStyleLbl="revTx" presStyleIdx="0" presStyleCnt="0">
        <dgm:presLayoutVars>
          <dgm:bulletEnabled val="1"/>
        </dgm:presLayoutVars>
      </dgm:prSet>
      <dgm:spPr/>
    </dgm:pt>
    <dgm:pt modelId="{07853D00-424F-42A3-9B9C-B5D7199C4ABD}" type="pres">
      <dgm:prSet presAssocID="{3C9D0F02-292C-4711-A9BE-5C33DF79C8F3}" presName="postLine2" presStyleLbl="parChTrans1D1" presStyleIdx="3" presStyleCnt="44"/>
      <dgm:spPr/>
    </dgm:pt>
    <dgm:pt modelId="{51C38630-96E7-42A5-B618-9A815995C768}" type="pres">
      <dgm:prSet presAssocID="{1B2AF093-B555-474E-BBA3-8070D2EAFFF7}" presName="Name45" presStyleLbl="parChTrans1D1" presStyleIdx="4" presStyleCnt="44"/>
      <dgm:spPr/>
    </dgm:pt>
    <dgm:pt modelId="{CCB3D023-B79E-4AA3-A7D4-A90870A61ED2}" type="pres">
      <dgm:prSet presAssocID="{1B2AF093-B555-474E-BBA3-8070D2EAFFF7}" presName="Name65" presStyleLbl="parChTrans1D1" presStyleIdx="5" presStyleCnt="44"/>
      <dgm:spPr/>
    </dgm:pt>
    <dgm:pt modelId="{5A3243D6-AE08-4703-8E9F-BE8D4967DB8B}" type="pres">
      <dgm:prSet presAssocID="{CF04ED8E-163B-499D-A733-6DB8CAECCDFB}" presName="txAndLines2" presStyleCnt="0"/>
      <dgm:spPr/>
    </dgm:pt>
    <dgm:pt modelId="{02D4BBB7-0699-423E-B0E6-4EF820762149}" type="pres">
      <dgm:prSet presAssocID="{CF04ED8E-163B-499D-A733-6DB8CAECCDFB}" presName="anchor2" presStyleCnt="0"/>
      <dgm:spPr/>
    </dgm:pt>
    <dgm:pt modelId="{06EDFFA6-A8C8-41CC-B3F3-7807235B623A}" type="pres">
      <dgm:prSet presAssocID="{CF04ED8E-163B-499D-A733-6DB8CAECCDFB}" presName="backup2" presStyleCnt="0"/>
      <dgm:spPr/>
    </dgm:pt>
    <dgm:pt modelId="{F7DF011F-B937-4EB5-9104-8FC8F3871DC0}" type="pres">
      <dgm:prSet presAssocID="{CF04ED8E-163B-499D-A733-6DB8CAECCDFB}" presName="preLine2" presStyleLbl="parChTrans1D1" presStyleIdx="6" presStyleCnt="44"/>
      <dgm:spPr/>
    </dgm:pt>
    <dgm:pt modelId="{15F5CEE9-2AD3-438A-930C-A303A4F7EABC}" type="pres">
      <dgm:prSet presAssocID="{CF04ED8E-163B-499D-A733-6DB8CAECCDFB}" presName="desTx2" presStyleLbl="revTx" presStyleIdx="0" presStyleCnt="0">
        <dgm:presLayoutVars>
          <dgm:bulletEnabled val="1"/>
        </dgm:presLayoutVars>
      </dgm:prSet>
      <dgm:spPr/>
    </dgm:pt>
    <dgm:pt modelId="{F3466988-48DE-4766-9C59-997A09FC2071}" type="pres">
      <dgm:prSet presAssocID="{CF04ED8E-163B-499D-A733-6DB8CAECCDFB}" presName="postLine2" presStyleLbl="parChTrans1D1" presStyleIdx="7" presStyleCnt="44"/>
      <dgm:spPr/>
    </dgm:pt>
    <dgm:pt modelId="{B92A8C1D-73FC-428B-B264-79E299919A2C}" type="pres">
      <dgm:prSet presAssocID="{B31EF494-B3E6-410C-BB2E-34FD47EF94B5}" presName="spPost2" presStyleCnt="0"/>
      <dgm:spPr/>
    </dgm:pt>
    <dgm:pt modelId="{CA40301D-BB28-40E4-918C-8BDD1695AEEE}" type="pres">
      <dgm:prSet presAssocID="{31386522-90FF-4C67-9265-85533ECF17CF}" presName="parTx3" presStyleLbl="node1" presStyleIdx="2" presStyleCnt="4"/>
      <dgm:spPr>
        <a:prstGeom prst="roundRect">
          <a:avLst/>
        </a:prstGeom>
      </dgm:spPr>
    </dgm:pt>
    <dgm:pt modelId="{6C1EFD2B-A7CC-43F3-91CE-1601AEC9EB6E}" type="pres">
      <dgm:prSet presAssocID="{31386522-90FF-4C67-9265-85533ECF17CF}" presName="spPre3" presStyleCnt="0"/>
      <dgm:spPr/>
    </dgm:pt>
    <dgm:pt modelId="{B6C32044-7C4F-4C73-BDF6-FE30FA434FA8}" type="pres">
      <dgm:prSet presAssocID="{31386522-90FF-4C67-9265-85533ECF17CF}" presName="chLin3" presStyleCnt="0"/>
      <dgm:spPr/>
    </dgm:pt>
    <dgm:pt modelId="{44F6B6EB-3850-43BF-9A62-9750A5F5F6EC}" type="pres">
      <dgm:prSet presAssocID="{0830CBCB-2B0C-43B4-B645-7BEB906C685E}" presName="Name79" presStyleLbl="parChTrans1D1" presStyleIdx="8" presStyleCnt="44"/>
      <dgm:spPr/>
    </dgm:pt>
    <dgm:pt modelId="{2815C51D-1F17-4DD3-95CF-9EA5535B4D96}" type="pres">
      <dgm:prSet presAssocID="{0830CBCB-2B0C-43B4-B645-7BEB906C685E}" presName="Name99" presStyleLbl="parChTrans1D1" presStyleIdx="9" presStyleCnt="44"/>
      <dgm:spPr/>
    </dgm:pt>
    <dgm:pt modelId="{551FD4A9-238A-48A4-82E2-00152B9E5AC2}" type="pres">
      <dgm:prSet presAssocID="{5C194549-0AA4-42C3-BAB5-691D09E3E149}" presName="txAndLines3" presStyleCnt="0"/>
      <dgm:spPr/>
    </dgm:pt>
    <dgm:pt modelId="{13524581-A9C2-485F-BBED-E722B63083CF}" type="pres">
      <dgm:prSet presAssocID="{5C194549-0AA4-42C3-BAB5-691D09E3E149}" presName="anchor3" presStyleCnt="0"/>
      <dgm:spPr/>
    </dgm:pt>
    <dgm:pt modelId="{B7EA1BFB-675E-4D10-9A51-7EA49546FE8A}" type="pres">
      <dgm:prSet presAssocID="{5C194549-0AA4-42C3-BAB5-691D09E3E149}" presName="backup3" presStyleCnt="0"/>
      <dgm:spPr/>
    </dgm:pt>
    <dgm:pt modelId="{912C0561-1F2B-4D83-B748-ADA096E8F14C}" type="pres">
      <dgm:prSet presAssocID="{5C194549-0AA4-42C3-BAB5-691D09E3E149}" presName="preLine3" presStyleLbl="parChTrans1D1" presStyleIdx="10" presStyleCnt="44"/>
      <dgm:spPr/>
    </dgm:pt>
    <dgm:pt modelId="{AE87084F-580A-4219-AE28-129C568A7EC3}" type="pres">
      <dgm:prSet presAssocID="{5C194549-0AA4-42C3-BAB5-691D09E3E149}" presName="desTx3" presStyleLbl="revTx" presStyleIdx="0" presStyleCnt="0">
        <dgm:presLayoutVars>
          <dgm:bulletEnabled val="1"/>
        </dgm:presLayoutVars>
      </dgm:prSet>
      <dgm:spPr/>
    </dgm:pt>
    <dgm:pt modelId="{BC064535-897B-45FC-826F-CB1840E42753}" type="pres">
      <dgm:prSet presAssocID="{5C194549-0AA4-42C3-BAB5-691D09E3E149}" presName="postLine3" presStyleLbl="parChTrans1D1" presStyleIdx="11" presStyleCnt="44"/>
      <dgm:spPr/>
    </dgm:pt>
    <dgm:pt modelId="{0FDF824D-A13D-41E6-BCD5-BDF9EB87948F}" type="pres">
      <dgm:prSet presAssocID="{D89DAD8D-B851-4C99-9038-015CE366833E}" presName="Name79" presStyleLbl="parChTrans1D1" presStyleIdx="12" presStyleCnt="44"/>
      <dgm:spPr/>
    </dgm:pt>
    <dgm:pt modelId="{35302075-4B7B-43CE-93B0-03F067D3F217}" type="pres">
      <dgm:prSet presAssocID="{D89DAD8D-B851-4C99-9038-015CE366833E}" presName="Name99" presStyleLbl="parChTrans1D1" presStyleIdx="13" presStyleCnt="44"/>
      <dgm:spPr/>
    </dgm:pt>
    <dgm:pt modelId="{BE5E81C1-17C6-4845-9F0F-C21A330D37B0}" type="pres">
      <dgm:prSet presAssocID="{4DE08ADB-F5BB-48E5-AA49-B6D7549978A1}" presName="txAndLines3" presStyleCnt="0"/>
      <dgm:spPr/>
    </dgm:pt>
    <dgm:pt modelId="{8D9B9F06-74F7-469A-8892-89128AD2A3D8}" type="pres">
      <dgm:prSet presAssocID="{4DE08ADB-F5BB-48E5-AA49-B6D7549978A1}" presName="anchor3" presStyleCnt="0"/>
      <dgm:spPr/>
    </dgm:pt>
    <dgm:pt modelId="{8BAD5984-BCBC-4231-A968-36DBBCA6F69D}" type="pres">
      <dgm:prSet presAssocID="{4DE08ADB-F5BB-48E5-AA49-B6D7549978A1}" presName="backup3" presStyleCnt="0"/>
      <dgm:spPr/>
    </dgm:pt>
    <dgm:pt modelId="{950D99DA-8C75-41F4-BED9-A3EB1C770833}" type="pres">
      <dgm:prSet presAssocID="{4DE08ADB-F5BB-48E5-AA49-B6D7549978A1}" presName="preLine3" presStyleLbl="parChTrans1D1" presStyleIdx="14" presStyleCnt="44"/>
      <dgm:spPr/>
    </dgm:pt>
    <dgm:pt modelId="{77AD01C2-863B-493C-9383-F266EA106CB4}" type="pres">
      <dgm:prSet presAssocID="{4DE08ADB-F5BB-48E5-AA49-B6D7549978A1}" presName="desTx3" presStyleLbl="revTx" presStyleIdx="0" presStyleCnt="0">
        <dgm:presLayoutVars>
          <dgm:bulletEnabled val="1"/>
        </dgm:presLayoutVars>
      </dgm:prSet>
      <dgm:spPr/>
    </dgm:pt>
    <dgm:pt modelId="{C8C17D5F-6119-425E-B24C-4A881A9A586C}" type="pres">
      <dgm:prSet presAssocID="{4DE08ADB-F5BB-48E5-AA49-B6D7549978A1}" presName="postLine3" presStyleLbl="parChTrans1D1" presStyleIdx="15" presStyleCnt="44"/>
      <dgm:spPr/>
    </dgm:pt>
    <dgm:pt modelId="{581AF52A-5D57-4CFE-AF6D-C2279A4EA0EB}" type="pres">
      <dgm:prSet presAssocID="{07D40EB0-02DD-493C-ADE3-5251053B8259}" presName="Name79" presStyleLbl="parChTrans1D1" presStyleIdx="16" presStyleCnt="44"/>
      <dgm:spPr/>
    </dgm:pt>
    <dgm:pt modelId="{347AB0DC-401F-4770-91A7-11BC1B56B8E5}" type="pres">
      <dgm:prSet presAssocID="{07D40EB0-02DD-493C-ADE3-5251053B8259}" presName="Name99" presStyleLbl="parChTrans1D1" presStyleIdx="17" presStyleCnt="44"/>
      <dgm:spPr/>
    </dgm:pt>
    <dgm:pt modelId="{70F8C4B1-AC8B-4F3A-B089-25A642CE1919}" type="pres">
      <dgm:prSet presAssocID="{39033A62-E19F-41DE-BB28-01222B38729D}" presName="txAndLines3" presStyleCnt="0"/>
      <dgm:spPr/>
    </dgm:pt>
    <dgm:pt modelId="{F5016A63-1683-4032-A448-D1B1E0883990}" type="pres">
      <dgm:prSet presAssocID="{39033A62-E19F-41DE-BB28-01222B38729D}" presName="anchor3" presStyleCnt="0"/>
      <dgm:spPr/>
    </dgm:pt>
    <dgm:pt modelId="{6FABDF1C-7700-4525-9455-3241D89A22E7}" type="pres">
      <dgm:prSet presAssocID="{39033A62-E19F-41DE-BB28-01222B38729D}" presName="backup3" presStyleCnt="0"/>
      <dgm:spPr/>
    </dgm:pt>
    <dgm:pt modelId="{716C455D-E350-40F7-905B-0B10024FC84A}" type="pres">
      <dgm:prSet presAssocID="{39033A62-E19F-41DE-BB28-01222B38729D}" presName="preLine3" presStyleLbl="parChTrans1D1" presStyleIdx="18" presStyleCnt="44"/>
      <dgm:spPr/>
    </dgm:pt>
    <dgm:pt modelId="{3E9CFCAD-BA7A-43D1-9295-54DBED002CF6}" type="pres">
      <dgm:prSet presAssocID="{39033A62-E19F-41DE-BB28-01222B38729D}" presName="desTx3" presStyleLbl="revTx" presStyleIdx="0" presStyleCnt="0">
        <dgm:presLayoutVars>
          <dgm:bulletEnabled val="1"/>
        </dgm:presLayoutVars>
      </dgm:prSet>
      <dgm:spPr/>
    </dgm:pt>
    <dgm:pt modelId="{43A8C833-FC8A-44A3-A701-1EACC2F9C9CB}" type="pres">
      <dgm:prSet presAssocID="{39033A62-E19F-41DE-BB28-01222B38729D}" presName="postLine3" presStyleLbl="parChTrans1D1" presStyleIdx="19" presStyleCnt="44"/>
      <dgm:spPr/>
    </dgm:pt>
    <dgm:pt modelId="{889F4AAD-25BC-48B3-B034-7BCF7850B726}" type="pres">
      <dgm:prSet presAssocID="{0F5F6684-37C8-43DC-99AA-097E7A40D2E6}" presName="Name79" presStyleLbl="parChTrans1D1" presStyleIdx="20" presStyleCnt="44"/>
      <dgm:spPr/>
    </dgm:pt>
    <dgm:pt modelId="{DF08A6E8-6BCF-47EE-92D5-657A059D5FC6}" type="pres">
      <dgm:prSet presAssocID="{0F5F6684-37C8-43DC-99AA-097E7A40D2E6}" presName="Name99" presStyleLbl="parChTrans1D1" presStyleIdx="21" presStyleCnt="44"/>
      <dgm:spPr/>
    </dgm:pt>
    <dgm:pt modelId="{2FF282FD-B331-41B6-A9FB-D7F0BC16642C}" type="pres">
      <dgm:prSet presAssocID="{245097A3-CB85-47C2-8C9E-3925053BAD5A}" presName="txAndLines3" presStyleCnt="0"/>
      <dgm:spPr/>
    </dgm:pt>
    <dgm:pt modelId="{BF5774EA-DFD0-48BA-ABF2-E963D9533CE8}" type="pres">
      <dgm:prSet presAssocID="{245097A3-CB85-47C2-8C9E-3925053BAD5A}" presName="anchor3" presStyleCnt="0"/>
      <dgm:spPr/>
    </dgm:pt>
    <dgm:pt modelId="{1E5A9365-1C6D-4D94-8523-79919162F974}" type="pres">
      <dgm:prSet presAssocID="{245097A3-CB85-47C2-8C9E-3925053BAD5A}" presName="backup3" presStyleCnt="0"/>
      <dgm:spPr/>
    </dgm:pt>
    <dgm:pt modelId="{4D81C3D8-C746-4720-B737-2B46EF8973ED}" type="pres">
      <dgm:prSet presAssocID="{245097A3-CB85-47C2-8C9E-3925053BAD5A}" presName="preLine3" presStyleLbl="parChTrans1D1" presStyleIdx="22" presStyleCnt="44"/>
      <dgm:spPr/>
    </dgm:pt>
    <dgm:pt modelId="{BCA9C80B-137D-48E8-96E1-E6DED3079F80}" type="pres">
      <dgm:prSet presAssocID="{245097A3-CB85-47C2-8C9E-3925053BAD5A}" presName="desTx3" presStyleLbl="revTx" presStyleIdx="0" presStyleCnt="0">
        <dgm:presLayoutVars>
          <dgm:bulletEnabled val="1"/>
        </dgm:presLayoutVars>
      </dgm:prSet>
      <dgm:spPr/>
    </dgm:pt>
    <dgm:pt modelId="{D419E54A-B3B5-4211-B528-2873696A59D4}" type="pres">
      <dgm:prSet presAssocID="{245097A3-CB85-47C2-8C9E-3925053BAD5A}" presName="postLine3" presStyleLbl="parChTrans1D1" presStyleIdx="23" presStyleCnt="44"/>
      <dgm:spPr/>
    </dgm:pt>
    <dgm:pt modelId="{E0269423-B8E9-441E-BD5A-F30512D121DE}" type="pres">
      <dgm:prSet presAssocID="{E250B83D-4C8E-4CA8-882D-68B270261BC2}" presName="Name79" presStyleLbl="parChTrans1D1" presStyleIdx="24" presStyleCnt="44"/>
      <dgm:spPr/>
    </dgm:pt>
    <dgm:pt modelId="{714B8FA8-A437-497D-ABCD-BB6737866015}" type="pres">
      <dgm:prSet presAssocID="{E250B83D-4C8E-4CA8-882D-68B270261BC2}" presName="Name99" presStyleLbl="parChTrans1D1" presStyleIdx="25" presStyleCnt="44"/>
      <dgm:spPr/>
    </dgm:pt>
    <dgm:pt modelId="{4B57350D-B7E7-429C-A6C6-FAAF6804374D}" type="pres">
      <dgm:prSet presAssocID="{7147CBAB-0835-4AC8-B213-9DDC109701F0}" presName="txAndLines3" presStyleCnt="0"/>
      <dgm:spPr/>
    </dgm:pt>
    <dgm:pt modelId="{63E2F84D-F0A2-49A1-BA2A-76955C8F360B}" type="pres">
      <dgm:prSet presAssocID="{7147CBAB-0835-4AC8-B213-9DDC109701F0}" presName="anchor3" presStyleCnt="0"/>
      <dgm:spPr/>
    </dgm:pt>
    <dgm:pt modelId="{4C8AD379-83C7-4C08-AC75-A573AB740721}" type="pres">
      <dgm:prSet presAssocID="{7147CBAB-0835-4AC8-B213-9DDC109701F0}" presName="backup3" presStyleCnt="0"/>
      <dgm:spPr/>
    </dgm:pt>
    <dgm:pt modelId="{5B4D4ED7-C16B-4F61-BCE1-7A99B5705EC9}" type="pres">
      <dgm:prSet presAssocID="{7147CBAB-0835-4AC8-B213-9DDC109701F0}" presName="preLine3" presStyleLbl="parChTrans1D1" presStyleIdx="26" presStyleCnt="44"/>
      <dgm:spPr/>
    </dgm:pt>
    <dgm:pt modelId="{29DBB3F9-18FA-4FF6-85FD-6AA3C69CEDC9}" type="pres">
      <dgm:prSet presAssocID="{7147CBAB-0835-4AC8-B213-9DDC109701F0}" presName="desTx3" presStyleLbl="revTx" presStyleIdx="0" presStyleCnt="0">
        <dgm:presLayoutVars>
          <dgm:bulletEnabled val="1"/>
        </dgm:presLayoutVars>
      </dgm:prSet>
      <dgm:spPr/>
    </dgm:pt>
    <dgm:pt modelId="{6D79C26F-DAB7-4789-AA5D-26BF5B7B6883}" type="pres">
      <dgm:prSet presAssocID="{7147CBAB-0835-4AC8-B213-9DDC109701F0}" presName="postLine3" presStyleLbl="parChTrans1D1" presStyleIdx="27" presStyleCnt="44"/>
      <dgm:spPr/>
    </dgm:pt>
    <dgm:pt modelId="{7F89A412-46EA-47D7-A93D-8A22D5B982FC}" type="pres">
      <dgm:prSet presAssocID="{5A3968D4-7A72-4E1A-903B-1A4AF6FEF986}" presName="Name79" presStyleLbl="parChTrans1D1" presStyleIdx="28" presStyleCnt="44"/>
      <dgm:spPr/>
    </dgm:pt>
    <dgm:pt modelId="{F783564C-D295-4A38-A49E-4C68C9D89E7D}" type="pres">
      <dgm:prSet presAssocID="{5A3968D4-7A72-4E1A-903B-1A4AF6FEF986}" presName="Name99" presStyleLbl="parChTrans1D1" presStyleIdx="29" presStyleCnt="44"/>
      <dgm:spPr/>
    </dgm:pt>
    <dgm:pt modelId="{9160C886-701C-4988-BC44-27E3EBB28BC9}" type="pres">
      <dgm:prSet presAssocID="{1C292FF2-85D3-45AD-81DF-27A789121CFB}" presName="txAndLines3" presStyleCnt="0"/>
      <dgm:spPr/>
    </dgm:pt>
    <dgm:pt modelId="{0E781451-8537-42DB-9C00-E44725284618}" type="pres">
      <dgm:prSet presAssocID="{1C292FF2-85D3-45AD-81DF-27A789121CFB}" presName="anchor3" presStyleCnt="0"/>
      <dgm:spPr/>
    </dgm:pt>
    <dgm:pt modelId="{E3B34A29-8A75-456A-A042-68DC89A00D77}" type="pres">
      <dgm:prSet presAssocID="{1C292FF2-85D3-45AD-81DF-27A789121CFB}" presName="backup3" presStyleCnt="0"/>
      <dgm:spPr/>
    </dgm:pt>
    <dgm:pt modelId="{B440B78A-9CDD-4949-BF78-283DCDC20749}" type="pres">
      <dgm:prSet presAssocID="{1C292FF2-85D3-45AD-81DF-27A789121CFB}" presName="preLine3" presStyleLbl="parChTrans1D1" presStyleIdx="30" presStyleCnt="44"/>
      <dgm:spPr/>
    </dgm:pt>
    <dgm:pt modelId="{2F4C353C-BCBC-44F0-8A30-EF99D37B3C09}" type="pres">
      <dgm:prSet presAssocID="{1C292FF2-85D3-45AD-81DF-27A789121CFB}" presName="desTx3" presStyleLbl="revTx" presStyleIdx="0" presStyleCnt="0">
        <dgm:presLayoutVars>
          <dgm:bulletEnabled val="1"/>
        </dgm:presLayoutVars>
      </dgm:prSet>
      <dgm:spPr/>
    </dgm:pt>
    <dgm:pt modelId="{8607992F-D26B-446B-9FDC-430A85B7D86C}" type="pres">
      <dgm:prSet presAssocID="{1C292FF2-85D3-45AD-81DF-27A789121CFB}" presName="postLine3" presStyleLbl="parChTrans1D1" presStyleIdx="31" presStyleCnt="44"/>
      <dgm:spPr/>
    </dgm:pt>
    <dgm:pt modelId="{E852CCD6-B332-454A-863E-38239697AB85}" type="pres">
      <dgm:prSet presAssocID="{F03F4B14-800A-4CF0-81A2-CF66078E0909}" presName="Name79" presStyleLbl="parChTrans1D1" presStyleIdx="32" presStyleCnt="44"/>
      <dgm:spPr/>
    </dgm:pt>
    <dgm:pt modelId="{A3AE0680-093E-4FC2-95A0-48E02FB2F8D3}" type="pres">
      <dgm:prSet presAssocID="{F03F4B14-800A-4CF0-81A2-CF66078E0909}" presName="Name99" presStyleLbl="parChTrans1D1" presStyleIdx="33" presStyleCnt="44"/>
      <dgm:spPr/>
    </dgm:pt>
    <dgm:pt modelId="{2E603C0C-DDA8-478D-84E6-1DFE70CC692F}" type="pres">
      <dgm:prSet presAssocID="{6684C7B5-6CF6-48A5-9E02-094A56AF938C}" presName="txAndLines3" presStyleCnt="0"/>
      <dgm:spPr/>
    </dgm:pt>
    <dgm:pt modelId="{4361C881-B725-4D26-917F-4AD3BD33382D}" type="pres">
      <dgm:prSet presAssocID="{6684C7B5-6CF6-48A5-9E02-094A56AF938C}" presName="anchor3" presStyleCnt="0"/>
      <dgm:spPr/>
    </dgm:pt>
    <dgm:pt modelId="{3D0B1263-8F59-42C2-BC9B-C54ED52230E0}" type="pres">
      <dgm:prSet presAssocID="{6684C7B5-6CF6-48A5-9E02-094A56AF938C}" presName="backup3" presStyleCnt="0"/>
      <dgm:spPr/>
    </dgm:pt>
    <dgm:pt modelId="{7DB71148-8AA2-4F58-8296-DD2C371D38CD}" type="pres">
      <dgm:prSet presAssocID="{6684C7B5-6CF6-48A5-9E02-094A56AF938C}" presName="preLine3" presStyleLbl="parChTrans1D1" presStyleIdx="34" presStyleCnt="44"/>
      <dgm:spPr/>
    </dgm:pt>
    <dgm:pt modelId="{C05ECF96-FBF8-4810-B2FC-CEB992041912}" type="pres">
      <dgm:prSet presAssocID="{6684C7B5-6CF6-48A5-9E02-094A56AF938C}" presName="desTx3" presStyleLbl="revTx" presStyleIdx="0" presStyleCnt="0">
        <dgm:presLayoutVars>
          <dgm:bulletEnabled val="1"/>
        </dgm:presLayoutVars>
      </dgm:prSet>
      <dgm:spPr/>
    </dgm:pt>
    <dgm:pt modelId="{F7B42DD1-5E7E-40FE-8999-A57EF6A55F03}" type="pres">
      <dgm:prSet presAssocID="{6684C7B5-6CF6-48A5-9E02-094A56AF938C}" presName="postLine3" presStyleLbl="parChTrans1D1" presStyleIdx="35" presStyleCnt="44"/>
      <dgm:spPr/>
    </dgm:pt>
    <dgm:pt modelId="{6FE5913A-38F7-4AF2-8667-19DF1AF0F8F4}" type="pres">
      <dgm:prSet presAssocID="{14746B30-9CAA-42F8-93E8-0ED2206289F2}" presName="Name79" presStyleLbl="parChTrans1D1" presStyleIdx="36" presStyleCnt="44"/>
      <dgm:spPr/>
    </dgm:pt>
    <dgm:pt modelId="{8526DFB3-D227-4CEC-974D-9D1F58E73824}" type="pres">
      <dgm:prSet presAssocID="{14746B30-9CAA-42F8-93E8-0ED2206289F2}" presName="Name99" presStyleLbl="parChTrans1D1" presStyleIdx="37" presStyleCnt="44"/>
      <dgm:spPr/>
    </dgm:pt>
    <dgm:pt modelId="{F1411F25-8BD5-44B9-B04E-D12B3040BEEB}" type="pres">
      <dgm:prSet presAssocID="{A4962CC2-C5BF-4E74-847B-66B8D12797EF}" presName="txAndLines3" presStyleCnt="0"/>
      <dgm:spPr/>
    </dgm:pt>
    <dgm:pt modelId="{A8A34E55-0A12-4FAE-BCBD-2022D05B2497}" type="pres">
      <dgm:prSet presAssocID="{A4962CC2-C5BF-4E74-847B-66B8D12797EF}" presName="anchor3" presStyleCnt="0"/>
      <dgm:spPr/>
    </dgm:pt>
    <dgm:pt modelId="{E130D4C5-BCF9-400C-B290-297A437DFDC3}" type="pres">
      <dgm:prSet presAssocID="{A4962CC2-C5BF-4E74-847B-66B8D12797EF}" presName="backup3" presStyleCnt="0"/>
      <dgm:spPr/>
    </dgm:pt>
    <dgm:pt modelId="{0971B880-7FDE-4EEF-A567-B6AB9D78A2B3}" type="pres">
      <dgm:prSet presAssocID="{A4962CC2-C5BF-4E74-847B-66B8D12797EF}" presName="preLine3" presStyleLbl="parChTrans1D1" presStyleIdx="38" presStyleCnt="44"/>
      <dgm:spPr/>
    </dgm:pt>
    <dgm:pt modelId="{BF5C970B-2771-4385-B6BD-FD1A59B0BF3B}" type="pres">
      <dgm:prSet presAssocID="{A4962CC2-C5BF-4E74-847B-66B8D12797EF}" presName="desTx3" presStyleLbl="revTx" presStyleIdx="0" presStyleCnt="0">
        <dgm:presLayoutVars>
          <dgm:bulletEnabled val="1"/>
        </dgm:presLayoutVars>
      </dgm:prSet>
      <dgm:spPr/>
    </dgm:pt>
    <dgm:pt modelId="{863FDAD3-4CC9-4CA5-AC41-F3ED5261EA6C}" type="pres">
      <dgm:prSet presAssocID="{A4962CC2-C5BF-4E74-847B-66B8D12797EF}" presName="postLine3" presStyleLbl="parChTrans1D1" presStyleIdx="39" presStyleCnt="44"/>
      <dgm:spPr/>
    </dgm:pt>
    <dgm:pt modelId="{161544E8-EF21-4844-BFCB-C9CD4E659C2B}" type="pres">
      <dgm:prSet presAssocID="{FE8DA97E-916A-4BB5-A52B-B2072A0BC472}" presName="Name79" presStyleLbl="parChTrans1D1" presStyleIdx="40" presStyleCnt="44"/>
      <dgm:spPr/>
    </dgm:pt>
    <dgm:pt modelId="{1DCA79DE-A8C1-4767-9D0E-05267FB6F9DC}" type="pres">
      <dgm:prSet presAssocID="{FE8DA97E-916A-4BB5-A52B-B2072A0BC472}" presName="Name99" presStyleLbl="parChTrans1D1" presStyleIdx="41" presStyleCnt="44"/>
      <dgm:spPr/>
    </dgm:pt>
    <dgm:pt modelId="{E6199D7F-CF22-4BED-BD74-94C427082099}" type="pres">
      <dgm:prSet presAssocID="{3D83FC91-31B1-4062-8C96-BA14F46D329D}" presName="txAndLines3" presStyleCnt="0"/>
      <dgm:spPr/>
    </dgm:pt>
    <dgm:pt modelId="{9E15A0BB-5C4B-45DB-B46B-4382F6A6C14F}" type="pres">
      <dgm:prSet presAssocID="{3D83FC91-31B1-4062-8C96-BA14F46D329D}" presName="anchor3" presStyleCnt="0"/>
      <dgm:spPr/>
    </dgm:pt>
    <dgm:pt modelId="{A1EFB326-8177-4181-9AB9-BED7A22CB19E}" type="pres">
      <dgm:prSet presAssocID="{3D83FC91-31B1-4062-8C96-BA14F46D329D}" presName="backup3" presStyleCnt="0"/>
      <dgm:spPr/>
    </dgm:pt>
    <dgm:pt modelId="{290E9439-5523-4E2F-A900-1AD6AB121799}" type="pres">
      <dgm:prSet presAssocID="{3D83FC91-31B1-4062-8C96-BA14F46D329D}" presName="preLine3" presStyleLbl="parChTrans1D1" presStyleIdx="42" presStyleCnt="44"/>
      <dgm:spPr/>
    </dgm:pt>
    <dgm:pt modelId="{19F57D26-A870-4153-9CCE-53C7FE2FBD91}" type="pres">
      <dgm:prSet presAssocID="{3D83FC91-31B1-4062-8C96-BA14F46D329D}" presName="desTx3" presStyleLbl="revTx" presStyleIdx="0" presStyleCnt="0">
        <dgm:presLayoutVars>
          <dgm:bulletEnabled val="1"/>
        </dgm:presLayoutVars>
      </dgm:prSet>
      <dgm:spPr/>
    </dgm:pt>
    <dgm:pt modelId="{D1B35808-F9FF-4802-B487-0631A32FF947}" type="pres">
      <dgm:prSet presAssocID="{3D83FC91-31B1-4062-8C96-BA14F46D329D}" presName="postLine3" presStyleLbl="parChTrans1D1" presStyleIdx="43" presStyleCnt="44"/>
      <dgm:spPr/>
    </dgm:pt>
    <dgm:pt modelId="{A1D097AD-788B-42AB-989A-84FE064DB6B3}" type="pres">
      <dgm:prSet presAssocID="{31386522-90FF-4C67-9265-85533ECF17CF}" presName="spPost3" presStyleCnt="0"/>
      <dgm:spPr/>
    </dgm:pt>
    <dgm:pt modelId="{E43A164B-FB6E-4289-A35D-6107389D3AA4}" type="pres">
      <dgm:prSet presAssocID="{42DF5CF1-ED5C-4BB1-81A9-5BCCDAD7AB02}" presName="parTx4" presStyleLbl="node1" presStyleIdx="3" presStyleCnt="4" custScaleX="65530" custScaleY="52797"/>
      <dgm:spPr>
        <a:xfrm>
          <a:off x="7704231" y="1923811"/>
          <a:ext cx="709917" cy="571975"/>
        </a:xfrm>
        <a:prstGeom prst="ellipse">
          <a:avLst/>
        </a:prstGeom>
      </dgm:spPr>
    </dgm:pt>
  </dgm:ptLst>
  <dgm:cxnLst>
    <dgm:cxn modelId="{6B41F804-18A2-49C2-9F58-51815DBD0F60}" type="presOf" srcId="{B31EF494-B3E6-410C-BB2E-34FD47EF94B5}" destId="{347572F3-4183-4CB8-AC8C-6641D896E2D2}" srcOrd="0" destOrd="0" presId="urn:microsoft.com/office/officeart/2009/3/layout/SubStepProcess"/>
    <dgm:cxn modelId="{74CDC20F-68F3-4697-9955-6F7536251012}" srcId="{31386522-90FF-4C67-9265-85533ECF17CF}" destId="{5C194549-0AA4-42C3-BAB5-691D09E3E149}" srcOrd="0" destOrd="0" parTransId="{0830CBCB-2B0C-43B4-B645-7BEB906C685E}" sibTransId="{9E62D68C-60BE-4355-8167-37DE22088CA5}"/>
    <dgm:cxn modelId="{78068F34-29AE-459F-9EAA-BC0F3B2EAF02}" type="presOf" srcId="{42DF5CF1-ED5C-4BB1-81A9-5BCCDAD7AB02}" destId="{E43A164B-FB6E-4289-A35D-6107389D3AA4}" srcOrd="0" destOrd="0" presId="urn:microsoft.com/office/officeart/2009/3/layout/SubStepProcess"/>
    <dgm:cxn modelId="{A4CAF23C-5E83-4724-A062-F21F6C12EA7F}" srcId="{31386522-90FF-4C67-9265-85533ECF17CF}" destId="{1C292FF2-85D3-45AD-81DF-27A789121CFB}" srcOrd="5" destOrd="0" parTransId="{5A3968D4-7A72-4E1A-903B-1A4AF6FEF986}" sibTransId="{7FE15B78-2998-48C6-9DC1-3A170953CBB6}"/>
    <dgm:cxn modelId="{489C893D-DF05-4CC2-9D66-A97E96F86CD7}" srcId="{161D069E-3A80-406B-A5BB-F2006E575170}" destId="{31386522-90FF-4C67-9265-85533ECF17CF}" srcOrd="2" destOrd="0" parTransId="{1438DC42-8AB5-4FEF-AB5C-EE23D6324B04}" sibTransId="{EAA6B836-01FC-4133-97F7-519A47165D53}"/>
    <dgm:cxn modelId="{8016BB5E-5871-45FD-AC2B-9BDD5F24C143}" srcId="{B31EF494-B3E6-410C-BB2E-34FD47EF94B5}" destId="{3C9D0F02-292C-4711-A9BE-5C33DF79C8F3}" srcOrd="0" destOrd="0" parTransId="{6D221E03-8CE9-4F32-A00E-364C4598A45B}" sibTransId="{093112C4-2E97-4745-9A71-896D46DA88BA}"/>
    <dgm:cxn modelId="{67E4874E-3CF7-4CC1-B0A7-6D87DF9AAAB9}" srcId="{31386522-90FF-4C67-9265-85533ECF17CF}" destId="{7147CBAB-0835-4AC8-B213-9DDC109701F0}" srcOrd="4" destOrd="0" parTransId="{E250B83D-4C8E-4CA8-882D-68B270261BC2}" sibTransId="{A8E68CA4-122F-40E7-918D-8E9B3D5D2FFA}"/>
    <dgm:cxn modelId="{AFE29D4E-0451-4669-94BD-DA874CD87A0D}" type="presOf" srcId="{31386522-90FF-4C67-9265-85533ECF17CF}" destId="{CA40301D-BB28-40E4-918C-8BDD1695AEEE}" srcOrd="0" destOrd="0" presId="urn:microsoft.com/office/officeart/2009/3/layout/SubStepProcess"/>
    <dgm:cxn modelId="{C1C92974-5752-4214-98AE-015C5F17DE5F}" srcId="{161D069E-3A80-406B-A5BB-F2006E575170}" destId="{B31EF494-B3E6-410C-BB2E-34FD47EF94B5}" srcOrd="1" destOrd="0" parTransId="{D62249D2-5766-48BE-BF70-83A4D87C0002}" sibTransId="{2FD9FF62-1983-4551-A1D4-547BF618B8F9}"/>
    <dgm:cxn modelId="{BCD56E55-C8C5-42ED-AF55-01D8A2B1DF0C}" type="presOf" srcId="{3D83FC91-31B1-4062-8C96-BA14F46D329D}" destId="{19F57D26-A870-4153-9CCE-53C7FE2FBD91}" srcOrd="0" destOrd="0" presId="urn:microsoft.com/office/officeart/2009/3/layout/SubStepProcess"/>
    <dgm:cxn modelId="{F7F59C57-B22F-4AFE-B36E-A954427B4F0F}" srcId="{31386522-90FF-4C67-9265-85533ECF17CF}" destId="{3D83FC91-31B1-4062-8C96-BA14F46D329D}" srcOrd="8" destOrd="0" parTransId="{FE8DA97E-916A-4BB5-A52B-B2072A0BC472}" sibTransId="{B8318CD0-F849-4ADE-B7A6-17E404E2244D}"/>
    <dgm:cxn modelId="{C494D07B-6FC7-4205-8362-139503530FCF}" srcId="{B31EF494-B3E6-410C-BB2E-34FD47EF94B5}" destId="{CF04ED8E-163B-499D-A733-6DB8CAECCDFB}" srcOrd="1" destOrd="0" parTransId="{1B2AF093-B555-474E-BBA3-8070D2EAFFF7}" sibTransId="{E21D5D23-E657-44C1-BDF8-8F5FF968EFF3}"/>
    <dgm:cxn modelId="{2904E17C-45C6-49D4-A29E-0145BC759156}" type="presOf" srcId="{7147CBAB-0835-4AC8-B213-9DDC109701F0}" destId="{29DBB3F9-18FA-4FF6-85FD-6AA3C69CEDC9}" srcOrd="0" destOrd="0" presId="urn:microsoft.com/office/officeart/2009/3/layout/SubStepProcess"/>
    <dgm:cxn modelId="{AAE7107E-79F2-435F-B5BF-52E24DA86DF1}" srcId="{31386522-90FF-4C67-9265-85533ECF17CF}" destId="{39033A62-E19F-41DE-BB28-01222B38729D}" srcOrd="2" destOrd="0" parTransId="{07D40EB0-02DD-493C-ADE3-5251053B8259}" sibTransId="{00054FF8-0F6C-4A25-A788-1EA122EB7D0A}"/>
    <dgm:cxn modelId="{DA447A85-0278-46DE-B8ED-307078FB6F4A}" type="presOf" srcId="{39033A62-E19F-41DE-BB28-01222B38729D}" destId="{3E9CFCAD-BA7A-43D1-9295-54DBED002CF6}" srcOrd="0" destOrd="0" presId="urn:microsoft.com/office/officeart/2009/3/layout/SubStepProcess"/>
    <dgm:cxn modelId="{B2287E86-9E64-4026-8A1B-7C92DE41D50D}" srcId="{31386522-90FF-4C67-9265-85533ECF17CF}" destId="{A4962CC2-C5BF-4E74-847B-66B8D12797EF}" srcOrd="7" destOrd="0" parTransId="{14746B30-9CAA-42F8-93E8-0ED2206289F2}" sibTransId="{9797AFB6-2469-44FA-A995-BEAE80209C6A}"/>
    <dgm:cxn modelId="{08536C87-2D7D-42D9-A55D-E6E5FD568B67}" type="presOf" srcId="{161D069E-3A80-406B-A5BB-F2006E575170}" destId="{FD11169C-B905-4CBD-9054-F2679D56D889}" srcOrd="0" destOrd="0" presId="urn:microsoft.com/office/officeart/2009/3/layout/SubStepProcess"/>
    <dgm:cxn modelId="{E619E2AD-B463-4090-8796-05CA62C486AC}" type="presOf" srcId="{BF695792-9F26-450B-8BC2-15201419C373}" destId="{E6EB3963-BD12-4C3A-9437-1C9E16E73883}" srcOrd="0" destOrd="0" presId="urn:microsoft.com/office/officeart/2009/3/layout/SubStepProcess"/>
    <dgm:cxn modelId="{10EE34BC-61E0-4C04-9A20-8221C1AF03AA}" type="presOf" srcId="{CF04ED8E-163B-499D-A733-6DB8CAECCDFB}" destId="{15F5CEE9-2AD3-438A-930C-A303A4F7EABC}" srcOrd="0" destOrd="0" presId="urn:microsoft.com/office/officeart/2009/3/layout/SubStepProcess"/>
    <dgm:cxn modelId="{7E4C46CA-343D-48B5-9960-8EBA5BA514DF}" type="presOf" srcId="{6684C7B5-6CF6-48A5-9E02-094A56AF938C}" destId="{C05ECF96-FBF8-4810-B2FC-CEB992041912}" srcOrd="0" destOrd="0" presId="urn:microsoft.com/office/officeart/2009/3/layout/SubStepProcess"/>
    <dgm:cxn modelId="{65992CD4-2776-43EC-A127-2107C1640C80}" type="presOf" srcId="{A4962CC2-C5BF-4E74-847B-66B8D12797EF}" destId="{BF5C970B-2771-4385-B6BD-FD1A59B0BF3B}" srcOrd="0" destOrd="0" presId="urn:microsoft.com/office/officeart/2009/3/layout/SubStepProcess"/>
    <dgm:cxn modelId="{0ED344D5-9CB7-42C3-BC83-2D691DB4033E}" type="presOf" srcId="{245097A3-CB85-47C2-8C9E-3925053BAD5A}" destId="{BCA9C80B-137D-48E8-96E1-E6DED3079F80}" srcOrd="0" destOrd="0" presId="urn:microsoft.com/office/officeart/2009/3/layout/SubStepProcess"/>
    <dgm:cxn modelId="{202819E3-42A8-46AF-AC1D-8664C5C79EEB}" type="presOf" srcId="{3C9D0F02-292C-4711-A9BE-5C33DF79C8F3}" destId="{F9CF0B06-71EE-40C1-88CA-D8C6931FB5D9}" srcOrd="0" destOrd="0" presId="urn:microsoft.com/office/officeart/2009/3/layout/SubStepProcess"/>
    <dgm:cxn modelId="{B71C94E6-5F3D-4BA2-8DDB-01619DE91461}" type="presOf" srcId="{5C194549-0AA4-42C3-BAB5-691D09E3E149}" destId="{AE87084F-580A-4219-AE28-129C568A7EC3}" srcOrd="0" destOrd="0" presId="urn:microsoft.com/office/officeart/2009/3/layout/SubStepProcess"/>
    <dgm:cxn modelId="{0144F6E9-A17F-4C2D-AA3D-1FF321906BF6}" type="presOf" srcId="{4DE08ADB-F5BB-48E5-AA49-B6D7549978A1}" destId="{77AD01C2-863B-493C-9383-F266EA106CB4}" srcOrd="0" destOrd="0" presId="urn:microsoft.com/office/officeart/2009/3/layout/SubStepProcess"/>
    <dgm:cxn modelId="{7607CBED-07B2-497F-8AEA-1A7B0B70976D}" type="presOf" srcId="{1C292FF2-85D3-45AD-81DF-27A789121CFB}" destId="{2F4C353C-BCBC-44F0-8A30-EF99D37B3C09}" srcOrd="0" destOrd="0" presId="urn:microsoft.com/office/officeart/2009/3/layout/SubStepProcess"/>
    <dgm:cxn modelId="{A8C6AAF2-4439-4106-9FEE-9AE1C79C6EEB}" srcId="{161D069E-3A80-406B-A5BB-F2006E575170}" destId="{42DF5CF1-ED5C-4BB1-81A9-5BCCDAD7AB02}" srcOrd="3" destOrd="0" parTransId="{801E85D6-CE8D-473B-81A8-7C6C52BAABD1}" sibTransId="{A3E2FC5F-C76F-47A8-8319-C3918B62CC18}"/>
    <dgm:cxn modelId="{3285EAF3-684F-4908-90B8-DEE6A3BA79B4}" srcId="{161D069E-3A80-406B-A5BB-F2006E575170}" destId="{BF695792-9F26-450B-8BC2-15201419C373}" srcOrd="0" destOrd="0" parTransId="{426D8EB2-44F8-4143-8C57-4164FC090B6F}" sibTransId="{9406A3C0-16EE-43AB-AC28-83CC99DD1436}"/>
    <dgm:cxn modelId="{9AE9A8FC-7696-4AE6-884F-2098B850F9C8}" srcId="{31386522-90FF-4C67-9265-85533ECF17CF}" destId="{4DE08ADB-F5BB-48E5-AA49-B6D7549978A1}" srcOrd="1" destOrd="0" parTransId="{D89DAD8D-B851-4C99-9038-015CE366833E}" sibTransId="{89601543-3A08-47D3-87DC-3DAF662F10F7}"/>
    <dgm:cxn modelId="{83DF20FF-2F78-4169-B58B-5C465FE80D76}" srcId="{31386522-90FF-4C67-9265-85533ECF17CF}" destId="{245097A3-CB85-47C2-8C9E-3925053BAD5A}" srcOrd="3" destOrd="0" parTransId="{0F5F6684-37C8-43DC-99AA-097E7A40D2E6}" sibTransId="{1CFE9484-2FA2-4CC5-8458-28F74705323E}"/>
    <dgm:cxn modelId="{A9A158FF-F609-4449-A1F8-6EB2D155C058}" srcId="{31386522-90FF-4C67-9265-85533ECF17CF}" destId="{6684C7B5-6CF6-48A5-9E02-094A56AF938C}" srcOrd="6" destOrd="0" parTransId="{F03F4B14-800A-4CF0-81A2-CF66078E0909}" sibTransId="{5C0315D9-7DEF-4E8A-A290-B417DFD3F259}"/>
    <dgm:cxn modelId="{A61211AA-E0C2-42AA-AA00-0E580DE11E0D}" type="presParOf" srcId="{FD11169C-B905-4CBD-9054-F2679D56D889}" destId="{E6EB3963-BD12-4C3A-9437-1C9E16E73883}" srcOrd="0" destOrd="0" presId="urn:microsoft.com/office/officeart/2009/3/layout/SubStepProcess"/>
    <dgm:cxn modelId="{15D8210E-B6CD-4A2A-B10C-E3E4208476E7}" type="presParOf" srcId="{FD11169C-B905-4CBD-9054-F2679D56D889}" destId="{347572F3-4183-4CB8-AC8C-6641D896E2D2}" srcOrd="1" destOrd="0" presId="urn:microsoft.com/office/officeart/2009/3/layout/SubStepProcess"/>
    <dgm:cxn modelId="{F0260125-316A-4913-8D3C-FDBC4DD53DE3}" type="presParOf" srcId="{FD11169C-B905-4CBD-9054-F2679D56D889}" destId="{C2DF094A-7D6D-4BEC-A7F0-73561D0E57B6}" srcOrd="2" destOrd="0" presId="urn:microsoft.com/office/officeart/2009/3/layout/SubStepProcess"/>
    <dgm:cxn modelId="{4431178C-21AF-4AA8-89BB-22A8C94B480D}" type="presParOf" srcId="{FD11169C-B905-4CBD-9054-F2679D56D889}" destId="{ED38845A-91B0-455C-87E6-6E03F83A7F85}" srcOrd="3" destOrd="0" presId="urn:microsoft.com/office/officeart/2009/3/layout/SubStepProcess"/>
    <dgm:cxn modelId="{0C2B2AD1-2DD1-45EC-9D28-DD24EACC26E2}" type="presParOf" srcId="{ED38845A-91B0-455C-87E6-6E03F83A7F85}" destId="{A3EC8727-D762-4024-B677-E10B2E9F7372}" srcOrd="0" destOrd="0" presId="urn:microsoft.com/office/officeart/2009/3/layout/SubStepProcess"/>
    <dgm:cxn modelId="{9705053E-3E9C-4066-BE1D-1B539A0B1CAC}" type="presParOf" srcId="{ED38845A-91B0-455C-87E6-6E03F83A7F85}" destId="{44BA90C6-8283-4142-8DF7-5ACCA79E9799}" srcOrd="1" destOrd="0" presId="urn:microsoft.com/office/officeart/2009/3/layout/SubStepProcess"/>
    <dgm:cxn modelId="{2D0D45DC-9BED-4252-85E7-F1D293F4A2F4}" type="presParOf" srcId="{ED38845A-91B0-455C-87E6-6E03F83A7F85}" destId="{E46AD829-ECE3-4223-AF74-C938E453E865}" srcOrd="2" destOrd="0" presId="urn:microsoft.com/office/officeart/2009/3/layout/SubStepProcess"/>
    <dgm:cxn modelId="{5C400E3B-0585-47B9-9E89-A25A13EF26FD}" type="presParOf" srcId="{E46AD829-ECE3-4223-AF74-C938E453E865}" destId="{CE2D3A55-4ECB-4FBB-81FD-3FF15C44847C}" srcOrd="0" destOrd="0" presId="urn:microsoft.com/office/officeart/2009/3/layout/SubStepProcess"/>
    <dgm:cxn modelId="{794C2EB7-6B3C-4EEC-907B-369F988DD563}" type="presParOf" srcId="{E46AD829-ECE3-4223-AF74-C938E453E865}" destId="{ED362C96-60E5-4D28-AA6F-0A434FEEE4A9}" srcOrd="1" destOrd="0" presId="urn:microsoft.com/office/officeart/2009/3/layout/SubStepProcess"/>
    <dgm:cxn modelId="{5756E53B-4904-43C1-A97F-252E7E26AEE7}" type="presParOf" srcId="{E46AD829-ECE3-4223-AF74-C938E453E865}" destId="{5A06F125-5262-4590-9842-2C973ADBB621}" srcOrd="2" destOrd="0" presId="urn:microsoft.com/office/officeart/2009/3/layout/SubStepProcess"/>
    <dgm:cxn modelId="{0A9ED816-A73D-497B-8294-DF13406EBCCC}" type="presParOf" srcId="{E46AD829-ECE3-4223-AF74-C938E453E865}" destId="{F9CF0B06-71EE-40C1-88CA-D8C6931FB5D9}" srcOrd="3" destOrd="0" presId="urn:microsoft.com/office/officeart/2009/3/layout/SubStepProcess"/>
    <dgm:cxn modelId="{3EC03B18-907B-4207-83EA-8D6961F15FE1}" type="presParOf" srcId="{E46AD829-ECE3-4223-AF74-C938E453E865}" destId="{07853D00-424F-42A3-9B9C-B5D7199C4ABD}" srcOrd="4" destOrd="0" presId="urn:microsoft.com/office/officeart/2009/3/layout/SubStepProcess"/>
    <dgm:cxn modelId="{F3241F31-44BC-4F20-B8C9-4FCE689BCE1F}" type="presParOf" srcId="{ED38845A-91B0-455C-87E6-6E03F83A7F85}" destId="{51C38630-96E7-42A5-B618-9A815995C768}" srcOrd="3" destOrd="0" presId="urn:microsoft.com/office/officeart/2009/3/layout/SubStepProcess"/>
    <dgm:cxn modelId="{C70B9E8E-9D2C-4469-8BC2-3A9D51FBD10A}" type="presParOf" srcId="{ED38845A-91B0-455C-87E6-6E03F83A7F85}" destId="{CCB3D023-B79E-4AA3-A7D4-A90870A61ED2}" srcOrd="4" destOrd="0" presId="urn:microsoft.com/office/officeart/2009/3/layout/SubStepProcess"/>
    <dgm:cxn modelId="{31C13195-2119-42D1-A48D-E9E2E6C27434}" type="presParOf" srcId="{ED38845A-91B0-455C-87E6-6E03F83A7F85}" destId="{5A3243D6-AE08-4703-8E9F-BE8D4967DB8B}" srcOrd="5" destOrd="0" presId="urn:microsoft.com/office/officeart/2009/3/layout/SubStepProcess"/>
    <dgm:cxn modelId="{04F9C39E-FD61-481B-A99F-9D0633AC1164}" type="presParOf" srcId="{5A3243D6-AE08-4703-8E9F-BE8D4967DB8B}" destId="{02D4BBB7-0699-423E-B0E6-4EF820762149}" srcOrd="0" destOrd="0" presId="urn:microsoft.com/office/officeart/2009/3/layout/SubStepProcess"/>
    <dgm:cxn modelId="{4571C5F8-28C9-438B-A5D4-890BC52A4D41}" type="presParOf" srcId="{5A3243D6-AE08-4703-8E9F-BE8D4967DB8B}" destId="{06EDFFA6-A8C8-41CC-B3F3-7807235B623A}" srcOrd="1" destOrd="0" presId="urn:microsoft.com/office/officeart/2009/3/layout/SubStepProcess"/>
    <dgm:cxn modelId="{425C8A6E-42D2-4BF2-A306-92015B0B738F}" type="presParOf" srcId="{5A3243D6-AE08-4703-8E9F-BE8D4967DB8B}" destId="{F7DF011F-B937-4EB5-9104-8FC8F3871DC0}" srcOrd="2" destOrd="0" presId="urn:microsoft.com/office/officeart/2009/3/layout/SubStepProcess"/>
    <dgm:cxn modelId="{8FB544EB-2120-45C2-B1EF-C0DA98F9F2BD}" type="presParOf" srcId="{5A3243D6-AE08-4703-8E9F-BE8D4967DB8B}" destId="{15F5CEE9-2AD3-438A-930C-A303A4F7EABC}" srcOrd="3" destOrd="0" presId="urn:microsoft.com/office/officeart/2009/3/layout/SubStepProcess"/>
    <dgm:cxn modelId="{3D9953D3-256D-4E4F-B89F-92644F1AE03F}" type="presParOf" srcId="{5A3243D6-AE08-4703-8E9F-BE8D4967DB8B}" destId="{F3466988-48DE-4766-9C59-997A09FC2071}" srcOrd="4" destOrd="0" presId="urn:microsoft.com/office/officeart/2009/3/layout/SubStepProcess"/>
    <dgm:cxn modelId="{7ED73734-63AC-4791-93C0-B1456E44987B}" type="presParOf" srcId="{FD11169C-B905-4CBD-9054-F2679D56D889}" destId="{B92A8C1D-73FC-428B-B264-79E299919A2C}" srcOrd="4" destOrd="0" presId="urn:microsoft.com/office/officeart/2009/3/layout/SubStepProcess"/>
    <dgm:cxn modelId="{AE5F2DBE-7A9F-4F1F-B914-053C6835CDBF}" type="presParOf" srcId="{FD11169C-B905-4CBD-9054-F2679D56D889}" destId="{CA40301D-BB28-40E4-918C-8BDD1695AEEE}" srcOrd="5" destOrd="0" presId="urn:microsoft.com/office/officeart/2009/3/layout/SubStepProcess"/>
    <dgm:cxn modelId="{889D8139-3A77-4D55-A67A-CFC74055C919}" type="presParOf" srcId="{FD11169C-B905-4CBD-9054-F2679D56D889}" destId="{6C1EFD2B-A7CC-43F3-91CE-1601AEC9EB6E}" srcOrd="6" destOrd="0" presId="urn:microsoft.com/office/officeart/2009/3/layout/SubStepProcess"/>
    <dgm:cxn modelId="{26DF6E0E-D313-4DDA-83A1-02AB39A0A162}" type="presParOf" srcId="{FD11169C-B905-4CBD-9054-F2679D56D889}" destId="{B6C32044-7C4F-4C73-BDF6-FE30FA434FA8}" srcOrd="7" destOrd="0" presId="urn:microsoft.com/office/officeart/2009/3/layout/SubStepProcess"/>
    <dgm:cxn modelId="{E1932442-E828-40CE-8696-8522D31B441B}" type="presParOf" srcId="{B6C32044-7C4F-4C73-BDF6-FE30FA434FA8}" destId="{44F6B6EB-3850-43BF-9A62-9750A5F5F6EC}" srcOrd="0" destOrd="0" presId="urn:microsoft.com/office/officeart/2009/3/layout/SubStepProcess"/>
    <dgm:cxn modelId="{AA98E6E9-1511-43AD-976C-3BBF84B9D7DE}" type="presParOf" srcId="{B6C32044-7C4F-4C73-BDF6-FE30FA434FA8}" destId="{2815C51D-1F17-4DD3-95CF-9EA5535B4D96}" srcOrd="1" destOrd="0" presId="urn:microsoft.com/office/officeart/2009/3/layout/SubStepProcess"/>
    <dgm:cxn modelId="{C11040F1-B399-4643-9203-832D02D41CA8}" type="presParOf" srcId="{B6C32044-7C4F-4C73-BDF6-FE30FA434FA8}" destId="{551FD4A9-238A-48A4-82E2-00152B9E5AC2}" srcOrd="2" destOrd="0" presId="urn:microsoft.com/office/officeart/2009/3/layout/SubStepProcess"/>
    <dgm:cxn modelId="{DA6F1FD9-864C-40CD-B5ED-C4091A212AA3}" type="presParOf" srcId="{551FD4A9-238A-48A4-82E2-00152B9E5AC2}" destId="{13524581-A9C2-485F-BBED-E722B63083CF}" srcOrd="0" destOrd="0" presId="urn:microsoft.com/office/officeart/2009/3/layout/SubStepProcess"/>
    <dgm:cxn modelId="{33DDDF44-1FD8-454F-9E4E-F204E9C9E2CE}" type="presParOf" srcId="{551FD4A9-238A-48A4-82E2-00152B9E5AC2}" destId="{B7EA1BFB-675E-4D10-9A51-7EA49546FE8A}" srcOrd="1" destOrd="0" presId="urn:microsoft.com/office/officeart/2009/3/layout/SubStepProcess"/>
    <dgm:cxn modelId="{00ECDF24-241D-4C13-BC4D-7FE72DAA26C6}" type="presParOf" srcId="{551FD4A9-238A-48A4-82E2-00152B9E5AC2}" destId="{912C0561-1F2B-4D83-B748-ADA096E8F14C}" srcOrd="2" destOrd="0" presId="urn:microsoft.com/office/officeart/2009/3/layout/SubStepProcess"/>
    <dgm:cxn modelId="{5BFBFFD4-7C55-431C-B008-AEB376A72BC3}" type="presParOf" srcId="{551FD4A9-238A-48A4-82E2-00152B9E5AC2}" destId="{AE87084F-580A-4219-AE28-129C568A7EC3}" srcOrd="3" destOrd="0" presId="urn:microsoft.com/office/officeart/2009/3/layout/SubStepProcess"/>
    <dgm:cxn modelId="{ADE1895F-01CE-46A3-AAE4-02FD82C5EC08}" type="presParOf" srcId="{551FD4A9-238A-48A4-82E2-00152B9E5AC2}" destId="{BC064535-897B-45FC-826F-CB1840E42753}" srcOrd="4" destOrd="0" presId="urn:microsoft.com/office/officeart/2009/3/layout/SubStepProcess"/>
    <dgm:cxn modelId="{0F8329EF-1E83-43F3-9992-2AD8102911AD}" type="presParOf" srcId="{B6C32044-7C4F-4C73-BDF6-FE30FA434FA8}" destId="{0FDF824D-A13D-41E6-BCD5-BDF9EB87948F}" srcOrd="3" destOrd="0" presId="urn:microsoft.com/office/officeart/2009/3/layout/SubStepProcess"/>
    <dgm:cxn modelId="{D8D3A202-0097-442B-8265-8203E1CE9BF8}" type="presParOf" srcId="{B6C32044-7C4F-4C73-BDF6-FE30FA434FA8}" destId="{35302075-4B7B-43CE-93B0-03F067D3F217}" srcOrd="4" destOrd="0" presId="urn:microsoft.com/office/officeart/2009/3/layout/SubStepProcess"/>
    <dgm:cxn modelId="{F5841CB7-34AD-4035-B486-D1079ADE8BB2}" type="presParOf" srcId="{B6C32044-7C4F-4C73-BDF6-FE30FA434FA8}" destId="{BE5E81C1-17C6-4845-9F0F-C21A330D37B0}" srcOrd="5" destOrd="0" presId="urn:microsoft.com/office/officeart/2009/3/layout/SubStepProcess"/>
    <dgm:cxn modelId="{B74CC6FF-B89F-4358-897D-C948D3ECDB6F}" type="presParOf" srcId="{BE5E81C1-17C6-4845-9F0F-C21A330D37B0}" destId="{8D9B9F06-74F7-469A-8892-89128AD2A3D8}" srcOrd="0" destOrd="0" presId="urn:microsoft.com/office/officeart/2009/3/layout/SubStepProcess"/>
    <dgm:cxn modelId="{9CB866FA-4AA3-4C7A-A4CA-38BB4F8B2637}" type="presParOf" srcId="{BE5E81C1-17C6-4845-9F0F-C21A330D37B0}" destId="{8BAD5984-BCBC-4231-A968-36DBBCA6F69D}" srcOrd="1" destOrd="0" presId="urn:microsoft.com/office/officeart/2009/3/layout/SubStepProcess"/>
    <dgm:cxn modelId="{A476C1EA-EF07-442D-9594-276D11992804}" type="presParOf" srcId="{BE5E81C1-17C6-4845-9F0F-C21A330D37B0}" destId="{950D99DA-8C75-41F4-BED9-A3EB1C770833}" srcOrd="2" destOrd="0" presId="urn:microsoft.com/office/officeart/2009/3/layout/SubStepProcess"/>
    <dgm:cxn modelId="{4CC0B79F-399B-4113-8480-B2931349B7E0}" type="presParOf" srcId="{BE5E81C1-17C6-4845-9F0F-C21A330D37B0}" destId="{77AD01C2-863B-493C-9383-F266EA106CB4}" srcOrd="3" destOrd="0" presId="urn:microsoft.com/office/officeart/2009/3/layout/SubStepProcess"/>
    <dgm:cxn modelId="{E67CCCB5-432D-4481-87B7-754EFF919DFC}" type="presParOf" srcId="{BE5E81C1-17C6-4845-9F0F-C21A330D37B0}" destId="{C8C17D5F-6119-425E-B24C-4A881A9A586C}" srcOrd="4" destOrd="0" presId="urn:microsoft.com/office/officeart/2009/3/layout/SubStepProcess"/>
    <dgm:cxn modelId="{37C4CDC7-110C-4B99-92BB-0AFE1EF22C56}" type="presParOf" srcId="{B6C32044-7C4F-4C73-BDF6-FE30FA434FA8}" destId="{581AF52A-5D57-4CFE-AF6D-C2279A4EA0EB}" srcOrd="6" destOrd="0" presId="urn:microsoft.com/office/officeart/2009/3/layout/SubStepProcess"/>
    <dgm:cxn modelId="{3C1DEC97-904D-41AD-89BC-158E33CF0C35}" type="presParOf" srcId="{B6C32044-7C4F-4C73-BDF6-FE30FA434FA8}" destId="{347AB0DC-401F-4770-91A7-11BC1B56B8E5}" srcOrd="7" destOrd="0" presId="urn:microsoft.com/office/officeart/2009/3/layout/SubStepProcess"/>
    <dgm:cxn modelId="{B7CC7038-575A-474C-974B-916B2B9C9529}" type="presParOf" srcId="{B6C32044-7C4F-4C73-BDF6-FE30FA434FA8}" destId="{70F8C4B1-AC8B-4F3A-B089-25A642CE1919}" srcOrd="8" destOrd="0" presId="urn:microsoft.com/office/officeart/2009/3/layout/SubStepProcess"/>
    <dgm:cxn modelId="{D9664E11-61BA-4079-8BA4-853D8E922E2E}" type="presParOf" srcId="{70F8C4B1-AC8B-4F3A-B089-25A642CE1919}" destId="{F5016A63-1683-4032-A448-D1B1E0883990}" srcOrd="0" destOrd="0" presId="urn:microsoft.com/office/officeart/2009/3/layout/SubStepProcess"/>
    <dgm:cxn modelId="{D27E8EB3-7BDF-45B2-AEE9-EBD8DF1F5AB9}" type="presParOf" srcId="{70F8C4B1-AC8B-4F3A-B089-25A642CE1919}" destId="{6FABDF1C-7700-4525-9455-3241D89A22E7}" srcOrd="1" destOrd="0" presId="urn:microsoft.com/office/officeart/2009/3/layout/SubStepProcess"/>
    <dgm:cxn modelId="{F5856EE7-2864-45AA-8118-458079CEF99A}" type="presParOf" srcId="{70F8C4B1-AC8B-4F3A-B089-25A642CE1919}" destId="{716C455D-E350-40F7-905B-0B10024FC84A}" srcOrd="2" destOrd="0" presId="urn:microsoft.com/office/officeart/2009/3/layout/SubStepProcess"/>
    <dgm:cxn modelId="{2FF7C2B4-1B97-4364-95F8-B60949618358}" type="presParOf" srcId="{70F8C4B1-AC8B-4F3A-B089-25A642CE1919}" destId="{3E9CFCAD-BA7A-43D1-9295-54DBED002CF6}" srcOrd="3" destOrd="0" presId="urn:microsoft.com/office/officeart/2009/3/layout/SubStepProcess"/>
    <dgm:cxn modelId="{A33D5026-87BA-4040-8B4C-D5A7602BC68D}" type="presParOf" srcId="{70F8C4B1-AC8B-4F3A-B089-25A642CE1919}" destId="{43A8C833-FC8A-44A3-A701-1EACC2F9C9CB}" srcOrd="4" destOrd="0" presId="urn:microsoft.com/office/officeart/2009/3/layout/SubStepProcess"/>
    <dgm:cxn modelId="{C55281FA-F79F-42C5-916C-F1BE1C8940E8}" type="presParOf" srcId="{B6C32044-7C4F-4C73-BDF6-FE30FA434FA8}" destId="{889F4AAD-25BC-48B3-B034-7BCF7850B726}" srcOrd="9" destOrd="0" presId="urn:microsoft.com/office/officeart/2009/3/layout/SubStepProcess"/>
    <dgm:cxn modelId="{E9EF3029-3A56-46A2-A71D-912BF2B385BA}" type="presParOf" srcId="{B6C32044-7C4F-4C73-BDF6-FE30FA434FA8}" destId="{DF08A6E8-6BCF-47EE-92D5-657A059D5FC6}" srcOrd="10" destOrd="0" presId="urn:microsoft.com/office/officeart/2009/3/layout/SubStepProcess"/>
    <dgm:cxn modelId="{C3D172C6-8A8A-46F8-8E31-7ADD398FA35E}" type="presParOf" srcId="{B6C32044-7C4F-4C73-BDF6-FE30FA434FA8}" destId="{2FF282FD-B331-41B6-A9FB-D7F0BC16642C}" srcOrd="11" destOrd="0" presId="urn:microsoft.com/office/officeart/2009/3/layout/SubStepProcess"/>
    <dgm:cxn modelId="{21D5E1A4-A199-46D2-8DA1-3A6C096883FF}" type="presParOf" srcId="{2FF282FD-B331-41B6-A9FB-D7F0BC16642C}" destId="{BF5774EA-DFD0-48BA-ABF2-E963D9533CE8}" srcOrd="0" destOrd="0" presId="urn:microsoft.com/office/officeart/2009/3/layout/SubStepProcess"/>
    <dgm:cxn modelId="{E9ADB37F-AD6E-4AC8-A9BC-901AC986366A}" type="presParOf" srcId="{2FF282FD-B331-41B6-A9FB-D7F0BC16642C}" destId="{1E5A9365-1C6D-4D94-8523-79919162F974}" srcOrd="1" destOrd="0" presId="urn:microsoft.com/office/officeart/2009/3/layout/SubStepProcess"/>
    <dgm:cxn modelId="{2E759500-25EE-4E2F-BD92-F5CC237AC199}" type="presParOf" srcId="{2FF282FD-B331-41B6-A9FB-D7F0BC16642C}" destId="{4D81C3D8-C746-4720-B737-2B46EF8973ED}" srcOrd="2" destOrd="0" presId="urn:microsoft.com/office/officeart/2009/3/layout/SubStepProcess"/>
    <dgm:cxn modelId="{1E76CF32-FE8B-4AE9-AB41-A968C35DC3F5}" type="presParOf" srcId="{2FF282FD-B331-41B6-A9FB-D7F0BC16642C}" destId="{BCA9C80B-137D-48E8-96E1-E6DED3079F80}" srcOrd="3" destOrd="0" presId="urn:microsoft.com/office/officeart/2009/3/layout/SubStepProcess"/>
    <dgm:cxn modelId="{B94E1E46-4534-4B18-931A-3BFC64FBA877}" type="presParOf" srcId="{2FF282FD-B331-41B6-A9FB-D7F0BC16642C}" destId="{D419E54A-B3B5-4211-B528-2873696A59D4}" srcOrd="4" destOrd="0" presId="urn:microsoft.com/office/officeart/2009/3/layout/SubStepProcess"/>
    <dgm:cxn modelId="{FF5DA5D0-5B4D-49AD-884B-6A8711D22B7B}" type="presParOf" srcId="{B6C32044-7C4F-4C73-BDF6-FE30FA434FA8}" destId="{E0269423-B8E9-441E-BD5A-F30512D121DE}" srcOrd="12" destOrd="0" presId="urn:microsoft.com/office/officeart/2009/3/layout/SubStepProcess"/>
    <dgm:cxn modelId="{F4068982-84D6-4932-80A8-1CAC06C86BAC}" type="presParOf" srcId="{B6C32044-7C4F-4C73-BDF6-FE30FA434FA8}" destId="{714B8FA8-A437-497D-ABCD-BB6737866015}" srcOrd="13" destOrd="0" presId="urn:microsoft.com/office/officeart/2009/3/layout/SubStepProcess"/>
    <dgm:cxn modelId="{3E159008-35F2-4179-89DD-0B570CB9969F}" type="presParOf" srcId="{B6C32044-7C4F-4C73-BDF6-FE30FA434FA8}" destId="{4B57350D-B7E7-429C-A6C6-FAAF6804374D}" srcOrd="14" destOrd="0" presId="urn:microsoft.com/office/officeart/2009/3/layout/SubStepProcess"/>
    <dgm:cxn modelId="{795AC49A-6EE8-4B87-B30F-9BA5321910CD}" type="presParOf" srcId="{4B57350D-B7E7-429C-A6C6-FAAF6804374D}" destId="{63E2F84D-F0A2-49A1-BA2A-76955C8F360B}" srcOrd="0" destOrd="0" presId="urn:microsoft.com/office/officeart/2009/3/layout/SubStepProcess"/>
    <dgm:cxn modelId="{EA204D77-CE1B-47F8-81AD-4B054C15D129}" type="presParOf" srcId="{4B57350D-B7E7-429C-A6C6-FAAF6804374D}" destId="{4C8AD379-83C7-4C08-AC75-A573AB740721}" srcOrd="1" destOrd="0" presId="urn:microsoft.com/office/officeart/2009/3/layout/SubStepProcess"/>
    <dgm:cxn modelId="{3F397ECE-7EC0-405B-B8C6-9756ABE88536}" type="presParOf" srcId="{4B57350D-B7E7-429C-A6C6-FAAF6804374D}" destId="{5B4D4ED7-C16B-4F61-BCE1-7A99B5705EC9}" srcOrd="2" destOrd="0" presId="urn:microsoft.com/office/officeart/2009/3/layout/SubStepProcess"/>
    <dgm:cxn modelId="{0AF4576E-9052-43D1-B175-8CF3DA2C0820}" type="presParOf" srcId="{4B57350D-B7E7-429C-A6C6-FAAF6804374D}" destId="{29DBB3F9-18FA-4FF6-85FD-6AA3C69CEDC9}" srcOrd="3" destOrd="0" presId="urn:microsoft.com/office/officeart/2009/3/layout/SubStepProcess"/>
    <dgm:cxn modelId="{285CE539-FEC2-4261-B461-10C771625C91}" type="presParOf" srcId="{4B57350D-B7E7-429C-A6C6-FAAF6804374D}" destId="{6D79C26F-DAB7-4789-AA5D-26BF5B7B6883}" srcOrd="4" destOrd="0" presId="urn:microsoft.com/office/officeart/2009/3/layout/SubStepProcess"/>
    <dgm:cxn modelId="{4468DC27-970A-4DBC-AF58-A77EEF81F4F5}" type="presParOf" srcId="{B6C32044-7C4F-4C73-BDF6-FE30FA434FA8}" destId="{7F89A412-46EA-47D7-A93D-8A22D5B982FC}" srcOrd="15" destOrd="0" presId="urn:microsoft.com/office/officeart/2009/3/layout/SubStepProcess"/>
    <dgm:cxn modelId="{DFDCF19E-1C19-48E1-8D69-3AA3DC3DEE0B}" type="presParOf" srcId="{B6C32044-7C4F-4C73-BDF6-FE30FA434FA8}" destId="{F783564C-D295-4A38-A49E-4C68C9D89E7D}" srcOrd="16" destOrd="0" presId="urn:microsoft.com/office/officeart/2009/3/layout/SubStepProcess"/>
    <dgm:cxn modelId="{866B826C-4C42-416F-B07B-A1D6956B8BF5}" type="presParOf" srcId="{B6C32044-7C4F-4C73-BDF6-FE30FA434FA8}" destId="{9160C886-701C-4988-BC44-27E3EBB28BC9}" srcOrd="17" destOrd="0" presId="urn:microsoft.com/office/officeart/2009/3/layout/SubStepProcess"/>
    <dgm:cxn modelId="{7506AF33-2084-4751-A8EE-5FC1515CEA96}" type="presParOf" srcId="{9160C886-701C-4988-BC44-27E3EBB28BC9}" destId="{0E781451-8537-42DB-9C00-E44725284618}" srcOrd="0" destOrd="0" presId="urn:microsoft.com/office/officeart/2009/3/layout/SubStepProcess"/>
    <dgm:cxn modelId="{7FB00275-4580-428C-9BCC-78A1FAA9CFCF}" type="presParOf" srcId="{9160C886-701C-4988-BC44-27E3EBB28BC9}" destId="{E3B34A29-8A75-456A-A042-68DC89A00D77}" srcOrd="1" destOrd="0" presId="urn:microsoft.com/office/officeart/2009/3/layout/SubStepProcess"/>
    <dgm:cxn modelId="{E2440C4E-EEDF-46B8-B7E3-48CBD391CB09}" type="presParOf" srcId="{9160C886-701C-4988-BC44-27E3EBB28BC9}" destId="{B440B78A-9CDD-4949-BF78-283DCDC20749}" srcOrd="2" destOrd="0" presId="urn:microsoft.com/office/officeart/2009/3/layout/SubStepProcess"/>
    <dgm:cxn modelId="{4F89F2B0-B51A-49F5-9ABA-2CEA797D62B1}" type="presParOf" srcId="{9160C886-701C-4988-BC44-27E3EBB28BC9}" destId="{2F4C353C-BCBC-44F0-8A30-EF99D37B3C09}" srcOrd="3" destOrd="0" presId="urn:microsoft.com/office/officeart/2009/3/layout/SubStepProcess"/>
    <dgm:cxn modelId="{7053598E-8E57-4EA9-983D-E9B125B46544}" type="presParOf" srcId="{9160C886-701C-4988-BC44-27E3EBB28BC9}" destId="{8607992F-D26B-446B-9FDC-430A85B7D86C}" srcOrd="4" destOrd="0" presId="urn:microsoft.com/office/officeart/2009/3/layout/SubStepProcess"/>
    <dgm:cxn modelId="{693AD4D2-2ED7-4D16-81E4-44DA027011D4}" type="presParOf" srcId="{B6C32044-7C4F-4C73-BDF6-FE30FA434FA8}" destId="{E852CCD6-B332-454A-863E-38239697AB85}" srcOrd="18" destOrd="0" presId="urn:microsoft.com/office/officeart/2009/3/layout/SubStepProcess"/>
    <dgm:cxn modelId="{D14C9F32-0241-412D-B601-BCAC18C83F68}" type="presParOf" srcId="{B6C32044-7C4F-4C73-BDF6-FE30FA434FA8}" destId="{A3AE0680-093E-4FC2-95A0-48E02FB2F8D3}" srcOrd="19" destOrd="0" presId="urn:microsoft.com/office/officeart/2009/3/layout/SubStepProcess"/>
    <dgm:cxn modelId="{81037A4D-9843-4C93-B927-B8E452354C9B}" type="presParOf" srcId="{B6C32044-7C4F-4C73-BDF6-FE30FA434FA8}" destId="{2E603C0C-DDA8-478D-84E6-1DFE70CC692F}" srcOrd="20" destOrd="0" presId="urn:microsoft.com/office/officeart/2009/3/layout/SubStepProcess"/>
    <dgm:cxn modelId="{EFDABB01-8F4A-487C-A553-3699E0BE0DEF}" type="presParOf" srcId="{2E603C0C-DDA8-478D-84E6-1DFE70CC692F}" destId="{4361C881-B725-4D26-917F-4AD3BD33382D}" srcOrd="0" destOrd="0" presId="urn:microsoft.com/office/officeart/2009/3/layout/SubStepProcess"/>
    <dgm:cxn modelId="{0AC736C0-A476-4A9B-AEFA-AE2BC0998969}" type="presParOf" srcId="{2E603C0C-DDA8-478D-84E6-1DFE70CC692F}" destId="{3D0B1263-8F59-42C2-BC9B-C54ED52230E0}" srcOrd="1" destOrd="0" presId="urn:microsoft.com/office/officeart/2009/3/layout/SubStepProcess"/>
    <dgm:cxn modelId="{52555828-7F0D-4098-8E58-3E1C16B35318}" type="presParOf" srcId="{2E603C0C-DDA8-478D-84E6-1DFE70CC692F}" destId="{7DB71148-8AA2-4F58-8296-DD2C371D38CD}" srcOrd="2" destOrd="0" presId="urn:microsoft.com/office/officeart/2009/3/layout/SubStepProcess"/>
    <dgm:cxn modelId="{6B850C40-883C-447E-804F-0C5C25079E6C}" type="presParOf" srcId="{2E603C0C-DDA8-478D-84E6-1DFE70CC692F}" destId="{C05ECF96-FBF8-4810-B2FC-CEB992041912}" srcOrd="3" destOrd="0" presId="urn:microsoft.com/office/officeart/2009/3/layout/SubStepProcess"/>
    <dgm:cxn modelId="{15234A03-E816-43C9-8EEF-A0F81A809F75}" type="presParOf" srcId="{2E603C0C-DDA8-478D-84E6-1DFE70CC692F}" destId="{F7B42DD1-5E7E-40FE-8999-A57EF6A55F03}" srcOrd="4" destOrd="0" presId="urn:microsoft.com/office/officeart/2009/3/layout/SubStepProcess"/>
    <dgm:cxn modelId="{DBAC2ADD-5151-456D-8FBA-A2D3E131D7DE}" type="presParOf" srcId="{B6C32044-7C4F-4C73-BDF6-FE30FA434FA8}" destId="{6FE5913A-38F7-4AF2-8667-19DF1AF0F8F4}" srcOrd="21" destOrd="0" presId="urn:microsoft.com/office/officeart/2009/3/layout/SubStepProcess"/>
    <dgm:cxn modelId="{51785EE6-FCFF-44E3-AD8B-12B1520E5FC6}" type="presParOf" srcId="{B6C32044-7C4F-4C73-BDF6-FE30FA434FA8}" destId="{8526DFB3-D227-4CEC-974D-9D1F58E73824}" srcOrd="22" destOrd="0" presId="urn:microsoft.com/office/officeart/2009/3/layout/SubStepProcess"/>
    <dgm:cxn modelId="{209ADF08-7D97-43F5-ABCB-A04C053F0E98}" type="presParOf" srcId="{B6C32044-7C4F-4C73-BDF6-FE30FA434FA8}" destId="{F1411F25-8BD5-44B9-B04E-D12B3040BEEB}" srcOrd="23" destOrd="0" presId="urn:microsoft.com/office/officeart/2009/3/layout/SubStepProcess"/>
    <dgm:cxn modelId="{88315783-8D7F-40C1-B471-F27920FB863E}" type="presParOf" srcId="{F1411F25-8BD5-44B9-B04E-D12B3040BEEB}" destId="{A8A34E55-0A12-4FAE-BCBD-2022D05B2497}" srcOrd="0" destOrd="0" presId="urn:microsoft.com/office/officeart/2009/3/layout/SubStepProcess"/>
    <dgm:cxn modelId="{5E50843E-926C-4856-9C58-CB4524991F09}" type="presParOf" srcId="{F1411F25-8BD5-44B9-B04E-D12B3040BEEB}" destId="{E130D4C5-BCF9-400C-B290-297A437DFDC3}" srcOrd="1" destOrd="0" presId="urn:microsoft.com/office/officeart/2009/3/layout/SubStepProcess"/>
    <dgm:cxn modelId="{02B78219-8BDF-4BC4-A04E-B0D3FCF73CA9}" type="presParOf" srcId="{F1411F25-8BD5-44B9-B04E-D12B3040BEEB}" destId="{0971B880-7FDE-4EEF-A567-B6AB9D78A2B3}" srcOrd="2" destOrd="0" presId="urn:microsoft.com/office/officeart/2009/3/layout/SubStepProcess"/>
    <dgm:cxn modelId="{F1F3D89B-3A14-43A9-8D3E-765A97BFC07D}" type="presParOf" srcId="{F1411F25-8BD5-44B9-B04E-D12B3040BEEB}" destId="{BF5C970B-2771-4385-B6BD-FD1A59B0BF3B}" srcOrd="3" destOrd="0" presId="urn:microsoft.com/office/officeart/2009/3/layout/SubStepProcess"/>
    <dgm:cxn modelId="{C1A2B908-03C4-468E-8933-3F356B8B7760}" type="presParOf" srcId="{F1411F25-8BD5-44B9-B04E-D12B3040BEEB}" destId="{863FDAD3-4CC9-4CA5-AC41-F3ED5261EA6C}" srcOrd="4" destOrd="0" presId="urn:microsoft.com/office/officeart/2009/3/layout/SubStepProcess"/>
    <dgm:cxn modelId="{97522B9D-F059-4A8F-AAAB-181752FE3461}" type="presParOf" srcId="{B6C32044-7C4F-4C73-BDF6-FE30FA434FA8}" destId="{161544E8-EF21-4844-BFCB-C9CD4E659C2B}" srcOrd="24" destOrd="0" presId="urn:microsoft.com/office/officeart/2009/3/layout/SubStepProcess"/>
    <dgm:cxn modelId="{E43FC4C0-1B2E-4363-A95A-12F336975483}" type="presParOf" srcId="{B6C32044-7C4F-4C73-BDF6-FE30FA434FA8}" destId="{1DCA79DE-A8C1-4767-9D0E-05267FB6F9DC}" srcOrd="25" destOrd="0" presId="urn:microsoft.com/office/officeart/2009/3/layout/SubStepProcess"/>
    <dgm:cxn modelId="{4E6AE524-E085-4BA7-8418-0257E1179E2D}" type="presParOf" srcId="{B6C32044-7C4F-4C73-BDF6-FE30FA434FA8}" destId="{E6199D7F-CF22-4BED-BD74-94C427082099}" srcOrd="26" destOrd="0" presId="urn:microsoft.com/office/officeart/2009/3/layout/SubStepProcess"/>
    <dgm:cxn modelId="{FFFDAD17-4E27-4D03-BE5F-2002D62D8EAA}" type="presParOf" srcId="{E6199D7F-CF22-4BED-BD74-94C427082099}" destId="{9E15A0BB-5C4B-45DB-B46B-4382F6A6C14F}" srcOrd="0" destOrd="0" presId="urn:microsoft.com/office/officeart/2009/3/layout/SubStepProcess"/>
    <dgm:cxn modelId="{CDB39C29-DDB9-48A9-A081-273929780A08}" type="presParOf" srcId="{E6199D7F-CF22-4BED-BD74-94C427082099}" destId="{A1EFB326-8177-4181-9AB9-BED7A22CB19E}" srcOrd="1" destOrd="0" presId="urn:microsoft.com/office/officeart/2009/3/layout/SubStepProcess"/>
    <dgm:cxn modelId="{7341D0D9-F998-4FDF-AC24-6BBB479846C2}" type="presParOf" srcId="{E6199D7F-CF22-4BED-BD74-94C427082099}" destId="{290E9439-5523-4E2F-A900-1AD6AB121799}" srcOrd="2" destOrd="0" presId="urn:microsoft.com/office/officeart/2009/3/layout/SubStepProcess"/>
    <dgm:cxn modelId="{A26B1777-033A-44D1-AE91-8DA74665D5F7}" type="presParOf" srcId="{E6199D7F-CF22-4BED-BD74-94C427082099}" destId="{19F57D26-A870-4153-9CCE-53C7FE2FBD91}" srcOrd="3" destOrd="0" presId="urn:microsoft.com/office/officeart/2009/3/layout/SubStepProcess"/>
    <dgm:cxn modelId="{72EC22AC-AAD4-4FCA-9BEF-38CA3838CB18}" type="presParOf" srcId="{E6199D7F-CF22-4BED-BD74-94C427082099}" destId="{D1B35808-F9FF-4802-B487-0631A32FF947}" srcOrd="4" destOrd="0" presId="urn:microsoft.com/office/officeart/2009/3/layout/SubStepProcess"/>
    <dgm:cxn modelId="{D9FE8AA0-9B40-4AA9-BEA0-27BE45E17C11}" type="presParOf" srcId="{FD11169C-B905-4CBD-9054-F2679D56D889}" destId="{A1D097AD-788B-42AB-989A-84FE064DB6B3}" srcOrd="8" destOrd="0" presId="urn:microsoft.com/office/officeart/2009/3/layout/SubStepProcess"/>
    <dgm:cxn modelId="{A0E12C1F-19C8-43C1-ABBD-9142E0D5C1DE}" type="presParOf" srcId="{FD11169C-B905-4CBD-9054-F2679D56D889}" destId="{E43A164B-FB6E-4289-A35D-6107389D3AA4}" srcOrd="9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D069E-3A80-406B-A5BB-F2006E575170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</dgm:pt>
    <dgm:pt modelId="{31386522-90FF-4C67-9265-85533ECF17C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/>
            <a:t>Class: ParkingSpace</a:t>
          </a:r>
        </a:p>
      </dgm:t>
    </dgm:pt>
    <dgm:pt modelId="{1438DC42-8AB5-4FEF-AB5C-EE23D6324B04}" type="parTrans" cxnId="{489C893D-DF05-4CC2-9D66-A97E96F86CD7}">
      <dgm:prSet/>
      <dgm:spPr/>
      <dgm:t>
        <a:bodyPr/>
        <a:lstStyle/>
        <a:p>
          <a:endParaRPr lang="en-IN"/>
        </a:p>
      </dgm:t>
    </dgm:pt>
    <dgm:pt modelId="{EAA6B836-01FC-4133-97F7-519A47165D53}" type="sibTrans" cxnId="{489C893D-DF05-4CC2-9D66-A97E96F86CD7}">
      <dgm:prSet/>
      <dgm:spPr/>
      <dgm:t>
        <a:bodyPr/>
        <a:lstStyle/>
        <a:p>
          <a:endParaRPr lang="en-IN"/>
        </a:p>
      </dgm:t>
    </dgm:pt>
    <dgm:pt modelId="{B31EF494-B3E6-410C-BB2E-34FD47EF94B5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/>
            <a:t>Initialize: YOLO Model</a:t>
          </a:r>
        </a:p>
      </dgm:t>
    </dgm:pt>
    <dgm:pt modelId="{2FD9FF62-1983-4551-A1D4-547BF618B8F9}" type="sibTrans" cxnId="{C1C92974-5752-4214-98AE-015C5F17DE5F}">
      <dgm:prSet/>
      <dgm:spPr/>
      <dgm:t>
        <a:bodyPr/>
        <a:lstStyle/>
        <a:p>
          <a:endParaRPr lang="en-IN"/>
        </a:p>
      </dgm:t>
    </dgm:pt>
    <dgm:pt modelId="{D62249D2-5766-48BE-BF70-83A4D87C0002}" type="parTrans" cxnId="{C1C92974-5752-4214-98AE-015C5F17DE5F}">
      <dgm:prSet/>
      <dgm:spPr/>
      <dgm:t>
        <a:bodyPr/>
        <a:lstStyle/>
        <a:p>
          <a:endParaRPr lang="en-IN"/>
        </a:p>
      </dgm:t>
    </dgm:pt>
    <dgm:pt modelId="{BF695792-9F26-450B-8BC2-15201419C37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IN" sz="2000"/>
            <a:t>Start</a:t>
          </a:r>
        </a:p>
      </dgm:t>
    </dgm:pt>
    <dgm:pt modelId="{9406A3C0-16EE-43AB-AC28-83CC99DD1436}" type="sibTrans" cxnId="{3285EAF3-684F-4908-90B8-DEE6A3BA79B4}">
      <dgm:prSet/>
      <dgm:spPr/>
      <dgm:t>
        <a:bodyPr/>
        <a:lstStyle/>
        <a:p>
          <a:endParaRPr lang="en-IN"/>
        </a:p>
      </dgm:t>
    </dgm:pt>
    <dgm:pt modelId="{426D8EB2-44F8-4143-8C57-4164FC090B6F}" type="parTrans" cxnId="{3285EAF3-684F-4908-90B8-DEE6A3BA79B4}">
      <dgm:prSet/>
      <dgm:spPr/>
      <dgm:t>
        <a:bodyPr/>
        <a:lstStyle/>
        <a:p>
          <a:endParaRPr lang="en-IN"/>
        </a:p>
      </dgm:t>
    </dgm:pt>
    <dgm:pt modelId="{5C194549-0AA4-42C3-BAB5-691D09E3E149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b="1"/>
            <a:t>Method: parkingLotImg</a:t>
          </a:r>
          <a:endParaRPr lang="en-IN"/>
        </a:p>
      </dgm:t>
    </dgm:pt>
    <dgm:pt modelId="{0830CBCB-2B0C-43B4-B645-7BEB906C685E}" type="parTrans" cxnId="{74CDC20F-68F3-4697-9955-6F7536251012}">
      <dgm:prSet/>
      <dgm:spPr/>
      <dgm:t>
        <a:bodyPr/>
        <a:lstStyle/>
        <a:p>
          <a:endParaRPr lang="en-IN"/>
        </a:p>
      </dgm:t>
    </dgm:pt>
    <dgm:pt modelId="{9E62D68C-60BE-4355-8167-37DE22088CA5}" type="sibTrans" cxnId="{74CDC20F-68F3-4697-9955-6F7536251012}">
      <dgm:prSet/>
      <dgm:spPr/>
      <dgm:t>
        <a:bodyPr/>
        <a:lstStyle/>
        <a:p>
          <a:endParaRPr lang="en-IN"/>
        </a:p>
      </dgm:t>
    </dgm:pt>
    <dgm:pt modelId="{793A1CAA-DEB9-4C69-A914-DC3A53DFE5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Load and Resize Image</a:t>
          </a:r>
        </a:p>
      </dgm:t>
    </dgm:pt>
    <dgm:pt modelId="{F4CFDB28-8D6B-4700-B756-D95E1049E9C8}" type="parTrans" cxnId="{29A9D4AA-07D1-4C35-A1BF-CC816DD565C5}">
      <dgm:prSet/>
      <dgm:spPr/>
      <dgm:t>
        <a:bodyPr/>
        <a:lstStyle/>
        <a:p>
          <a:endParaRPr lang="en-IN"/>
        </a:p>
      </dgm:t>
    </dgm:pt>
    <dgm:pt modelId="{42C8CC66-4567-499A-ABDA-834BCCEC6E2C}" type="sibTrans" cxnId="{29A9D4AA-07D1-4C35-A1BF-CC816DD565C5}">
      <dgm:prSet/>
      <dgm:spPr/>
      <dgm:t>
        <a:bodyPr/>
        <a:lstStyle/>
        <a:p>
          <a:endParaRPr lang="en-IN"/>
        </a:p>
      </dgm:t>
    </dgm:pt>
    <dgm:pt modelId="{1E48BAC5-D759-420A-BD46-91BD056918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Perform Object Detection</a:t>
          </a:r>
        </a:p>
      </dgm:t>
    </dgm:pt>
    <dgm:pt modelId="{E6B241BA-1BD3-4567-8680-AB0F862F406B}" type="parTrans" cxnId="{9F90488D-0EB2-4074-83E5-B8870B3A4B7B}">
      <dgm:prSet/>
      <dgm:spPr/>
      <dgm:t>
        <a:bodyPr/>
        <a:lstStyle/>
        <a:p>
          <a:endParaRPr lang="en-IN"/>
        </a:p>
      </dgm:t>
    </dgm:pt>
    <dgm:pt modelId="{19ADB412-410B-4079-BCF1-A14A6349D48E}" type="sibTrans" cxnId="{9F90488D-0EB2-4074-83E5-B8870B3A4B7B}">
      <dgm:prSet/>
      <dgm:spPr/>
      <dgm:t>
        <a:bodyPr/>
        <a:lstStyle/>
        <a:p>
          <a:endParaRPr lang="en-IN"/>
        </a:p>
      </dgm:t>
    </dgm:pt>
    <dgm:pt modelId="{97022BBB-6BCD-47A1-9EAA-177C6D79BB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Define Parking Areas</a:t>
          </a:r>
        </a:p>
      </dgm:t>
    </dgm:pt>
    <dgm:pt modelId="{53828424-DD67-46A2-A9A7-06DBF3E594D9}" type="parTrans" cxnId="{2802F7CB-B765-4E41-893E-1E2DD5D46092}">
      <dgm:prSet/>
      <dgm:spPr/>
      <dgm:t>
        <a:bodyPr/>
        <a:lstStyle/>
        <a:p>
          <a:endParaRPr lang="en-IN"/>
        </a:p>
      </dgm:t>
    </dgm:pt>
    <dgm:pt modelId="{099EFD3C-D6E2-4CDF-A26A-33BFFB8B8F4C}" type="sibTrans" cxnId="{2802F7CB-B765-4E41-893E-1E2DD5D46092}">
      <dgm:prSet/>
      <dgm:spPr/>
      <dgm:t>
        <a:bodyPr/>
        <a:lstStyle/>
        <a:p>
          <a:endParaRPr lang="en-IN"/>
        </a:p>
      </dgm:t>
    </dgm:pt>
    <dgm:pt modelId="{1B388EEF-6D6F-4BDC-B70F-774217A30B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Check for Cars in Parking Areas</a:t>
          </a:r>
        </a:p>
      </dgm:t>
    </dgm:pt>
    <dgm:pt modelId="{DA60CB69-CFDE-4688-B320-B92A08024DDA}" type="parTrans" cxnId="{1F6DDFB4-2C43-4193-9887-F122A2934121}">
      <dgm:prSet/>
      <dgm:spPr/>
      <dgm:t>
        <a:bodyPr/>
        <a:lstStyle/>
        <a:p>
          <a:endParaRPr lang="en-IN"/>
        </a:p>
      </dgm:t>
    </dgm:pt>
    <dgm:pt modelId="{E9EC1EDC-70CA-43A9-98AF-54B9D6472E22}" type="sibTrans" cxnId="{1F6DDFB4-2C43-4193-9887-F122A2934121}">
      <dgm:prSet/>
      <dgm:spPr/>
      <dgm:t>
        <a:bodyPr/>
        <a:lstStyle/>
        <a:p>
          <a:endParaRPr lang="en-IN"/>
        </a:p>
      </dgm:t>
    </dgm:pt>
    <dgm:pt modelId="{860DBA20-7097-408A-A1DD-E13232E78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Calculate and Display Available Slots</a:t>
          </a:r>
        </a:p>
      </dgm:t>
    </dgm:pt>
    <dgm:pt modelId="{6C12DCF7-E99F-4B09-9267-A32747E48EB4}" type="parTrans" cxnId="{F06F6EA0-AC3B-431C-A1E4-622C2FD5E630}">
      <dgm:prSet/>
      <dgm:spPr/>
      <dgm:t>
        <a:bodyPr/>
        <a:lstStyle/>
        <a:p>
          <a:endParaRPr lang="en-IN"/>
        </a:p>
      </dgm:t>
    </dgm:pt>
    <dgm:pt modelId="{6D217940-FF76-4A7E-9454-EE889A14ACC6}" type="sibTrans" cxnId="{F06F6EA0-AC3B-431C-A1E4-622C2FD5E630}">
      <dgm:prSet/>
      <dgm:spPr/>
      <dgm:t>
        <a:bodyPr/>
        <a:lstStyle/>
        <a:p>
          <a:endParaRPr lang="en-IN"/>
        </a:p>
      </dgm:t>
    </dgm:pt>
    <dgm:pt modelId="{780A952F-0335-4416-9875-887E18A006C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/>
            <a:t>Method: slotAnalysis</a:t>
          </a:r>
          <a:endParaRPr lang="en-US"/>
        </a:p>
      </dgm:t>
    </dgm:pt>
    <dgm:pt modelId="{9D7E95FA-1081-44E2-9787-CE2C44E20939}" type="parTrans" cxnId="{EF05292C-122C-497E-8CB9-B45EAD8BD718}">
      <dgm:prSet/>
      <dgm:spPr/>
      <dgm:t>
        <a:bodyPr/>
        <a:lstStyle/>
        <a:p>
          <a:endParaRPr lang="en-IN"/>
        </a:p>
      </dgm:t>
    </dgm:pt>
    <dgm:pt modelId="{B8E18291-B530-49CF-BD19-766422D454C8}" type="sibTrans" cxnId="{EF05292C-122C-497E-8CB9-B45EAD8BD718}">
      <dgm:prSet/>
      <dgm:spPr/>
      <dgm:t>
        <a:bodyPr/>
        <a:lstStyle/>
        <a:p>
          <a:endParaRPr lang="en-IN"/>
        </a:p>
      </dgm:t>
    </dgm:pt>
    <dgm:pt modelId="{FC7E493C-F56C-4B4A-B49C-E317F30C01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Aggregate Hourly Occupancy</a:t>
          </a:r>
        </a:p>
      </dgm:t>
    </dgm:pt>
    <dgm:pt modelId="{6A4CC49D-58DE-483C-B0C0-D923A41F7513}" type="parTrans" cxnId="{C580FD54-9788-4182-9042-DFA91B7FB6C4}">
      <dgm:prSet/>
      <dgm:spPr/>
      <dgm:t>
        <a:bodyPr/>
        <a:lstStyle/>
        <a:p>
          <a:endParaRPr lang="en-IN"/>
        </a:p>
      </dgm:t>
    </dgm:pt>
    <dgm:pt modelId="{2AB85124-A316-47D0-B1C5-4C312B37C8AE}" type="sibTrans" cxnId="{C580FD54-9788-4182-9042-DFA91B7FB6C4}">
      <dgm:prSet/>
      <dgm:spPr/>
      <dgm:t>
        <a:bodyPr/>
        <a:lstStyle/>
        <a:p>
          <a:endParaRPr lang="en-IN"/>
        </a:p>
      </dgm:t>
    </dgm:pt>
    <dgm:pt modelId="{40D18358-2588-4942-BEC8-A0565DD921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Plot Hourly Occupancy</a:t>
          </a:r>
        </a:p>
      </dgm:t>
    </dgm:pt>
    <dgm:pt modelId="{2B081486-465F-4E0F-97F1-2CEA3FBBCCFA}" type="parTrans" cxnId="{DDBD5BE2-A41B-4BF4-B1BE-DA27CBD41F7C}">
      <dgm:prSet/>
      <dgm:spPr/>
      <dgm:t>
        <a:bodyPr/>
        <a:lstStyle/>
        <a:p>
          <a:endParaRPr lang="en-IN"/>
        </a:p>
      </dgm:t>
    </dgm:pt>
    <dgm:pt modelId="{E934967E-2283-47B5-BC04-F94C29438706}" type="sibTrans" cxnId="{DDBD5BE2-A41B-4BF4-B1BE-DA27CBD41F7C}">
      <dgm:prSet/>
      <dgm:spPr/>
      <dgm:t>
        <a:bodyPr/>
        <a:lstStyle/>
        <a:p>
          <a:endParaRPr lang="en-IN"/>
        </a:p>
      </dgm:t>
    </dgm:pt>
    <dgm:pt modelId="{F6AE75D0-EFE0-4DD7-AA60-0A60AFFFDD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Calculate and Plot Average Occupancy Duration</a:t>
          </a:r>
        </a:p>
      </dgm:t>
    </dgm:pt>
    <dgm:pt modelId="{18BA5EC6-5801-4DD2-BAD5-868B263948AF}" type="parTrans" cxnId="{EBC0D740-E51F-4D9C-933F-45DE8215B401}">
      <dgm:prSet/>
      <dgm:spPr/>
      <dgm:t>
        <a:bodyPr/>
        <a:lstStyle/>
        <a:p>
          <a:endParaRPr lang="en-IN"/>
        </a:p>
      </dgm:t>
    </dgm:pt>
    <dgm:pt modelId="{AE46FECF-318D-4048-97E0-F1A591A19957}" type="sibTrans" cxnId="{EBC0D740-E51F-4D9C-933F-45DE8215B401}">
      <dgm:prSet/>
      <dgm:spPr/>
      <dgm:t>
        <a:bodyPr/>
        <a:lstStyle/>
        <a:p>
          <a:endParaRPr lang="en-IN"/>
        </a:p>
      </dgm:t>
    </dgm:pt>
    <dgm:pt modelId="{F7DB4BC3-5784-4BCB-962E-BB48F8BB69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Select Random Image</a:t>
          </a:r>
        </a:p>
      </dgm:t>
    </dgm:pt>
    <dgm:pt modelId="{C464D2E4-F5ED-4121-B0CC-9004902D4CBC}" type="parTrans" cxnId="{DCE1CC2A-1E35-4741-8F46-AFF34FC5E27A}">
      <dgm:prSet/>
      <dgm:spPr/>
      <dgm:t>
        <a:bodyPr/>
        <a:lstStyle/>
        <a:p>
          <a:endParaRPr lang="en-IN"/>
        </a:p>
      </dgm:t>
    </dgm:pt>
    <dgm:pt modelId="{01457368-20D2-4A2D-A8E5-8CCBC2B77515}" type="sibTrans" cxnId="{DCE1CC2A-1E35-4741-8F46-AFF34FC5E27A}">
      <dgm:prSet/>
      <dgm:spPr/>
      <dgm:t>
        <a:bodyPr/>
        <a:lstStyle/>
        <a:p>
          <a:endParaRPr lang="en-IN"/>
        </a:p>
      </dgm:t>
    </dgm:pt>
    <dgm:pt modelId="{FED0A8AB-68BC-4897-83D4-1F694DB005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Read and Process CSV File</a:t>
          </a:r>
        </a:p>
      </dgm:t>
    </dgm:pt>
    <dgm:pt modelId="{8E1753A3-D0E8-4AD0-A9CC-CDCDEC07ABC2}" type="parTrans" cxnId="{B5FE6E0B-0ED6-4354-8171-A71CDBFC8A49}">
      <dgm:prSet/>
      <dgm:spPr/>
      <dgm:t>
        <a:bodyPr/>
        <a:lstStyle/>
        <a:p>
          <a:endParaRPr lang="en-IN"/>
        </a:p>
      </dgm:t>
    </dgm:pt>
    <dgm:pt modelId="{6ECEE391-EA10-47F6-BF61-7445B4BC9992}" type="sibTrans" cxnId="{B5FE6E0B-0ED6-4354-8171-A71CDBFC8A49}">
      <dgm:prSet/>
      <dgm:spPr/>
      <dgm:t>
        <a:bodyPr/>
        <a:lstStyle/>
        <a:p>
          <a:endParaRPr lang="en-IN"/>
        </a:p>
      </dgm:t>
    </dgm:pt>
    <dgm:pt modelId="{42DF5CF1-ED5C-4BB1-81A9-5BCCDAD7AB0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IN" sz="2000"/>
            <a:t>End</a:t>
          </a:r>
        </a:p>
      </dgm:t>
    </dgm:pt>
    <dgm:pt modelId="{801E85D6-CE8D-473B-81A8-7C6C52BAABD1}" type="parTrans" cxnId="{A8C6AAF2-4439-4106-9FEE-9AE1C79C6EEB}">
      <dgm:prSet/>
      <dgm:spPr/>
      <dgm:t>
        <a:bodyPr/>
        <a:lstStyle/>
        <a:p>
          <a:endParaRPr lang="en-IN"/>
        </a:p>
      </dgm:t>
    </dgm:pt>
    <dgm:pt modelId="{A3E2FC5F-C76F-47A8-8319-C3918B62CC18}" type="sibTrans" cxnId="{A8C6AAF2-4439-4106-9FEE-9AE1C79C6EEB}">
      <dgm:prSet/>
      <dgm:spPr/>
      <dgm:t>
        <a:bodyPr/>
        <a:lstStyle/>
        <a:p>
          <a:endParaRPr lang="en-IN"/>
        </a:p>
      </dgm:t>
    </dgm:pt>
    <dgm:pt modelId="{3C616033-25D7-4E66-B184-D9B1C0681461}" type="pres">
      <dgm:prSet presAssocID="{161D069E-3A80-406B-A5BB-F2006E575170}" presName="Name0" presStyleCnt="0">
        <dgm:presLayoutVars>
          <dgm:chMax val="7"/>
          <dgm:dir/>
          <dgm:animOne val="branch"/>
        </dgm:presLayoutVars>
      </dgm:prSet>
      <dgm:spPr/>
    </dgm:pt>
    <dgm:pt modelId="{7ACC93B0-3D6C-478C-9591-BCF2A0B6E937}" type="pres">
      <dgm:prSet presAssocID="{BF695792-9F26-450B-8BC2-15201419C373}" presName="parTx1" presStyleLbl="node1" presStyleIdx="0" presStyleCnt="4" custScaleX="51163" custScaleY="33954"/>
      <dgm:spPr/>
    </dgm:pt>
    <dgm:pt modelId="{1BD48FDA-E98D-427B-8199-B1033AA58339}" type="pres">
      <dgm:prSet presAssocID="{B31EF494-B3E6-410C-BB2E-34FD47EF94B5}" presName="parTx2" presStyleLbl="node1" presStyleIdx="1" presStyleCnt="4" custScaleX="101473" custScaleY="63553"/>
      <dgm:spPr>
        <a:prstGeom prst="roundRect">
          <a:avLst/>
        </a:prstGeom>
      </dgm:spPr>
    </dgm:pt>
    <dgm:pt modelId="{18BC51CE-1552-4BBA-9FD5-F9856D0F87EF}" type="pres">
      <dgm:prSet presAssocID="{31386522-90FF-4C67-9265-85533ECF17CF}" presName="parTx3" presStyleLbl="node1" presStyleIdx="2" presStyleCnt="4" custScaleX="90357" custScaleY="63553"/>
      <dgm:spPr>
        <a:prstGeom prst="roundRect">
          <a:avLst/>
        </a:prstGeom>
      </dgm:spPr>
    </dgm:pt>
    <dgm:pt modelId="{27C0F3D6-F57F-475E-9949-FFC202FC1B44}" type="pres">
      <dgm:prSet presAssocID="{31386522-90FF-4C67-9265-85533ECF17CF}" presName="spPre3" presStyleCnt="0"/>
      <dgm:spPr/>
    </dgm:pt>
    <dgm:pt modelId="{A476BA64-3943-416C-B588-143A2F81A02A}" type="pres">
      <dgm:prSet presAssocID="{31386522-90FF-4C67-9265-85533ECF17CF}" presName="chLin3" presStyleCnt="0"/>
      <dgm:spPr/>
    </dgm:pt>
    <dgm:pt modelId="{C2D0B535-EB91-434C-A9E1-F4F307E5F419}" type="pres">
      <dgm:prSet presAssocID="{0830CBCB-2B0C-43B4-B645-7BEB906C685E}" presName="Name79" presStyleLbl="parChTrans1D1" presStyleIdx="0" presStyleCnt="48"/>
      <dgm:spPr/>
    </dgm:pt>
    <dgm:pt modelId="{1EF06106-FFBB-4345-A07E-8B7D60907E49}" type="pres">
      <dgm:prSet presAssocID="{0830CBCB-2B0C-43B4-B645-7BEB906C685E}" presName="Name99" presStyleLbl="parChTrans1D1" presStyleIdx="1" presStyleCnt="48"/>
      <dgm:spPr/>
    </dgm:pt>
    <dgm:pt modelId="{7E935789-CBAD-412E-8C0F-6D1BD94D3BED}" type="pres">
      <dgm:prSet presAssocID="{5C194549-0AA4-42C3-BAB5-691D09E3E149}" presName="txAndLines3" presStyleCnt="0"/>
      <dgm:spPr/>
    </dgm:pt>
    <dgm:pt modelId="{58CA0D41-490F-469B-AE6E-B5CC2C0C597C}" type="pres">
      <dgm:prSet presAssocID="{5C194549-0AA4-42C3-BAB5-691D09E3E149}" presName="anchor3" presStyleCnt="0"/>
      <dgm:spPr/>
    </dgm:pt>
    <dgm:pt modelId="{07BE99F1-4467-41B0-9DA1-07BE648BAD71}" type="pres">
      <dgm:prSet presAssocID="{5C194549-0AA4-42C3-BAB5-691D09E3E149}" presName="backup3" presStyleCnt="0"/>
      <dgm:spPr/>
    </dgm:pt>
    <dgm:pt modelId="{94D3BD11-F4F0-4CBA-9A7D-D1019FEFE3D2}" type="pres">
      <dgm:prSet presAssocID="{5C194549-0AA4-42C3-BAB5-691D09E3E149}" presName="preLine3" presStyleLbl="parChTrans1D1" presStyleIdx="2" presStyleCnt="48"/>
      <dgm:spPr/>
    </dgm:pt>
    <dgm:pt modelId="{7CE1D4A1-AD84-42F0-80AC-146058EFD7BA}" type="pres">
      <dgm:prSet presAssocID="{5C194549-0AA4-42C3-BAB5-691D09E3E149}" presName="desTx3" presStyleLbl="revTx" presStyleIdx="0" presStyleCnt="0">
        <dgm:presLayoutVars>
          <dgm:bulletEnabled val="1"/>
        </dgm:presLayoutVars>
      </dgm:prSet>
      <dgm:spPr/>
    </dgm:pt>
    <dgm:pt modelId="{F8380F2F-436E-4B9E-8E32-EA2ED671307B}" type="pres">
      <dgm:prSet presAssocID="{5C194549-0AA4-42C3-BAB5-691D09E3E149}" presName="postLine3" presStyleLbl="parChTrans1D1" presStyleIdx="3" presStyleCnt="48"/>
      <dgm:spPr/>
    </dgm:pt>
    <dgm:pt modelId="{5CC64833-D616-4933-BBBE-3BC6A123A05F}" type="pres">
      <dgm:prSet presAssocID="{C464D2E4-F5ED-4121-B0CC-9004902D4CBC}" presName="Name79" presStyleLbl="parChTrans1D1" presStyleIdx="4" presStyleCnt="48"/>
      <dgm:spPr/>
    </dgm:pt>
    <dgm:pt modelId="{C59C343A-065A-4013-B417-788C04E5EEA6}" type="pres">
      <dgm:prSet presAssocID="{C464D2E4-F5ED-4121-B0CC-9004902D4CBC}" presName="Name99" presStyleLbl="parChTrans1D1" presStyleIdx="5" presStyleCnt="48"/>
      <dgm:spPr/>
    </dgm:pt>
    <dgm:pt modelId="{858B7BE7-8CC7-45C0-A554-90495DC1C160}" type="pres">
      <dgm:prSet presAssocID="{F7DB4BC3-5784-4BCB-962E-BB48F8BB6908}" presName="txAndLines3" presStyleCnt="0"/>
      <dgm:spPr/>
    </dgm:pt>
    <dgm:pt modelId="{D764DC77-1204-428B-9327-AB4788B06458}" type="pres">
      <dgm:prSet presAssocID="{F7DB4BC3-5784-4BCB-962E-BB48F8BB6908}" presName="anchor3" presStyleCnt="0"/>
      <dgm:spPr/>
    </dgm:pt>
    <dgm:pt modelId="{5DD660A9-D3E5-41E6-ADDD-74C5868F34EA}" type="pres">
      <dgm:prSet presAssocID="{F7DB4BC3-5784-4BCB-962E-BB48F8BB6908}" presName="backup3" presStyleCnt="0"/>
      <dgm:spPr/>
    </dgm:pt>
    <dgm:pt modelId="{AA4B447B-1050-4232-BA42-E8D1A93633F7}" type="pres">
      <dgm:prSet presAssocID="{F7DB4BC3-5784-4BCB-962E-BB48F8BB6908}" presName="preLine3" presStyleLbl="parChTrans1D1" presStyleIdx="6" presStyleCnt="48"/>
      <dgm:spPr/>
    </dgm:pt>
    <dgm:pt modelId="{CA8F4D03-84E6-4320-89BC-4D3EBDF15463}" type="pres">
      <dgm:prSet presAssocID="{F7DB4BC3-5784-4BCB-962E-BB48F8BB6908}" presName="desTx3" presStyleLbl="revTx" presStyleIdx="0" presStyleCnt="0">
        <dgm:presLayoutVars>
          <dgm:bulletEnabled val="1"/>
        </dgm:presLayoutVars>
      </dgm:prSet>
      <dgm:spPr/>
    </dgm:pt>
    <dgm:pt modelId="{4F772230-7C90-4086-998A-6BDB406F94C1}" type="pres">
      <dgm:prSet presAssocID="{F7DB4BC3-5784-4BCB-962E-BB48F8BB6908}" presName="postLine3" presStyleLbl="parChTrans1D1" presStyleIdx="7" presStyleCnt="48"/>
      <dgm:spPr/>
    </dgm:pt>
    <dgm:pt modelId="{824F4AF3-3377-4AAD-9CF8-7B5725044D04}" type="pres">
      <dgm:prSet presAssocID="{F4CFDB28-8D6B-4700-B756-D95E1049E9C8}" presName="Name79" presStyleLbl="parChTrans1D1" presStyleIdx="8" presStyleCnt="48"/>
      <dgm:spPr/>
    </dgm:pt>
    <dgm:pt modelId="{28DB6F41-FF7D-4C59-A661-84C80FF11AD0}" type="pres">
      <dgm:prSet presAssocID="{F4CFDB28-8D6B-4700-B756-D95E1049E9C8}" presName="Name99" presStyleLbl="parChTrans1D1" presStyleIdx="9" presStyleCnt="48"/>
      <dgm:spPr/>
    </dgm:pt>
    <dgm:pt modelId="{A524771F-2A55-4501-86A4-D3701CFC4C55}" type="pres">
      <dgm:prSet presAssocID="{793A1CAA-DEB9-4C69-A914-DC3A53DFE5A1}" presName="txAndLines3" presStyleCnt="0"/>
      <dgm:spPr/>
    </dgm:pt>
    <dgm:pt modelId="{5B818309-2FAE-4540-BBAD-838B85B74962}" type="pres">
      <dgm:prSet presAssocID="{793A1CAA-DEB9-4C69-A914-DC3A53DFE5A1}" presName="anchor3" presStyleCnt="0"/>
      <dgm:spPr/>
    </dgm:pt>
    <dgm:pt modelId="{17FA6322-A535-4222-81A9-B46968023ECC}" type="pres">
      <dgm:prSet presAssocID="{793A1CAA-DEB9-4C69-A914-DC3A53DFE5A1}" presName="backup3" presStyleCnt="0"/>
      <dgm:spPr/>
    </dgm:pt>
    <dgm:pt modelId="{38F16BD1-4EF5-426B-937D-F0D96DF31059}" type="pres">
      <dgm:prSet presAssocID="{793A1CAA-DEB9-4C69-A914-DC3A53DFE5A1}" presName="preLine3" presStyleLbl="parChTrans1D1" presStyleIdx="10" presStyleCnt="48"/>
      <dgm:spPr/>
    </dgm:pt>
    <dgm:pt modelId="{FE514B84-0300-4FC9-8748-D6DAF40886DD}" type="pres">
      <dgm:prSet presAssocID="{793A1CAA-DEB9-4C69-A914-DC3A53DFE5A1}" presName="desTx3" presStyleLbl="revTx" presStyleIdx="0" presStyleCnt="0">
        <dgm:presLayoutVars>
          <dgm:bulletEnabled val="1"/>
        </dgm:presLayoutVars>
      </dgm:prSet>
      <dgm:spPr/>
    </dgm:pt>
    <dgm:pt modelId="{92BF663E-81DB-493C-8273-21FB4E6013CF}" type="pres">
      <dgm:prSet presAssocID="{793A1CAA-DEB9-4C69-A914-DC3A53DFE5A1}" presName="postLine3" presStyleLbl="parChTrans1D1" presStyleIdx="11" presStyleCnt="48"/>
      <dgm:spPr/>
    </dgm:pt>
    <dgm:pt modelId="{26108DCD-1F7A-4CA6-8F6C-A8EBC41D4774}" type="pres">
      <dgm:prSet presAssocID="{E6B241BA-1BD3-4567-8680-AB0F862F406B}" presName="Name79" presStyleLbl="parChTrans1D1" presStyleIdx="12" presStyleCnt="48"/>
      <dgm:spPr/>
    </dgm:pt>
    <dgm:pt modelId="{CE0095AF-F639-41C4-9917-12E408B612B0}" type="pres">
      <dgm:prSet presAssocID="{E6B241BA-1BD3-4567-8680-AB0F862F406B}" presName="Name99" presStyleLbl="parChTrans1D1" presStyleIdx="13" presStyleCnt="48"/>
      <dgm:spPr/>
    </dgm:pt>
    <dgm:pt modelId="{2E37E9DD-1DC1-4D8D-A572-AB55B8172335}" type="pres">
      <dgm:prSet presAssocID="{1E48BAC5-D759-420A-BD46-91BD05691899}" presName="txAndLines3" presStyleCnt="0"/>
      <dgm:spPr/>
    </dgm:pt>
    <dgm:pt modelId="{51460EFD-94F7-46E0-91F3-7F90DE86CC18}" type="pres">
      <dgm:prSet presAssocID="{1E48BAC5-D759-420A-BD46-91BD05691899}" presName="anchor3" presStyleCnt="0"/>
      <dgm:spPr/>
    </dgm:pt>
    <dgm:pt modelId="{9A933E9D-0A48-40FA-A24A-BCC8B93D90B5}" type="pres">
      <dgm:prSet presAssocID="{1E48BAC5-D759-420A-BD46-91BD05691899}" presName="backup3" presStyleCnt="0"/>
      <dgm:spPr/>
    </dgm:pt>
    <dgm:pt modelId="{DAFDF93C-2BF0-4B28-BEAC-3510C7922E59}" type="pres">
      <dgm:prSet presAssocID="{1E48BAC5-D759-420A-BD46-91BD05691899}" presName="preLine3" presStyleLbl="parChTrans1D1" presStyleIdx="14" presStyleCnt="48"/>
      <dgm:spPr/>
    </dgm:pt>
    <dgm:pt modelId="{13AC4778-E99A-4D78-BF0C-275CBD0C7665}" type="pres">
      <dgm:prSet presAssocID="{1E48BAC5-D759-420A-BD46-91BD05691899}" presName="desTx3" presStyleLbl="revTx" presStyleIdx="0" presStyleCnt="0">
        <dgm:presLayoutVars>
          <dgm:bulletEnabled val="1"/>
        </dgm:presLayoutVars>
      </dgm:prSet>
      <dgm:spPr/>
    </dgm:pt>
    <dgm:pt modelId="{A77FE9C8-57C8-415B-94BD-EC754562E568}" type="pres">
      <dgm:prSet presAssocID="{1E48BAC5-D759-420A-BD46-91BD05691899}" presName="postLine3" presStyleLbl="parChTrans1D1" presStyleIdx="15" presStyleCnt="48"/>
      <dgm:spPr/>
    </dgm:pt>
    <dgm:pt modelId="{54980B0B-7DB7-430D-9B03-5C0078D03AC6}" type="pres">
      <dgm:prSet presAssocID="{53828424-DD67-46A2-A9A7-06DBF3E594D9}" presName="Name79" presStyleLbl="parChTrans1D1" presStyleIdx="16" presStyleCnt="48"/>
      <dgm:spPr/>
    </dgm:pt>
    <dgm:pt modelId="{B5416B23-7DBC-4BDB-8841-E5456246607B}" type="pres">
      <dgm:prSet presAssocID="{53828424-DD67-46A2-A9A7-06DBF3E594D9}" presName="Name99" presStyleLbl="parChTrans1D1" presStyleIdx="17" presStyleCnt="48"/>
      <dgm:spPr/>
    </dgm:pt>
    <dgm:pt modelId="{586EC5AE-52E6-4DF9-8C45-F175ADF7DFEB}" type="pres">
      <dgm:prSet presAssocID="{97022BBB-6BCD-47A1-9EAA-177C6D79BB87}" presName="txAndLines3" presStyleCnt="0"/>
      <dgm:spPr/>
    </dgm:pt>
    <dgm:pt modelId="{B6EB5019-7275-4C0B-B0BE-831C22694F41}" type="pres">
      <dgm:prSet presAssocID="{97022BBB-6BCD-47A1-9EAA-177C6D79BB87}" presName="anchor3" presStyleCnt="0"/>
      <dgm:spPr/>
    </dgm:pt>
    <dgm:pt modelId="{F850F771-1916-4F6C-AF96-81F2BBA979BB}" type="pres">
      <dgm:prSet presAssocID="{97022BBB-6BCD-47A1-9EAA-177C6D79BB87}" presName="backup3" presStyleCnt="0"/>
      <dgm:spPr/>
    </dgm:pt>
    <dgm:pt modelId="{2C2CB9B1-0DC5-4314-B611-E75E2790C9F2}" type="pres">
      <dgm:prSet presAssocID="{97022BBB-6BCD-47A1-9EAA-177C6D79BB87}" presName="preLine3" presStyleLbl="parChTrans1D1" presStyleIdx="18" presStyleCnt="48"/>
      <dgm:spPr/>
    </dgm:pt>
    <dgm:pt modelId="{58ABB5DF-2765-465E-8D91-57302041CBAC}" type="pres">
      <dgm:prSet presAssocID="{97022BBB-6BCD-47A1-9EAA-177C6D79BB87}" presName="desTx3" presStyleLbl="revTx" presStyleIdx="0" presStyleCnt="0">
        <dgm:presLayoutVars>
          <dgm:bulletEnabled val="1"/>
        </dgm:presLayoutVars>
      </dgm:prSet>
      <dgm:spPr/>
    </dgm:pt>
    <dgm:pt modelId="{3A4127AA-B66A-429B-B764-77A728C08448}" type="pres">
      <dgm:prSet presAssocID="{97022BBB-6BCD-47A1-9EAA-177C6D79BB87}" presName="postLine3" presStyleLbl="parChTrans1D1" presStyleIdx="19" presStyleCnt="48"/>
      <dgm:spPr/>
    </dgm:pt>
    <dgm:pt modelId="{C360E771-5D95-4A55-891E-AD9AB099A05C}" type="pres">
      <dgm:prSet presAssocID="{DA60CB69-CFDE-4688-B320-B92A08024DDA}" presName="Name79" presStyleLbl="parChTrans1D1" presStyleIdx="20" presStyleCnt="48"/>
      <dgm:spPr/>
    </dgm:pt>
    <dgm:pt modelId="{45C4D758-25AF-426E-B71A-FC104D03F454}" type="pres">
      <dgm:prSet presAssocID="{DA60CB69-CFDE-4688-B320-B92A08024DDA}" presName="Name99" presStyleLbl="parChTrans1D1" presStyleIdx="21" presStyleCnt="48"/>
      <dgm:spPr/>
    </dgm:pt>
    <dgm:pt modelId="{6C6D8EA3-3D74-4F9F-B9BF-8E7991EE86F5}" type="pres">
      <dgm:prSet presAssocID="{1B388EEF-6D6F-4BDC-B70F-774217A30B6E}" presName="txAndLines3" presStyleCnt="0"/>
      <dgm:spPr/>
    </dgm:pt>
    <dgm:pt modelId="{43AF231C-2462-4084-BD64-D03778DB2D81}" type="pres">
      <dgm:prSet presAssocID="{1B388EEF-6D6F-4BDC-B70F-774217A30B6E}" presName="anchor3" presStyleCnt="0"/>
      <dgm:spPr/>
    </dgm:pt>
    <dgm:pt modelId="{3532D494-33E4-4D73-9792-668E80EC6CE5}" type="pres">
      <dgm:prSet presAssocID="{1B388EEF-6D6F-4BDC-B70F-774217A30B6E}" presName="backup3" presStyleCnt="0"/>
      <dgm:spPr/>
    </dgm:pt>
    <dgm:pt modelId="{6C71268F-0B14-4362-952D-B20FCA7E9CC9}" type="pres">
      <dgm:prSet presAssocID="{1B388EEF-6D6F-4BDC-B70F-774217A30B6E}" presName="preLine3" presStyleLbl="parChTrans1D1" presStyleIdx="22" presStyleCnt="48"/>
      <dgm:spPr/>
    </dgm:pt>
    <dgm:pt modelId="{BA8BE249-B83D-4C52-B398-BFBACDAF3C53}" type="pres">
      <dgm:prSet presAssocID="{1B388EEF-6D6F-4BDC-B70F-774217A30B6E}" presName="desTx3" presStyleLbl="revTx" presStyleIdx="0" presStyleCnt="0">
        <dgm:presLayoutVars>
          <dgm:bulletEnabled val="1"/>
        </dgm:presLayoutVars>
      </dgm:prSet>
      <dgm:spPr/>
    </dgm:pt>
    <dgm:pt modelId="{AC2053C1-6FA7-49CE-8635-85453CA1E532}" type="pres">
      <dgm:prSet presAssocID="{1B388EEF-6D6F-4BDC-B70F-774217A30B6E}" presName="postLine3" presStyleLbl="parChTrans1D1" presStyleIdx="23" presStyleCnt="48"/>
      <dgm:spPr/>
    </dgm:pt>
    <dgm:pt modelId="{7499FF9B-7FB2-4AC5-B291-E2BC0DD1F2D0}" type="pres">
      <dgm:prSet presAssocID="{6C12DCF7-E99F-4B09-9267-A32747E48EB4}" presName="Name79" presStyleLbl="parChTrans1D1" presStyleIdx="24" presStyleCnt="48"/>
      <dgm:spPr/>
    </dgm:pt>
    <dgm:pt modelId="{9F49813E-2CC0-4580-B2AD-2FD6F96D210B}" type="pres">
      <dgm:prSet presAssocID="{6C12DCF7-E99F-4B09-9267-A32747E48EB4}" presName="Name99" presStyleLbl="parChTrans1D1" presStyleIdx="25" presStyleCnt="48"/>
      <dgm:spPr/>
    </dgm:pt>
    <dgm:pt modelId="{75B04E44-4CE1-4B4A-B3F7-ED9927B6214D}" type="pres">
      <dgm:prSet presAssocID="{860DBA20-7097-408A-A1DD-E13232E787C3}" presName="txAndLines3" presStyleCnt="0"/>
      <dgm:spPr/>
    </dgm:pt>
    <dgm:pt modelId="{E33C527E-88A8-4954-AF5F-CC9C0BF0DCA6}" type="pres">
      <dgm:prSet presAssocID="{860DBA20-7097-408A-A1DD-E13232E787C3}" presName="anchor3" presStyleCnt="0"/>
      <dgm:spPr/>
    </dgm:pt>
    <dgm:pt modelId="{537418D7-8E2D-4F21-B54E-CD719F330088}" type="pres">
      <dgm:prSet presAssocID="{860DBA20-7097-408A-A1DD-E13232E787C3}" presName="backup3" presStyleCnt="0"/>
      <dgm:spPr/>
    </dgm:pt>
    <dgm:pt modelId="{6AE4FE4B-A15B-4980-BA8E-B925BEF516A2}" type="pres">
      <dgm:prSet presAssocID="{860DBA20-7097-408A-A1DD-E13232E787C3}" presName="preLine3" presStyleLbl="parChTrans1D1" presStyleIdx="26" presStyleCnt="48"/>
      <dgm:spPr/>
    </dgm:pt>
    <dgm:pt modelId="{CF60C39A-8DAD-4CD7-8E14-2603A653E5A8}" type="pres">
      <dgm:prSet presAssocID="{860DBA20-7097-408A-A1DD-E13232E787C3}" presName="desTx3" presStyleLbl="revTx" presStyleIdx="0" presStyleCnt="0">
        <dgm:presLayoutVars>
          <dgm:bulletEnabled val="1"/>
        </dgm:presLayoutVars>
      </dgm:prSet>
      <dgm:spPr/>
    </dgm:pt>
    <dgm:pt modelId="{DB213FCC-3464-4644-98F2-8A3CF3CC4C79}" type="pres">
      <dgm:prSet presAssocID="{860DBA20-7097-408A-A1DD-E13232E787C3}" presName="postLine3" presStyleLbl="parChTrans1D1" presStyleIdx="27" presStyleCnt="48"/>
      <dgm:spPr/>
    </dgm:pt>
    <dgm:pt modelId="{8BC5C78E-D83E-4375-A8B5-4178AB1F6D35}" type="pres">
      <dgm:prSet presAssocID="{9D7E95FA-1081-44E2-9787-CE2C44E20939}" presName="Name79" presStyleLbl="parChTrans1D1" presStyleIdx="28" presStyleCnt="48"/>
      <dgm:spPr/>
    </dgm:pt>
    <dgm:pt modelId="{274E1369-AF79-463B-BF2F-3AD7B71C42BF}" type="pres">
      <dgm:prSet presAssocID="{9D7E95FA-1081-44E2-9787-CE2C44E20939}" presName="Name99" presStyleLbl="parChTrans1D1" presStyleIdx="29" presStyleCnt="48"/>
      <dgm:spPr/>
    </dgm:pt>
    <dgm:pt modelId="{3B0482C3-F2D1-4004-968A-88A2C019A670}" type="pres">
      <dgm:prSet presAssocID="{780A952F-0335-4416-9875-887E18A006CA}" presName="txAndLines3" presStyleCnt="0"/>
      <dgm:spPr/>
    </dgm:pt>
    <dgm:pt modelId="{71284F1C-1A68-4C59-B62F-A295537EB33F}" type="pres">
      <dgm:prSet presAssocID="{780A952F-0335-4416-9875-887E18A006CA}" presName="anchor3" presStyleCnt="0"/>
      <dgm:spPr/>
    </dgm:pt>
    <dgm:pt modelId="{D4A3094C-1A33-44CF-8718-6AE6D13FD2D4}" type="pres">
      <dgm:prSet presAssocID="{780A952F-0335-4416-9875-887E18A006CA}" presName="backup3" presStyleCnt="0"/>
      <dgm:spPr/>
    </dgm:pt>
    <dgm:pt modelId="{6309F930-9623-4D01-AA25-793DD033DE39}" type="pres">
      <dgm:prSet presAssocID="{780A952F-0335-4416-9875-887E18A006CA}" presName="preLine3" presStyleLbl="parChTrans1D1" presStyleIdx="30" presStyleCnt="48"/>
      <dgm:spPr/>
    </dgm:pt>
    <dgm:pt modelId="{FB0C494F-6707-4CAE-8FD0-9F40F94C43BB}" type="pres">
      <dgm:prSet presAssocID="{780A952F-0335-4416-9875-887E18A006CA}" presName="desTx3" presStyleLbl="revTx" presStyleIdx="0" presStyleCnt="0">
        <dgm:presLayoutVars>
          <dgm:bulletEnabled val="1"/>
        </dgm:presLayoutVars>
      </dgm:prSet>
      <dgm:spPr/>
    </dgm:pt>
    <dgm:pt modelId="{E4C7D052-B22B-4033-AA21-EACEBE548F6A}" type="pres">
      <dgm:prSet presAssocID="{780A952F-0335-4416-9875-887E18A006CA}" presName="postLine3" presStyleLbl="parChTrans1D1" presStyleIdx="31" presStyleCnt="48"/>
      <dgm:spPr/>
    </dgm:pt>
    <dgm:pt modelId="{1EC09901-0F3A-4B10-A137-7F5CA0CD3ED7}" type="pres">
      <dgm:prSet presAssocID="{8E1753A3-D0E8-4AD0-A9CC-CDCDEC07ABC2}" presName="Name79" presStyleLbl="parChTrans1D1" presStyleIdx="32" presStyleCnt="48"/>
      <dgm:spPr/>
    </dgm:pt>
    <dgm:pt modelId="{8FEBCA14-CB39-4D87-81A3-D0A7BC1950CE}" type="pres">
      <dgm:prSet presAssocID="{8E1753A3-D0E8-4AD0-A9CC-CDCDEC07ABC2}" presName="Name99" presStyleLbl="parChTrans1D1" presStyleIdx="33" presStyleCnt="48"/>
      <dgm:spPr/>
    </dgm:pt>
    <dgm:pt modelId="{0430F50F-DA51-4C56-BDCC-41369BC92E34}" type="pres">
      <dgm:prSet presAssocID="{FED0A8AB-68BC-4897-83D4-1F694DB005FD}" presName="txAndLines3" presStyleCnt="0"/>
      <dgm:spPr/>
    </dgm:pt>
    <dgm:pt modelId="{4910CED8-2E65-48D8-8375-3FF40816B343}" type="pres">
      <dgm:prSet presAssocID="{FED0A8AB-68BC-4897-83D4-1F694DB005FD}" presName="anchor3" presStyleCnt="0"/>
      <dgm:spPr/>
    </dgm:pt>
    <dgm:pt modelId="{3A137E45-1E9A-4936-91AB-6D95FB211CFF}" type="pres">
      <dgm:prSet presAssocID="{FED0A8AB-68BC-4897-83D4-1F694DB005FD}" presName="backup3" presStyleCnt="0"/>
      <dgm:spPr/>
    </dgm:pt>
    <dgm:pt modelId="{AA42E9C1-854A-4E3A-A2F2-F4BB9E98CB54}" type="pres">
      <dgm:prSet presAssocID="{FED0A8AB-68BC-4897-83D4-1F694DB005FD}" presName="preLine3" presStyleLbl="parChTrans1D1" presStyleIdx="34" presStyleCnt="48"/>
      <dgm:spPr/>
    </dgm:pt>
    <dgm:pt modelId="{88093C14-1A00-4D9B-BCB8-E0B25E0DDD9B}" type="pres">
      <dgm:prSet presAssocID="{FED0A8AB-68BC-4897-83D4-1F694DB005FD}" presName="desTx3" presStyleLbl="revTx" presStyleIdx="0" presStyleCnt="0">
        <dgm:presLayoutVars>
          <dgm:bulletEnabled val="1"/>
        </dgm:presLayoutVars>
      </dgm:prSet>
      <dgm:spPr/>
    </dgm:pt>
    <dgm:pt modelId="{4D1B10C2-E31C-4629-84A6-E15DB61095DB}" type="pres">
      <dgm:prSet presAssocID="{FED0A8AB-68BC-4897-83D4-1F694DB005FD}" presName="postLine3" presStyleLbl="parChTrans1D1" presStyleIdx="35" presStyleCnt="48"/>
      <dgm:spPr/>
    </dgm:pt>
    <dgm:pt modelId="{321E7610-882B-4C7A-8D82-87EF1C9AE570}" type="pres">
      <dgm:prSet presAssocID="{6A4CC49D-58DE-483C-B0C0-D923A41F7513}" presName="Name79" presStyleLbl="parChTrans1D1" presStyleIdx="36" presStyleCnt="48"/>
      <dgm:spPr/>
    </dgm:pt>
    <dgm:pt modelId="{3930C23A-5C6F-4710-9282-5EDA8AF8E39D}" type="pres">
      <dgm:prSet presAssocID="{6A4CC49D-58DE-483C-B0C0-D923A41F7513}" presName="Name99" presStyleLbl="parChTrans1D1" presStyleIdx="37" presStyleCnt="48"/>
      <dgm:spPr/>
    </dgm:pt>
    <dgm:pt modelId="{33C57ABD-F7C9-4D08-A953-5C8D93264806}" type="pres">
      <dgm:prSet presAssocID="{FC7E493C-F56C-4B4A-B49C-E317F30C015D}" presName="txAndLines3" presStyleCnt="0"/>
      <dgm:spPr/>
    </dgm:pt>
    <dgm:pt modelId="{C29A5B07-300B-4EF3-BE2B-0CA196C4A7F7}" type="pres">
      <dgm:prSet presAssocID="{FC7E493C-F56C-4B4A-B49C-E317F30C015D}" presName="anchor3" presStyleCnt="0"/>
      <dgm:spPr/>
    </dgm:pt>
    <dgm:pt modelId="{18011BB5-4AE4-44A2-B5D7-70E435F225BA}" type="pres">
      <dgm:prSet presAssocID="{FC7E493C-F56C-4B4A-B49C-E317F30C015D}" presName="backup3" presStyleCnt="0"/>
      <dgm:spPr/>
    </dgm:pt>
    <dgm:pt modelId="{DD90CDD3-416E-485A-808A-4786B56D4EF0}" type="pres">
      <dgm:prSet presAssocID="{FC7E493C-F56C-4B4A-B49C-E317F30C015D}" presName="preLine3" presStyleLbl="parChTrans1D1" presStyleIdx="38" presStyleCnt="48"/>
      <dgm:spPr/>
    </dgm:pt>
    <dgm:pt modelId="{75A3A922-1AA8-486B-AF24-262FDDA56C1B}" type="pres">
      <dgm:prSet presAssocID="{FC7E493C-F56C-4B4A-B49C-E317F30C015D}" presName="desTx3" presStyleLbl="revTx" presStyleIdx="0" presStyleCnt="0">
        <dgm:presLayoutVars>
          <dgm:bulletEnabled val="1"/>
        </dgm:presLayoutVars>
      </dgm:prSet>
      <dgm:spPr/>
    </dgm:pt>
    <dgm:pt modelId="{2807F510-6B1F-45BA-BFA0-5774823E0FB3}" type="pres">
      <dgm:prSet presAssocID="{FC7E493C-F56C-4B4A-B49C-E317F30C015D}" presName="postLine3" presStyleLbl="parChTrans1D1" presStyleIdx="39" presStyleCnt="48"/>
      <dgm:spPr/>
    </dgm:pt>
    <dgm:pt modelId="{3D966C6A-DF29-40BC-9AF3-BC8B43649AB7}" type="pres">
      <dgm:prSet presAssocID="{2B081486-465F-4E0F-97F1-2CEA3FBBCCFA}" presName="Name79" presStyleLbl="parChTrans1D1" presStyleIdx="40" presStyleCnt="48"/>
      <dgm:spPr/>
    </dgm:pt>
    <dgm:pt modelId="{E7479A9C-3022-41FE-9BFE-B809497F9765}" type="pres">
      <dgm:prSet presAssocID="{2B081486-465F-4E0F-97F1-2CEA3FBBCCFA}" presName="Name99" presStyleLbl="parChTrans1D1" presStyleIdx="41" presStyleCnt="48"/>
      <dgm:spPr/>
    </dgm:pt>
    <dgm:pt modelId="{8DA5ED6B-70F2-4AA1-910A-8197768AD97F}" type="pres">
      <dgm:prSet presAssocID="{40D18358-2588-4942-BEC8-A0565DD9216B}" presName="txAndLines3" presStyleCnt="0"/>
      <dgm:spPr/>
    </dgm:pt>
    <dgm:pt modelId="{8BDECCBA-9108-483D-B542-36CBF6674E78}" type="pres">
      <dgm:prSet presAssocID="{40D18358-2588-4942-BEC8-A0565DD9216B}" presName="anchor3" presStyleCnt="0"/>
      <dgm:spPr/>
    </dgm:pt>
    <dgm:pt modelId="{CEB301AE-0ACD-4A31-B443-2631E13F3869}" type="pres">
      <dgm:prSet presAssocID="{40D18358-2588-4942-BEC8-A0565DD9216B}" presName="backup3" presStyleCnt="0"/>
      <dgm:spPr/>
    </dgm:pt>
    <dgm:pt modelId="{1D1A74FD-5E42-406D-A436-C3CB3FD0AA9A}" type="pres">
      <dgm:prSet presAssocID="{40D18358-2588-4942-BEC8-A0565DD9216B}" presName="preLine3" presStyleLbl="parChTrans1D1" presStyleIdx="42" presStyleCnt="48"/>
      <dgm:spPr/>
    </dgm:pt>
    <dgm:pt modelId="{3C62BF13-3BDC-4436-A352-5162D00485E2}" type="pres">
      <dgm:prSet presAssocID="{40D18358-2588-4942-BEC8-A0565DD9216B}" presName="desTx3" presStyleLbl="revTx" presStyleIdx="0" presStyleCnt="0">
        <dgm:presLayoutVars>
          <dgm:bulletEnabled val="1"/>
        </dgm:presLayoutVars>
      </dgm:prSet>
      <dgm:spPr/>
    </dgm:pt>
    <dgm:pt modelId="{EB6078E5-0EC4-4E3C-BA7A-F48806AA8054}" type="pres">
      <dgm:prSet presAssocID="{40D18358-2588-4942-BEC8-A0565DD9216B}" presName="postLine3" presStyleLbl="parChTrans1D1" presStyleIdx="43" presStyleCnt="48"/>
      <dgm:spPr/>
    </dgm:pt>
    <dgm:pt modelId="{5BDB8476-C6A0-4DB7-AB44-B31965F570DF}" type="pres">
      <dgm:prSet presAssocID="{18BA5EC6-5801-4DD2-BAD5-868B263948AF}" presName="Name79" presStyleLbl="parChTrans1D1" presStyleIdx="44" presStyleCnt="48"/>
      <dgm:spPr/>
    </dgm:pt>
    <dgm:pt modelId="{9394AB04-B6C2-4EBA-874B-8E8281872EFF}" type="pres">
      <dgm:prSet presAssocID="{18BA5EC6-5801-4DD2-BAD5-868B263948AF}" presName="Name99" presStyleLbl="parChTrans1D1" presStyleIdx="45" presStyleCnt="48"/>
      <dgm:spPr/>
    </dgm:pt>
    <dgm:pt modelId="{F1BAACEB-2822-4B72-A14E-0E8C4DA5A15C}" type="pres">
      <dgm:prSet presAssocID="{F6AE75D0-EFE0-4DD7-AA60-0A60AFFFDD96}" presName="txAndLines3" presStyleCnt="0"/>
      <dgm:spPr/>
    </dgm:pt>
    <dgm:pt modelId="{05A61209-D834-49E4-8032-84AD2104CDDA}" type="pres">
      <dgm:prSet presAssocID="{F6AE75D0-EFE0-4DD7-AA60-0A60AFFFDD96}" presName="anchor3" presStyleCnt="0"/>
      <dgm:spPr/>
    </dgm:pt>
    <dgm:pt modelId="{6276A584-662A-425D-ABBE-D4AECF2BF66F}" type="pres">
      <dgm:prSet presAssocID="{F6AE75D0-EFE0-4DD7-AA60-0A60AFFFDD96}" presName="backup3" presStyleCnt="0"/>
      <dgm:spPr/>
    </dgm:pt>
    <dgm:pt modelId="{E4C1EE11-D8A6-4408-B813-339AE471D53C}" type="pres">
      <dgm:prSet presAssocID="{F6AE75D0-EFE0-4DD7-AA60-0A60AFFFDD96}" presName="preLine3" presStyleLbl="parChTrans1D1" presStyleIdx="46" presStyleCnt="48"/>
      <dgm:spPr/>
    </dgm:pt>
    <dgm:pt modelId="{CC762F88-F77E-4EEB-A9A2-454AC7EDB166}" type="pres">
      <dgm:prSet presAssocID="{F6AE75D0-EFE0-4DD7-AA60-0A60AFFFDD96}" presName="desTx3" presStyleLbl="revTx" presStyleIdx="0" presStyleCnt="0">
        <dgm:presLayoutVars>
          <dgm:bulletEnabled val="1"/>
        </dgm:presLayoutVars>
      </dgm:prSet>
      <dgm:spPr/>
    </dgm:pt>
    <dgm:pt modelId="{567D76D5-4E94-42BC-B41D-B9F8493B90F8}" type="pres">
      <dgm:prSet presAssocID="{F6AE75D0-EFE0-4DD7-AA60-0A60AFFFDD96}" presName="postLine3" presStyleLbl="parChTrans1D1" presStyleIdx="47" presStyleCnt="48"/>
      <dgm:spPr/>
    </dgm:pt>
    <dgm:pt modelId="{F8C503FF-E84F-4F3D-BEC6-D2B1113268DC}" type="pres">
      <dgm:prSet presAssocID="{31386522-90FF-4C67-9265-85533ECF17CF}" presName="spPost3" presStyleCnt="0"/>
      <dgm:spPr/>
    </dgm:pt>
    <dgm:pt modelId="{0FB37785-94BC-4204-B51A-D02A8D982B7C}" type="pres">
      <dgm:prSet presAssocID="{42DF5CF1-ED5C-4BB1-81A9-5BCCDAD7AB02}" presName="parTx4" presStyleLbl="node1" presStyleIdx="3" presStyleCnt="4" custScaleX="42752" custScaleY="31914"/>
      <dgm:spPr/>
    </dgm:pt>
  </dgm:ptLst>
  <dgm:cxnLst>
    <dgm:cxn modelId="{B5FE6E0B-0ED6-4354-8171-A71CDBFC8A49}" srcId="{31386522-90FF-4C67-9265-85533ECF17CF}" destId="{FED0A8AB-68BC-4897-83D4-1F694DB005FD}" srcOrd="8" destOrd="0" parTransId="{8E1753A3-D0E8-4AD0-A9CC-CDCDEC07ABC2}" sibTransId="{6ECEE391-EA10-47F6-BF61-7445B4BC9992}"/>
    <dgm:cxn modelId="{74CDC20F-68F3-4697-9955-6F7536251012}" srcId="{31386522-90FF-4C67-9265-85533ECF17CF}" destId="{5C194549-0AA4-42C3-BAB5-691D09E3E149}" srcOrd="0" destOrd="0" parTransId="{0830CBCB-2B0C-43B4-B645-7BEB906C685E}" sibTransId="{9E62D68C-60BE-4355-8167-37DE22088CA5}"/>
    <dgm:cxn modelId="{1BEA0317-2354-442C-ABA0-40A74A39B10A}" type="presOf" srcId="{B31EF494-B3E6-410C-BB2E-34FD47EF94B5}" destId="{1BD48FDA-E98D-427B-8199-B1033AA58339}" srcOrd="0" destOrd="0" presId="urn:microsoft.com/office/officeart/2009/3/layout/SubStepProcess"/>
    <dgm:cxn modelId="{2E601A1E-C27C-4A05-B561-E729B5BB3688}" type="presOf" srcId="{F7DB4BC3-5784-4BCB-962E-BB48F8BB6908}" destId="{CA8F4D03-84E6-4320-89BC-4D3EBDF15463}" srcOrd="0" destOrd="0" presId="urn:microsoft.com/office/officeart/2009/3/layout/SubStepProcess"/>
    <dgm:cxn modelId="{F8394227-9D69-4FA9-B1EB-945DC150D85F}" type="presOf" srcId="{42DF5CF1-ED5C-4BB1-81A9-5BCCDAD7AB02}" destId="{0FB37785-94BC-4204-B51A-D02A8D982B7C}" srcOrd="0" destOrd="0" presId="urn:microsoft.com/office/officeart/2009/3/layout/SubStepProcess"/>
    <dgm:cxn modelId="{DCE1CC2A-1E35-4741-8F46-AFF34FC5E27A}" srcId="{31386522-90FF-4C67-9265-85533ECF17CF}" destId="{F7DB4BC3-5784-4BCB-962E-BB48F8BB6908}" srcOrd="1" destOrd="0" parTransId="{C464D2E4-F5ED-4121-B0CC-9004902D4CBC}" sibTransId="{01457368-20D2-4A2D-A8E5-8CCBC2B77515}"/>
    <dgm:cxn modelId="{EF05292C-122C-497E-8CB9-B45EAD8BD718}" srcId="{31386522-90FF-4C67-9265-85533ECF17CF}" destId="{780A952F-0335-4416-9875-887E18A006CA}" srcOrd="7" destOrd="0" parTransId="{9D7E95FA-1081-44E2-9787-CE2C44E20939}" sibTransId="{B8E18291-B530-49CF-BD19-766422D454C8}"/>
    <dgm:cxn modelId="{C963092E-7565-4DCF-9853-11F0345F6B44}" type="presOf" srcId="{40D18358-2588-4942-BEC8-A0565DD9216B}" destId="{3C62BF13-3BDC-4436-A352-5162D00485E2}" srcOrd="0" destOrd="0" presId="urn:microsoft.com/office/officeart/2009/3/layout/SubStepProcess"/>
    <dgm:cxn modelId="{A37F172E-8679-4B60-828B-C70BAD316716}" type="presOf" srcId="{1E48BAC5-D759-420A-BD46-91BD05691899}" destId="{13AC4778-E99A-4D78-BF0C-275CBD0C7665}" srcOrd="0" destOrd="0" presId="urn:microsoft.com/office/officeart/2009/3/layout/SubStepProcess"/>
    <dgm:cxn modelId="{489C893D-DF05-4CC2-9D66-A97E96F86CD7}" srcId="{161D069E-3A80-406B-A5BB-F2006E575170}" destId="{31386522-90FF-4C67-9265-85533ECF17CF}" srcOrd="2" destOrd="0" parTransId="{1438DC42-8AB5-4FEF-AB5C-EE23D6324B04}" sibTransId="{EAA6B836-01FC-4133-97F7-519A47165D53}"/>
    <dgm:cxn modelId="{EBC0D740-E51F-4D9C-933F-45DE8215B401}" srcId="{31386522-90FF-4C67-9265-85533ECF17CF}" destId="{F6AE75D0-EFE0-4DD7-AA60-0A60AFFFDD96}" srcOrd="11" destOrd="0" parTransId="{18BA5EC6-5801-4DD2-BAD5-868B263948AF}" sibTransId="{AE46FECF-318D-4048-97E0-F1A591A19957}"/>
    <dgm:cxn modelId="{DFE88A4B-5318-40A6-B79F-5D01814975C1}" type="presOf" srcId="{780A952F-0335-4416-9875-887E18A006CA}" destId="{FB0C494F-6707-4CAE-8FD0-9F40F94C43BB}" srcOrd="0" destOrd="0" presId="urn:microsoft.com/office/officeart/2009/3/layout/SubStepProcess"/>
    <dgm:cxn modelId="{612CE452-1FA1-486D-8E7F-B1D027A2AE64}" type="presOf" srcId="{FED0A8AB-68BC-4897-83D4-1F694DB005FD}" destId="{88093C14-1A00-4D9B-BCB8-E0B25E0DDD9B}" srcOrd="0" destOrd="0" presId="urn:microsoft.com/office/officeart/2009/3/layout/SubStepProcess"/>
    <dgm:cxn modelId="{503DDC53-25B4-4DDE-9E18-E0F6FA2A169D}" type="presOf" srcId="{5C194549-0AA4-42C3-BAB5-691D09E3E149}" destId="{7CE1D4A1-AD84-42F0-80AC-146058EFD7BA}" srcOrd="0" destOrd="0" presId="urn:microsoft.com/office/officeart/2009/3/layout/SubStepProcess"/>
    <dgm:cxn modelId="{C1C92974-5752-4214-98AE-015C5F17DE5F}" srcId="{161D069E-3A80-406B-A5BB-F2006E575170}" destId="{B31EF494-B3E6-410C-BB2E-34FD47EF94B5}" srcOrd="1" destOrd="0" parTransId="{D62249D2-5766-48BE-BF70-83A4D87C0002}" sibTransId="{2FD9FF62-1983-4551-A1D4-547BF618B8F9}"/>
    <dgm:cxn modelId="{C580FD54-9788-4182-9042-DFA91B7FB6C4}" srcId="{31386522-90FF-4C67-9265-85533ECF17CF}" destId="{FC7E493C-F56C-4B4A-B49C-E317F30C015D}" srcOrd="9" destOrd="0" parTransId="{6A4CC49D-58DE-483C-B0C0-D923A41F7513}" sibTransId="{2AB85124-A316-47D0-B1C5-4C312B37C8AE}"/>
    <dgm:cxn modelId="{4584CF7B-CA23-43EA-97D2-F07268467E95}" type="presOf" srcId="{860DBA20-7097-408A-A1DD-E13232E787C3}" destId="{CF60C39A-8DAD-4CD7-8E14-2603A653E5A8}" srcOrd="0" destOrd="0" presId="urn:microsoft.com/office/officeart/2009/3/layout/SubStepProcess"/>
    <dgm:cxn modelId="{9F90488D-0EB2-4074-83E5-B8870B3A4B7B}" srcId="{31386522-90FF-4C67-9265-85533ECF17CF}" destId="{1E48BAC5-D759-420A-BD46-91BD05691899}" srcOrd="3" destOrd="0" parTransId="{E6B241BA-1BD3-4567-8680-AB0F862F406B}" sibTransId="{19ADB412-410B-4079-BCF1-A14A6349D48E}"/>
    <dgm:cxn modelId="{592C2B92-3CC3-4F00-95E1-AC6BCB21E9BE}" type="presOf" srcId="{793A1CAA-DEB9-4C69-A914-DC3A53DFE5A1}" destId="{FE514B84-0300-4FC9-8748-D6DAF40886DD}" srcOrd="0" destOrd="0" presId="urn:microsoft.com/office/officeart/2009/3/layout/SubStepProcess"/>
    <dgm:cxn modelId="{D79F299F-7D53-46A8-8FC1-AD554BC91E8C}" type="presOf" srcId="{161D069E-3A80-406B-A5BB-F2006E575170}" destId="{3C616033-25D7-4E66-B184-D9B1C0681461}" srcOrd="0" destOrd="0" presId="urn:microsoft.com/office/officeart/2009/3/layout/SubStepProcess"/>
    <dgm:cxn modelId="{F06F6EA0-AC3B-431C-A1E4-622C2FD5E630}" srcId="{31386522-90FF-4C67-9265-85533ECF17CF}" destId="{860DBA20-7097-408A-A1DD-E13232E787C3}" srcOrd="6" destOrd="0" parTransId="{6C12DCF7-E99F-4B09-9267-A32747E48EB4}" sibTransId="{6D217940-FF76-4A7E-9454-EE889A14ACC6}"/>
    <dgm:cxn modelId="{29A9D4AA-07D1-4C35-A1BF-CC816DD565C5}" srcId="{31386522-90FF-4C67-9265-85533ECF17CF}" destId="{793A1CAA-DEB9-4C69-A914-DC3A53DFE5A1}" srcOrd="2" destOrd="0" parTransId="{F4CFDB28-8D6B-4700-B756-D95E1049E9C8}" sibTransId="{42C8CC66-4567-499A-ABDA-834BCCEC6E2C}"/>
    <dgm:cxn modelId="{0D680AB1-015A-42E7-98A7-C052DCA22F6D}" type="presOf" srcId="{F6AE75D0-EFE0-4DD7-AA60-0A60AFFFDD96}" destId="{CC762F88-F77E-4EEB-A9A2-454AC7EDB166}" srcOrd="0" destOrd="0" presId="urn:microsoft.com/office/officeart/2009/3/layout/SubStepProcess"/>
    <dgm:cxn modelId="{1F6DDFB4-2C43-4193-9887-F122A2934121}" srcId="{31386522-90FF-4C67-9265-85533ECF17CF}" destId="{1B388EEF-6D6F-4BDC-B70F-774217A30B6E}" srcOrd="5" destOrd="0" parTransId="{DA60CB69-CFDE-4688-B320-B92A08024DDA}" sibTransId="{E9EC1EDC-70CA-43A9-98AF-54B9D6472E22}"/>
    <dgm:cxn modelId="{485EFAB8-1737-43DC-B51D-F4EAD26FC995}" type="presOf" srcId="{31386522-90FF-4C67-9265-85533ECF17CF}" destId="{18BC51CE-1552-4BBA-9FD5-F9856D0F87EF}" srcOrd="0" destOrd="0" presId="urn:microsoft.com/office/officeart/2009/3/layout/SubStepProcess"/>
    <dgm:cxn modelId="{F8FBD3CA-5D38-41B4-BC72-7E3C3C98FD36}" type="presOf" srcId="{FC7E493C-F56C-4B4A-B49C-E317F30C015D}" destId="{75A3A922-1AA8-486B-AF24-262FDDA56C1B}" srcOrd="0" destOrd="0" presId="urn:microsoft.com/office/officeart/2009/3/layout/SubStepProcess"/>
    <dgm:cxn modelId="{2802F7CB-B765-4E41-893E-1E2DD5D46092}" srcId="{31386522-90FF-4C67-9265-85533ECF17CF}" destId="{97022BBB-6BCD-47A1-9EAA-177C6D79BB87}" srcOrd="4" destOrd="0" parTransId="{53828424-DD67-46A2-A9A7-06DBF3E594D9}" sibTransId="{099EFD3C-D6E2-4CDF-A26A-33BFFB8B8F4C}"/>
    <dgm:cxn modelId="{8772C1D2-11BB-4CBC-A938-7E3A89A6BAAB}" type="presOf" srcId="{97022BBB-6BCD-47A1-9EAA-177C6D79BB87}" destId="{58ABB5DF-2765-465E-8D91-57302041CBAC}" srcOrd="0" destOrd="0" presId="urn:microsoft.com/office/officeart/2009/3/layout/SubStepProcess"/>
    <dgm:cxn modelId="{B30C42DD-7CF2-4799-BC2B-043352541C12}" type="presOf" srcId="{BF695792-9F26-450B-8BC2-15201419C373}" destId="{7ACC93B0-3D6C-478C-9591-BCF2A0B6E937}" srcOrd="0" destOrd="0" presId="urn:microsoft.com/office/officeart/2009/3/layout/SubStepProcess"/>
    <dgm:cxn modelId="{DDBD5BE2-A41B-4BF4-B1BE-DA27CBD41F7C}" srcId="{31386522-90FF-4C67-9265-85533ECF17CF}" destId="{40D18358-2588-4942-BEC8-A0565DD9216B}" srcOrd="10" destOrd="0" parTransId="{2B081486-465F-4E0F-97F1-2CEA3FBBCCFA}" sibTransId="{E934967E-2283-47B5-BC04-F94C29438706}"/>
    <dgm:cxn modelId="{E089CAF1-A97E-4249-84AF-923377C8368F}" type="presOf" srcId="{1B388EEF-6D6F-4BDC-B70F-774217A30B6E}" destId="{BA8BE249-B83D-4C52-B398-BFBACDAF3C53}" srcOrd="0" destOrd="0" presId="urn:microsoft.com/office/officeart/2009/3/layout/SubStepProcess"/>
    <dgm:cxn modelId="{A8C6AAF2-4439-4106-9FEE-9AE1C79C6EEB}" srcId="{161D069E-3A80-406B-A5BB-F2006E575170}" destId="{42DF5CF1-ED5C-4BB1-81A9-5BCCDAD7AB02}" srcOrd="3" destOrd="0" parTransId="{801E85D6-CE8D-473B-81A8-7C6C52BAABD1}" sibTransId="{A3E2FC5F-C76F-47A8-8319-C3918B62CC18}"/>
    <dgm:cxn modelId="{3285EAF3-684F-4908-90B8-DEE6A3BA79B4}" srcId="{161D069E-3A80-406B-A5BB-F2006E575170}" destId="{BF695792-9F26-450B-8BC2-15201419C373}" srcOrd="0" destOrd="0" parTransId="{426D8EB2-44F8-4143-8C57-4164FC090B6F}" sibTransId="{9406A3C0-16EE-43AB-AC28-83CC99DD1436}"/>
    <dgm:cxn modelId="{91F8268D-AB3C-444F-A7F5-6BB8AC6D802A}" type="presParOf" srcId="{3C616033-25D7-4E66-B184-D9B1C0681461}" destId="{7ACC93B0-3D6C-478C-9591-BCF2A0B6E937}" srcOrd="0" destOrd="0" presId="urn:microsoft.com/office/officeart/2009/3/layout/SubStepProcess"/>
    <dgm:cxn modelId="{69C1AF76-1373-4D4B-9BC3-07834F874F4D}" type="presParOf" srcId="{3C616033-25D7-4E66-B184-D9B1C0681461}" destId="{1BD48FDA-E98D-427B-8199-B1033AA58339}" srcOrd="1" destOrd="0" presId="urn:microsoft.com/office/officeart/2009/3/layout/SubStepProcess"/>
    <dgm:cxn modelId="{0C9F4D71-8C46-468E-B4DB-8FEC53B1D46A}" type="presParOf" srcId="{3C616033-25D7-4E66-B184-D9B1C0681461}" destId="{18BC51CE-1552-4BBA-9FD5-F9856D0F87EF}" srcOrd="2" destOrd="0" presId="urn:microsoft.com/office/officeart/2009/3/layout/SubStepProcess"/>
    <dgm:cxn modelId="{09180501-1AE2-4A57-A947-E2D40F75FCAC}" type="presParOf" srcId="{3C616033-25D7-4E66-B184-D9B1C0681461}" destId="{27C0F3D6-F57F-475E-9949-FFC202FC1B44}" srcOrd="3" destOrd="0" presId="urn:microsoft.com/office/officeart/2009/3/layout/SubStepProcess"/>
    <dgm:cxn modelId="{1E8CAA48-F045-4116-B741-760943DF9D80}" type="presParOf" srcId="{3C616033-25D7-4E66-B184-D9B1C0681461}" destId="{A476BA64-3943-416C-B588-143A2F81A02A}" srcOrd="4" destOrd="0" presId="urn:microsoft.com/office/officeart/2009/3/layout/SubStepProcess"/>
    <dgm:cxn modelId="{927E236A-99A5-4350-8017-CA3AB711DE6D}" type="presParOf" srcId="{A476BA64-3943-416C-B588-143A2F81A02A}" destId="{C2D0B535-EB91-434C-A9E1-F4F307E5F419}" srcOrd="0" destOrd="0" presId="urn:microsoft.com/office/officeart/2009/3/layout/SubStepProcess"/>
    <dgm:cxn modelId="{0C88490A-994D-4F0E-BDED-921FFA96723E}" type="presParOf" srcId="{A476BA64-3943-416C-B588-143A2F81A02A}" destId="{1EF06106-FFBB-4345-A07E-8B7D60907E49}" srcOrd="1" destOrd="0" presId="urn:microsoft.com/office/officeart/2009/3/layout/SubStepProcess"/>
    <dgm:cxn modelId="{8BDB23CA-260F-4399-84EA-DE042EBE4451}" type="presParOf" srcId="{A476BA64-3943-416C-B588-143A2F81A02A}" destId="{7E935789-CBAD-412E-8C0F-6D1BD94D3BED}" srcOrd="2" destOrd="0" presId="urn:microsoft.com/office/officeart/2009/3/layout/SubStepProcess"/>
    <dgm:cxn modelId="{7A57BB40-45A1-4A6E-BEF6-726928C65333}" type="presParOf" srcId="{7E935789-CBAD-412E-8C0F-6D1BD94D3BED}" destId="{58CA0D41-490F-469B-AE6E-B5CC2C0C597C}" srcOrd="0" destOrd="0" presId="urn:microsoft.com/office/officeart/2009/3/layout/SubStepProcess"/>
    <dgm:cxn modelId="{F3399504-338A-4209-B857-91D45B8434DF}" type="presParOf" srcId="{7E935789-CBAD-412E-8C0F-6D1BD94D3BED}" destId="{07BE99F1-4467-41B0-9DA1-07BE648BAD71}" srcOrd="1" destOrd="0" presId="urn:microsoft.com/office/officeart/2009/3/layout/SubStepProcess"/>
    <dgm:cxn modelId="{BBE49949-741F-4EE7-8FCA-A7A19E97D104}" type="presParOf" srcId="{7E935789-CBAD-412E-8C0F-6D1BD94D3BED}" destId="{94D3BD11-F4F0-4CBA-9A7D-D1019FEFE3D2}" srcOrd="2" destOrd="0" presId="urn:microsoft.com/office/officeart/2009/3/layout/SubStepProcess"/>
    <dgm:cxn modelId="{474FA025-5C22-4367-B150-F39F15C34C59}" type="presParOf" srcId="{7E935789-CBAD-412E-8C0F-6D1BD94D3BED}" destId="{7CE1D4A1-AD84-42F0-80AC-146058EFD7BA}" srcOrd="3" destOrd="0" presId="urn:microsoft.com/office/officeart/2009/3/layout/SubStepProcess"/>
    <dgm:cxn modelId="{80995BDB-2853-4A2A-8470-C375D16C3B40}" type="presParOf" srcId="{7E935789-CBAD-412E-8C0F-6D1BD94D3BED}" destId="{F8380F2F-436E-4B9E-8E32-EA2ED671307B}" srcOrd="4" destOrd="0" presId="urn:microsoft.com/office/officeart/2009/3/layout/SubStepProcess"/>
    <dgm:cxn modelId="{B0F1D702-27BD-46BA-9686-744FD804304A}" type="presParOf" srcId="{A476BA64-3943-416C-B588-143A2F81A02A}" destId="{5CC64833-D616-4933-BBBE-3BC6A123A05F}" srcOrd="3" destOrd="0" presId="urn:microsoft.com/office/officeart/2009/3/layout/SubStepProcess"/>
    <dgm:cxn modelId="{52E7E28A-F8DB-431F-96E6-F5EDED6963E3}" type="presParOf" srcId="{A476BA64-3943-416C-B588-143A2F81A02A}" destId="{C59C343A-065A-4013-B417-788C04E5EEA6}" srcOrd="4" destOrd="0" presId="urn:microsoft.com/office/officeart/2009/3/layout/SubStepProcess"/>
    <dgm:cxn modelId="{5FB8FB83-9647-4B16-93EB-4F1D3943461D}" type="presParOf" srcId="{A476BA64-3943-416C-B588-143A2F81A02A}" destId="{858B7BE7-8CC7-45C0-A554-90495DC1C160}" srcOrd="5" destOrd="0" presId="urn:microsoft.com/office/officeart/2009/3/layout/SubStepProcess"/>
    <dgm:cxn modelId="{BDDDCD63-FA18-4692-873E-82D743FD1043}" type="presParOf" srcId="{858B7BE7-8CC7-45C0-A554-90495DC1C160}" destId="{D764DC77-1204-428B-9327-AB4788B06458}" srcOrd="0" destOrd="0" presId="urn:microsoft.com/office/officeart/2009/3/layout/SubStepProcess"/>
    <dgm:cxn modelId="{E571DA6A-5419-4F90-8592-9D6B195FA3E3}" type="presParOf" srcId="{858B7BE7-8CC7-45C0-A554-90495DC1C160}" destId="{5DD660A9-D3E5-41E6-ADDD-74C5868F34EA}" srcOrd="1" destOrd="0" presId="urn:microsoft.com/office/officeart/2009/3/layout/SubStepProcess"/>
    <dgm:cxn modelId="{52CE3704-BE3C-486E-AAA1-AB8AF75B8700}" type="presParOf" srcId="{858B7BE7-8CC7-45C0-A554-90495DC1C160}" destId="{AA4B447B-1050-4232-BA42-E8D1A93633F7}" srcOrd="2" destOrd="0" presId="urn:microsoft.com/office/officeart/2009/3/layout/SubStepProcess"/>
    <dgm:cxn modelId="{DB6EA716-F60B-401C-90CB-7C039F589BE9}" type="presParOf" srcId="{858B7BE7-8CC7-45C0-A554-90495DC1C160}" destId="{CA8F4D03-84E6-4320-89BC-4D3EBDF15463}" srcOrd="3" destOrd="0" presId="urn:microsoft.com/office/officeart/2009/3/layout/SubStepProcess"/>
    <dgm:cxn modelId="{C6D9F714-0C44-4AD3-B934-2A7A30F162C3}" type="presParOf" srcId="{858B7BE7-8CC7-45C0-A554-90495DC1C160}" destId="{4F772230-7C90-4086-998A-6BDB406F94C1}" srcOrd="4" destOrd="0" presId="urn:microsoft.com/office/officeart/2009/3/layout/SubStepProcess"/>
    <dgm:cxn modelId="{2D1C540D-ADDB-4C4F-97D7-4478D920F258}" type="presParOf" srcId="{A476BA64-3943-416C-B588-143A2F81A02A}" destId="{824F4AF3-3377-4AAD-9CF8-7B5725044D04}" srcOrd="6" destOrd="0" presId="urn:microsoft.com/office/officeart/2009/3/layout/SubStepProcess"/>
    <dgm:cxn modelId="{CA97FE30-7F69-4113-972D-ED28AB76F9C3}" type="presParOf" srcId="{A476BA64-3943-416C-B588-143A2F81A02A}" destId="{28DB6F41-FF7D-4C59-A661-84C80FF11AD0}" srcOrd="7" destOrd="0" presId="urn:microsoft.com/office/officeart/2009/3/layout/SubStepProcess"/>
    <dgm:cxn modelId="{4678B8CC-14CD-4E79-9940-8BAA4F24EB07}" type="presParOf" srcId="{A476BA64-3943-416C-B588-143A2F81A02A}" destId="{A524771F-2A55-4501-86A4-D3701CFC4C55}" srcOrd="8" destOrd="0" presId="urn:microsoft.com/office/officeart/2009/3/layout/SubStepProcess"/>
    <dgm:cxn modelId="{D76C4C9B-388C-4874-BC49-C5EEDA914BBF}" type="presParOf" srcId="{A524771F-2A55-4501-86A4-D3701CFC4C55}" destId="{5B818309-2FAE-4540-BBAD-838B85B74962}" srcOrd="0" destOrd="0" presId="urn:microsoft.com/office/officeart/2009/3/layout/SubStepProcess"/>
    <dgm:cxn modelId="{DD4B12B2-4F43-4054-8F48-08055DFED358}" type="presParOf" srcId="{A524771F-2A55-4501-86A4-D3701CFC4C55}" destId="{17FA6322-A535-4222-81A9-B46968023ECC}" srcOrd="1" destOrd="0" presId="urn:microsoft.com/office/officeart/2009/3/layout/SubStepProcess"/>
    <dgm:cxn modelId="{03D63ABE-A114-4372-81A1-45BA853AD055}" type="presParOf" srcId="{A524771F-2A55-4501-86A4-D3701CFC4C55}" destId="{38F16BD1-4EF5-426B-937D-F0D96DF31059}" srcOrd="2" destOrd="0" presId="urn:microsoft.com/office/officeart/2009/3/layout/SubStepProcess"/>
    <dgm:cxn modelId="{14631D60-E052-416B-BBE0-43F60DBD863B}" type="presParOf" srcId="{A524771F-2A55-4501-86A4-D3701CFC4C55}" destId="{FE514B84-0300-4FC9-8748-D6DAF40886DD}" srcOrd="3" destOrd="0" presId="urn:microsoft.com/office/officeart/2009/3/layout/SubStepProcess"/>
    <dgm:cxn modelId="{98E90CEA-4EFF-48E9-B2AC-8BC47E0BBCD4}" type="presParOf" srcId="{A524771F-2A55-4501-86A4-D3701CFC4C55}" destId="{92BF663E-81DB-493C-8273-21FB4E6013CF}" srcOrd="4" destOrd="0" presId="urn:microsoft.com/office/officeart/2009/3/layout/SubStepProcess"/>
    <dgm:cxn modelId="{66EF4768-BD73-4FC6-9FA4-021E56FD72D5}" type="presParOf" srcId="{A476BA64-3943-416C-B588-143A2F81A02A}" destId="{26108DCD-1F7A-4CA6-8F6C-A8EBC41D4774}" srcOrd="9" destOrd="0" presId="urn:microsoft.com/office/officeart/2009/3/layout/SubStepProcess"/>
    <dgm:cxn modelId="{D0F43957-770F-43EF-87BE-8BB0BA1D6A8C}" type="presParOf" srcId="{A476BA64-3943-416C-B588-143A2F81A02A}" destId="{CE0095AF-F639-41C4-9917-12E408B612B0}" srcOrd="10" destOrd="0" presId="urn:microsoft.com/office/officeart/2009/3/layout/SubStepProcess"/>
    <dgm:cxn modelId="{4FED4B64-0A87-4890-AE3F-4FB9B7A5FE13}" type="presParOf" srcId="{A476BA64-3943-416C-B588-143A2F81A02A}" destId="{2E37E9DD-1DC1-4D8D-A572-AB55B8172335}" srcOrd="11" destOrd="0" presId="urn:microsoft.com/office/officeart/2009/3/layout/SubStepProcess"/>
    <dgm:cxn modelId="{22421067-C668-4B8E-B9F4-9AC3E4DF80E8}" type="presParOf" srcId="{2E37E9DD-1DC1-4D8D-A572-AB55B8172335}" destId="{51460EFD-94F7-46E0-91F3-7F90DE86CC18}" srcOrd="0" destOrd="0" presId="urn:microsoft.com/office/officeart/2009/3/layout/SubStepProcess"/>
    <dgm:cxn modelId="{1B945679-0FF5-4D53-8B2C-E19CDC56BFB8}" type="presParOf" srcId="{2E37E9DD-1DC1-4D8D-A572-AB55B8172335}" destId="{9A933E9D-0A48-40FA-A24A-BCC8B93D90B5}" srcOrd="1" destOrd="0" presId="urn:microsoft.com/office/officeart/2009/3/layout/SubStepProcess"/>
    <dgm:cxn modelId="{B1387C43-AEC4-49D5-91CC-37E154FF738A}" type="presParOf" srcId="{2E37E9DD-1DC1-4D8D-A572-AB55B8172335}" destId="{DAFDF93C-2BF0-4B28-BEAC-3510C7922E59}" srcOrd="2" destOrd="0" presId="urn:microsoft.com/office/officeart/2009/3/layout/SubStepProcess"/>
    <dgm:cxn modelId="{7F2E5CA0-97F0-4AB4-927E-9F43E85EA4DE}" type="presParOf" srcId="{2E37E9DD-1DC1-4D8D-A572-AB55B8172335}" destId="{13AC4778-E99A-4D78-BF0C-275CBD0C7665}" srcOrd="3" destOrd="0" presId="urn:microsoft.com/office/officeart/2009/3/layout/SubStepProcess"/>
    <dgm:cxn modelId="{94FB8DD1-A3D2-4C7D-A7A9-2F5BD5374800}" type="presParOf" srcId="{2E37E9DD-1DC1-4D8D-A572-AB55B8172335}" destId="{A77FE9C8-57C8-415B-94BD-EC754562E568}" srcOrd="4" destOrd="0" presId="urn:microsoft.com/office/officeart/2009/3/layout/SubStepProcess"/>
    <dgm:cxn modelId="{6D2BB301-F499-4413-AC21-6A765AA584FE}" type="presParOf" srcId="{A476BA64-3943-416C-B588-143A2F81A02A}" destId="{54980B0B-7DB7-430D-9B03-5C0078D03AC6}" srcOrd="12" destOrd="0" presId="urn:microsoft.com/office/officeart/2009/3/layout/SubStepProcess"/>
    <dgm:cxn modelId="{C98C4171-08CD-416D-B6EE-A2B826E85F06}" type="presParOf" srcId="{A476BA64-3943-416C-B588-143A2F81A02A}" destId="{B5416B23-7DBC-4BDB-8841-E5456246607B}" srcOrd="13" destOrd="0" presId="urn:microsoft.com/office/officeart/2009/3/layout/SubStepProcess"/>
    <dgm:cxn modelId="{30E68C70-BDD4-4906-9EBE-83DBA8C5077E}" type="presParOf" srcId="{A476BA64-3943-416C-B588-143A2F81A02A}" destId="{586EC5AE-52E6-4DF9-8C45-F175ADF7DFEB}" srcOrd="14" destOrd="0" presId="urn:microsoft.com/office/officeart/2009/3/layout/SubStepProcess"/>
    <dgm:cxn modelId="{6721F450-AA72-469F-91D1-F715E3732451}" type="presParOf" srcId="{586EC5AE-52E6-4DF9-8C45-F175ADF7DFEB}" destId="{B6EB5019-7275-4C0B-B0BE-831C22694F41}" srcOrd="0" destOrd="0" presId="urn:microsoft.com/office/officeart/2009/3/layout/SubStepProcess"/>
    <dgm:cxn modelId="{705DF333-ECCF-4A51-8319-0AE920825D54}" type="presParOf" srcId="{586EC5AE-52E6-4DF9-8C45-F175ADF7DFEB}" destId="{F850F771-1916-4F6C-AF96-81F2BBA979BB}" srcOrd="1" destOrd="0" presId="urn:microsoft.com/office/officeart/2009/3/layout/SubStepProcess"/>
    <dgm:cxn modelId="{48D5D08B-92BA-421A-A816-79864AE57EE3}" type="presParOf" srcId="{586EC5AE-52E6-4DF9-8C45-F175ADF7DFEB}" destId="{2C2CB9B1-0DC5-4314-B611-E75E2790C9F2}" srcOrd="2" destOrd="0" presId="urn:microsoft.com/office/officeart/2009/3/layout/SubStepProcess"/>
    <dgm:cxn modelId="{62D3F6DB-12DF-4A71-92B3-D7F7F59EB752}" type="presParOf" srcId="{586EC5AE-52E6-4DF9-8C45-F175ADF7DFEB}" destId="{58ABB5DF-2765-465E-8D91-57302041CBAC}" srcOrd="3" destOrd="0" presId="urn:microsoft.com/office/officeart/2009/3/layout/SubStepProcess"/>
    <dgm:cxn modelId="{EE54EC47-A336-4FF6-BBE2-0B5AF84A9413}" type="presParOf" srcId="{586EC5AE-52E6-4DF9-8C45-F175ADF7DFEB}" destId="{3A4127AA-B66A-429B-B764-77A728C08448}" srcOrd="4" destOrd="0" presId="urn:microsoft.com/office/officeart/2009/3/layout/SubStepProcess"/>
    <dgm:cxn modelId="{58D23E29-A4E3-4F8A-843F-7366BFB6A65F}" type="presParOf" srcId="{A476BA64-3943-416C-B588-143A2F81A02A}" destId="{C360E771-5D95-4A55-891E-AD9AB099A05C}" srcOrd="15" destOrd="0" presId="urn:microsoft.com/office/officeart/2009/3/layout/SubStepProcess"/>
    <dgm:cxn modelId="{7B5D7C11-F053-48C3-B283-5EDFF032E4AF}" type="presParOf" srcId="{A476BA64-3943-416C-B588-143A2F81A02A}" destId="{45C4D758-25AF-426E-B71A-FC104D03F454}" srcOrd="16" destOrd="0" presId="urn:microsoft.com/office/officeart/2009/3/layout/SubStepProcess"/>
    <dgm:cxn modelId="{D149FC02-0260-4747-8D7B-D31B1DD0D383}" type="presParOf" srcId="{A476BA64-3943-416C-B588-143A2F81A02A}" destId="{6C6D8EA3-3D74-4F9F-B9BF-8E7991EE86F5}" srcOrd="17" destOrd="0" presId="urn:microsoft.com/office/officeart/2009/3/layout/SubStepProcess"/>
    <dgm:cxn modelId="{14395D38-4E2B-411F-9F2A-045E9080513A}" type="presParOf" srcId="{6C6D8EA3-3D74-4F9F-B9BF-8E7991EE86F5}" destId="{43AF231C-2462-4084-BD64-D03778DB2D81}" srcOrd="0" destOrd="0" presId="urn:microsoft.com/office/officeart/2009/3/layout/SubStepProcess"/>
    <dgm:cxn modelId="{1A6EC5AD-D766-447A-8A44-9D444C553E5C}" type="presParOf" srcId="{6C6D8EA3-3D74-4F9F-B9BF-8E7991EE86F5}" destId="{3532D494-33E4-4D73-9792-668E80EC6CE5}" srcOrd="1" destOrd="0" presId="urn:microsoft.com/office/officeart/2009/3/layout/SubStepProcess"/>
    <dgm:cxn modelId="{1BF85B78-AA7C-4FE2-B28E-0CF567180C6F}" type="presParOf" srcId="{6C6D8EA3-3D74-4F9F-B9BF-8E7991EE86F5}" destId="{6C71268F-0B14-4362-952D-B20FCA7E9CC9}" srcOrd="2" destOrd="0" presId="urn:microsoft.com/office/officeart/2009/3/layout/SubStepProcess"/>
    <dgm:cxn modelId="{16CFB57E-851F-40FE-829D-461D09CF03D8}" type="presParOf" srcId="{6C6D8EA3-3D74-4F9F-B9BF-8E7991EE86F5}" destId="{BA8BE249-B83D-4C52-B398-BFBACDAF3C53}" srcOrd="3" destOrd="0" presId="urn:microsoft.com/office/officeart/2009/3/layout/SubStepProcess"/>
    <dgm:cxn modelId="{E20F506F-1904-4ACB-B5CE-CBB41100E29F}" type="presParOf" srcId="{6C6D8EA3-3D74-4F9F-B9BF-8E7991EE86F5}" destId="{AC2053C1-6FA7-49CE-8635-85453CA1E532}" srcOrd="4" destOrd="0" presId="urn:microsoft.com/office/officeart/2009/3/layout/SubStepProcess"/>
    <dgm:cxn modelId="{30ECA852-DF49-40C7-8198-AEEE270F6849}" type="presParOf" srcId="{A476BA64-3943-416C-B588-143A2F81A02A}" destId="{7499FF9B-7FB2-4AC5-B291-E2BC0DD1F2D0}" srcOrd="18" destOrd="0" presId="urn:microsoft.com/office/officeart/2009/3/layout/SubStepProcess"/>
    <dgm:cxn modelId="{0FF28AD5-AFE8-425C-9439-534F8108B516}" type="presParOf" srcId="{A476BA64-3943-416C-B588-143A2F81A02A}" destId="{9F49813E-2CC0-4580-B2AD-2FD6F96D210B}" srcOrd="19" destOrd="0" presId="urn:microsoft.com/office/officeart/2009/3/layout/SubStepProcess"/>
    <dgm:cxn modelId="{C066BD36-8601-4BE1-8A7C-26302834228B}" type="presParOf" srcId="{A476BA64-3943-416C-B588-143A2F81A02A}" destId="{75B04E44-4CE1-4B4A-B3F7-ED9927B6214D}" srcOrd="20" destOrd="0" presId="urn:microsoft.com/office/officeart/2009/3/layout/SubStepProcess"/>
    <dgm:cxn modelId="{27D6336A-9A82-44F0-900B-EF0E6E1988DD}" type="presParOf" srcId="{75B04E44-4CE1-4B4A-B3F7-ED9927B6214D}" destId="{E33C527E-88A8-4954-AF5F-CC9C0BF0DCA6}" srcOrd="0" destOrd="0" presId="urn:microsoft.com/office/officeart/2009/3/layout/SubStepProcess"/>
    <dgm:cxn modelId="{891BBDD4-A65A-4202-9235-122D36092FBF}" type="presParOf" srcId="{75B04E44-4CE1-4B4A-B3F7-ED9927B6214D}" destId="{537418D7-8E2D-4F21-B54E-CD719F330088}" srcOrd="1" destOrd="0" presId="urn:microsoft.com/office/officeart/2009/3/layout/SubStepProcess"/>
    <dgm:cxn modelId="{3365BC5B-F109-446D-B1D6-F76186D16534}" type="presParOf" srcId="{75B04E44-4CE1-4B4A-B3F7-ED9927B6214D}" destId="{6AE4FE4B-A15B-4980-BA8E-B925BEF516A2}" srcOrd="2" destOrd="0" presId="urn:microsoft.com/office/officeart/2009/3/layout/SubStepProcess"/>
    <dgm:cxn modelId="{C63B8D8C-E680-4D42-8AE1-0278034F7B57}" type="presParOf" srcId="{75B04E44-4CE1-4B4A-B3F7-ED9927B6214D}" destId="{CF60C39A-8DAD-4CD7-8E14-2603A653E5A8}" srcOrd="3" destOrd="0" presId="urn:microsoft.com/office/officeart/2009/3/layout/SubStepProcess"/>
    <dgm:cxn modelId="{53354B75-2B4B-4AF7-8C6A-79674880A98F}" type="presParOf" srcId="{75B04E44-4CE1-4B4A-B3F7-ED9927B6214D}" destId="{DB213FCC-3464-4644-98F2-8A3CF3CC4C79}" srcOrd="4" destOrd="0" presId="urn:microsoft.com/office/officeart/2009/3/layout/SubStepProcess"/>
    <dgm:cxn modelId="{B74739F0-959A-4D50-9448-5D4A474456D0}" type="presParOf" srcId="{A476BA64-3943-416C-B588-143A2F81A02A}" destId="{8BC5C78E-D83E-4375-A8B5-4178AB1F6D35}" srcOrd="21" destOrd="0" presId="urn:microsoft.com/office/officeart/2009/3/layout/SubStepProcess"/>
    <dgm:cxn modelId="{CFC46A2E-0E98-484C-B50A-8848A6F163D1}" type="presParOf" srcId="{A476BA64-3943-416C-B588-143A2F81A02A}" destId="{274E1369-AF79-463B-BF2F-3AD7B71C42BF}" srcOrd="22" destOrd="0" presId="urn:microsoft.com/office/officeart/2009/3/layout/SubStepProcess"/>
    <dgm:cxn modelId="{E87676DC-DF09-41B0-B912-ED4467B38D33}" type="presParOf" srcId="{A476BA64-3943-416C-B588-143A2F81A02A}" destId="{3B0482C3-F2D1-4004-968A-88A2C019A670}" srcOrd="23" destOrd="0" presId="urn:microsoft.com/office/officeart/2009/3/layout/SubStepProcess"/>
    <dgm:cxn modelId="{3851E3FD-A808-4A0B-BF60-F748C3076D67}" type="presParOf" srcId="{3B0482C3-F2D1-4004-968A-88A2C019A670}" destId="{71284F1C-1A68-4C59-B62F-A295537EB33F}" srcOrd="0" destOrd="0" presId="urn:microsoft.com/office/officeart/2009/3/layout/SubStepProcess"/>
    <dgm:cxn modelId="{B7D87F85-08A7-46FD-8D08-2EF38C89E311}" type="presParOf" srcId="{3B0482C3-F2D1-4004-968A-88A2C019A670}" destId="{D4A3094C-1A33-44CF-8718-6AE6D13FD2D4}" srcOrd="1" destOrd="0" presId="urn:microsoft.com/office/officeart/2009/3/layout/SubStepProcess"/>
    <dgm:cxn modelId="{50DC4C8D-8D8D-422B-AF66-896CCB2E625B}" type="presParOf" srcId="{3B0482C3-F2D1-4004-968A-88A2C019A670}" destId="{6309F930-9623-4D01-AA25-793DD033DE39}" srcOrd="2" destOrd="0" presId="urn:microsoft.com/office/officeart/2009/3/layout/SubStepProcess"/>
    <dgm:cxn modelId="{93EF0C91-BDDF-421C-A156-B1F01119023E}" type="presParOf" srcId="{3B0482C3-F2D1-4004-968A-88A2C019A670}" destId="{FB0C494F-6707-4CAE-8FD0-9F40F94C43BB}" srcOrd="3" destOrd="0" presId="urn:microsoft.com/office/officeart/2009/3/layout/SubStepProcess"/>
    <dgm:cxn modelId="{D4880EEB-F3AA-494B-8996-BF8600197735}" type="presParOf" srcId="{3B0482C3-F2D1-4004-968A-88A2C019A670}" destId="{E4C7D052-B22B-4033-AA21-EACEBE548F6A}" srcOrd="4" destOrd="0" presId="urn:microsoft.com/office/officeart/2009/3/layout/SubStepProcess"/>
    <dgm:cxn modelId="{C5754C1C-EF51-4383-B526-C948630CE32F}" type="presParOf" srcId="{A476BA64-3943-416C-B588-143A2F81A02A}" destId="{1EC09901-0F3A-4B10-A137-7F5CA0CD3ED7}" srcOrd="24" destOrd="0" presId="urn:microsoft.com/office/officeart/2009/3/layout/SubStepProcess"/>
    <dgm:cxn modelId="{80F73054-1668-4F31-A895-F0DC626AC6AD}" type="presParOf" srcId="{A476BA64-3943-416C-B588-143A2F81A02A}" destId="{8FEBCA14-CB39-4D87-81A3-D0A7BC1950CE}" srcOrd="25" destOrd="0" presId="urn:microsoft.com/office/officeart/2009/3/layout/SubStepProcess"/>
    <dgm:cxn modelId="{1ADEE028-E473-4031-9294-FF26A856882E}" type="presParOf" srcId="{A476BA64-3943-416C-B588-143A2F81A02A}" destId="{0430F50F-DA51-4C56-BDCC-41369BC92E34}" srcOrd="26" destOrd="0" presId="urn:microsoft.com/office/officeart/2009/3/layout/SubStepProcess"/>
    <dgm:cxn modelId="{BDFEE7E8-E193-481A-A008-8A30DCC1A184}" type="presParOf" srcId="{0430F50F-DA51-4C56-BDCC-41369BC92E34}" destId="{4910CED8-2E65-48D8-8375-3FF40816B343}" srcOrd="0" destOrd="0" presId="urn:microsoft.com/office/officeart/2009/3/layout/SubStepProcess"/>
    <dgm:cxn modelId="{D2551B1F-4E05-4953-86CF-38EAAF1A37DF}" type="presParOf" srcId="{0430F50F-DA51-4C56-BDCC-41369BC92E34}" destId="{3A137E45-1E9A-4936-91AB-6D95FB211CFF}" srcOrd="1" destOrd="0" presId="urn:microsoft.com/office/officeart/2009/3/layout/SubStepProcess"/>
    <dgm:cxn modelId="{3363CF18-CF6A-41F8-B527-7E11D51FBC84}" type="presParOf" srcId="{0430F50F-DA51-4C56-BDCC-41369BC92E34}" destId="{AA42E9C1-854A-4E3A-A2F2-F4BB9E98CB54}" srcOrd="2" destOrd="0" presId="urn:microsoft.com/office/officeart/2009/3/layout/SubStepProcess"/>
    <dgm:cxn modelId="{7FFF59A8-14A9-4220-9205-637FAA7A602C}" type="presParOf" srcId="{0430F50F-DA51-4C56-BDCC-41369BC92E34}" destId="{88093C14-1A00-4D9B-BCB8-E0B25E0DDD9B}" srcOrd="3" destOrd="0" presId="urn:microsoft.com/office/officeart/2009/3/layout/SubStepProcess"/>
    <dgm:cxn modelId="{1382B8A0-F1E5-4E9A-AAEA-CF071EE7D0FF}" type="presParOf" srcId="{0430F50F-DA51-4C56-BDCC-41369BC92E34}" destId="{4D1B10C2-E31C-4629-84A6-E15DB61095DB}" srcOrd="4" destOrd="0" presId="urn:microsoft.com/office/officeart/2009/3/layout/SubStepProcess"/>
    <dgm:cxn modelId="{789943E9-F9F9-472C-8635-592321A72D78}" type="presParOf" srcId="{A476BA64-3943-416C-B588-143A2F81A02A}" destId="{321E7610-882B-4C7A-8D82-87EF1C9AE570}" srcOrd="27" destOrd="0" presId="urn:microsoft.com/office/officeart/2009/3/layout/SubStepProcess"/>
    <dgm:cxn modelId="{32BED4BE-FDF4-4070-8B95-5DB41C56058F}" type="presParOf" srcId="{A476BA64-3943-416C-B588-143A2F81A02A}" destId="{3930C23A-5C6F-4710-9282-5EDA8AF8E39D}" srcOrd="28" destOrd="0" presId="urn:microsoft.com/office/officeart/2009/3/layout/SubStepProcess"/>
    <dgm:cxn modelId="{BB8FD10E-ADA1-4250-9E6E-3F77349321A0}" type="presParOf" srcId="{A476BA64-3943-416C-B588-143A2F81A02A}" destId="{33C57ABD-F7C9-4D08-A953-5C8D93264806}" srcOrd="29" destOrd="0" presId="urn:microsoft.com/office/officeart/2009/3/layout/SubStepProcess"/>
    <dgm:cxn modelId="{0BBC4674-BDA0-40CE-9D7D-7A417A05D798}" type="presParOf" srcId="{33C57ABD-F7C9-4D08-A953-5C8D93264806}" destId="{C29A5B07-300B-4EF3-BE2B-0CA196C4A7F7}" srcOrd="0" destOrd="0" presId="urn:microsoft.com/office/officeart/2009/3/layout/SubStepProcess"/>
    <dgm:cxn modelId="{D4C51DA9-2C42-4F59-AD04-C5FD85453618}" type="presParOf" srcId="{33C57ABD-F7C9-4D08-A953-5C8D93264806}" destId="{18011BB5-4AE4-44A2-B5D7-70E435F225BA}" srcOrd="1" destOrd="0" presId="urn:microsoft.com/office/officeart/2009/3/layout/SubStepProcess"/>
    <dgm:cxn modelId="{93D200F9-E0B5-41AF-802E-E3CCADAE6593}" type="presParOf" srcId="{33C57ABD-F7C9-4D08-A953-5C8D93264806}" destId="{DD90CDD3-416E-485A-808A-4786B56D4EF0}" srcOrd="2" destOrd="0" presId="urn:microsoft.com/office/officeart/2009/3/layout/SubStepProcess"/>
    <dgm:cxn modelId="{75F27093-DAD4-4362-9DD7-8CB89F648FCD}" type="presParOf" srcId="{33C57ABD-F7C9-4D08-A953-5C8D93264806}" destId="{75A3A922-1AA8-486B-AF24-262FDDA56C1B}" srcOrd="3" destOrd="0" presId="urn:microsoft.com/office/officeart/2009/3/layout/SubStepProcess"/>
    <dgm:cxn modelId="{1181072E-32DD-49F1-902B-13A39C5D93FD}" type="presParOf" srcId="{33C57ABD-F7C9-4D08-A953-5C8D93264806}" destId="{2807F510-6B1F-45BA-BFA0-5774823E0FB3}" srcOrd="4" destOrd="0" presId="urn:microsoft.com/office/officeart/2009/3/layout/SubStepProcess"/>
    <dgm:cxn modelId="{217A5911-06F5-4FA5-8F71-CD58CA6C0F4A}" type="presParOf" srcId="{A476BA64-3943-416C-B588-143A2F81A02A}" destId="{3D966C6A-DF29-40BC-9AF3-BC8B43649AB7}" srcOrd="30" destOrd="0" presId="urn:microsoft.com/office/officeart/2009/3/layout/SubStepProcess"/>
    <dgm:cxn modelId="{B1052DD7-E1E1-43DA-B03F-8CE279ACB89B}" type="presParOf" srcId="{A476BA64-3943-416C-B588-143A2F81A02A}" destId="{E7479A9C-3022-41FE-9BFE-B809497F9765}" srcOrd="31" destOrd="0" presId="urn:microsoft.com/office/officeart/2009/3/layout/SubStepProcess"/>
    <dgm:cxn modelId="{B062EB04-C593-472D-B85C-3106C7A3473A}" type="presParOf" srcId="{A476BA64-3943-416C-B588-143A2F81A02A}" destId="{8DA5ED6B-70F2-4AA1-910A-8197768AD97F}" srcOrd="32" destOrd="0" presId="urn:microsoft.com/office/officeart/2009/3/layout/SubStepProcess"/>
    <dgm:cxn modelId="{4222CD09-A6FD-4232-A4C6-B203D67DD8F7}" type="presParOf" srcId="{8DA5ED6B-70F2-4AA1-910A-8197768AD97F}" destId="{8BDECCBA-9108-483D-B542-36CBF6674E78}" srcOrd="0" destOrd="0" presId="urn:microsoft.com/office/officeart/2009/3/layout/SubStepProcess"/>
    <dgm:cxn modelId="{3966564C-D1D1-469D-9D30-0BBF1AE7157D}" type="presParOf" srcId="{8DA5ED6B-70F2-4AA1-910A-8197768AD97F}" destId="{CEB301AE-0ACD-4A31-B443-2631E13F3869}" srcOrd="1" destOrd="0" presId="urn:microsoft.com/office/officeart/2009/3/layout/SubStepProcess"/>
    <dgm:cxn modelId="{70DE0284-DC6E-49F1-A460-D0FA3CCD7F11}" type="presParOf" srcId="{8DA5ED6B-70F2-4AA1-910A-8197768AD97F}" destId="{1D1A74FD-5E42-406D-A436-C3CB3FD0AA9A}" srcOrd="2" destOrd="0" presId="urn:microsoft.com/office/officeart/2009/3/layout/SubStepProcess"/>
    <dgm:cxn modelId="{E6991F0D-AF17-470C-BAA7-837BE70AAD5E}" type="presParOf" srcId="{8DA5ED6B-70F2-4AA1-910A-8197768AD97F}" destId="{3C62BF13-3BDC-4436-A352-5162D00485E2}" srcOrd="3" destOrd="0" presId="urn:microsoft.com/office/officeart/2009/3/layout/SubStepProcess"/>
    <dgm:cxn modelId="{282DDAA2-C97A-4466-9289-2BCEA2BF99D0}" type="presParOf" srcId="{8DA5ED6B-70F2-4AA1-910A-8197768AD97F}" destId="{EB6078E5-0EC4-4E3C-BA7A-F48806AA8054}" srcOrd="4" destOrd="0" presId="urn:microsoft.com/office/officeart/2009/3/layout/SubStepProcess"/>
    <dgm:cxn modelId="{D86108D3-5C1B-4DA7-8B0A-07FAF8F2F97E}" type="presParOf" srcId="{A476BA64-3943-416C-B588-143A2F81A02A}" destId="{5BDB8476-C6A0-4DB7-AB44-B31965F570DF}" srcOrd="33" destOrd="0" presId="urn:microsoft.com/office/officeart/2009/3/layout/SubStepProcess"/>
    <dgm:cxn modelId="{97E2F100-08C0-4D9A-BED7-2E52D98AF8EB}" type="presParOf" srcId="{A476BA64-3943-416C-B588-143A2F81A02A}" destId="{9394AB04-B6C2-4EBA-874B-8E8281872EFF}" srcOrd="34" destOrd="0" presId="urn:microsoft.com/office/officeart/2009/3/layout/SubStepProcess"/>
    <dgm:cxn modelId="{8ADB1135-10C1-4B12-ABF0-7B4211A9C6F4}" type="presParOf" srcId="{A476BA64-3943-416C-B588-143A2F81A02A}" destId="{F1BAACEB-2822-4B72-A14E-0E8C4DA5A15C}" srcOrd="35" destOrd="0" presId="urn:microsoft.com/office/officeart/2009/3/layout/SubStepProcess"/>
    <dgm:cxn modelId="{07EDB8B8-B5E8-429C-AB5C-42FC3719E96C}" type="presParOf" srcId="{F1BAACEB-2822-4B72-A14E-0E8C4DA5A15C}" destId="{05A61209-D834-49E4-8032-84AD2104CDDA}" srcOrd="0" destOrd="0" presId="urn:microsoft.com/office/officeart/2009/3/layout/SubStepProcess"/>
    <dgm:cxn modelId="{E29FE7B8-F3DE-4061-AF33-2648EF576614}" type="presParOf" srcId="{F1BAACEB-2822-4B72-A14E-0E8C4DA5A15C}" destId="{6276A584-662A-425D-ABBE-D4AECF2BF66F}" srcOrd="1" destOrd="0" presId="urn:microsoft.com/office/officeart/2009/3/layout/SubStepProcess"/>
    <dgm:cxn modelId="{3AB625BC-AAA1-4210-BB69-99AEC090048C}" type="presParOf" srcId="{F1BAACEB-2822-4B72-A14E-0E8C4DA5A15C}" destId="{E4C1EE11-D8A6-4408-B813-339AE471D53C}" srcOrd="2" destOrd="0" presId="urn:microsoft.com/office/officeart/2009/3/layout/SubStepProcess"/>
    <dgm:cxn modelId="{EF998020-146E-481C-A9C9-309133385F30}" type="presParOf" srcId="{F1BAACEB-2822-4B72-A14E-0E8C4DA5A15C}" destId="{CC762F88-F77E-4EEB-A9A2-454AC7EDB166}" srcOrd="3" destOrd="0" presId="urn:microsoft.com/office/officeart/2009/3/layout/SubStepProcess"/>
    <dgm:cxn modelId="{702B649F-7C54-41DD-890E-54BEF906098F}" type="presParOf" srcId="{F1BAACEB-2822-4B72-A14E-0E8C4DA5A15C}" destId="{567D76D5-4E94-42BC-B41D-B9F8493B90F8}" srcOrd="4" destOrd="0" presId="urn:microsoft.com/office/officeart/2009/3/layout/SubStepProcess"/>
    <dgm:cxn modelId="{A58DFD61-98C6-4962-B70B-52FB27C48E06}" type="presParOf" srcId="{3C616033-25D7-4E66-B184-D9B1C0681461}" destId="{F8C503FF-E84F-4F3D-BEC6-D2B1113268DC}" srcOrd="5" destOrd="0" presId="urn:microsoft.com/office/officeart/2009/3/layout/SubStepProcess"/>
    <dgm:cxn modelId="{B4E41095-E4BA-4894-B9B9-1A92BC3EF075}" type="presParOf" srcId="{3C616033-25D7-4E66-B184-D9B1C0681461}" destId="{0FB37785-94BC-4204-B51A-D02A8D982B7C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3963-BD12-4C3A-9437-1C9E16E73883}">
      <dsp:nvSpPr>
        <dsp:cNvPr id="0" name=""/>
        <dsp:cNvSpPr/>
      </dsp:nvSpPr>
      <dsp:spPr>
        <a:xfrm>
          <a:off x="5950" y="1952726"/>
          <a:ext cx="889222" cy="514146"/>
        </a:xfrm>
        <a:prstGeom prst="ellipse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Start</a:t>
          </a:r>
        </a:p>
      </dsp:txBody>
      <dsp:txXfrm>
        <a:off x="136174" y="2028021"/>
        <a:ext cx="628774" cy="363556"/>
      </dsp:txXfrm>
    </dsp:sp>
    <dsp:sp modelId="{347572F3-4183-4CB8-AC8C-6641D896E2D2}">
      <dsp:nvSpPr>
        <dsp:cNvPr id="0" name=""/>
        <dsp:cNvSpPr/>
      </dsp:nvSpPr>
      <dsp:spPr>
        <a:xfrm>
          <a:off x="895173" y="1674805"/>
          <a:ext cx="1083347" cy="1069987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Class:</a:t>
          </a:r>
          <a:r>
            <a:rPr lang="en-IN" sz="1800" kern="1200" baseline="0"/>
            <a:t> NumberPlateRecognizer</a:t>
          </a:r>
          <a:endParaRPr lang="en-IN" sz="1800" kern="1200"/>
        </a:p>
      </dsp:txBody>
      <dsp:txXfrm>
        <a:off x="947405" y="1727037"/>
        <a:ext cx="978883" cy="965523"/>
      </dsp:txXfrm>
    </dsp:sp>
    <dsp:sp modelId="{A3EC8727-D762-4024-B677-E10B2E9F7372}">
      <dsp:nvSpPr>
        <dsp:cNvPr id="0" name=""/>
        <dsp:cNvSpPr/>
      </dsp:nvSpPr>
      <dsp:spPr>
        <a:xfrm rot="20116549">
          <a:off x="2016600" y="2060297"/>
          <a:ext cx="5732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32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A90C6-8283-4142-8DF7-5ACCA79E9799}">
      <dsp:nvSpPr>
        <dsp:cNvPr id="0" name=""/>
        <dsp:cNvSpPr/>
      </dsp:nvSpPr>
      <dsp:spPr>
        <a:xfrm rot="12283451">
          <a:off x="3688422" y="2060297"/>
          <a:ext cx="5732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32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6F125-5262-4590-9842-2C973ADBB621}">
      <dsp:nvSpPr>
        <dsp:cNvPr id="0" name=""/>
        <dsp:cNvSpPr/>
      </dsp:nvSpPr>
      <dsp:spPr>
        <a:xfrm>
          <a:off x="2563529" y="1940426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F0B06-71EE-40C1-88CA-D8C6931FB5D9}">
      <dsp:nvSpPr>
        <dsp:cNvPr id="0" name=""/>
        <dsp:cNvSpPr/>
      </dsp:nvSpPr>
      <dsp:spPr>
        <a:xfrm>
          <a:off x="2690157" y="1671054"/>
          <a:ext cx="897909" cy="5387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b="0" kern="1200"/>
            <a:t>Initialize with Image Path</a:t>
          </a:r>
          <a:endParaRPr lang="en-IN" sz="700" b="0" kern="1200"/>
        </a:p>
      </dsp:txBody>
      <dsp:txXfrm>
        <a:off x="2690157" y="1671054"/>
        <a:ext cx="897909" cy="538745"/>
      </dsp:txXfrm>
    </dsp:sp>
    <dsp:sp modelId="{07853D00-424F-42A3-9B9C-B5D7199C4ABD}">
      <dsp:nvSpPr>
        <dsp:cNvPr id="0" name=""/>
        <dsp:cNvSpPr/>
      </dsp:nvSpPr>
      <dsp:spPr>
        <a:xfrm>
          <a:off x="3588066" y="1940426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38630-96E7-42A5-B618-9A815995C768}">
      <dsp:nvSpPr>
        <dsp:cNvPr id="0" name=""/>
        <dsp:cNvSpPr/>
      </dsp:nvSpPr>
      <dsp:spPr>
        <a:xfrm rot="1483451">
          <a:off x="2016600" y="2359301"/>
          <a:ext cx="5732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32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3D023-B79E-4AA3-A7D4-A90870A61ED2}">
      <dsp:nvSpPr>
        <dsp:cNvPr id="0" name=""/>
        <dsp:cNvSpPr/>
      </dsp:nvSpPr>
      <dsp:spPr>
        <a:xfrm rot="9316549">
          <a:off x="3688422" y="2359301"/>
          <a:ext cx="5732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32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F011F-B937-4EB5-9104-8FC8F3871DC0}">
      <dsp:nvSpPr>
        <dsp:cNvPr id="0" name=""/>
        <dsp:cNvSpPr/>
      </dsp:nvSpPr>
      <dsp:spPr>
        <a:xfrm>
          <a:off x="2563529" y="2479172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5CEE9-2AD3-438A-930C-A303A4F7EABC}">
      <dsp:nvSpPr>
        <dsp:cNvPr id="0" name=""/>
        <dsp:cNvSpPr/>
      </dsp:nvSpPr>
      <dsp:spPr>
        <a:xfrm>
          <a:off x="2690157" y="2209799"/>
          <a:ext cx="897909" cy="5387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Load Image with OpenCV</a:t>
          </a:r>
          <a:endParaRPr lang="en-IN" sz="700" kern="1200"/>
        </a:p>
      </dsp:txBody>
      <dsp:txXfrm>
        <a:off x="2690157" y="2209799"/>
        <a:ext cx="897909" cy="538745"/>
      </dsp:txXfrm>
    </dsp:sp>
    <dsp:sp modelId="{F3466988-48DE-4766-9C59-997A09FC2071}">
      <dsp:nvSpPr>
        <dsp:cNvPr id="0" name=""/>
        <dsp:cNvSpPr/>
      </dsp:nvSpPr>
      <dsp:spPr>
        <a:xfrm>
          <a:off x="3588066" y="2479172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0301D-BB28-40E4-918C-8BDD1695AEEE}">
      <dsp:nvSpPr>
        <dsp:cNvPr id="0" name=""/>
        <dsp:cNvSpPr/>
      </dsp:nvSpPr>
      <dsp:spPr>
        <a:xfrm>
          <a:off x="4299702" y="1668125"/>
          <a:ext cx="1083347" cy="1083347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Method: Retrieve_Number_plate</a:t>
          </a:r>
        </a:p>
      </dsp:txBody>
      <dsp:txXfrm>
        <a:off x="4352587" y="1721010"/>
        <a:ext cx="977577" cy="977577"/>
      </dsp:txXfrm>
    </dsp:sp>
    <dsp:sp modelId="{44F6B6EB-3850-43BF-9A62-9750A5F5F6EC}">
      <dsp:nvSpPr>
        <dsp:cNvPr id="0" name=""/>
        <dsp:cNvSpPr/>
      </dsp:nvSpPr>
      <dsp:spPr>
        <a:xfrm rot="17195798">
          <a:off x="4796317" y="1120450"/>
          <a:ext cx="18228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8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C51D-1F17-4DD3-95CF-9EA5535B4D96}">
      <dsp:nvSpPr>
        <dsp:cNvPr id="0" name=""/>
        <dsp:cNvSpPr/>
      </dsp:nvSpPr>
      <dsp:spPr>
        <a:xfrm rot="15204202">
          <a:off x="6468139" y="1120450"/>
          <a:ext cx="18228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8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C0561-1F2B-4D83-B748-ADA096E8F14C}">
      <dsp:nvSpPr>
        <dsp:cNvPr id="0" name=""/>
        <dsp:cNvSpPr/>
      </dsp:nvSpPr>
      <dsp:spPr>
        <a:xfrm>
          <a:off x="5968058" y="247007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7084F-580A-4219-AE28-129C568A7EC3}">
      <dsp:nvSpPr>
        <dsp:cNvPr id="0" name=""/>
        <dsp:cNvSpPr/>
      </dsp:nvSpPr>
      <dsp:spPr>
        <a:xfrm>
          <a:off x="6094686" y="1658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Convert Image to GrayscaleApply Bilateral Filtering</a:t>
          </a:r>
          <a:endParaRPr lang="en-IN" sz="700" kern="1200"/>
        </a:p>
      </dsp:txBody>
      <dsp:txXfrm>
        <a:off x="6094686" y="1658"/>
        <a:ext cx="897909" cy="490697"/>
      </dsp:txXfrm>
    </dsp:sp>
    <dsp:sp modelId="{BC064535-897B-45FC-826F-CB1840E42753}">
      <dsp:nvSpPr>
        <dsp:cNvPr id="0" name=""/>
        <dsp:cNvSpPr/>
      </dsp:nvSpPr>
      <dsp:spPr>
        <a:xfrm>
          <a:off x="6992595" y="247007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824D-A13D-41E6-BCD5-BDF9EB87948F}">
      <dsp:nvSpPr>
        <dsp:cNvPr id="0" name=""/>
        <dsp:cNvSpPr/>
      </dsp:nvSpPr>
      <dsp:spPr>
        <a:xfrm rot="17500368">
          <a:off x="5002816" y="1392787"/>
          <a:ext cx="14098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98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02075-4B7B-43CE-93B0-03F067D3F217}">
      <dsp:nvSpPr>
        <dsp:cNvPr id="0" name=""/>
        <dsp:cNvSpPr/>
      </dsp:nvSpPr>
      <dsp:spPr>
        <a:xfrm rot="14899632">
          <a:off x="6674638" y="1392787"/>
          <a:ext cx="14098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98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D99DA-8C75-41F4-BED9-A3EB1C770833}">
      <dsp:nvSpPr>
        <dsp:cNvPr id="0" name=""/>
        <dsp:cNvSpPr/>
      </dsp:nvSpPr>
      <dsp:spPr>
        <a:xfrm>
          <a:off x="5968058" y="737705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01C2-863B-493C-9383-F266EA106CB4}">
      <dsp:nvSpPr>
        <dsp:cNvPr id="0" name=""/>
        <dsp:cNvSpPr/>
      </dsp:nvSpPr>
      <dsp:spPr>
        <a:xfrm>
          <a:off x="6094686" y="492356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Apply Canny Edge Detection</a:t>
          </a:r>
          <a:endParaRPr lang="en-IN" sz="700" kern="1200"/>
        </a:p>
      </dsp:txBody>
      <dsp:txXfrm>
        <a:off x="6094686" y="492356"/>
        <a:ext cx="897909" cy="490697"/>
      </dsp:txXfrm>
    </dsp:sp>
    <dsp:sp modelId="{C8C17D5F-6119-425E-B24C-4A881A9A586C}">
      <dsp:nvSpPr>
        <dsp:cNvPr id="0" name=""/>
        <dsp:cNvSpPr/>
      </dsp:nvSpPr>
      <dsp:spPr>
        <a:xfrm>
          <a:off x="6992595" y="737705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AF52A-5D57-4CFE-AF6D-C2279A4EA0EB}">
      <dsp:nvSpPr>
        <dsp:cNvPr id="0" name=""/>
        <dsp:cNvSpPr/>
      </dsp:nvSpPr>
      <dsp:spPr>
        <a:xfrm rot="18047944">
          <a:off x="5199304" y="1665124"/>
          <a:ext cx="1016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8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AB0DC-401F-4770-91A7-11BC1B56B8E5}">
      <dsp:nvSpPr>
        <dsp:cNvPr id="0" name=""/>
        <dsp:cNvSpPr/>
      </dsp:nvSpPr>
      <dsp:spPr>
        <a:xfrm rot="14352056">
          <a:off x="6871126" y="1665124"/>
          <a:ext cx="1016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8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C455D-E350-40F7-905B-0B10024FC84A}">
      <dsp:nvSpPr>
        <dsp:cNvPr id="0" name=""/>
        <dsp:cNvSpPr/>
      </dsp:nvSpPr>
      <dsp:spPr>
        <a:xfrm>
          <a:off x="5968058" y="1228403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CFCAD-BA7A-43D1-9295-54DBED002CF6}">
      <dsp:nvSpPr>
        <dsp:cNvPr id="0" name=""/>
        <dsp:cNvSpPr/>
      </dsp:nvSpPr>
      <dsp:spPr>
        <a:xfrm>
          <a:off x="6094686" y="983054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Find Contours
  Identify License Plate Contour</a:t>
          </a:r>
          <a:endParaRPr lang="en-IN" sz="700" kern="1200"/>
        </a:p>
      </dsp:txBody>
      <dsp:txXfrm>
        <a:off x="6094686" y="983054"/>
        <a:ext cx="897909" cy="490697"/>
      </dsp:txXfrm>
    </dsp:sp>
    <dsp:sp modelId="{43A8C833-FC8A-44A3-A701-1EACC2F9C9CB}">
      <dsp:nvSpPr>
        <dsp:cNvPr id="0" name=""/>
        <dsp:cNvSpPr/>
      </dsp:nvSpPr>
      <dsp:spPr>
        <a:xfrm>
          <a:off x="6992595" y="1228403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F4AAD-25BC-48B3-B034-7BCF7850B726}">
      <dsp:nvSpPr>
        <dsp:cNvPr id="0" name=""/>
        <dsp:cNvSpPr/>
      </dsp:nvSpPr>
      <dsp:spPr>
        <a:xfrm rot="19200628">
          <a:off x="5367946" y="1937462"/>
          <a:ext cx="6795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5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8A6E8-6BCF-47EE-92D5-657A059D5FC6}">
      <dsp:nvSpPr>
        <dsp:cNvPr id="0" name=""/>
        <dsp:cNvSpPr/>
      </dsp:nvSpPr>
      <dsp:spPr>
        <a:xfrm rot="13199372">
          <a:off x="7039769" y="1937462"/>
          <a:ext cx="6795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5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1C3D8-C746-4720-B737-2B46EF8973ED}">
      <dsp:nvSpPr>
        <dsp:cNvPr id="0" name=""/>
        <dsp:cNvSpPr/>
      </dsp:nvSpPr>
      <dsp:spPr>
        <a:xfrm>
          <a:off x="5968058" y="1719101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9C80B-137D-48E8-96E1-E6DED3079F80}">
      <dsp:nvSpPr>
        <dsp:cNvPr id="0" name=""/>
        <dsp:cNvSpPr/>
      </dsp:nvSpPr>
      <dsp:spPr>
        <a:xfrm>
          <a:off x="6094686" y="1473752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Create Mask for License Plate</a:t>
          </a:r>
          <a:endParaRPr lang="en-IN" sz="700" kern="1200"/>
        </a:p>
      </dsp:txBody>
      <dsp:txXfrm>
        <a:off x="6094686" y="1473752"/>
        <a:ext cx="897909" cy="490697"/>
      </dsp:txXfrm>
    </dsp:sp>
    <dsp:sp modelId="{D419E54A-B3B5-4211-B528-2873696A59D4}">
      <dsp:nvSpPr>
        <dsp:cNvPr id="0" name=""/>
        <dsp:cNvSpPr/>
      </dsp:nvSpPr>
      <dsp:spPr>
        <a:xfrm>
          <a:off x="6992595" y="1719101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69423-B8E9-441E-BD5A-F30512D121DE}">
      <dsp:nvSpPr>
        <dsp:cNvPr id="0" name=""/>
        <dsp:cNvSpPr/>
      </dsp:nvSpPr>
      <dsp:spPr>
        <a:xfrm>
          <a:off x="5447401" y="2209799"/>
          <a:ext cx="5206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065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B8FA8-A437-497D-ABCD-BB6737866015}">
      <dsp:nvSpPr>
        <dsp:cNvPr id="0" name=""/>
        <dsp:cNvSpPr/>
      </dsp:nvSpPr>
      <dsp:spPr>
        <a:xfrm rot="10800000">
          <a:off x="7119223" y="2209799"/>
          <a:ext cx="5206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065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D4ED7-C16B-4F61-BCE1-7A99B5705EC9}">
      <dsp:nvSpPr>
        <dsp:cNvPr id="0" name=""/>
        <dsp:cNvSpPr/>
      </dsp:nvSpPr>
      <dsp:spPr>
        <a:xfrm>
          <a:off x="5968058" y="2209799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BB3F9-18FA-4FF6-85FD-6AA3C69CEDC9}">
      <dsp:nvSpPr>
        <dsp:cNvPr id="0" name=""/>
        <dsp:cNvSpPr/>
      </dsp:nvSpPr>
      <dsp:spPr>
        <a:xfrm>
          <a:off x="6094686" y="1964450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Extract License Plate Region</a:t>
          </a:r>
          <a:endParaRPr lang="en-IN" sz="700" kern="1200"/>
        </a:p>
      </dsp:txBody>
      <dsp:txXfrm>
        <a:off x="6094686" y="1964450"/>
        <a:ext cx="897909" cy="490697"/>
      </dsp:txXfrm>
    </dsp:sp>
    <dsp:sp modelId="{6D79C26F-DAB7-4789-AA5D-26BF5B7B6883}">
      <dsp:nvSpPr>
        <dsp:cNvPr id="0" name=""/>
        <dsp:cNvSpPr/>
      </dsp:nvSpPr>
      <dsp:spPr>
        <a:xfrm>
          <a:off x="6992595" y="2209799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9A412-46EA-47D7-A93D-8A22D5B982FC}">
      <dsp:nvSpPr>
        <dsp:cNvPr id="0" name=""/>
        <dsp:cNvSpPr/>
      </dsp:nvSpPr>
      <dsp:spPr>
        <a:xfrm rot="2399372">
          <a:off x="5367946" y="2482136"/>
          <a:ext cx="6795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5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3564C-D295-4A38-A49E-4C68C9D89E7D}">
      <dsp:nvSpPr>
        <dsp:cNvPr id="0" name=""/>
        <dsp:cNvSpPr/>
      </dsp:nvSpPr>
      <dsp:spPr>
        <a:xfrm rot="8400628">
          <a:off x="7039769" y="2482136"/>
          <a:ext cx="6795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5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0B78A-9CDD-4949-BF78-283DCDC20749}">
      <dsp:nvSpPr>
        <dsp:cNvPr id="0" name=""/>
        <dsp:cNvSpPr/>
      </dsp:nvSpPr>
      <dsp:spPr>
        <a:xfrm>
          <a:off x="5968058" y="2700497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C353C-BCBC-44F0-8A30-EF99D37B3C09}">
      <dsp:nvSpPr>
        <dsp:cNvPr id="0" name=""/>
        <dsp:cNvSpPr/>
      </dsp:nvSpPr>
      <dsp:spPr>
        <a:xfrm>
          <a:off x="6094686" y="2455148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Crop Image to License Plate Bounding Box</a:t>
          </a:r>
          <a:endParaRPr lang="en-IN" sz="700" kern="1200"/>
        </a:p>
      </dsp:txBody>
      <dsp:txXfrm>
        <a:off x="6094686" y="2455148"/>
        <a:ext cx="897909" cy="490697"/>
      </dsp:txXfrm>
    </dsp:sp>
    <dsp:sp modelId="{8607992F-D26B-446B-9FDC-430A85B7D86C}">
      <dsp:nvSpPr>
        <dsp:cNvPr id="0" name=""/>
        <dsp:cNvSpPr/>
      </dsp:nvSpPr>
      <dsp:spPr>
        <a:xfrm>
          <a:off x="6992595" y="2700497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2CCD6-B332-454A-863E-38239697AB85}">
      <dsp:nvSpPr>
        <dsp:cNvPr id="0" name=""/>
        <dsp:cNvSpPr/>
      </dsp:nvSpPr>
      <dsp:spPr>
        <a:xfrm rot="3552056">
          <a:off x="5199304" y="2754474"/>
          <a:ext cx="1016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8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0680-093E-4FC2-95A0-48E02FB2F8D3}">
      <dsp:nvSpPr>
        <dsp:cNvPr id="0" name=""/>
        <dsp:cNvSpPr/>
      </dsp:nvSpPr>
      <dsp:spPr>
        <a:xfrm rot="7247944">
          <a:off x="6871126" y="2754474"/>
          <a:ext cx="1016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8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71148-8AA2-4F58-8296-DD2C371D38CD}">
      <dsp:nvSpPr>
        <dsp:cNvPr id="0" name=""/>
        <dsp:cNvSpPr/>
      </dsp:nvSpPr>
      <dsp:spPr>
        <a:xfrm>
          <a:off x="5968058" y="3191195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ECF96-FBF8-4810-B2FC-CEB992041912}">
      <dsp:nvSpPr>
        <dsp:cNvPr id="0" name=""/>
        <dsp:cNvSpPr/>
      </dsp:nvSpPr>
      <dsp:spPr>
        <a:xfrm>
          <a:off x="6094686" y="2945846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Perform OCR with EasyOCR</a:t>
          </a:r>
          <a:endParaRPr lang="en-IN" sz="700" kern="1200"/>
        </a:p>
      </dsp:txBody>
      <dsp:txXfrm>
        <a:off x="6094686" y="2945846"/>
        <a:ext cx="897909" cy="490697"/>
      </dsp:txXfrm>
    </dsp:sp>
    <dsp:sp modelId="{F7B42DD1-5E7E-40FE-8999-A57EF6A55F03}">
      <dsp:nvSpPr>
        <dsp:cNvPr id="0" name=""/>
        <dsp:cNvSpPr/>
      </dsp:nvSpPr>
      <dsp:spPr>
        <a:xfrm>
          <a:off x="6992595" y="3191195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5913A-38F7-4AF2-8667-19DF1AF0F8F4}">
      <dsp:nvSpPr>
        <dsp:cNvPr id="0" name=""/>
        <dsp:cNvSpPr/>
      </dsp:nvSpPr>
      <dsp:spPr>
        <a:xfrm rot="4099632">
          <a:off x="5002816" y="3026811"/>
          <a:ext cx="14098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98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6DFB3-D227-4CEC-974D-9D1F58E73824}">
      <dsp:nvSpPr>
        <dsp:cNvPr id="0" name=""/>
        <dsp:cNvSpPr/>
      </dsp:nvSpPr>
      <dsp:spPr>
        <a:xfrm rot="6700368">
          <a:off x="6674638" y="3026811"/>
          <a:ext cx="14098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98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1B880-7FDE-4EEF-A567-B6AB9D78A2B3}">
      <dsp:nvSpPr>
        <dsp:cNvPr id="0" name=""/>
        <dsp:cNvSpPr/>
      </dsp:nvSpPr>
      <dsp:spPr>
        <a:xfrm>
          <a:off x="5968058" y="3681893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C970B-2771-4385-B6BD-FD1A59B0BF3B}">
      <dsp:nvSpPr>
        <dsp:cNvPr id="0" name=""/>
        <dsp:cNvSpPr/>
      </dsp:nvSpPr>
      <dsp:spPr>
        <a:xfrm>
          <a:off x="6094686" y="3436544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Extract and Clean Recognized Text</a:t>
          </a:r>
          <a:endParaRPr lang="en-IN" sz="700" kern="1200"/>
        </a:p>
      </dsp:txBody>
      <dsp:txXfrm>
        <a:off x="6094686" y="3436544"/>
        <a:ext cx="897909" cy="490697"/>
      </dsp:txXfrm>
    </dsp:sp>
    <dsp:sp modelId="{863FDAD3-4CC9-4CA5-AC41-F3ED5261EA6C}">
      <dsp:nvSpPr>
        <dsp:cNvPr id="0" name=""/>
        <dsp:cNvSpPr/>
      </dsp:nvSpPr>
      <dsp:spPr>
        <a:xfrm>
          <a:off x="6992595" y="3681893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44E8-EF21-4844-BFCB-C9CD4E659C2B}">
      <dsp:nvSpPr>
        <dsp:cNvPr id="0" name=""/>
        <dsp:cNvSpPr/>
      </dsp:nvSpPr>
      <dsp:spPr>
        <a:xfrm rot="4404202">
          <a:off x="4796317" y="3299148"/>
          <a:ext cx="18228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8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A79DE-A8C1-4767-9D0E-05267FB6F9DC}">
      <dsp:nvSpPr>
        <dsp:cNvPr id="0" name=""/>
        <dsp:cNvSpPr/>
      </dsp:nvSpPr>
      <dsp:spPr>
        <a:xfrm rot="6395798">
          <a:off x="6468139" y="3299148"/>
          <a:ext cx="18228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8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9439-5523-4E2F-A900-1AD6AB121799}">
      <dsp:nvSpPr>
        <dsp:cNvPr id="0" name=""/>
        <dsp:cNvSpPr/>
      </dsp:nvSpPr>
      <dsp:spPr>
        <a:xfrm>
          <a:off x="5968058" y="4172591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57D26-A870-4153-9CCE-53C7FE2FBD91}">
      <dsp:nvSpPr>
        <dsp:cNvPr id="0" name=""/>
        <dsp:cNvSpPr/>
      </dsp:nvSpPr>
      <dsp:spPr>
        <a:xfrm>
          <a:off x="6094686" y="3927242"/>
          <a:ext cx="897909" cy="49069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/>
            <a:t>Return License Plate Number (Uppercase)</a:t>
          </a:r>
          <a:endParaRPr lang="en-IN" sz="700" kern="1200"/>
        </a:p>
      </dsp:txBody>
      <dsp:txXfrm>
        <a:off x="6094686" y="3927242"/>
        <a:ext cx="897909" cy="490697"/>
      </dsp:txXfrm>
    </dsp:sp>
    <dsp:sp modelId="{D1B35808-F9FF-4802-B487-0631A32FF947}">
      <dsp:nvSpPr>
        <dsp:cNvPr id="0" name=""/>
        <dsp:cNvSpPr/>
      </dsp:nvSpPr>
      <dsp:spPr>
        <a:xfrm>
          <a:off x="6992595" y="4172591"/>
          <a:ext cx="12662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164B-FB6E-4289-A35D-6107389D3AA4}">
      <dsp:nvSpPr>
        <dsp:cNvPr id="0" name=""/>
        <dsp:cNvSpPr/>
      </dsp:nvSpPr>
      <dsp:spPr>
        <a:xfrm>
          <a:off x="7704231" y="1923811"/>
          <a:ext cx="709917" cy="571975"/>
        </a:xfrm>
        <a:prstGeom prst="ellipse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prstClr val="white"/>
              </a:solidFill>
              <a:latin typeface="Calibri"/>
              <a:ea typeface="+mn-ea"/>
              <a:cs typeface="+mn-cs"/>
            </a:rPr>
            <a:t>End</a:t>
          </a:r>
        </a:p>
      </dsp:txBody>
      <dsp:txXfrm>
        <a:off x="7808196" y="2007575"/>
        <a:ext cx="501987" cy="404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C93B0-3D6C-478C-9591-BCF2A0B6E937}">
      <dsp:nvSpPr>
        <dsp:cNvPr id="0" name=""/>
        <dsp:cNvSpPr/>
      </dsp:nvSpPr>
      <dsp:spPr>
        <a:xfrm>
          <a:off x="3094" y="1927164"/>
          <a:ext cx="851766" cy="565269"/>
        </a:xfrm>
        <a:prstGeom prst="ellipse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Start</a:t>
          </a:r>
        </a:p>
      </dsp:txBody>
      <dsp:txXfrm>
        <a:off x="127832" y="2009946"/>
        <a:ext cx="602290" cy="399705"/>
      </dsp:txXfrm>
    </dsp:sp>
    <dsp:sp modelId="{1BD48FDA-E98D-427B-8199-B1033AA58339}">
      <dsp:nvSpPr>
        <dsp:cNvPr id="0" name=""/>
        <dsp:cNvSpPr/>
      </dsp:nvSpPr>
      <dsp:spPr>
        <a:xfrm>
          <a:off x="854861" y="1688460"/>
          <a:ext cx="1664810" cy="1042678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Initialize: YOLO Model</a:t>
          </a:r>
        </a:p>
      </dsp:txBody>
      <dsp:txXfrm>
        <a:off x="905760" y="1739359"/>
        <a:ext cx="1563012" cy="940880"/>
      </dsp:txXfrm>
    </dsp:sp>
    <dsp:sp modelId="{18BC51CE-1552-4BBA-9FD5-F9856D0F87EF}">
      <dsp:nvSpPr>
        <dsp:cNvPr id="0" name=""/>
        <dsp:cNvSpPr/>
      </dsp:nvSpPr>
      <dsp:spPr>
        <a:xfrm>
          <a:off x="2519671" y="1680781"/>
          <a:ext cx="1504272" cy="1058036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Class: ParkingSpace</a:t>
          </a:r>
        </a:p>
      </dsp:txBody>
      <dsp:txXfrm>
        <a:off x="2571320" y="1732430"/>
        <a:ext cx="1400974" cy="954738"/>
      </dsp:txXfrm>
    </dsp:sp>
    <dsp:sp modelId="{C2D0B535-EB91-434C-A9E1-F4F307E5F419}">
      <dsp:nvSpPr>
        <dsp:cNvPr id="0" name=""/>
        <dsp:cNvSpPr/>
      </dsp:nvSpPr>
      <dsp:spPr>
        <a:xfrm rot="17636716">
          <a:off x="3537202" y="1086266"/>
          <a:ext cx="1971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1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6106-FFBB-4345-A07E-8B7D60907E49}">
      <dsp:nvSpPr>
        <dsp:cNvPr id="0" name=""/>
        <dsp:cNvSpPr/>
      </dsp:nvSpPr>
      <dsp:spPr>
        <a:xfrm rot="14763284">
          <a:off x="6106337" y="1086266"/>
          <a:ext cx="1971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1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3BD11-F4F0-4CBA-9A7D-D1019FEFE3D2}">
      <dsp:nvSpPr>
        <dsp:cNvPr id="0" name=""/>
        <dsp:cNvSpPr/>
      </dsp:nvSpPr>
      <dsp:spPr>
        <a:xfrm>
          <a:off x="4922941" y="185416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1D4A1-AD84-42F0-80AC-146058EFD7BA}">
      <dsp:nvSpPr>
        <dsp:cNvPr id="0" name=""/>
        <dsp:cNvSpPr/>
      </dsp:nvSpPr>
      <dsp:spPr>
        <a:xfrm>
          <a:off x="5117534" y="1381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800" b="1" kern="1200"/>
            <a:t>Method: parkingLotImg</a:t>
          </a:r>
          <a:endParaRPr lang="en-IN" sz="800" kern="1200"/>
        </a:p>
      </dsp:txBody>
      <dsp:txXfrm>
        <a:off x="5117534" y="1381"/>
        <a:ext cx="1379841" cy="368069"/>
      </dsp:txXfrm>
    </dsp:sp>
    <dsp:sp modelId="{F8380F2F-436E-4B9E-8E32-EA2ED671307B}">
      <dsp:nvSpPr>
        <dsp:cNvPr id="0" name=""/>
        <dsp:cNvSpPr/>
      </dsp:nvSpPr>
      <dsp:spPr>
        <a:xfrm>
          <a:off x="6497375" y="185416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64833-D616-4933-BBBE-3BC6A123A05F}">
      <dsp:nvSpPr>
        <dsp:cNvPr id="0" name=""/>
        <dsp:cNvSpPr/>
      </dsp:nvSpPr>
      <dsp:spPr>
        <a:xfrm rot="17909507">
          <a:off x="3684257" y="1290545"/>
          <a:ext cx="16772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725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C343A-065A-4013-B417-788C04E5EEA6}">
      <dsp:nvSpPr>
        <dsp:cNvPr id="0" name=""/>
        <dsp:cNvSpPr/>
      </dsp:nvSpPr>
      <dsp:spPr>
        <a:xfrm rot="14490493">
          <a:off x="6253392" y="1290545"/>
          <a:ext cx="16772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725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447B-1050-4232-BA42-E8D1A93633F7}">
      <dsp:nvSpPr>
        <dsp:cNvPr id="0" name=""/>
        <dsp:cNvSpPr/>
      </dsp:nvSpPr>
      <dsp:spPr>
        <a:xfrm>
          <a:off x="4922941" y="553485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F4D03-84E6-4320-89BC-4D3EBDF15463}">
      <dsp:nvSpPr>
        <dsp:cNvPr id="0" name=""/>
        <dsp:cNvSpPr/>
      </dsp:nvSpPr>
      <dsp:spPr>
        <a:xfrm>
          <a:off x="5117534" y="369451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800" kern="1200"/>
            <a:t>Select Random Image</a:t>
          </a:r>
        </a:p>
      </dsp:txBody>
      <dsp:txXfrm>
        <a:off x="5117534" y="369451"/>
        <a:ext cx="1379841" cy="368069"/>
      </dsp:txXfrm>
    </dsp:sp>
    <dsp:sp modelId="{4F772230-7C90-4086-998A-6BDB406F94C1}">
      <dsp:nvSpPr>
        <dsp:cNvPr id="0" name=""/>
        <dsp:cNvSpPr/>
      </dsp:nvSpPr>
      <dsp:spPr>
        <a:xfrm>
          <a:off x="6497375" y="553485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F4AF3-3377-4AAD-9CF8-7B5725044D04}">
      <dsp:nvSpPr>
        <dsp:cNvPr id="0" name=""/>
        <dsp:cNvSpPr/>
      </dsp:nvSpPr>
      <dsp:spPr>
        <a:xfrm rot="18294549">
          <a:off x="3823830" y="1494824"/>
          <a:ext cx="1398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1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B6F41-FF7D-4C59-A661-84C80FF11AD0}">
      <dsp:nvSpPr>
        <dsp:cNvPr id="0" name=""/>
        <dsp:cNvSpPr/>
      </dsp:nvSpPr>
      <dsp:spPr>
        <a:xfrm rot="14105451">
          <a:off x="6392965" y="1494824"/>
          <a:ext cx="1398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1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16BD1-4EF5-426B-937D-F0D96DF31059}">
      <dsp:nvSpPr>
        <dsp:cNvPr id="0" name=""/>
        <dsp:cNvSpPr/>
      </dsp:nvSpPr>
      <dsp:spPr>
        <a:xfrm>
          <a:off x="4922941" y="921555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14B84-0300-4FC9-8748-D6DAF40886DD}">
      <dsp:nvSpPr>
        <dsp:cNvPr id="0" name=""/>
        <dsp:cNvSpPr/>
      </dsp:nvSpPr>
      <dsp:spPr>
        <a:xfrm>
          <a:off x="5117534" y="737520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800" kern="1200"/>
            <a:t>Load and Resize Image</a:t>
          </a:r>
        </a:p>
      </dsp:txBody>
      <dsp:txXfrm>
        <a:off x="5117534" y="737520"/>
        <a:ext cx="1379841" cy="368069"/>
      </dsp:txXfrm>
    </dsp:sp>
    <dsp:sp modelId="{92BF663E-81DB-493C-8273-21FB4E6013CF}">
      <dsp:nvSpPr>
        <dsp:cNvPr id="0" name=""/>
        <dsp:cNvSpPr/>
      </dsp:nvSpPr>
      <dsp:spPr>
        <a:xfrm>
          <a:off x="6497375" y="921555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08DCD-1F7A-4CA6-8F6C-A8EBC41D4774}">
      <dsp:nvSpPr>
        <dsp:cNvPr id="0" name=""/>
        <dsp:cNvSpPr/>
      </dsp:nvSpPr>
      <dsp:spPr>
        <a:xfrm rot="18859983">
          <a:off x="3950423" y="1699102"/>
          <a:ext cx="1144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9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095AF-F639-41C4-9917-12E408B612B0}">
      <dsp:nvSpPr>
        <dsp:cNvPr id="0" name=""/>
        <dsp:cNvSpPr/>
      </dsp:nvSpPr>
      <dsp:spPr>
        <a:xfrm rot="13540017">
          <a:off x="6519558" y="1699102"/>
          <a:ext cx="1144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9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DF93C-2BF0-4B28-BEAC-3510C7922E59}">
      <dsp:nvSpPr>
        <dsp:cNvPr id="0" name=""/>
        <dsp:cNvSpPr/>
      </dsp:nvSpPr>
      <dsp:spPr>
        <a:xfrm>
          <a:off x="4922941" y="1289625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C4778-E99A-4D78-BF0C-275CBD0C7665}">
      <dsp:nvSpPr>
        <dsp:cNvPr id="0" name=""/>
        <dsp:cNvSpPr/>
      </dsp:nvSpPr>
      <dsp:spPr>
        <a:xfrm>
          <a:off x="5117534" y="1105590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800" kern="1200"/>
            <a:t>Perform Object Detection</a:t>
          </a:r>
        </a:p>
      </dsp:txBody>
      <dsp:txXfrm>
        <a:off x="5117534" y="1105590"/>
        <a:ext cx="1379841" cy="368069"/>
      </dsp:txXfrm>
    </dsp:sp>
    <dsp:sp modelId="{A77FE9C8-57C8-415B-94BD-EC754562E568}">
      <dsp:nvSpPr>
        <dsp:cNvPr id="0" name=""/>
        <dsp:cNvSpPr/>
      </dsp:nvSpPr>
      <dsp:spPr>
        <a:xfrm>
          <a:off x="6497375" y="1289625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80B0B-7DB7-430D-9B03-5C0078D03AC6}">
      <dsp:nvSpPr>
        <dsp:cNvPr id="0" name=""/>
        <dsp:cNvSpPr/>
      </dsp:nvSpPr>
      <dsp:spPr>
        <a:xfrm rot="19706671">
          <a:off x="4053414" y="1903381"/>
          <a:ext cx="9389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894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6B23-7DBC-4BDB-8841-E5456246607B}">
      <dsp:nvSpPr>
        <dsp:cNvPr id="0" name=""/>
        <dsp:cNvSpPr/>
      </dsp:nvSpPr>
      <dsp:spPr>
        <a:xfrm rot="12693329">
          <a:off x="6622549" y="1903381"/>
          <a:ext cx="9389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894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CB9B1-0DC5-4314-B611-E75E2790C9F2}">
      <dsp:nvSpPr>
        <dsp:cNvPr id="0" name=""/>
        <dsp:cNvSpPr/>
      </dsp:nvSpPr>
      <dsp:spPr>
        <a:xfrm>
          <a:off x="4922941" y="165769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BB5DF-2765-465E-8D91-57302041CBAC}">
      <dsp:nvSpPr>
        <dsp:cNvPr id="0" name=""/>
        <dsp:cNvSpPr/>
      </dsp:nvSpPr>
      <dsp:spPr>
        <a:xfrm>
          <a:off x="5117534" y="1473660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800" kern="1200"/>
            <a:t>Define Parking Areas</a:t>
          </a:r>
        </a:p>
      </dsp:txBody>
      <dsp:txXfrm>
        <a:off x="5117534" y="1473660"/>
        <a:ext cx="1379841" cy="368069"/>
      </dsp:txXfrm>
    </dsp:sp>
    <dsp:sp modelId="{3A4127AA-B66A-429B-B764-77A728C08448}">
      <dsp:nvSpPr>
        <dsp:cNvPr id="0" name=""/>
        <dsp:cNvSpPr/>
      </dsp:nvSpPr>
      <dsp:spPr>
        <a:xfrm>
          <a:off x="6497375" y="165769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0E771-5D95-4A55-891E-AD9AB099A05C}">
      <dsp:nvSpPr>
        <dsp:cNvPr id="0" name=""/>
        <dsp:cNvSpPr/>
      </dsp:nvSpPr>
      <dsp:spPr>
        <a:xfrm rot="20905845">
          <a:off x="4114537" y="2107660"/>
          <a:ext cx="8167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670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4D758-25AF-426E-B71A-FC104D03F454}">
      <dsp:nvSpPr>
        <dsp:cNvPr id="0" name=""/>
        <dsp:cNvSpPr/>
      </dsp:nvSpPr>
      <dsp:spPr>
        <a:xfrm rot="11494155">
          <a:off x="6683671" y="2107660"/>
          <a:ext cx="8167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670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1268F-0B14-4362-952D-B20FCA7E9CC9}">
      <dsp:nvSpPr>
        <dsp:cNvPr id="0" name=""/>
        <dsp:cNvSpPr/>
      </dsp:nvSpPr>
      <dsp:spPr>
        <a:xfrm>
          <a:off x="4922941" y="202576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BE249-B83D-4C52-B398-BFBACDAF3C53}">
      <dsp:nvSpPr>
        <dsp:cNvPr id="0" name=""/>
        <dsp:cNvSpPr/>
      </dsp:nvSpPr>
      <dsp:spPr>
        <a:xfrm>
          <a:off x="5117534" y="1841729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/>
            <a:t>Check for Cars in Parking Areas</a:t>
          </a:r>
        </a:p>
      </dsp:txBody>
      <dsp:txXfrm>
        <a:off x="5117534" y="1841729"/>
        <a:ext cx="1379841" cy="368069"/>
      </dsp:txXfrm>
    </dsp:sp>
    <dsp:sp modelId="{AC2053C1-6FA7-49CE-8635-85453CA1E532}">
      <dsp:nvSpPr>
        <dsp:cNvPr id="0" name=""/>
        <dsp:cNvSpPr/>
      </dsp:nvSpPr>
      <dsp:spPr>
        <a:xfrm>
          <a:off x="6497375" y="202576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9FF9B-7FB2-4AC5-B291-E2BC0DD1F2D0}">
      <dsp:nvSpPr>
        <dsp:cNvPr id="0" name=""/>
        <dsp:cNvSpPr/>
      </dsp:nvSpPr>
      <dsp:spPr>
        <a:xfrm rot="694155">
          <a:off x="4114537" y="2311938"/>
          <a:ext cx="8167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670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9813E-2CC0-4580-B2AD-2FD6F96D210B}">
      <dsp:nvSpPr>
        <dsp:cNvPr id="0" name=""/>
        <dsp:cNvSpPr/>
      </dsp:nvSpPr>
      <dsp:spPr>
        <a:xfrm rot="10105845">
          <a:off x="6683671" y="2311938"/>
          <a:ext cx="8167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670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4FE4B-A15B-4980-BA8E-B925BEF516A2}">
      <dsp:nvSpPr>
        <dsp:cNvPr id="0" name=""/>
        <dsp:cNvSpPr/>
      </dsp:nvSpPr>
      <dsp:spPr>
        <a:xfrm>
          <a:off x="4922941" y="239383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0C39A-8DAD-4CD7-8E14-2603A653E5A8}">
      <dsp:nvSpPr>
        <dsp:cNvPr id="0" name=""/>
        <dsp:cNvSpPr/>
      </dsp:nvSpPr>
      <dsp:spPr>
        <a:xfrm>
          <a:off x="5117534" y="2209799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/>
            <a:t>Calculate and Display Available Slots</a:t>
          </a:r>
        </a:p>
      </dsp:txBody>
      <dsp:txXfrm>
        <a:off x="5117534" y="2209799"/>
        <a:ext cx="1379841" cy="368069"/>
      </dsp:txXfrm>
    </dsp:sp>
    <dsp:sp modelId="{DB213FCC-3464-4644-98F2-8A3CF3CC4C79}">
      <dsp:nvSpPr>
        <dsp:cNvPr id="0" name=""/>
        <dsp:cNvSpPr/>
      </dsp:nvSpPr>
      <dsp:spPr>
        <a:xfrm>
          <a:off x="6497375" y="239383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5C78E-D83E-4375-A8B5-4178AB1F6D35}">
      <dsp:nvSpPr>
        <dsp:cNvPr id="0" name=""/>
        <dsp:cNvSpPr/>
      </dsp:nvSpPr>
      <dsp:spPr>
        <a:xfrm rot="1893329">
          <a:off x="4053414" y="2516217"/>
          <a:ext cx="9389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894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E1369-AF79-463B-BF2F-3AD7B71C42BF}">
      <dsp:nvSpPr>
        <dsp:cNvPr id="0" name=""/>
        <dsp:cNvSpPr/>
      </dsp:nvSpPr>
      <dsp:spPr>
        <a:xfrm rot="8906671">
          <a:off x="6622549" y="2516217"/>
          <a:ext cx="9389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894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F930-9623-4D01-AA25-793DD033DE39}">
      <dsp:nvSpPr>
        <dsp:cNvPr id="0" name=""/>
        <dsp:cNvSpPr/>
      </dsp:nvSpPr>
      <dsp:spPr>
        <a:xfrm>
          <a:off x="4922941" y="276190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C494F-6707-4CAE-8FD0-9F40F94C43BB}">
      <dsp:nvSpPr>
        <dsp:cNvPr id="0" name=""/>
        <dsp:cNvSpPr/>
      </dsp:nvSpPr>
      <dsp:spPr>
        <a:xfrm>
          <a:off x="5117534" y="2577869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b="1" kern="1200"/>
            <a:t>Method: slotAnalysis</a:t>
          </a:r>
          <a:endParaRPr lang="en-US" sz="800" kern="1200"/>
        </a:p>
      </dsp:txBody>
      <dsp:txXfrm>
        <a:off x="5117534" y="2577869"/>
        <a:ext cx="1379841" cy="368069"/>
      </dsp:txXfrm>
    </dsp:sp>
    <dsp:sp modelId="{E4C7D052-B22B-4033-AA21-EACEBE548F6A}">
      <dsp:nvSpPr>
        <dsp:cNvPr id="0" name=""/>
        <dsp:cNvSpPr/>
      </dsp:nvSpPr>
      <dsp:spPr>
        <a:xfrm>
          <a:off x="6497375" y="2761904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09901-0F3A-4B10-A137-7F5CA0CD3ED7}">
      <dsp:nvSpPr>
        <dsp:cNvPr id="0" name=""/>
        <dsp:cNvSpPr/>
      </dsp:nvSpPr>
      <dsp:spPr>
        <a:xfrm rot="2740017">
          <a:off x="3950423" y="2720496"/>
          <a:ext cx="1144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9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BCA14-CB39-4D87-81A3-D0A7BC1950CE}">
      <dsp:nvSpPr>
        <dsp:cNvPr id="0" name=""/>
        <dsp:cNvSpPr/>
      </dsp:nvSpPr>
      <dsp:spPr>
        <a:xfrm rot="8059983">
          <a:off x="6519558" y="2720496"/>
          <a:ext cx="1144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9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2E9C1-854A-4E3A-A2F2-F4BB9E98CB54}">
      <dsp:nvSpPr>
        <dsp:cNvPr id="0" name=""/>
        <dsp:cNvSpPr/>
      </dsp:nvSpPr>
      <dsp:spPr>
        <a:xfrm>
          <a:off x="4922941" y="3129973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93C14-1A00-4D9B-BCB8-E0B25E0DDD9B}">
      <dsp:nvSpPr>
        <dsp:cNvPr id="0" name=""/>
        <dsp:cNvSpPr/>
      </dsp:nvSpPr>
      <dsp:spPr>
        <a:xfrm>
          <a:off x="5117534" y="2945938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/>
            <a:t>Read and Process CSV File</a:t>
          </a:r>
        </a:p>
      </dsp:txBody>
      <dsp:txXfrm>
        <a:off x="5117534" y="2945938"/>
        <a:ext cx="1379841" cy="368069"/>
      </dsp:txXfrm>
    </dsp:sp>
    <dsp:sp modelId="{4D1B10C2-E31C-4629-84A6-E15DB61095DB}">
      <dsp:nvSpPr>
        <dsp:cNvPr id="0" name=""/>
        <dsp:cNvSpPr/>
      </dsp:nvSpPr>
      <dsp:spPr>
        <a:xfrm>
          <a:off x="6497375" y="3129973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E7610-882B-4C7A-8D82-87EF1C9AE570}">
      <dsp:nvSpPr>
        <dsp:cNvPr id="0" name=""/>
        <dsp:cNvSpPr/>
      </dsp:nvSpPr>
      <dsp:spPr>
        <a:xfrm rot="3305451">
          <a:off x="3823830" y="2924774"/>
          <a:ext cx="1398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1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0C23A-5C6F-4710-9282-5EDA8AF8E39D}">
      <dsp:nvSpPr>
        <dsp:cNvPr id="0" name=""/>
        <dsp:cNvSpPr/>
      </dsp:nvSpPr>
      <dsp:spPr>
        <a:xfrm rot="7494549">
          <a:off x="6392965" y="2924774"/>
          <a:ext cx="1398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1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0CDD3-416E-485A-808A-4786B56D4EF0}">
      <dsp:nvSpPr>
        <dsp:cNvPr id="0" name=""/>
        <dsp:cNvSpPr/>
      </dsp:nvSpPr>
      <dsp:spPr>
        <a:xfrm>
          <a:off x="4922941" y="3498043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3A922-1AA8-486B-AF24-262FDDA56C1B}">
      <dsp:nvSpPr>
        <dsp:cNvPr id="0" name=""/>
        <dsp:cNvSpPr/>
      </dsp:nvSpPr>
      <dsp:spPr>
        <a:xfrm>
          <a:off x="5117534" y="3314008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800" kern="1200"/>
            <a:t>Aggregate Hourly Occupancy</a:t>
          </a:r>
        </a:p>
      </dsp:txBody>
      <dsp:txXfrm>
        <a:off x="5117534" y="3314008"/>
        <a:ext cx="1379841" cy="368069"/>
      </dsp:txXfrm>
    </dsp:sp>
    <dsp:sp modelId="{2807F510-6B1F-45BA-BFA0-5774823E0FB3}">
      <dsp:nvSpPr>
        <dsp:cNvPr id="0" name=""/>
        <dsp:cNvSpPr/>
      </dsp:nvSpPr>
      <dsp:spPr>
        <a:xfrm>
          <a:off x="6497375" y="3498043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66C6A-DF29-40BC-9AF3-BC8B43649AB7}">
      <dsp:nvSpPr>
        <dsp:cNvPr id="0" name=""/>
        <dsp:cNvSpPr/>
      </dsp:nvSpPr>
      <dsp:spPr>
        <a:xfrm rot="3690493">
          <a:off x="3684257" y="3129053"/>
          <a:ext cx="16772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725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79A9C-3022-41FE-9BFE-B809497F9765}">
      <dsp:nvSpPr>
        <dsp:cNvPr id="0" name=""/>
        <dsp:cNvSpPr/>
      </dsp:nvSpPr>
      <dsp:spPr>
        <a:xfrm rot="7109507">
          <a:off x="6253392" y="3129053"/>
          <a:ext cx="16772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725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A74FD-5E42-406D-A436-C3CB3FD0AA9A}">
      <dsp:nvSpPr>
        <dsp:cNvPr id="0" name=""/>
        <dsp:cNvSpPr/>
      </dsp:nvSpPr>
      <dsp:spPr>
        <a:xfrm>
          <a:off x="4922941" y="3866113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2BF13-3BDC-4436-A352-5162D00485E2}">
      <dsp:nvSpPr>
        <dsp:cNvPr id="0" name=""/>
        <dsp:cNvSpPr/>
      </dsp:nvSpPr>
      <dsp:spPr>
        <a:xfrm>
          <a:off x="5117534" y="3682078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800" kern="1200"/>
            <a:t>Plot Hourly Occupancy</a:t>
          </a:r>
        </a:p>
      </dsp:txBody>
      <dsp:txXfrm>
        <a:off x="5117534" y="3682078"/>
        <a:ext cx="1379841" cy="368069"/>
      </dsp:txXfrm>
    </dsp:sp>
    <dsp:sp modelId="{EB6078E5-0EC4-4E3C-BA7A-F48806AA8054}">
      <dsp:nvSpPr>
        <dsp:cNvPr id="0" name=""/>
        <dsp:cNvSpPr/>
      </dsp:nvSpPr>
      <dsp:spPr>
        <a:xfrm>
          <a:off x="6497375" y="3866113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B8476-C6A0-4DB7-AB44-B31965F570DF}">
      <dsp:nvSpPr>
        <dsp:cNvPr id="0" name=""/>
        <dsp:cNvSpPr/>
      </dsp:nvSpPr>
      <dsp:spPr>
        <a:xfrm rot="3963284">
          <a:off x="3537202" y="3333332"/>
          <a:ext cx="1971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1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4AB04-B6C2-4EBA-874B-8E8281872EFF}">
      <dsp:nvSpPr>
        <dsp:cNvPr id="0" name=""/>
        <dsp:cNvSpPr/>
      </dsp:nvSpPr>
      <dsp:spPr>
        <a:xfrm rot="6836716">
          <a:off x="6106337" y="3333332"/>
          <a:ext cx="1971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1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1EE11-D8A6-4408-B813-339AE471D53C}">
      <dsp:nvSpPr>
        <dsp:cNvPr id="0" name=""/>
        <dsp:cNvSpPr/>
      </dsp:nvSpPr>
      <dsp:spPr>
        <a:xfrm>
          <a:off x="4922941" y="4234182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62F88-F77E-4EEB-A9A2-454AC7EDB166}">
      <dsp:nvSpPr>
        <dsp:cNvPr id="0" name=""/>
        <dsp:cNvSpPr/>
      </dsp:nvSpPr>
      <dsp:spPr>
        <a:xfrm>
          <a:off x="5117534" y="4050147"/>
          <a:ext cx="1379841" cy="3680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/>
            <a:t>Calculate and Plot Average Occupancy Duration</a:t>
          </a:r>
        </a:p>
      </dsp:txBody>
      <dsp:txXfrm>
        <a:off x="5117534" y="4050147"/>
        <a:ext cx="1379841" cy="368069"/>
      </dsp:txXfrm>
    </dsp:sp>
    <dsp:sp modelId="{567D76D5-4E94-42BC-B41D-B9F8493B90F8}">
      <dsp:nvSpPr>
        <dsp:cNvPr id="0" name=""/>
        <dsp:cNvSpPr/>
      </dsp:nvSpPr>
      <dsp:spPr>
        <a:xfrm>
          <a:off x="6497375" y="4234182"/>
          <a:ext cx="1945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37785-94BC-4204-B51A-D02A8D982B7C}">
      <dsp:nvSpPr>
        <dsp:cNvPr id="0" name=""/>
        <dsp:cNvSpPr/>
      </dsp:nvSpPr>
      <dsp:spPr>
        <a:xfrm>
          <a:off x="7590965" y="1944145"/>
          <a:ext cx="711739" cy="531307"/>
        </a:xfrm>
        <a:prstGeom prst="ellipse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End</a:t>
          </a:r>
        </a:p>
      </dsp:txBody>
      <dsp:txXfrm>
        <a:off x="7695197" y="2021953"/>
        <a:ext cx="503275" cy="375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ikirankarnekota@gmail.com" TargetMode="External"/><Relationship Id="rId2" Type="http://schemas.openxmlformats.org/officeDocument/2006/relationships/hyperlink" Target="mailto:venkatreddy00005@gmail.co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isirishan/indian-vehicle-dataset" TargetMode="External"/><Relationship Id="rId2" Type="http://schemas.openxmlformats.org/officeDocument/2006/relationships/hyperlink" Target="https://github.com/freedomwebtech/yolov8parkingspac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039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Problem</a:t>
            </a:r>
            <a:r>
              <a:rPr spc="-75"/>
              <a:t> </a:t>
            </a:r>
            <a: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8BD4-3DF9-EDF6-9E1E-ACFE08636F3B}"/>
              </a:ext>
            </a:extLst>
          </p:cNvPr>
          <p:cNvSpPr txBox="1"/>
          <p:nvPr/>
        </p:nvSpPr>
        <p:spPr>
          <a:xfrm>
            <a:off x="495300" y="1428750"/>
            <a:ext cx="815340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Vehicle Movement Analysis and Insight Generation in a College Campus using Edge AI</a:t>
            </a:r>
            <a:endParaRPr lang="en-IN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A87A8-1F5D-11B2-5088-39E7C5D8DEA0}"/>
              </a:ext>
            </a:extLst>
          </p:cNvPr>
          <p:cNvSpPr txBox="1"/>
          <p:nvPr/>
        </p:nvSpPr>
        <p:spPr>
          <a:xfrm>
            <a:off x="6248400" y="4248150"/>
            <a:ext cx="25146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- AI Architects</a:t>
            </a:r>
            <a:endParaRPr lang="en-IN" sz="240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5262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Team</a:t>
            </a:r>
            <a:r>
              <a:rPr spc="-20"/>
              <a:t> </a:t>
            </a:r>
            <a:r>
              <a:t>members</a:t>
            </a:r>
            <a:r>
              <a:rPr spc="-20"/>
              <a:t> </a:t>
            </a:r>
            <a:r>
              <a:t>and</a:t>
            </a:r>
            <a:r>
              <a:rPr spc="-15"/>
              <a:t> </a:t>
            </a:r>
            <a:r>
              <a:t>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29AAC-3232-CE4E-490E-DFD7AE29F80C}"/>
              </a:ext>
            </a:extLst>
          </p:cNvPr>
          <p:cNvSpPr txBox="1"/>
          <p:nvPr/>
        </p:nvSpPr>
        <p:spPr>
          <a:xfrm>
            <a:off x="495300" y="757518"/>
            <a:ext cx="8153400" cy="40164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Thandram Venkat Reddy (Team Lead):</a:t>
            </a:r>
          </a:p>
          <a:p>
            <a:r>
              <a:rPr lang="en-I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Mail-ID: </a:t>
            </a:r>
            <a:r>
              <a:rPr lang="en-IN" sz="120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venkatreddy00005@gmail.com</a:t>
            </a:r>
            <a:r>
              <a:rPr lang="en-I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| +91-8801564147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Vehicle Movement Patterns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Analyze the frequency and timing of vehicle movement in and out of the campus.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peak times and patterns.</a:t>
            </a:r>
            <a:endParaRPr lang="en-I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Vehicle Matching (Authorization)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Match captured vehicle images and license plates to an approved vehicle dataset. 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Identify unauthorized vehicles.</a:t>
            </a:r>
            <a:endParaRPr lang="en-I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rgbClr val="C00000"/>
              </a:solidFill>
            </a:endParaRPr>
          </a:p>
          <a:p>
            <a:r>
              <a:rPr lang="en-IN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Karnekota Sai Kiran (Team Member):</a:t>
            </a:r>
          </a:p>
          <a:p>
            <a:r>
              <a:rPr lang="en-I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Mail-ID: </a:t>
            </a:r>
            <a:r>
              <a:rPr lang="en-IN" sz="120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saikirankarnekota@gmail.com</a:t>
            </a:r>
            <a:r>
              <a:rPr lang="en-I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| +91-8341029955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Parking Occupancy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Monitor the occupancy of parking lot.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Identify which parking lots are frequently occupied and at what times.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1829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69804-D56E-5845-06B6-07B95CCEDA0E}"/>
              </a:ext>
            </a:extLst>
          </p:cNvPr>
          <p:cNvSpPr txBox="1"/>
          <p:nvPr/>
        </p:nvSpPr>
        <p:spPr>
          <a:xfrm>
            <a:off x="457200" y="837212"/>
            <a:ext cx="8229601" cy="3370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This Edge AI-based solution for vehicle movement and parking offers a significant advancement in managing college campuses. By leveraging real-time image processing and data analysis, the system provides valuable insights into: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Vehicle Movement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Parking Occupancy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Vehicle Matching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This intelligent system promotes smoother traffic flow, improves parking efficiency, and strengthens campus security, creating a safer and more manageable environment for students, faculty, and staff. The implementation of this Edge AI solution can be a cornerstone for developing a smart campus, fostering a more streamlined and secure academic experience.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Unique</a:t>
            </a:r>
            <a:r>
              <a:rPr spc="-30"/>
              <a:t> </a:t>
            </a:r>
            <a:r>
              <a:t>Idea</a:t>
            </a:r>
            <a:r>
              <a:rPr spc="-5"/>
              <a:t> Brief</a:t>
            </a:r>
            <a:r>
              <a:rPr spc="-10"/>
              <a:t> </a:t>
            </a:r>
            <a:r>
              <a:t>(Solution)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72D54-E9A1-2477-CB2C-A9751D729F5A}"/>
              </a:ext>
            </a:extLst>
          </p:cNvPr>
          <p:cNvSpPr txBox="1"/>
          <p:nvPr/>
        </p:nvSpPr>
        <p:spPr>
          <a:xfrm>
            <a:off x="381000" y="819150"/>
            <a:ext cx="838200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Movement Analysis and Insight Generation in a College Campus using Edge AI</a:t>
            </a: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This solution leverages Edge AI to provide comprehensive insights into vehicle movement and parking patterns on a college campus.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It combines vehicle movement analysis, parking occupancy monitoring, and vehicle matching to ensure efficient campus traffic management and security.</a:t>
            </a:r>
          </a:p>
          <a:p>
            <a:endParaRPr lang="en-US" sz="2000" b="1"/>
          </a:p>
          <a:p>
            <a:pPr marL="144000"/>
            <a:r>
              <a:rPr lang="en-US" sz="20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Movement Patterns:</a:t>
            </a: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Analyze the frequency and timing of vehicle movement in and out of the campus. </a:t>
            </a: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Identify peak times and patterns. </a:t>
            </a: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The solution uses a dataset containing vehicle entry and exit times, along with Python libraries, to analyze the frequency and timing of vehicle movement.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Unique</a:t>
            </a:r>
            <a:r>
              <a:rPr spc="-30"/>
              <a:t> </a:t>
            </a:r>
            <a:r>
              <a:t>Idea</a:t>
            </a:r>
            <a:r>
              <a:rPr spc="-5"/>
              <a:t> Brief</a:t>
            </a:r>
            <a:r>
              <a:rPr spc="-10"/>
              <a:t> </a:t>
            </a:r>
            <a:r>
              <a:t>(Solution)</a:t>
            </a:r>
            <a:r>
              <a:rPr lang="en-IN"/>
              <a:t>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72D54-E9A1-2477-CB2C-A9751D729F5A}"/>
              </a:ext>
            </a:extLst>
          </p:cNvPr>
          <p:cNvSpPr txBox="1"/>
          <p:nvPr/>
        </p:nvSpPr>
        <p:spPr>
          <a:xfrm>
            <a:off x="425475" y="819150"/>
            <a:ext cx="83820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44000"/>
            <a:r>
              <a:rPr lang="en-US" sz="20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Parking Occupancy:</a:t>
            </a: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Monitor the occupancy of parking lots in real time. </a:t>
            </a:r>
            <a:endParaRPr lang="en-US">
              <a:cs typeface="Calibri"/>
            </a:endParaRP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Identify which parking lots are frequently occupied and at what times. </a:t>
            </a:r>
            <a:endParaRPr lang="en-US">
              <a:cs typeface="Calibri"/>
            </a:endParaRP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The solution uses a dataset containing vehicle occupancy, entry and exit times, parking images, and Python libraries to monitor occupancy and identify frequently occupied parking lots.</a:t>
            </a:r>
            <a:endParaRPr lang="en-US">
              <a:cs typeface="Calibri"/>
            </a:endParaRPr>
          </a:p>
          <a:p>
            <a:pPr marL="14400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pPr marL="144000"/>
            <a:r>
              <a:rPr lang="en-US" sz="20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Matching:</a:t>
            </a:r>
            <a:endParaRPr lang="en-US" sz="2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Match captured vehicle images and license plates to an approved vehicle dataset. </a:t>
            </a:r>
            <a:endParaRPr lang="en-US">
              <a:cs typeface="Calibri"/>
            </a:endParaRP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Identify unauthorized vehicles. </a:t>
            </a:r>
            <a:endParaRPr lang="en-US">
              <a:cs typeface="Calibri"/>
            </a:endParaRPr>
          </a:p>
          <a:p>
            <a:pPr marL="601200" lvl="1" indent="-285750">
              <a:buFont typeface="Arial" panose="020B0604020202020204" pitchFamily="34" charset="0"/>
              <a:buChar char="•"/>
            </a:pPr>
            <a:r>
              <a:rPr lang="en-US"/>
              <a:t>The solution utilizes license plate detection to compare against an approved vehicle dataset, flagging any unauthorized vehicles.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27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8" y="314070"/>
            <a:ext cx="26720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Features</a:t>
            </a:r>
            <a:r>
              <a:rPr spc="-80"/>
              <a:t> </a:t>
            </a:r>
            <a:r>
              <a:t>Offered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BF4A6F-DCDE-EFA8-6433-10C336F7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94" y="863590"/>
            <a:ext cx="84526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Analyze Vehicle Movement:</a:t>
            </a:r>
            <a:endParaRPr lang="en-US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Analyze the frequency and timing of vehicle movements in and out of the campus.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Identify peak times and patterns.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Parking Occupancy Analysis:</a:t>
            </a:r>
            <a:endParaRPr lang="en-US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Identify peak times and patterns of parking occupancy.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Monitor the occupancy of parking lots in real time.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Identify which parking lots are frequently occupied and at what times.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/>
              </a:rPr>
              <a:t>Vehicle Matching and Security: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/>
              </a:rPr>
              <a:t>Extract vehicle number plates.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 Arial_EmbeddedFont, Arial_MSFontService, Sans-Serif"/>
              <a:buChar char="•"/>
            </a:pPr>
            <a:r>
              <a:rPr lang="en-US">
                <a:latin typeface="Arial"/>
                <a:cs typeface="Arial"/>
              </a:rPr>
              <a:t>Match captured vehicle images and license plates to an approved vehicle database and identify unauthorized vehicles.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75970"/>
            <a:ext cx="26720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Dataset</a:t>
            </a:r>
            <a:endParaRPr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BF4A6F-DCDE-EFA8-6433-10C336F7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16548"/>
            <a:ext cx="7883906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Parking lot images: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Includes images depicting various parking lot occupancies.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rial"/>
                <a:cs typeface="Arial"/>
              </a:rPr>
              <a:t>Source: [</a:t>
            </a:r>
            <a:r>
              <a:rPr lang="en-US" sz="1600">
                <a:latin typeface="Arial"/>
                <a:cs typeface="Arial"/>
                <a:hlinkClick r:id="rId2"/>
              </a:rPr>
              <a:t>YOLOv8 Parking Space Dataset</a:t>
            </a:r>
            <a:r>
              <a:rPr lang="en-US" sz="1600">
                <a:latin typeface="Arial"/>
                <a:cs typeface="Arial"/>
              </a:rPr>
              <a:t>]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Vehicle images: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Consists of images showing vehicles with visible number plates.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Arial"/>
                <a:cs typeface="Arial"/>
              </a:rPr>
              <a:t>Source: [</a:t>
            </a:r>
            <a:r>
              <a:rPr lang="en-US" sz="1600">
                <a:latin typeface="Arial"/>
                <a:cs typeface="Arial"/>
                <a:hlinkClick r:id="rId3"/>
              </a:rPr>
              <a:t>Indian Vehicle Dataset on Kaggle</a:t>
            </a:r>
            <a:r>
              <a:rPr lang="en-US" sz="1600">
                <a:latin typeface="Arial"/>
                <a:cs typeface="Arial"/>
              </a:rPr>
              <a:t>]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Parking lot entry-exit dataset: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Contains data on slot occupancies, occupancy timings, and vehicle entry-exit timings.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Source: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Generated by ChatGPT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Authorized Vehicles dataset: </a:t>
            </a:r>
            <a:r>
              <a:rPr lang="en-US" sz="1600">
                <a:latin typeface="Arial"/>
                <a:cs typeface="Arial"/>
              </a:rPr>
              <a:t>Includes text data of authorized vehicle number plates.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Source: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Manually curated number plate texts</a:t>
            </a:r>
          </a:p>
        </p:txBody>
      </p:sp>
    </p:spTree>
    <p:extLst>
      <p:ext uri="{BB962C8B-B14F-4D97-AF65-F5344CB8AC3E}">
        <p14:creationId xmlns:p14="http://schemas.microsoft.com/office/powerpoint/2010/main" val="86518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5029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Process</a:t>
            </a:r>
            <a:r>
              <a:rPr spc="-365"/>
              <a:t> </a:t>
            </a:r>
            <a:r>
              <a:t>f</a:t>
            </a:r>
            <a:r>
              <a:rPr spc="-10"/>
              <a:t>l</a:t>
            </a:r>
            <a:r>
              <a:t>ow</a:t>
            </a:r>
            <a:r>
              <a:rPr lang="en-IN"/>
              <a:t> –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Vehicle Matching</a:t>
            </a:r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9E87C3-2D9F-6411-9685-B8745B9D9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164474"/>
              </p:ext>
            </p:extLst>
          </p:nvPr>
        </p:nvGraphicFramePr>
        <p:xfrm>
          <a:off x="419100" y="484415"/>
          <a:ext cx="8420100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50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70840"/>
            <a:ext cx="5562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Process</a:t>
            </a:r>
            <a:r>
              <a:rPr spc="-365"/>
              <a:t> </a:t>
            </a:r>
            <a:r>
              <a:t>f</a:t>
            </a:r>
            <a:r>
              <a:rPr spc="-10"/>
              <a:t>l</a:t>
            </a:r>
            <a:r>
              <a:t>ow</a:t>
            </a:r>
            <a:r>
              <a:rPr lang="en-IN"/>
              <a:t> -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Parking Occupancy</a:t>
            </a:r>
            <a:endParaRPr sz="24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9E87C3-2D9F-6411-9685-B8745B9D9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416424"/>
              </p:ext>
            </p:extLst>
          </p:nvPr>
        </p:nvGraphicFramePr>
        <p:xfrm>
          <a:off x="419100" y="484415"/>
          <a:ext cx="8305800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Architecture</a:t>
            </a:r>
            <a:r>
              <a:rPr spc="-70"/>
              <a:t> </a:t>
            </a:r>
            <a:r>
              <a:t>Diagram</a:t>
            </a:r>
          </a:p>
        </p:txBody>
      </p:sp>
      <p:pic>
        <p:nvPicPr>
          <p:cNvPr id="4" name="Picture 3" descr="A diagram of a parking image&#10;&#10;Description automatically generated">
            <a:extLst>
              <a:ext uri="{FF2B5EF4-FFF2-40B4-BE49-F238E27FC236}">
                <a16:creationId xmlns:a16="http://schemas.microsoft.com/office/drawing/2014/main" id="{D5702176-EF93-AB1F-28CE-3EFAB7BC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" y="857250"/>
            <a:ext cx="8569701" cy="3951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" y="328676"/>
            <a:ext cx="29768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T</a:t>
            </a:r>
            <a:r>
              <a:rPr spc="5"/>
              <a:t>e</a:t>
            </a:r>
            <a:r>
              <a:t>c</a:t>
            </a:r>
            <a:r>
              <a:rPr spc="5"/>
              <a:t>h</a:t>
            </a:r>
            <a:r>
              <a:t>n</a:t>
            </a:r>
            <a:r>
              <a:rPr spc="5"/>
              <a:t>o</a:t>
            </a:r>
            <a:r>
              <a:t>log</a:t>
            </a:r>
            <a:r>
              <a:rPr spc="-15"/>
              <a:t>i</a:t>
            </a:r>
            <a:r>
              <a:t>es</a:t>
            </a:r>
            <a:r>
              <a:rPr spc="-385"/>
              <a:t> </a:t>
            </a:r>
            <a:r>
              <a:rPr spc="5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CC9C5-63DA-A4FA-334A-90DB1B74B3C1}"/>
              </a:ext>
            </a:extLst>
          </p:cNvPr>
          <p:cNvSpPr txBox="1"/>
          <p:nvPr/>
        </p:nvSpPr>
        <p:spPr>
          <a:xfrm>
            <a:off x="723900" y="666750"/>
            <a:ext cx="7696200" cy="3936041"/>
          </a:xfrm>
          <a:prstGeom prst="rect">
            <a:avLst/>
          </a:prstGeom>
          <a:noFill/>
        </p:spPr>
        <p:txBody>
          <a:bodyPr wrap="square" lIns="144000" tIns="144000" rIns="144000" bIns="144000" numCol="2" spcCol="360000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Python 3.10.5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Jupyter Notebook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VS code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/>
              <a:t>YOLO (You Only Look Once) 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OpenCV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EasyOCR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Pandas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Matplotlib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Seaborn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Imutils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IN" sz="2000"/>
              <a:t>Numpy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Problem Statement</vt:lpstr>
      <vt:lpstr>Unique Idea Brief (Solution)</vt:lpstr>
      <vt:lpstr>Unique Idea Brief (Solution) </vt:lpstr>
      <vt:lpstr>Features Offered</vt:lpstr>
      <vt:lpstr>Dataset</vt:lpstr>
      <vt:lpstr>Process flow – Vehicle Matching </vt:lpstr>
      <vt:lpstr>Process flow - Parking Occupancy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Ajeya Krishna</dc:creator>
  <cp:revision>2</cp:revision>
  <dcterms:created xsi:type="dcterms:W3CDTF">2024-07-14T05:27:44Z</dcterms:created>
  <dcterms:modified xsi:type="dcterms:W3CDTF">2024-07-14T11:59:23Z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2024-07-14T00:00:00Z</vt:filetime>
  </property>
</Properties>
</file>