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7" r:id="rId2"/>
    <p:sldId id="260" r:id="rId3"/>
    <p:sldId id="267" r:id="rId4"/>
    <p:sldId id="261" r:id="rId5"/>
    <p:sldId id="259" r:id="rId6"/>
    <p:sldId id="268" r:id="rId7"/>
    <p:sldId id="258" r:id="rId8"/>
    <p:sldId id="270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381"/>
          <a:ext cx="10018712" cy="8924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269954" y="201173"/>
          <a:ext cx="490825" cy="490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030734" y="381"/>
          <a:ext cx="898797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030734" y="381"/>
        <a:ext cx="8987977" cy="892410"/>
      </dsp:txXfrm>
    </dsp:sp>
    <dsp:sp modelId="{3277C98F-1612-4699-8E16-4D52CD2CFEFB}">
      <dsp:nvSpPr>
        <dsp:cNvPr id="0" name=""/>
        <dsp:cNvSpPr/>
      </dsp:nvSpPr>
      <dsp:spPr>
        <a:xfrm>
          <a:off x="0" y="1115894"/>
          <a:ext cx="10018712" cy="8924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269954" y="1316687"/>
          <a:ext cx="490825" cy="490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030734" y="1115894"/>
          <a:ext cx="898797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030734" y="1115894"/>
        <a:ext cx="8987977" cy="892410"/>
      </dsp:txXfrm>
    </dsp:sp>
    <dsp:sp modelId="{8F0C5735-0B09-4F0A-94AA-E51F04363D8A}">
      <dsp:nvSpPr>
        <dsp:cNvPr id="0" name=""/>
        <dsp:cNvSpPr/>
      </dsp:nvSpPr>
      <dsp:spPr>
        <a:xfrm>
          <a:off x="0" y="2231407"/>
          <a:ext cx="10018712" cy="8924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269954" y="2432200"/>
          <a:ext cx="490825" cy="490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030734" y="2231407"/>
          <a:ext cx="8987977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030734" y="2231407"/>
        <a:ext cx="8987977" cy="89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3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8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8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98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5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8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2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87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3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1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7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4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9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2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7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36636D-D922-432D-A958-524484B5923D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1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3" y="963506"/>
            <a:ext cx="9265298" cy="855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Hospitality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5338" y="4749282"/>
            <a:ext cx="2799183" cy="135014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Venkatramana E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EA80-6B46-21CE-A458-C36247B1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102636"/>
            <a:ext cx="9898159" cy="1968759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insights from the Dashboard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6E7B-33EC-C648-25D5-ED333139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864" y="1418253"/>
            <a:ext cx="9898159" cy="4478694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Mumbai generates the highest revenue (669 M) followed by Bangalore, Hyderabad and Delhi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AtliQ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Exotica performs better compared to all 7 type of properties with 320 Million revenue, rating 3.62, occupancy percentage 57 and cancellation rate as 24.4%.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AtliQ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Blu has the highest occupancy of 62%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Week 29 recorded the highest revenue among all, which is 139.7 Million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Delhi tops both in occupancy and rating followed by Hyderabad, Mumbai, Bangalore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Weekend Occupancy is more when compared with weekdays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Elite type rooms has the most booking and as well higher cancellation rate</a:t>
            </a:r>
          </a:p>
        </p:txBody>
      </p:sp>
    </p:spTree>
    <p:extLst>
      <p:ext uri="{BB962C8B-B14F-4D97-AF65-F5344CB8AC3E}">
        <p14:creationId xmlns:p14="http://schemas.microsoft.com/office/powerpoint/2010/main" val="131812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16" y="1027416"/>
            <a:ext cx="5990600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33" y="1913799"/>
            <a:ext cx="4317827" cy="30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3190310" y="102365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780405" y="124511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155930" y="1152224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8730516" y="632156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1528089" y="1741717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4049486" y="2095928"/>
            <a:ext cx="138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629848" y="2710180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1440290" y="2424835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97" y="82354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55" y="1604865"/>
            <a:ext cx="7259216" cy="4186335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929D68-5E9A-FE7F-D541-C51AD19C2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532" y="1698171"/>
            <a:ext cx="7697754" cy="4590662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9110-B0E9-9D58-4B2A-F4E0F988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57" y="158621"/>
            <a:ext cx="9412967" cy="653142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Analysis Dashboard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A9539-9D92-F46F-4C29-B2E354C7F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550" y="1208021"/>
            <a:ext cx="9412288" cy="5291270"/>
          </a:xfrm>
        </p:spPr>
      </p:pic>
    </p:spTree>
    <p:extLst>
      <p:ext uri="{BB962C8B-B14F-4D97-AF65-F5344CB8AC3E}">
        <p14:creationId xmlns:p14="http://schemas.microsoft.com/office/powerpoint/2010/main" val="134146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4E24-00E6-BEB2-8D59-F45A4D2F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886" y="242596"/>
            <a:ext cx="8825138" cy="718457"/>
          </a:xfrm>
        </p:spPr>
        <p:txBody>
          <a:bodyPr>
            <a:normAutofit/>
          </a:bodyPr>
          <a:lstStyle/>
          <a:p>
            <a:r>
              <a:rPr lang="en-US" dirty="0"/>
              <a:t>Monthly Analysis Dashboard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4E0EA-E1A5-F1F1-ED6C-1A2CD9A4E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113" y="1402136"/>
            <a:ext cx="9330385" cy="5362558"/>
          </a:xfrm>
        </p:spPr>
      </p:pic>
    </p:spTree>
    <p:extLst>
      <p:ext uri="{BB962C8B-B14F-4D97-AF65-F5344CB8AC3E}">
        <p14:creationId xmlns:p14="http://schemas.microsoft.com/office/powerpoint/2010/main" val="1406591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407</TotalTime>
  <Words>301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Corbel</vt:lpstr>
      <vt:lpstr>Times New Roman</vt:lpstr>
      <vt:lpstr>Parallax</vt:lpstr>
      <vt:lpstr>AtliQ Hospitality Analysis</vt:lpstr>
      <vt:lpstr>Introduction</vt:lpstr>
      <vt:lpstr>PowerPoint Presentation</vt:lpstr>
      <vt:lpstr>Dataset Details</vt:lpstr>
      <vt:lpstr>Mock-up Dashboard  </vt:lpstr>
      <vt:lpstr>Expected outcome after this analysis?</vt:lpstr>
      <vt:lpstr>Data Model</vt:lpstr>
      <vt:lpstr>Overall Analysis Dashboard View</vt:lpstr>
      <vt:lpstr>Monthly Analysis Dashboard View</vt:lpstr>
      <vt:lpstr>Important insights from the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venkatramana E</cp:lastModifiedBy>
  <cp:revision>3</cp:revision>
  <dcterms:created xsi:type="dcterms:W3CDTF">2022-09-16T13:01:48Z</dcterms:created>
  <dcterms:modified xsi:type="dcterms:W3CDTF">2025-03-07T10:17:50Z</dcterms:modified>
</cp:coreProperties>
</file>