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9/28/2024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45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5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2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40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5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5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0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71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3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2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8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5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7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6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2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6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6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1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9/28/2024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5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8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927399" y="568326"/>
            <a:ext cx="11201401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	:N.Venkat NARAYANAN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          :422200392			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          : B.Com (ISM)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 Agurchand Manmull Jain College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ID(username)     : AB0B23C09FBBBECB2A646361AF60AD7A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8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924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3E83A7-0430-C3D7-E27C-141F7BBC2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66" y="1493130"/>
            <a:ext cx="5648739" cy="38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706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092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6090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2250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7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415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1598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1639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03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355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venkatnarayanan63746@gmail.com</cp:lastModifiedBy>
  <cp:revision>56</cp:revision>
  <dcterms:created xsi:type="dcterms:W3CDTF">2024-03-29T15:07:22Z</dcterms:created>
  <dcterms:modified xsi:type="dcterms:W3CDTF">2024-09-28T07:38:10Z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