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9DC6-CF52-4135-A056-A2BF12C292D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02FC-003E-4B05-946B-E30CE6E83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85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9DC6-CF52-4135-A056-A2BF12C292D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02FC-003E-4B05-946B-E30CE6E83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80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9DC6-CF52-4135-A056-A2BF12C292D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02FC-003E-4B05-946B-E30CE6E83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82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9DC6-CF52-4135-A056-A2BF12C292D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02FC-003E-4B05-946B-E30CE6E83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41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9DC6-CF52-4135-A056-A2BF12C292D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02FC-003E-4B05-946B-E30CE6E83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96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9DC6-CF52-4135-A056-A2BF12C292D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02FC-003E-4B05-946B-E30CE6E83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48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9DC6-CF52-4135-A056-A2BF12C292D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02FC-003E-4B05-946B-E30CE6E83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58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9DC6-CF52-4135-A056-A2BF12C292D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02FC-003E-4B05-946B-E30CE6E83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48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9DC6-CF52-4135-A056-A2BF12C292D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02FC-003E-4B05-946B-E30CE6E83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18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9DC6-CF52-4135-A056-A2BF12C292D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02FC-003E-4B05-946B-E30CE6E83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91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9DC6-CF52-4135-A056-A2BF12C292D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02FC-003E-4B05-946B-E30CE6E83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69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9DC6-CF52-4135-A056-A2BF12C292D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F02FC-003E-4B05-946B-E30CE6E83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61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tesdtts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16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2023-07-07T07:46:50Z</dcterms:created>
  <dcterms:modified xsi:type="dcterms:W3CDTF">2023-07-07T07:47:31Z</dcterms:modified>
</cp:coreProperties>
</file>