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07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Power BI   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Empower your business with Power BI, a powerful data visualization and business intelligence tool, helping you make informed decisions and drive success.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216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568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66950" y="3412331"/>
            <a:ext cx="5730240" cy="664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0"/>
              </a:lnSpc>
              <a:buNone/>
            </a:pPr>
            <a:r>
              <a:rPr lang="en-US" sz="418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Power of Power BI</a:t>
            </a:r>
            <a:endParaRPr lang="en-US" sz="4184" dirty="0"/>
          </a:p>
        </p:txBody>
      </p:sp>
      <p:sp>
        <p:nvSpPr>
          <p:cNvPr id="6" name="Shape 3"/>
          <p:cNvSpPr/>
          <p:nvPr/>
        </p:nvSpPr>
        <p:spPr>
          <a:xfrm>
            <a:off x="2266950" y="4561284"/>
            <a:ext cx="478155" cy="47815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3216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433637" y="4601051"/>
            <a:ext cx="144780" cy="3985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38"/>
              </a:lnSpc>
              <a:buNone/>
            </a:pPr>
            <a:r>
              <a:rPr lang="en-US" sz="25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10" dirty="0"/>
          </a:p>
        </p:txBody>
      </p:sp>
      <p:sp>
        <p:nvSpPr>
          <p:cNvPr id="8" name="Text 5"/>
          <p:cNvSpPr/>
          <p:nvPr/>
        </p:nvSpPr>
        <p:spPr>
          <a:xfrm>
            <a:off x="2957632" y="4634270"/>
            <a:ext cx="2125504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20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Insights </a:t>
            </a:r>
            <a:r>
              <a:rPr lang="en-US" sz="2092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📊</a:t>
            </a:r>
            <a:endParaRPr lang="en-US" sz="2092" dirty="0"/>
          </a:p>
        </p:txBody>
      </p:sp>
      <p:sp>
        <p:nvSpPr>
          <p:cNvPr id="9" name="Text 6"/>
          <p:cNvSpPr/>
          <p:nvPr/>
        </p:nvSpPr>
        <p:spPr>
          <a:xfrm>
            <a:off x="2957632" y="5101590"/>
            <a:ext cx="2533055" cy="2040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8"/>
              </a:lnSpc>
              <a:buNone/>
            </a:pPr>
            <a:r>
              <a:rPr lang="en-US" sz="167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Unlock valuable insights from your data, allowing you to make data-driven decisions that propel your business forward.</a:t>
            </a:r>
            <a:endParaRPr lang="en-US" sz="1674" dirty="0"/>
          </a:p>
        </p:txBody>
      </p:sp>
      <p:sp>
        <p:nvSpPr>
          <p:cNvPr id="10" name="Shape 7"/>
          <p:cNvSpPr/>
          <p:nvPr/>
        </p:nvSpPr>
        <p:spPr>
          <a:xfrm>
            <a:off x="5703213" y="4561284"/>
            <a:ext cx="478155" cy="47815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3216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47040" y="4601051"/>
            <a:ext cx="190500" cy="3985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38"/>
              </a:lnSpc>
              <a:buNone/>
            </a:pPr>
            <a:r>
              <a:rPr lang="en-US" sz="25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10" dirty="0"/>
          </a:p>
        </p:txBody>
      </p:sp>
      <p:sp>
        <p:nvSpPr>
          <p:cNvPr id="12" name="Text 9"/>
          <p:cNvSpPr/>
          <p:nvPr/>
        </p:nvSpPr>
        <p:spPr>
          <a:xfrm>
            <a:off x="6393894" y="4634270"/>
            <a:ext cx="2533055" cy="671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20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Real-Time Monitoring </a:t>
            </a:r>
            <a:r>
              <a:rPr lang="en-US" sz="2092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⏰</a:t>
            </a:r>
            <a:endParaRPr lang="en-US" sz="2092" dirty="0"/>
          </a:p>
        </p:txBody>
      </p:sp>
      <p:sp>
        <p:nvSpPr>
          <p:cNvPr id="13" name="Text 10"/>
          <p:cNvSpPr/>
          <p:nvPr/>
        </p:nvSpPr>
        <p:spPr>
          <a:xfrm>
            <a:off x="6393894" y="5433774"/>
            <a:ext cx="2533055" cy="2040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8"/>
              </a:lnSpc>
              <a:buNone/>
            </a:pPr>
            <a:r>
              <a:rPr lang="en-US" sz="167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Stay informed with live data updates, providing you with up-to-the-minute information on key metrics and performance.</a:t>
            </a:r>
            <a:endParaRPr lang="en-US" sz="1674" dirty="0"/>
          </a:p>
        </p:txBody>
      </p:sp>
      <p:sp>
        <p:nvSpPr>
          <p:cNvPr id="14" name="Shape 11"/>
          <p:cNvSpPr/>
          <p:nvPr/>
        </p:nvSpPr>
        <p:spPr>
          <a:xfrm>
            <a:off x="9139476" y="4561284"/>
            <a:ext cx="478155" cy="478155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3216">
            <a:solidFill>
              <a:srgbClr val="303B6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90923" y="4601051"/>
            <a:ext cx="175260" cy="3985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38"/>
              </a:lnSpc>
              <a:buNone/>
            </a:pPr>
            <a:r>
              <a:rPr lang="en-US" sz="25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10" dirty="0"/>
          </a:p>
        </p:txBody>
      </p:sp>
      <p:sp>
        <p:nvSpPr>
          <p:cNvPr id="16" name="Text 13"/>
          <p:cNvSpPr/>
          <p:nvPr/>
        </p:nvSpPr>
        <p:spPr>
          <a:xfrm>
            <a:off x="9830157" y="4634270"/>
            <a:ext cx="2533055" cy="671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20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Collaborative Analytics </a:t>
            </a:r>
            <a:r>
              <a:rPr lang="en-US" sz="2092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👥</a:t>
            </a:r>
            <a:endParaRPr lang="en-US" sz="2092" dirty="0"/>
          </a:p>
        </p:txBody>
      </p:sp>
      <p:sp>
        <p:nvSpPr>
          <p:cNvPr id="17" name="Text 14"/>
          <p:cNvSpPr/>
          <p:nvPr/>
        </p:nvSpPr>
        <p:spPr>
          <a:xfrm>
            <a:off x="9830157" y="5433774"/>
            <a:ext cx="2533055" cy="2040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8"/>
              </a:lnSpc>
              <a:buNone/>
            </a:pPr>
            <a:r>
              <a:rPr lang="en-US" sz="167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Enable seamless collaboration and knowledge sharing across teams, fostering a data-driven culture within your organization.</a:t>
            </a:r>
            <a:endParaRPr lang="en-US" sz="16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73818"/>
            <a:ext cx="5516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Unleash the Features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Interactive Dashboards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Easily create visually stunning and interactive dashboards to monitor key performance indicators and track business goals.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Transformations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Effortlessly shape and transform your data using Power Query, ensuring it's cleaned, structured, and ready for analysis.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46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Advanced Analytics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Uncover hidden patterns, trends, and outliers with easy-to-use machine learning capabilities and data exploration tools.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4739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Get Started Today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oundRect">
            <a:avLst>
              <a:gd name="adj" fmla="val 225151"/>
            </a:avLst>
          </a:prstGeom>
          <a:solidFill>
            <a:srgbClr val="303B6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03B6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796" y="1955483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3230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Connect to Data Sources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4280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Import data from various sources including Excel, SQL databases, and cloud services to create a comprehensive data model.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03B6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1126" y="395513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3147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Create Stunning Visuals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44246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Drag and drop elements onto your canvas to build interactive visuals, such as charts, maps, and tables, without any coding.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03B6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Share and Collaborate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44211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Publish your reports and dashboards to the Power BI service to securely share and collaborate with colleagues across devices.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3781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Powerful Data Analysis and Visualization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59812"/>
            <a:ext cx="3370064" cy="3431977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49579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Drill-Down Capabilities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32339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Navigate deep into your data hierarchy, exploring multiple levels of detail with a simple click or zoom.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59812"/>
            <a:ext cx="3370064" cy="3431977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3495794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Automated Reports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97621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scheduled and automated reports to keep key stakeholders informed without the hassle of manual data extraction and updates.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59812"/>
            <a:ext cx="3370064" cy="3431977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349579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Natural Language Queries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32339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Ask questions in plain, everyday language and let Power BI generate visualizations that accurately answer your queries.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4937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Power BI in Action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Revenue Growth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6662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Visualize revenue growth trends over time, identify key drivers, and analyze the impact of marketing campaigns.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Supply Chain Optimization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Monitor inventory levels, track supplier performance, and identify bottlenecks for efficient supply chain management.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08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Customer Segmentation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9556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Segment customers based on demographics, behavior, and purchasing patterns to customize marketing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155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Conclusion: Harness the Power of Power BI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705" y="3463885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9853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Competitive Advantage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2613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Gain a competitive edge by leveraging Power BI's capabilities to transform data into actionable insights.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270" y="346388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9853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326136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Enjoy a user-friendly interface that empowers both technical and non-technical users to analyze data effectively.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0934" y="346388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9853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Innovation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2613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Stay ahead with regular updates, new features, and a vibrant community of Power BI enthusiasts.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453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THANNIRU MANIKANTA</cp:lastModifiedBy>
  <cp:revision>3</cp:revision>
  <dcterms:created xsi:type="dcterms:W3CDTF">2023-12-10T05:14:57Z</dcterms:created>
  <dcterms:modified xsi:type="dcterms:W3CDTF">2023-12-10T14:51:33Z</dcterms:modified>
</cp:coreProperties>
</file>