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38" r:id="rId1"/>
  </p:sldMasterIdLst>
  <p:notesMasterIdLst>
    <p:notesMasterId r:id="rId31"/>
  </p:notesMasterIdLst>
  <p:handoutMasterIdLst>
    <p:handoutMasterId r:id="rId32"/>
  </p:handoutMasterIdLst>
  <p:sldIdLst>
    <p:sldId id="745" r:id="rId2"/>
    <p:sldId id="711" r:id="rId3"/>
    <p:sldId id="726" r:id="rId4"/>
    <p:sldId id="740" r:id="rId5"/>
    <p:sldId id="735" r:id="rId6"/>
    <p:sldId id="741" r:id="rId7"/>
    <p:sldId id="737" r:id="rId8"/>
    <p:sldId id="744" r:id="rId9"/>
    <p:sldId id="738" r:id="rId10"/>
    <p:sldId id="712" r:id="rId11"/>
    <p:sldId id="728" r:id="rId12"/>
    <p:sldId id="729" r:id="rId13"/>
    <p:sldId id="730" r:id="rId14"/>
    <p:sldId id="731" r:id="rId15"/>
    <p:sldId id="713" r:id="rId16"/>
    <p:sldId id="714" r:id="rId17"/>
    <p:sldId id="643" r:id="rId18"/>
    <p:sldId id="715" r:id="rId19"/>
    <p:sldId id="717" r:id="rId20"/>
    <p:sldId id="718" r:id="rId21"/>
    <p:sldId id="719" r:id="rId22"/>
    <p:sldId id="732" r:id="rId23"/>
    <p:sldId id="733" r:id="rId24"/>
    <p:sldId id="734" r:id="rId25"/>
    <p:sldId id="721" r:id="rId26"/>
    <p:sldId id="742" r:id="rId27"/>
    <p:sldId id="725" r:id="rId28"/>
    <p:sldId id="723" r:id="rId29"/>
    <p:sldId id="710" r:id="rId30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418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912"/>
        <p:guide orient="horz" pos="672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03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21AB5-2EEE-4EC0-A912-A02F82618F19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96C4D0-F529-4D95-BB26-AD9438EE82F3}">
      <dgm:prSet phldrT="[Text]"/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Java Editions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F9DBEF8-9DBB-40BB-A4ED-CD6ED85CA553}" type="parTrans" cxnId="{C77F5CF4-2FB8-4832-9280-0457B4B3F0CA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0B77055-B55B-487E-8651-E27181AFEF02}" type="sibTrans" cxnId="{C77F5CF4-2FB8-4832-9280-0457B4B3F0CA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FD97BDB-80A0-49AC-9F88-16864180ACC7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J2SE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416E640-1AF1-4512-8143-B29E335A344A}" type="parTrans" cxnId="{40886192-99B2-410C-81E8-7A89AF131750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CD6D747-8445-4D34-961E-8CC44DB9EB9D}" type="sibTrans" cxnId="{40886192-99B2-410C-81E8-7A89AF131750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3537703-2300-4174-B80A-49AAA4689948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J2EE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FE33238-9F7B-42BE-ADC1-281DC0BDD3CD}" type="parTrans" cxnId="{4D753201-77A7-4CA9-92D9-8ECE4F7084BB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7FA92147-8559-4AE6-888A-30F718170123}" type="sibTrans" cxnId="{4D753201-77A7-4CA9-92D9-8ECE4F7084BB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8A5537C-78BF-4D37-8B86-EF2F33805ECD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J2ME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13384024-2A46-4289-BC85-B4FF4D2A46C8}" type="parTrans" cxnId="{EFA05EAA-DEBD-4BDB-8A56-8F02D36DB3DB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5CA0820-A9F5-40C1-9D9D-D07FECDA77CD}" type="sibTrans" cxnId="{EFA05EAA-DEBD-4BDB-8A56-8F02D36DB3DB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73B4B30-9769-4941-807B-78A98B59678D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JVM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E5717EC6-58A9-49F8-AF11-6124B48DFEA2}" type="parTrans" cxnId="{9B8C3D29-EABC-4101-B7E2-93B5A799C95A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ED86272-2859-4EBB-936B-49223AA0625F}" type="sibTrans" cxnId="{9B8C3D29-EABC-4101-B7E2-93B5A799C95A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213FF0E-799D-4ED5-9BFC-B4AC9A2C1DF5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Web Container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F7871E0-1BCC-4F10-9EC4-D97045C4E33A}" type="parTrans" cxnId="{3B3B10AC-7157-4AC6-8289-7D3F1846E94C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9BDB738B-06EE-4A0A-AEEA-E02F77A06A16}" type="sibTrans" cxnId="{3B3B10AC-7157-4AC6-8289-7D3F1846E94C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DC05E55E-2FF8-4B6B-865B-9DE0BDB1BD25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EJB Container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37A0881B-EF66-40E2-95C5-47D612C42412}" type="parTrans" cxnId="{CEDAD7C8-D7CA-453F-BF08-1979BBA0BC6C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7E96548-16E8-467D-81CD-2AA4B876FD5A}" type="sibTrans" cxnId="{CEDAD7C8-D7CA-453F-BF08-1979BBA0BC6C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D8A749A5-218C-4DAE-8C28-658E30BB3AD6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KVM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D40588AC-7651-429E-802E-FFB456F9C322}" type="parTrans" cxnId="{7862F319-F48A-40A7-BAC4-4B0B361101BD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CB188C6-ABD6-4839-82E9-B3962425521A}" type="sibTrans" cxnId="{7862F319-F48A-40A7-BAC4-4B0B361101BD}">
      <dgm:prSet/>
      <dgm:spPr/>
      <dgm:t>
        <a:bodyPr/>
        <a:lstStyle/>
        <a:p>
          <a:endParaRPr lang="en-US" b="1" cap="none" spc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9363829-CB8C-468D-9C8D-D403FBD700B7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Servlet &amp; JSP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F5BA502F-C99F-41BD-A048-2236C4313B17}" type="parTrans" cxnId="{1FBD222E-548F-4CD5-BB8A-55299572E470}">
      <dgm:prSet/>
      <dgm:spPr/>
      <dgm:t>
        <a:bodyPr/>
        <a:lstStyle/>
        <a:p>
          <a:endParaRPr lang="en-US"/>
        </a:p>
      </dgm:t>
    </dgm:pt>
    <dgm:pt modelId="{2115ED66-C6F5-43C2-88D6-B5C5957CA64D}" type="sibTrans" cxnId="{1FBD222E-548F-4CD5-BB8A-55299572E470}">
      <dgm:prSet/>
      <dgm:spPr/>
      <dgm:t>
        <a:bodyPr/>
        <a:lstStyle/>
        <a:p>
          <a:endParaRPr lang="en-US"/>
        </a:p>
      </dgm:t>
    </dgm:pt>
    <dgm:pt modelId="{248D2061-C0E3-4646-B295-E2F098718F84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EJB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774FE0EB-095A-4873-96CD-49A1FF01BCE6}" type="parTrans" cxnId="{BD6317DB-6FD5-4896-85A4-A6E10F3F3C00}">
      <dgm:prSet/>
      <dgm:spPr/>
      <dgm:t>
        <a:bodyPr/>
        <a:lstStyle/>
        <a:p>
          <a:endParaRPr lang="en-US"/>
        </a:p>
      </dgm:t>
    </dgm:pt>
    <dgm:pt modelId="{C5335C27-CAE3-46D8-AB4C-E3C7A1DC97B6}" type="sibTrans" cxnId="{BD6317DB-6FD5-4896-85A4-A6E10F3F3C00}">
      <dgm:prSet/>
      <dgm:spPr/>
      <dgm:t>
        <a:bodyPr/>
        <a:lstStyle/>
        <a:p>
          <a:endParaRPr lang="en-US"/>
        </a:p>
      </dgm:t>
    </dgm:pt>
    <dgm:pt modelId="{FA2C1437-C9C0-48E8-878C-A8A38EBA341C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J2ME</a:t>
          </a:r>
          <a:endParaRPr lang="en-US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8E69372-50C4-484E-920D-B73A49C8E3F2}" type="parTrans" cxnId="{6754811A-4F43-4B03-9719-638670DC637A}">
      <dgm:prSet/>
      <dgm:spPr/>
      <dgm:t>
        <a:bodyPr/>
        <a:lstStyle/>
        <a:p>
          <a:endParaRPr lang="en-US"/>
        </a:p>
      </dgm:t>
    </dgm:pt>
    <dgm:pt modelId="{96C2EB72-7D0F-4F67-99CF-CFB296147D62}" type="sibTrans" cxnId="{6754811A-4F43-4B03-9719-638670DC637A}">
      <dgm:prSet/>
      <dgm:spPr/>
      <dgm:t>
        <a:bodyPr/>
        <a:lstStyle/>
        <a:p>
          <a:endParaRPr lang="en-US"/>
        </a:p>
      </dgm:t>
    </dgm:pt>
    <dgm:pt modelId="{D4CAC00E-69D0-42D9-9130-2D8A2D36A519}" type="pres">
      <dgm:prSet presAssocID="{18221AB5-2EEE-4EC0-A912-A02F82618F1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805A29-F740-4448-B79A-07963EC1D104}" type="pres">
      <dgm:prSet presAssocID="{FF96C4D0-F529-4D95-BB26-AD9438EE82F3}" presName="roof" presStyleLbl="dkBgShp" presStyleIdx="0" presStyleCnt="2"/>
      <dgm:spPr/>
      <dgm:t>
        <a:bodyPr/>
        <a:lstStyle/>
        <a:p>
          <a:endParaRPr lang="en-US"/>
        </a:p>
      </dgm:t>
    </dgm:pt>
    <dgm:pt modelId="{7414B3AD-1539-4871-BE8E-A692887EAB73}" type="pres">
      <dgm:prSet presAssocID="{FF96C4D0-F529-4D95-BB26-AD9438EE82F3}" presName="pillars" presStyleCnt="0"/>
      <dgm:spPr/>
    </dgm:pt>
    <dgm:pt modelId="{F4B112F6-F53D-424E-8E1B-87BAE8B160B6}" type="pres">
      <dgm:prSet presAssocID="{FF96C4D0-F529-4D95-BB26-AD9438EE82F3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71297-821D-4DB4-A035-9177B1A00089}" type="pres">
      <dgm:prSet presAssocID="{03537703-2300-4174-B80A-49AAA4689948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FE64A-1BE8-4A69-8EC8-88F982A87BED}" type="pres">
      <dgm:prSet presAssocID="{58A5537C-78BF-4D37-8B86-EF2F33805ECD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0D0B1-06E3-4DCE-B0F8-0BFCC54CBBDD}" type="pres">
      <dgm:prSet presAssocID="{FF96C4D0-F529-4D95-BB26-AD9438EE82F3}" presName="base" presStyleLbl="dkBgShp" presStyleIdx="1" presStyleCnt="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</dgm:ptLst>
  <dgm:cxnLst>
    <dgm:cxn modelId="{1721BD81-8318-4C50-A62C-8FCE6838759B}" type="presOf" srcId="{248D2061-C0E3-4646-B295-E2F098718F84}" destId="{11771297-821D-4DB4-A035-9177B1A00089}" srcOrd="0" destOrd="3" presId="urn:microsoft.com/office/officeart/2005/8/layout/hList3"/>
    <dgm:cxn modelId="{EFA05EAA-DEBD-4BDB-8A56-8F02D36DB3DB}" srcId="{FF96C4D0-F529-4D95-BB26-AD9438EE82F3}" destId="{58A5537C-78BF-4D37-8B86-EF2F33805ECD}" srcOrd="2" destOrd="0" parTransId="{13384024-2A46-4289-BC85-B4FF4D2A46C8}" sibTransId="{F5CA0820-A9F5-40C1-9D9D-D07FECDA77CD}"/>
    <dgm:cxn modelId="{7862F319-F48A-40A7-BAC4-4B0B361101BD}" srcId="{FA2C1437-C9C0-48E8-878C-A8A38EBA341C}" destId="{D8A749A5-218C-4DAE-8C28-658E30BB3AD6}" srcOrd="0" destOrd="0" parTransId="{D40588AC-7651-429E-802E-FFB456F9C322}" sibTransId="{CCB188C6-ABD6-4839-82E9-B3962425521A}"/>
    <dgm:cxn modelId="{5FC2E86B-C3D9-4501-81C6-4D5837E44CD6}" type="presOf" srcId="{69363829-CB8C-468D-9C8D-D403FBD700B7}" destId="{11771297-821D-4DB4-A035-9177B1A00089}" srcOrd="0" destOrd="1" presId="urn:microsoft.com/office/officeart/2005/8/layout/hList3"/>
    <dgm:cxn modelId="{BD6317DB-6FD5-4896-85A4-A6E10F3F3C00}" srcId="{03537703-2300-4174-B80A-49AAA4689948}" destId="{248D2061-C0E3-4646-B295-E2F098718F84}" srcOrd="1" destOrd="0" parTransId="{774FE0EB-095A-4873-96CD-49A1FF01BCE6}" sibTransId="{C5335C27-CAE3-46D8-AB4C-E3C7A1DC97B6}"/>
    <dgm:cxn modelId="{C77F5CF4-2FB8-4832-9280-0457B4B3F0CA}" srcId="{18221AB5-2EEE-4EC0-A912-A02F82618F19}" destId="{FF96C4D0-F529-4D95-BB26-AD9438EE82F3}" srcOrd="0" destOrd="0" parTransId="{0F9DBEF8-9DBB-40BB-A4ED-CD6ED85CA553}" sibTransId="{30B77055-B55B-487E-8651-E27181AFEF02}"/>
    <dgm:cxn modelId="{8C452542-38FE-4488-92D1-883B5D34DD5C}" type="presOf" srcId="{18221AB5-2EEE-4EC0-A912-A02F82618F19}" destId="{D4CAC00E-69D0-42D9-9130-2D8A2D36A519}" srcOrd="0" destOrd="0" presId="urn:microsoft.com/office/officeart/2005/8/layout/hList3"/>
    <dgm:cxn modelId="{6754811A-4F43-4B03-9719-638670DC637A}" srcId="{58A5537C-78BF-4D37-8B86-EF2F33805ECD}" destId="{FA2C1437-C9C0-48E8-878C-A8A38EBA341C}" srcOrd="0" destOrd="0" parTransId="{A8E69372-50C4-484E-920D-B73A49C8E3F2}" sibTransId="{96C2EB72-7D0F-4F67-99CF-CFB296147D62}"/>
    <dgm:cxn modelId="{4D753201-77A7-4CA9-92D9-8ECE4F7084BB}" srcId="{FF96C4D0-F529-4D95-BB26-AD9438EE82F3}" destId="{03537703-2300-4174-B80A-49AAA4689948}" srcOrd="1" destOrd="0" parTransId="{BFE33238-9F7B-42BE-ADC1-281DC0BDD3CD}" sibTransId="{7FA92147-8559-4AE6-888A-30F718170123}"/>
    <dgm:cxn modelId="{1FBD222E-548F-4CD5-BB8A-55299572E470}" srcId="{03537703-2300-4174-B80A-49AAA4689948}" destId="{69363829-CB8C-468D-9C8D-D403FBD700B7}" srcOrd="0" destOrd="0" parTransId="{F5BA502F-C99F-41BD-A048-2236C4313B17}" sibTransId="{2115ED66-C6F5-43C2-88D6-B5C5957CA64D}"/>
    <dgm:cxn modelId="{9B8C3D29-EABC-4101-B7E2-93B5A799C95A}" srcId="{AFD97BDB-80A0-49AC-9F88-16864180ACC7}" destId="{B73B4B30-9769-4941-807B-78A98B59678D}" srcOrd="0" destOrd="0" parTransId="{E5717EC6-58A9-49F8-AF11-6124B48DFEA2}" sibTransId="{6ED86272-2859-4EBB-936B-49223AA0625F}"/>
    <dgm:cxn modelId="{9F11D082-240F-4A0A-A7CE-A630F1EF6C97}" type="presOf" srcId="{58A5537C-78BF-4D37-8B86-EF2F33805ECD}" destId="{878FE64A-1BE8-4A69-8EC8-88F982A87BED}" srcOrd="0" destOrd="0" presId="urn:microsoft.com/office/officeart/2005/8/layout/hList3"/>
    <dgm:cxn modelId="{4B672314-0714-4C81-9BBD-5572457D6C34}" type="presOf" srcId="{03537703-2300-4174-B80A-49AAA4689948}" destId="{11771297-821D-4DB4-A035-9177B1A00089}" srcOrd="0" destOrd="0" presId="urn:microsoft.com/office/officeart/2005/8/layout/hList3"/>
    <dgm:cxn modelId="{04967F8D-1E40-4253-8228-7B06FEF81E44}" type="presOf" srcId="{FF96C4D0-F529-4D95-BB26-AD9438EE82F3}" destId="{55805A29-F740-4448-B79A-07963EC1D104}" srcOrd="0" destOrd="0" presId="urn:microsoft.com/office/officeart/2005/8/layout/hList3"/>
    <dgm:cxn modelId="{CEDAD7C8-D7CA-453F-BF08-1979BBA0BC6C}" srcId="{248D2061-C0E3-4646-B295-E2F098718F84}" destId="{DC05E55E-2FF8-4B6B-865B-9DE0BDB1BD25}" srcOrd="0" destOrd="0" parTransId="{37A0881B-EF66-40E2-95C5-47D612C42412}" sibTransId="{B7E96548-16E8-467D-81CD-2AA4B876FD5A}"/>
    <dgm:cxn modelId="{97E08686-C781-4883-8A98-8409FF24572F}" type="presOf" srcId="{DC05E55E-2FF8-4B6B-865B-9DE0BDB1BD25}" destId="{11771297-821D-4DB4-A035-9177B1A00089}" srcOrd="0" destOrd="4" presId="urn:microsoft.com/office/officeart/2005/8/layout/hList3"/>
    <dgm:cxn modelId="{40886192-99B2-410C-81E8-7A89AF131750}" srcId="{FF96C4D0-F529-4D95-BB26-AD9438EE82F3}" destId="{AFD97BDB-80A0-49AC-9F88-16864180ACC7}" srcOrd="0" destOrd="0" parTransId="{1416E640-1AF1-4512-8143-B29E335A344A}" sibTransId="{FCD6D747-8445-4D34-961E-8CC44DB9EB9D}"/>
    <dgm:cxn modelId="{D2E878CC-D064-42F3-A810-F1A9B5093B02}" type="presOf" srcId="{AFD97BDB-80A0-49AC-9F88-16864180ACC7}" destId="{F4B112F6-F53D-424E-8E1B-87BAE8B160B6}" srcOrd="0" destOrd="0" presId="urn:microsoft.com/office/officeart/2005/8/layout/hList3"/>
    <dgm:cxn modelId="{EAF77F32-DC37-48F0-9DD6-829A4DB5FAC7}" type="presOf" srcId="{D8A749A5-218C-4DAE-8C28-658E30BB3AD6}" destId="{878FE64A-1BE8-4A69-8EC8-88F982A87BED}" srcOrd="0" destOrd="2" presId="urn:microsoft.com/office/officeart/2005/8/layout/hList3"/>
    <dgm:cxn modelId="{02E096E1-2B19-4904-9DEF-150CB2045DB3}" type="presOf" srcId="{FA2C1437-C9C0-48E8-878C-A8A38EBA341C}" destId="{878FE64A-1BE8-4A69-8EC8-88F982A87BED}" srcOrd="0" destOrd="1" presId="urn:microsoft.com/office/officeart/2005/8/layout/hList3"/>
    <dgm:cxn modelId="{3B3B10AC-7157-4AC6-8289-7D3F1846E94C}" srcId="{69363829-CB8C-468D-9C8D-D403FBD700B7}" destId="{0213FF0E-799D-4ED5-9BFC-B4AC9A2C1DF5}" srcOrd="0" destOrd="0" parTransId="{6F7871E0-1BCC-4F10-9EC4-D97045C4E33A}" sibTransId="{9BDB738B-06EE-4A0A-AEEA-E02F77A06A16}"/>
    <dgm:cxn modelId="{EFADC361-B5D6-4222-8E93-5A7329D89EEA}" type="presOf" srcId="{B73B4B30-9769-4941-807B-78A98B59678D}" destId="{F4B112F6-F53D-424E-8E1B-87BAE8B160B6}" srcOrd="0" destOrd="1" presId="urn:microsoft.com/office/officeart/2005/8/layout/hList3"/>
    <dgm:cxn modelId="{A88561BB-9D84-40AC-A247-6C8E14CE44ED}" type="presOf" srcId="{0213FF0E-799D-4ED5-9BFC-B4AC9A2C1DF5}" destId="{11771297-821D-4DB4-A035-9177B1A00089}" srcOrd="0" destOrd="2" presId="urn:microsoft.com/office/officeart/2005/8/layout/hList3"/>
    <dgm:cxn modelId="{28568B0E-0841-4668-AD7F-E196B0D2BB4C}" type="presParOf" srcId="{D4CAC00E-69D0-42D9-9130-2D8A2D36A519}" destId="{55805A29-F740-4448-B79A-07963EC1D104}" srcOrd="0" destOrd="0" presId="urn:microsoft.com/office/officeart/2005/8/layout/hList3"/>
    <dgm:cxn modelId="{9BA56FB6-0865-42AA-A61B-F6231D3376FA}" type="presParOf" srcId="{D4CAC00E-69D0-42D9-9130-2D8A2D36A519}" destId="{7414B3AD-1539-4871-BE8E-A692887EAB73}" srcOrd="1" destOrd="0" presId="urn:microsoft.com/office/officeart/2005/8/layout/hList3"/>
    <dgm:cxn modelId="{C441ECEF-8125-4997-A32A-EAD41954B0D7}" type="presParOf" srcId="{7414B3AD-1539-4871-BE8E-A692887EAB73}" destId="{F4B112F6-F53D-424E-8E1B-87BAE8B160B6}" srcOrd="0" destOrd="0" presId="urn:microsoft.com/office/officeart/2005/8/layout/hList3"/>
    <dgm:cxn modelId="{9BE24009-E31F-4DAE-993F-0556901A8F4F}" type="presParOf" srcId="{7414B3AD-1539-4871-BE8E-A692887EAB73}" destId="{11771297-821D-4DB4-A035-9177B1A00089}" srcOrd="1" destOrd="0" presId="urn:microsoft.com/office/officeart/2005/8/layout/hList3"/>
    <dgm:cxn modelId="{53936CA8-72E2-47BC-9195-CAFEE0D28C56}" type="presParOf" srcId="{7414B3AD-1539-4871-BE8E-A692887EAB73}" destId="{878FE64A-1BE8-4A69-8EC8-88F982A87BED}" srcOrd="2" destOrd="0" presId="urn:microsoft.com/office/officeart/2005/8/layout/hList3"/>
    <dgm:cxn modelId="{16AF83C9-3B40-4AD8-A8C2-7660D4EB6305}" type="presParOf" srcId="{D4CAC00E-69D0-42D9-9130-2D8A2D36A519}" destId="{6FD0D0B1-06E3-4DCE-B0F8-0BFCC54CBBD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3274AA-0B77-4B94-AF3A-54B551C4C6CD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5268C-758B-450E-A884-F7DD4CB735A6}">
      <dgm:prSet phldrT="[Text]"/>
      <dgm:spPr/>
      <dgm:t>
        <a:bodyPr/>
        <a:lstStyle/>
        <a:p>
          <a:r>
            <a:rPr lang="en-US" dirty="0" smtClean="0"/>
            <a:t>Applications </a:t>
          </a:r>
          <a:endParaRPr lang="en-US" dirty="0"/>
        </a:p>
      </dgm:t>
    </dgm:pt>
    <dgm:pt modelId="{9A472716-D3D9-4F89-80BF-D2296D07FD95}" type="parTrans" cxnId="{F6431E54-08BB-4E58-9E88-CB69E3561BB4}">
      <dgm:prSet/>
      <dgm:spPr/>
      <dgm:t>
        <a:bodyPr/>
        <a:lstStyle/>
        <a:p>
          <a:endParaRPr lang="en-US"/>
        </a:p>
      </dgm:t>
    </dgm:pt>
    <dgm:pt modelId="{000E81F1-F069-4D34-ABDD-0F3594672742}" type="sibTrans" cxnId="{F6431E54-08BB-4E58-9E88-CB69E3561BB4}">
      <dgm:prSet/>
      <dgm:spPr/>
      <dgm:t>
        <a:bodyPr/>
        <a:lstStyle/>
        <a:p>
          <a:endParaRPr lang="en-US"/>
        </a:p>
      </dgm:t>
    </dgm:pt>
    <dgm:pt modelId="{44A9DF99-77B8-4CCA-9F8B-7E16255FFE7D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 Container</a:t>
          </a:r>
          <a:endParaRPr lang="en-US" dirty="0"/>
        </a:p>
      </dgm:t>
    </dgm:pt>
    <dgm:pt modelId="{8C63E141-06C4-4382-8879-3F5E0C53A6DC}" type="parTrans" cxnId="{7FC9257D-77A3-4DEB-B83F-54A8FA420534}">
      <dgm:prSet/>
      <dgm:spPr/>
      <dgm:t>
        <a:bodyPr/>
        <a:lstStyle/>
        <a:p>
          <a:endParaRPr lang="en-US"/>
        </a:p>
      </dgm:t>
    </dgm:pt>
    <dgm:pt modelId="{1755ED03-B116-46B3-B386-76398D70ABC2}" type="sibTrans" cxnId="{7FC9257D-77A3-4DEB-B83F-54A8FA420534}">
      <dgm:prSet/>
      <dgm:spPr/>
      <dgm:t>
        <a:bodyPr/>
        <a:lstStyle/>
        <a:p>
          <a:endParaRPr lang="en-US"/>
        </a:p>
      </dgm:t>
    </dgm:pt>
    <dgm:pt modelId="{48145024-507D-4330-BC7D-20F7E2274B4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JVM</a:t>
          </a:r>
          <a:endParaRPr lang="en-US" dirty="0"/>
        </a:p>
      </dgm:t>
    </dgm:pt>
    <dgm:pt modelId="{D3ADB5CA-4F00-4534-A228-5FE24B1F593C}" type="sibTrans" cxnId="{7C4E5669-94CA-4C21-B5E3-6E03FDCE6BCA}">
      <dgm:prSet/>
      <dgm:spPr/>
      <dgm:t>
        <a:bodyPr/>
        <a:lstStyle/>
        <a:p>
          <a:endParaRPr lang="en-US"/>
        </a:p>
      </dgm:t>
    </dgm:pt>
    <dgm:pt modelId="{0913C372-A4CA-41FB-A02C-0A63BB64BEC3}" type="parTrans" cxnId="{7C4E5669-94CA-4C21-B5E3-6E03FDCE6BCA}">
      <dgm:prSet/>
      <dgm:spPr/>
      <dgm:t>
        <a:bodyPr/>
        <a:lstStyle/>
        <a:p>
          <a:endParaRPr lang="en-US"/>
        </a:p>
      </dgm:t>
    </dgm:pt>
    <dgm:pt modelId="{C48DBB07-4AA4-4FC5-9267-36CF3C5F1EEB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EJB Container</a:t>
          </a:r>
          <a:endParaRPr lang="en-US" dirty="0"/>
        </a:p>
      </dgm:t>
    </dgm:pt>
    <dgm:pt modelId="{DA2ABC6A-B591-4302-967D-8B457DE35149}" type="parTrans" cxnId="{8543E889-C450-4007-902E-12058B19796D}">
      <dgm:prSet/>
      <dgm:spPr/>
      <dgm:t>
        <a:bodyPr/>
        <a:lstStyle/>
        <a:p>
          <a:endParaRPr lang="en-US"/>
        </a:p>
      </dgm:t>
    </dgm:pt>
    <dgm:pt modelId="{EB86A7A8-5B3E-4E5B-97FA-F6D0DC469EAC}" type="sibTrans" cxnId="{8543E889-C450-4007-902E-12058B19796D}">
      <dgm:prSet/>
      <dgm:spPr/>
      <dgm:t>
        <a:bodyPr/>
        <a:lstStyle/>
        <a:p>
          <a:endParaRPr lang="en-US"/>
        </a:p>
      </dgm:t>
    </dgm:pt>
    <dgm:pt modelId="{04768916-BA35-4205-8B85-FD13BB26755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KVM/</a:t>
          </a:r>
          <a:r>
            <a:rPr lang="en-US" b="0" i="0" dirty="0" smtClean="0"/>
            <a:t>CDC and CLDC </a:t>
          </a:r>
          <a:endParaRPr lang="en-US" dirty="0"/>
        </a:p>
      </dgm:t>
    </dgm:pt>
    <dgm:pt modelId="{5F644D71-A5E3-4278-A49D-CCEC89B6BB46}" type="parTrans" cxnId="{8E5EFD79-5BAE-448A-B429-8558CEC49EB4}">
      <dgm:prSet/>
      <dgm:spPr/>
      <dgm:t>
        <a:bodyPr/>
        <a:lstStyle/>
        <a:p>
          <a:endParaRPr lang="en-US"/>
        </a:p>
      </dgm:t>
    </dgm:pt>
    <dgm:pt modelId="{3E83A33C-7E0C-45FB-B505-7A4A4D760611}" type="sibTrans" cxnId="{8E5EFD79-5BAE-448A-B429-8558CEC49EB4}">
      <dgm:prSet/>
      <dgm:spPr/>
      <dgm:t>
        <a:bodyPr/>
        <a:lstStyle/>
        <a:p>
          <a:endParaRPr lang="en-US"/>
        </a:p>
      </dgm:t>
    </dgm:pt>
    <dgm:pt modelId="{7ACAEBD1-7E77-44DD-ABC8-197360871A3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Console/Windows Applications</a:t>
          </a:r>
          <a:endParaRPr lang="en-US" dirty="0"/>
        </a:p>
      </dgm:t>
    </dgm:pt>
    <dgm:pt modelId="{5AD62627-DA0C-41E7-9AA7-14FFD2342D58}" type="parTrans" cxnId="{DAA87147-A4B3-426E-98FC-FB9AF45CCA2C}">
      <dgm:prSet/>
      <dgm:spPr/>
      <dgm:t>
        <a:bodyPr/>
        <a:lstStyle/>
        <a:p>
          <a:endParaRPr lang="en-US"/>
        </a:p>
      </dgm:t>
    </dgm:pt>
    <dgm:pt modelId="{A853D4FF-BB3B-4FB1-B6EA-6001DFEB7E05}" type="sibTrans" cxnId="{DAA87147-A4B3-426E-98FC-FB9AF45CCA2C}">
      <dgm:prSet/>
      <dgm:spPr/>
      <dgm:t>
        <a:bodyPr/>
        <a:lstStyle/>
        <a:p>
          <a:endParaRPr lang="en-US"/>
        </a:p>
      </dgm:t>
    </dgm:pt>
    <dgm:pt modelId="{353ECA35-DA20-4EF2-B0BA-754F0CEC23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39CDDE52-3A18-478D-8017-12D56F380882}" type="parTrans" cxnId="{6316C552-59AD-484A-B74C-499EDC69AF2B}">
      <dgm:prSet/>
      <dgm:spPr/>
      <dgm:t>
        <a:bodyPr/>
        <a:lstStyle/>
        <a:p>
          <a:endParaRPr lang="en-US"/>
        </a:p>
      </dgm:t>
    </dgm:pt>
    <dgm:pt modelId="{9371D9B9-1280-4B80-AB62-E708D6DCCC1C}" type="sibTrans" cxnId="{6316C552-59AD-484A-B74C-499EDC69AF2B}">
      <dgm:prSet/>
      <dgm:spPr/>
      <dgm:t>
        <a:bodyPr/>
        <a:lstStyle/>
        <a:p>
          <a:endParaRPr lang="en-US"/>
        </a:p>
      </dgm:t>
    </dgm:pt>
    <dgm:pt modelId="{9DE4A985-3F3A-4A92-81F8-79BC4FB3244C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Enterprise Application</a:t>
          </a:r>
          <a:endParaRPr lang="en-US" dirty="0"/>
        </a:p>
      </dgm:t>
    </dgm:pt>
    <dgm:pt modelId="{3059B85C-099F-483E-9481-54509797FF38}" type="parTrans" cxnId="{162E3D9D-B1BF-428B-A328-0A2D23CA3FA5}">
      <dgm:prSet/>
      <dgm:spPr/>
      <dgm:t>
        <a:bodyPr/>
        <a:lstStyle/>
        <a:p>
          <a:endParaRPr lang="en-US"/>
        </a:p>
      </dgm:t>
    </dgm:pt>
    <dgm:pt modelId="{D9294728-985E-4609-B6D4-53410686EAAE}" type="sibTrans" cxnId="{162E3D9D-B1BF-428B-A328-0A2D23CA3FA5}">
      <dgm:prSet/>
      <dgm:spPr/>
      <dgm:t>
        <a:bodyPr/>
        <a:lstStyle/>
        <a:p>
          <a:endParaRPr lang="en-US"/>
        </a:p>
      </dgm:t>
    </dgm:pt>
    <dgm:pt modelId="{6A0484C1-70BB-4DED-8800-F8377D966F8E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Micro Applications</a:t>
          </a:r>
          <a:endParaRPr lang="en-US" dirty="0"/>
        </a:p>
      </dgm:t>
    </dgm:pt>
    <dgm:pt modelId="{450419C1-F9CB-4489-AADB-25AF07A87877}" type="parTrans" cxnId="{E29B06EF-4839-410B-9307-F4CD40DBD549}">
      <dgm:prSet/>
      <dgm:spPr/>
      <dgm:t>
        <a:bodyPr/>
        <a:lstStyle/>
        <a:p>
          <a:endParaRPr lang="en-US"/>
        </a:p>
      </dgm:t>
    </dgm:pt>
    <dgm:pt modelId="{89AD4192-CB98-4F1B-8F69-F3B5BB20E0F3}" type="sibTrans" cxnId="{E29B06EF-4839-410B-9307-F4CD40DBD549}">
      <dgm:prSet/>
      <dgm:spPr/>
      <dgm:t>
        <a:bodyPr/>
        <a:lstStyle/>
        <a:p>
          <a:endParaRPr lang="en-US"/>
        </a:p>
      </dgm:t>
    </dgm:pt>
    <dgm:pt modelId="{8C569662-EE18-40EC-95C2-833D12DA4F76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J2SE API </a:t>
          </a:r>
          <a:endParaRPr lang="en-US" dirty="0"/>
        </a:p>
      </dgm:t>
    </dgm:pt>
    <dgm:pt modelId="{A8D63AAF-1E10-40C6-AEBA-D15299886BC9}" type="parTrans" cxnId="{726B556D-8C02-4C54-8432-7D40A2EDA7DF}">
      <dgm:prSet/>
      <dgm:spPr/>
      <dgm:t>
        <a:bodyPr/>
        <a:lstStyle/>
        <a:p>
          <a:endParaRPr lang="en-US"/>
        </a:p>
      </dgm:t>
    </dgm:pt>
    <dgm:pt modelId="{8CBA1103-F2DA-4CFB-903D-69DA53FC620F}" type="sibTrans" cxnId="{726B556D-8C02-4C54-8432-7D40A2EDA7DF}">
      <dgm:prSet/>
      <dgm:spPr/>
      <dgm:t>
        <a:bodyPr/>
        <a:lstStyle/>
        <a:p>
          <a:endParaRPr lang="en-US"/>
        </a:p>
      </dgm:t>
    </dgm:pt>
    <dgm:pt modelId="{57A1495A-483F-402D-A243-212162174FD6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Servlet/JSP API</a:t>
          </a:r>
          <a:endParaRPr lang="en-US" dirty="0"/>
        </a:p>
      </dgm:t>
    </dgm:pt>
    <dgm:pt modelId="{72AA3F31-1B37-4B9F-8940-65A10BE1F089}" type="parTrans" cxnId="{A49381D0-1BAC-4B26-AE7A-81A9942997D8}">
      <dgm:prSet/>
      <dgm:spPr/>
      <dgm:t>
        <a:bodyPr/>
        <a:lstStyle/>
        <a:p>
          <a:endParaRPr lang="en-US"/>
        </a:p>
      </dgm:t>
    </dgm:pt>
    <dgm:pt modelId="{19044A8A-12F8-4AF0-9E22-17E18F71FDA9}" type="sibTrans" cxnId="{A49381D0-1BAC-4B26-AE7A-81A9942997D8}">
      <dgm:prSet/>
      <dgm:spPr/>
      <dgm:t>
        <a:bodyPr/>
        <a:lstStyle/>
        <a:p>
          <a:endParaRPr lang="en-US"/>
        </a:p>
      </dgm:t>
    </dgm:pt>
    <dgm:pt modelId="{D73ADE6D-D6BE-40F4-9B88-4CEB41674EC8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EJB API</a:t>
          </a:r>
          <a:endParaRPr lang="en-US" dirty="0"/>
        </a:p>
      </dgm:t>
    </dgm:pt>
    <dgm:pt modelId="{BBA58888-14BA-4602-868A-54F373077FBC}" type="parTrans" cxnId="{2E86A38D-922A-408A-8D82-4634497382C6}">
      <dgm:prSet/>
      <dgm:spPr/>
      <dgm:t>
        <a:bodyPr/>
        <a:lstStyle/>
        <a:p>
          <a:endParaRPr lang="en-US"/>
        </a:p>
      </dgm:t>
    </dgm:pt>
    <dgm:pt modelId="{D65BF8EF-5109-4E93-A229-6D2A563EB00A}" type="sibTrans" cxnId="{2E86A38D-922A-408A-8D82-4634497382C6}">
      <dgm:prSet/>
      <dgm:spPr/>
      <dgm:t>
        <a:bodyPr/>
        <a:lstStyle/>
        <a:p>
          <a:endParaRPr lang="en-US"/>
        </a:p>
      </dgm:t>
    </dgm:pt>
    <dgm:pt modelId="{46492E65-34D6-4BB9-9966-32EBDB0B95B8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J2ME API</a:t>
          </a:r>
          <a:endParaRPr lang="en-US" dirty="0"/>
        </a:p>
      </dgm:t>
    </dgm:pt>
    <dgm:pt modelId="{21B14B1A-828B-4556-A244-2CFD570398E1}" type="parTrans" cxnId="{AEE8FAFB-378D-4459-B98F-15137A2DDC1A}">
      <dgm:prSet/>
      <dgm:spPr/>
      <dgm:t>
        <a:bodyPr/>
        <a:lstStyle/>
        <a:p>
          <a:endParaRPr lang="en-US"/>
        </a:p>
      </dgm:t>
    </dgm:pt>
    <dgm:pt modelId="{07E7D5D2-CAC2-495D-8E8E-2037AF6CA612}" type="sibTrans" cxnId="{AEE8FAFB-378D-4459-B98F-15137A2DDC1A}">
      <dgm:prSet/>
      <dgm:spPr/>
      <dgm:t>
        <a:bodyPr/>
        <a:lstStyle/>
        <a:p>
          <a:endParaRPr lang="en-US"/>
        </a:p>
      </dgm:t>
    </dgm:pt>
    <dgm:pt modelId="{1DD6F21C-6D35-4BA4-A186-B7560F2C36F6}" type="pres">
      <dgm:prSet presAssocID="{143274AA-0B77-4B94-AF3A-54B551C4C6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98BD8F-CF5E-41ED-8941-4D1555E5808D}" type="pres">
      <dgm:prSet presAssocID="{0BB5268C-758B-450E-A884-F7DD4CB735A6}" presName="vertOne" presStyleCnt="0"/>
      <dgm:spPr/>
    </dgm:pt>
    <dgm:pt modelId="{795786C3-B9CF-40CF-BB9C-0670526DB45B}" type="pres">
      <dgm:prSet presAssocID="{0BB5268C-758B-450E-A884-F7DD4CB735A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E6FCD0-70F2-48A5-A006-F3E694E93571}" type="pres">
      <dgm:prSet presAssocID="{0BB5268C-758B-450E-A884-F7DD4CB735A6}" presName="parTransOne" presStyleCnt="0"/>
      <dgm:spPr/>
    </dgm:pt>
    <dgm:pt modelId="{7C605E76-2A99-43DD-A409-B457B2C4D55E}" type="pres">
      <dgm:prSet presAssocID="{0BB5268C-758B-450E-A884-F7DD4CB735A6}" presName="horzOne" presStyleCnt="0"/>
      <dgm:spPr/>
    </dgm:pt>
    <dgm:pt modelId="{8739BD5F-81A5-4693-9A32-0DEE843F987A}" type="pres">
      <dgm:prSet presAssocID="{48145024-507D-4330-BC7D-20F7E2274B41}" presName="vertTwo" presStyleCnt="0"/>
      <dgm:spPr/>
    </dgm:pt>
    <dgm:pt modelId="{4AB7F7F0-62DD-414B-A019-9FBCC85D1BB6}" type="pres">
      <dgm:prSet presAssocID="{48145024-507D-4330-BC7D-20F7E2274B41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3E5D2D-38BD-4634-9A41-B066655FEFBB}" type="pres">
      <dgm:prSet presAssocID="{48145024-507D-4330-BC7D-20F7E2274B41}" presName="parTransTwo" presStyleCnt="0"/>
      <dgm:spPr/>
    </dgm:pt>
    <dgm:pt modelId="{86E87688-7B9A-42A4-8959-2252B53942E9}" type="pres">
      <dgm:prSet presAssocID="{48145024-507D-4330-BC7D-20F7E2274B41}" presName="horzTwo" presStyleCnt="0"/>
      <dgm:spPr/>
    </dgm:pt>
    <dgm:pt modelId="{FD6A6EE7-D7D2-4C63-A51E-99CC5F21D8E2}" type="pres">
      <dgm:prSet presAssocID="{8C569662-EE18-40EC-95C2-833D12DA4F76}" presName="vertThree" presStyleCnt="0"/>
      <dgm:spPr/>
    </dgm:pt>
    <dgm:pt modelId="{1E888BA6-BD23-45CA-9895-EDD8734E82A3}" type="pres">
      <dgm:prSet presAssocID="{8C569662-EE18-40EC-95C2-833D12DA4F76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03A9A6-64C7-4991-AEAC-17CF574B9D7E}" type="pres">
      <dgm:prSet presAssocID="{8C569662-EE18-40EC-95C2-833D12DA4F76}" presName="parTransThree" presStyleCnt="0"/>
      <dgm:spPr/>
    </dgm:pt>
    <dgm:pt modelId="{F276F1B1-0E8F-4060-875D-E632C2D4EC53}" type="pres">
      <dgm:prSet presAssocID="{8C569662-EE18-40EC-95C2-833D12DA4F76}" presName="horzThree" presStyleCnt="0"/>
      <dgm:spPr/>
    </dgm:pt>
    <dgm:pt modelId="{5B8FB005-4A36-4968-B542-62855186D082}" type="pres">
      <dgm:prSet presAssocID="{7ACAEBD1-7E77-44DD-ABC8-197360871A3F}" presName="vertFour" presStyleCnt="0">
        <dgm:presLayoutVars>
          <dgm:chPref val="3"/>
        </dgm:presLayoutVars>
      </dgm:prSet>
      <dgm:spPr/>
    </dgm:pt>
    <dgm:pt modelId="{07B550A2-356E-4E52-B951-4B4175BDDECC}" type="pres">
      <dgm:prSet presAssocID="{7ACAEBD1-7E77-44DD-ABC8-197360871A3F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3D389-6C78-4529-852A-B0EB8C0EE835}" type="pres">
      <dgm:prSet presAssocID="{7ACAEBD1-7E77-44DD-ABC8-197360871A3F}" presName="horzFour" presStyleCnt="0"/>
      <dgm:spPr/>
    </dgm:pt>
    <dgm:pt modelId="{0FD44195-246E-4D16-9AE1-12CF3860F1F3}" type="pres">
      <dgm:prSet presAssocID="{D3ADB5CA-4F00-4534-A228-5FE24B1F593C}" presName="sibSpaceTwo" presStyleCnt="0"/>
      <dgm:spPr/>
    </dgm:pt>
    <dgm:pt modelId="{BA8F1DC3-CFD1-407E-B874-AB010D042328}" type="pres">
      <dgm:prSet presAssocID="{44A9DF99-77B8-4CCA-9F8B-7E16255FFE7D}" presName="vertTwo" presStyleCnt="0"/>
      <dgm:spPr/>
    </dgm:pt>
    <dgm:pt modelId="{F00945CF-9F42-4416-8D94-A50A2BD2E3AF}" type="pres">
      <dgm:prSet presAssocID="{44A9DF99-77B8-4CCA-9F8B-7E16255FFE7D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7D2AFB-430D-4FD4-8D65-04BB46D12E65}" type="pres">
      <dgm:prSet presAssocID="{44A9DF99-77B8-4CCA-9F8B-7E16255FFE7D}" presName="parTransTwo" presStyleCnt="0"/>
      <dgm:spPr/>
    </dgm:pt>
    <dgm:pt modelId="{3EC0F5D3-C3BD-4780-BC84-0B9197C7FF87}" type="pres">
      <dgm:prSet presAssocID="{44A9DF99-77B8-4CCA-9F8B-7E16255FFE7D}" presName="horzTwo" presStyleCnt="0"/>
      <dgm:spPr/>
    </dgm:pt>
    <dgm:pt modelId="{2AFF1CE8-B992-40CC-9B6D-3A7932B8E49D}" type="pres">
      <dgm:prSet presAssocID="{57A1495A-483F-402D-A243-212162174FD6}" presName="vertThree" presStyleCnt="0"/>
      <dgm:spPr/>
    </dgm:pt>
    <dgm:pt modelId="{160A8FCF-4C15-4131-BC93-9CAFB0939200}" type="pres">
      <dgm:prSet presAssocID="{57A1495A-483F-402D-A243-212162174FD6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45627A-C4D7-446A-9E39-D005A9283B08}" type="pres">
      <dgm:prSet presAssocID="{57A1495A-483F-402D-A243-212162174FD6}" presName="parTransThree" presStyleCnt="0"/>
      <dgm:spPr/>
    </dgm:pt>
    <dgm:pt modelId="{8ACF8026-CDC4-4229-86C8-B689141B670F}" type="pres">
      <dgm:prSet presAssocID="{57A1495A-483F-402D-A243-212162174FD6}" presName="horzThree" presStyleCnt="0"/>
      <dgm:spPr/>
    </dgm:pt>
    <dgm:pt modelId="{B76BC28A-27D4-44AC-831F-1E0BB9EA827A}" type="pres">
      <dgm:prSet presAssocID="{353ECA35-DA20-4EF2-B0BA-754F0CEC2362}" presName="vertFour" presStyleCnt="0">
        <dgm:presLayoutVars>
          <dgm:chPref val="3"/>
        </dgm:presLayoutVars>
      </dgm:prSet>
      <dgm:spPr/>
    </dgm:pt>
    <dgm:pt modelId="{F9B1E3D0-461C-4CE5-839B-021B79F61D29}" type="pres">
      <dgm:prSet presAssocID="{353ECA35-DA20-4EF2-B0BA-754F0CEC2362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D7A2C3-19E5-47DA-A554-162BF411734C}" type="pres">
      <dgm:prSet presAssocID="{353ECA35-DA20-4EF2-B0BA-754F0CEC2362}" presName="horzFour" presStyleCnt="0"/>
      <dgm:spPr/>
    </dgm:pt>
    <dgm:pt modelId="{7CAF97FC-1939-4297-AD60-33C8E8BACB30}" type="pres">
      <dgm:prSet presAssocID="{1755ED03-B116-46B3-B386-76398D70ABC2}" presName="sibSpaceTwo" presStyleCnt="0"/>
      <dgm:spPr/>
    </dgm:pt>
    <dgm:pt modelId="{86EC57D0-06FD-41D6-B199-34A051FDBE4E}" type="pres">
      <dgm:prSet presAssocID="{C48DBB07-4AA4-4FC5-9267-36CF3C5F1EEB}" presName="vertTwo" presStyleCnt="0"/>
      <dgm:spPr/>
    </dgm:pt>
    <dgm:pt modelId="{F9C5D9A9-78D2-4F3B-BF31-81727D0C9028}" type="pres">
      <dgm:prSet presAssocID="{C48DBB07-4AA4-4FC5-9267-36CF3C5F1EEB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2AC70C-F0D1-4295-A94C-ED55FC18FC7B}" type="pres">
      <dgm:prSet presAssocID="{C48DBB07-4AA4-4FC5-9267-36CF3C5F1EEB}" presName="parTransTwo" presStyleCnt="0"/>
      <dgm:spPr/>
    </dgm:pt>
    <dgm:pt modelId="{B841032E-83E0-4D89-9E94-C865C11B780D}" type="pres">
      <dgm:prSet presAssocID="{C48DBB07-4AA4-4FC5-9267-36CF3C5F1EEB}" presName="horzTwo" presStyleCnt="0"/>
      <dgm:spPr/>
    </dgm:pt>
    <dgm:pt modelId="{FF45A2EF-7FE3-4E47-9275-0480DA5D875A}" type="pres">
      <dgm:prSet presAssocID="{D73ADE6D-D6BE-40F4-9B88-4CEB41674EC8}" presName="vertThree" presStyleCnt="0"/>
      <dgm:spPr/>
    </dgm:pt>
    <dgm:pt modelId="{A0D28FB1-E1C1-4556-BEED-B3A8463AE879}" type="pres">
      <dgm:prSet presAssocID="{D73ADE6D-D6BE-40F4-9B88-4CEB41674EC8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E0C259-E99A-487D-8209-EE3AE44374D4}" type="pres">
      <dgm:prSet presAssocID="{D73ADE6D-D6BE-40F4-9B88-4CEB41674EC8}" presName="parTransThree" presStyleCnt="0"/>
      <dgm:spPr/>
    </dgm:pt>
    <dgm:pt modelId="{79C287F6-217D-44B7-AD9C-4CE63FFAC5DC}" type="pres">
      <dgm:prSet presAssocID="{D73ADE6D-D6BE-40F4-9B88-4CEB41674EC8}" presName="horzThree" presStyleCnt="0"/>
      <dgm:spPr/>
    </dgm:pt>
    <dgm:pt modelId="{B6DE45F3-A83C-4CE6-8892-DA4D1F678897}" type="pres">
      <dgm:prSet presAssocID="{9DE4A985-3F3A-4A92-81F8-79BC4FB3244C}" presName="vertFour" presStyleCnt="0">
        <dgm:presLayoutVars>
          <dgm:chPref val="3"/>
        </dgm:presLayoutVars>
      </dgm:prSet>
      <dgm:spPr/>
    </dgm:pt>
    <dgm:pt modelId="{87F20FEE-8E1B-41FB-906E-AC3B061EC5F4}" type="pres">
      <dgm:prSet presAssocID="{9DE4A985-3F3A-4A92-81F8-79BC4FB3244C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1EFDF-2DE5-4D88-B2C4-E66B340E2412}" type="pres">
      <dgm:prSet presAssocID="{9DE4A985-3F3A-4A92-81F8-79BC4FB3244C}" presName="horzFour" presStyleCnt="0"/>
      <dgm:spPr/>
    </dgm:pt>
    <dgm:pt modelId="{7E63E270-7285-43D9-A044-FC6D1109F96C}" type="pres">
      <dgm:prSet presAssocID="{EB86A7A8-5B3E-4E5B-97FA-F6D0DC469EAC}" presName="sibSpaceTwo" presStyleCnt="0"/>
      <dgm:spPr/>
    </dgm:pt>
    <dgm:pt modelId="{183E6965-854A-4730-A991-2BE1A0B56E1D}" type="pres">
      <dgm:prSet presAssocID="{04768916-BA35-4205-8B85-FD13BB267554}" presName="vertTwo" presStyleCnt="0"/>
      <dgm:spPr/>
    </dgm:pt>
    <dgm:pt modelId="{244B32B9-B12D-4083-BD2F-756D9294843E}" type="pres">
      <dgm:prSet presAssocID="{04768916-BA35-4205-8B85-FD13BB267554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CF5B8B-5FE9-43C6-9D0D-8C7047D0D5B0}" type="pres">
      <dgm:prSet presAssocID="{04768916-BA35-4205-8B85-FD13BB267554}" presName="parTransTwo" presStyleCnt="0"/>
      <dgm:spPr/>
    </dgm:pt>
    <dgm:pt modelId="{4C535E0E-B1E3-4CB6-A627-B937CA284BE1}" type="pres">
      <dgm:prSet presAssocID="{04768916-BA35-4205-8B85-FD13BB267554}" presName="horzTwo" presStyleCnt="0"/>
      <dgm:spPr/>
    </dgm:pt>
    <dgm:pt modelId="{73ABC756-D5D9-4FEF-9707-45285212D7E8}" type="pres">
      <dgm:prSet presAssocID="{46492E65-34D6-4BB9-9966-32EBDB0B95B8}" presName="vertThree" presStyleCnt="0"/>
      <dgm:spPr/>
    </dgm:pt>
    <dgm:pt modelId="{EC0E3027-3570-49C3-8144-75411F01744B}" type="pres">
      <dgm:prSet presAssocID="{46492E65-34D6-4BB9-9966-32EBDB0B95B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9D3AA-82DB-4217-8F6A-881AF5D8C6F9}" type="pres">
      <dgm:prSet presAssocID="{46492E65-34D6-4BB9-9966-32EBDB0B95B8}" presName="parTransThree" presStyleCnt="0"/>
      <dgm:spPr/>
    </dgm:pt>
    <dgm:pt modelId="{0E818683-8F9E-4D0A-BD08-9C4557BB8D4D}" type="pres">
      <dgm:prSet presAssocID="{46492E65-34D6-4BB9-9966-32EBDB0B95B8}" presName="horzThree" presStyleCnt="0"/>
      <dgm:spPr/>
    </dgm:pt>
    <dgm:pt modelId="{C7D32E2A-4254-4E46-BDFB-6375999EA8E1}" type="pres">
      <dgm:prSet presAssocID="{6A0484C1-70BB-4DED-8800-F8377D966F8E}" presName="vertFour" presStyleCnt="0">
        <dgm:presLayoutVars>
          <dgm:chPref val="3"/>
        </dgm:presLayoutVars>
      </dgm:prSet>
      <dgm:spPr/>
    </dgm:pt>
    <dgm:pt modelId="{88FE6383-B066-413B-BCE9-7825D7FF6182}" type="pres">
      <dgm:prSet presAssocID="{6A0484C1-70BB-4DED-8800-F8377D966F8E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F6539C-F118-41EC-A94E-D3E55C8D8403}" type="pres">
      <dgm:prSet presAssocID="{6A0484C1-70BB-4DED-8800-F8377D966F8E}" presName="horzFour" presStyleCnt="0"/>
      <dgm:spPr/>
    </dgm:pt>
  </dgm:ptLst>
  <dgm:cxnLst>
    <dgm:cxn modelId="{2486F421-0C11-458B-8858-1DF1F6D8B18B}" type="presOf" srcId="{7ACAEBD1-7E77-44DD-ABC8-197360871A3F}" destId="{07B550A2-356E-4E52-B951-4B4175BDDECC}" srcOrd="0" destOrd="0" presId="urn:microsoft.com/office/officeart/2005/8/layout/hierarchy4"/>
    <dgm:cxn modelId="{DEED8741-795A-45C7-A23D-9854E141EAF0}" type="presOf" srcId="{6A0484C1-70BB-4DED-8800-F8377D966F8E}" destId="{88FE6383-B066-413B-BCE9-7825D7FF6182}" srcOrd="0" destOrd="0" presId="urn:microsoft.com/office/officeart/2005/8/layout/hierarchy4"/>
    <dgm:cxn modelId="{9FAF82AF-F683-4E4C-923A-9DFCB6281EC8}" type="presOf" srcId="{57A1495A-483F-402D-A243-212162174FD6}" destId="{160A8FCF-4C15-4131-BC93-9CAFB0939200}" srcOrd="0" destOrd="0" presId="urn:microsoft.com/office/officeart/2005/8/layout/hierarchy4"/>
    <dgm:cxn modelId="{C70FB1A2-1943-4E32-AB89-1349867B2E39}" type="presOf" srcId="{8C569662-EE18-40EC-95C2-833D12DA4F76}" destId="{1E888BA6-BD23-45CA-9895-EDD8734E82A3}" srcOrd="0" destOrd="0" presId="urn:microsoft.com/office/officeart/2005/8/layout/hierarchy4"/>
    <dgm:cxn modelId="{76285273-4AAC-4B48-A567-C8D623337EA2}" type="presOf" srcId="{D73ADE6D-D6BE-40F4-9B88-4CEB41674EC8}" destId="{A0D28FB1-E1C1-4556-BEED-B3A8463AE879}" srcOrd="0" destOrd="0" presId="urn:microsoft.com/office/officeart/2005/8/layout/hierarchy4"/>
    <dgm:cxn modelId="{354F1CDF-6963-4C0D-8404-545F9065E8C2}" type="presOf" srcId="{0BB5268C-758B-450E-A884-F7DD4CB735A6}" destId="{795786C3-B9CF-40CF-BB9C-0670526DB45B}" srcOrd="0" destOrd="0" presId="urn:microsoft.com/office/officeart/2005/8/layout/hierarchy4"/>
    <dgm:cxn modelId="{726B556D-8C02-4C54-8432-7D40A2EDA7DF}" srcId="{48145024-507D-4330-BC7D-20F7E2274B41}" destId="{8C569662-EE18-40EC-95C2-833D12DA4F76}" srcOrd="0" destOrd="0" parTransId="{A8D63AAF-1E10-40C6-AEBA-D15299886BC9}" sibTransId="{8CBA1103-F2DA-4CFB-903D-69DA53FC620F}"/>
    <dgm:cxn modelId="{BEEFCEE4-C2C3-4B04-94F0-4027B674B0F9}" type="presOf" srcId="{44A9DF99-77B8-4CCA-9F8B-7E16255FFE7D}" destId="{F00945CF-9F42-4416-8D94-A50A2BD2E3AF}" srcOrd="0" destOrd="0" presId="urn:microsoft.com/office/officeart/2005/8/layout/hierarchy4"/>
    <dgm:cxn modelId="{03BCBB88-A726-480E-855E-06F98635CCDD}" type="presOf" srcId="{9DE4A985-3F3A-4A92-81F8-79BC4FB3244C}" destId="{87F20FEE-8E1B-41FB-906E-AC3B061EC5F4}" srcOrd="0" destOrd="0" presId="urn:microsoft.com/office/officeart/2005/8/layout/hierarchy4"/>
    <dgm:cxn modelId="{F6431E54-08BB-4E58-9E88-CB69E3561BB4}" srcId="{143274AA-0B77-4B94-AF3A-54B551C4C6CD}" destId="{0BB5268C-758B-450E-A884-F7DD4CB735A6}" srcOrd="0" destOrd="0" parTransId="{9A472716-D3D9-4F89-80BF-D2296D07FD95}" sibTransId="{000E81F1-F069-4D34-ABDD-0F3594672742}"/>
    <dgm:cxn modelId="{DAA87147-A4B3-426E-98FC-FB9AF45CCA2C}" srcId="{8C569662-EE18-40EC-95C2-833D12DA4F76}" destId="{7ACAEBD1-7E77-44DD-ABC8-197360871A3F}" srcOrd="0" destOrd="0" parTransId="{5AD62627-DA0C-41E7-9AA7-14FFD2342D58}" sibTransId="{A853D4FF-BB3B-4FB1-B6EA-6001DFEB7E05}"/>
    <dgm:cxn modelId="{2E86A38D-922A-408A-8D82-4634497382C6}" srcId="{C48DBB07-4AA4-4FC5-9267-36CF3C5F1EEB}" destId="{D73ADE6D-D6BE-40F4-9B88-4CEB41674EC8}" srcOrd="0" destOrd="0" parTransId="{BBA58888-14BA-4602-868A-54F373077FBC}" sibTransId="{D65BF8EF-5109-4E93-A229-6D2A563EB00A}"/>
    <dgm:cxn modelId="{A82B62CD-02C2-4C4C-9156-8534ED165E3B}" type="presOf" srcId="{46492E65-34D6-4BB9-9966-32EBDB0B95B8}" destId="{EC0E3027-3570-49C3-8144-75411F01744B}" srcOrd="0" destOrd="0" presId="urn:microsoft.com/office/officeart/2005/8/layout/hierarchy4"/>
    <dgm:cxn modelId="{9A84CD31-ECD9-4568-A5E1-3333058A6810}" type="presOf" srcId="{353ECA35-DA20-4EF2-B0BA-754F0CEC2362}" destId="{F9B1E3D0-461C-4CE5-839B-021B79F61D29}" srcOrd="0" destOrd="0" presId="urn:microsoft.com/office/officeart/2005/8/layout/hierarchy4"/>
    <dgm:cxn modelId="{A49381D0-1BAC-4B26-AE7A-81A9942997D8}" srcId="{44A9DF99-77B8-4CCA-9F8B-7E16255FFE7D}" destId="{57A1495A-483F-402D-A243-212162174FD6}" srcOrd="0" destOrd="0" parTransId="{72AA3F31-1B37-4B9F-8940-65A10BE1F089}" sibTransId="{19044A8A-12F8-4AF0-9E22-17E18F71FDA9}"/>
    <dgm:cxn modelId="{B912E04E-16A1-47DB-B82B-01810736828C}" type="presOf" srcId="{48145024-507D-4330-BC7D-20F7E2274B41}" destId="{4AB7F7F0-62DD-414B-A019-9FBCC85D1BB6}" srcOrd="0" destOrd="0" presId="urn:microsoft.com/office/officeart/2005/8/layout/hierarchy4"/>
    <dgm:cxn modelId="{914AE355-5DA6-40BD-A03F-CB7D87E103A2}" type="presOf" srcId="{143274AA-0B77-4B94-AF3A-54B551C4C6CD}" destId="{1DD6F21C-6D35-4BA4-A186-B7560F2C36F6}" srcOrd="0" destOrd="0" presId="urn:microsoft.com/office/officeart/2005/8/layout/hierarchy4"/>
    <dgm:cxn modelId="{6316C552-59AD-484A-B74C-499EDC69AF2B}" srcId="{57A1495A-483F-402D-A243-212162174FD6}" destId="{353ECA35-DA20-4EF2-B0BA-754F0CEC2362}" srcOrd="0" destOrd="0" parTransId="{39CDDE52-3A18-478D-8017-12D56F380882}" sibTransId="{9371D9B9-1280-4B80-AB62-E708D6DCCC1C}"/>
    <dgm:cxn modelId="{8E5EFD79-5BAE-448A-B429-8558CEC49EB4}" srcId="{0BB5268C-758B-450E-A884-F7DD4CB735A6}" destId="{04768916-BA35-4205-8B85-FD13BB267554}" srcOrd="3" destOrd="0" parTransId="{5F644D71-A5E3-4278-A49D-CCEC89B6BB46}" sibTransId="{3E83A33C-7E0C-45FB-B505-7A4A4D760611}"/>
    <dgm:cxn modelId="{8543E889-C450-4007-902E-12058B19796D}" srcId="{0BB5268C-758B-450E-A884-F7DD4CB735A6}" destId="{C48DBB07-4AA4-4FC5-9267-36CF3C5F1EEB}" srcOrd="2" destOrd="0" parTransId="{DA2ABC6A-B591-4302-967D-8B457DE35149}" sibTransId="{EB86A7A8-5B3E-4E5B-97FA-F6D0DC469EAC}"/>
    <dgm:cxn modelId="{7FC9257D-77A3-4DEB-B83F-54A8FA420534}" srcId="{0BB5268C-758B-450E-A884-F7DD4CB735A6}" destId="{44A9DF99-77B8-4CCA-9F8B-7E16255FFE7D}" srcOrd="1" destOrd="0" parTransId="{8C63E141-06C4-4382-8879-3F5E0C53A6DC}" sibTransId="{1755ED03-B116-46B3-B386-76398D70ABC2}"/>
    <dgm:cxn modelId="{4355CBDC-DE2C-4318-8894-67BE5EC00AC8}" type="presOf" srcId="{04768916-BA35-4205-8B85-FD13BB267554}" destId="{244B32B9-B12D-4083-BD2F-756D9294843E}" srcOrd="0" destOrd="0" presId="urn:microsoft.com/office/officeart/2005/8/layout/hierarchy4"/>
    <dgm:cxn modelId="{7C4E5669-94CA-4C21-B5E3-6E03FDCE6BCA}" srcId="{0BB5268C-758B-450E-A884-F7DD4CB735A6}" destId="{48145024-507D-4330-BC7D-20F7E2274B41}" srcOrd="0" destOrd="0" parTransId="{0913C372-A4CA-41FB-A02C-0A63BB64BEC3}" sibTransId="{D3ADB5CA-4F00-4534-A228-5FE24B1F593C}"/>
    <dgm:cxn modelId="{AEE8FAFB-378D-4459-B98F-15137A2DDC1A}" srcId="{04768916-BA35-4205-8B85-FD13BB267554}" destId="{46492E65-34D6-4BB9-9966-32EBDB0B95B8}" srcOrd="0" destOrd="0" parTransId="{21B14B1A-828B-4556-A244-2CFD570398E1}" sibTransId="{07E7D5D2-CAC2-495D-8E8E-2037AF6CA612}"/>
    <dgm:cxn modelId="{162E3D9D-B1BF-428B-A328-0A2D23CA3FA5}" srcId="{D73ADE6D-D6BE-40F4-9B88-4CEB41674EC8}" destId="{9DE4A985-3F3A-4A92-81F8-79BC4FB3244C}" srcOrd="0" destOrd="0" parTransId="{3059B85C-099F-483E-9481-54509797FF38}" sibTransId="{D9294728-985E-4609-B6D4-53410686EAAE}"/>
    <dgm:cxn modelId="{80C83B5A-D949-475D-AB1D-FA3B76797F8B}" type="presOf" srcId="{C48DBB07-4AA4-4FC5-9267-36CF3C5F1EEB}" destId="{F9C5D9A9-78D2-4F3B-BF31-81727D0C9028}" srcOrd="0" destOrd="0" presId="urn:microsoft.com/office/officeart/2005/8/layout/hierarchy4"/>
    <dgm:cxn modelId="{E29B06EF-4839-410B-9307-F4CD40DBD549}" srcId="{46492E65-34D6-4BB9-9966-32EBDB0B95B8}" destId="{6A0484C1-70BB-4DED-8800-F8377D966F8E}" srcOrd="0" destOrd="0" parTransId="{450419C1-F9CB-4489-AADB-25AF07A87877}" sibTransId="{89AD4192-CB98-4F1B-8F69-F3B5BB20E0F3}"/>
    <dgm:cxn modelId="{C2DA7BD6-F71D-47F9-B8BA-BA060CF725E4}" type="presParOf" srcId="{1DD6F21C-6D35-4BA4-A186-B7560F2C36F6}" destId="{CA98BD8F-CF5E-41ED-8941-4D1555E5808D}" srcOrd="0" destOrd="0" presId="urn:microsoft.com/office/officeart/2005/8/layout/hierarchy4"/>
    <dgm:cxn modelId="{3008DE7D-B386-4676-BE75-E2C9A3FED931}" type="presParOf" srcId="{CA98BD8F-CF5E-41ED-8941-4D1555E5808D}" destId="{795786C3-B9CF-40CF-BB9C-0670526DB45B}" srcOrd="0" destOrd="0" presId="urn:microsoft.com/office/officeart/2005/8/layout/hierarchy4"/>
    <dgm:cxn modelId="{DAC2B623-3DD7-4868-8543-D14D5A3E1371}" type="presParOf" srcId="{CA98BD8F-CF5E-41ED-8941-4D1555E5808D}" destId="{49E6FCD0-70F2-48A5-A006-F3E694E93571}" srcOrd="1" destOrd="0" presId="urn:microsoft.com/office/officeart/2005/8/layout/hierarchy4"/>
    <dgm:cxn modelId="{EC8E81EF-AC10-461E-BD56-4632C8B6FB83}" type="presParOf" srcId="{CA98BD8F-CF5E-41ED-8941-4D1555E5808D}" destId="{7C605E76-2A99-43DD-A409-B457B2C4D55E}" srcOrd="2" destOrd="0" presId="urn:microsoft.com/office/officeart/2005/8/layout/hierarchy4"/>
    <dgm:cxn modelId="{B0FE3D6D-4571-460B-8077-31EE8B38264F}" type="presParOf" srcId="{7C605E76-2A99-43DD-A409-B457B2C4D55E}" destId="{8739BD5F-81A5-4693-9A32-0DEE843F987A}" srcOrd="0" destOrd="0" presId="urn:microsoft.com/office/officeart/2005/8/layout/hierarchy4"/>
    <dgm:cxn modelId="{CB9FAFA1-A1B2-4643-A0C4-D0DCA4395B80}" type="presParOf" srcId="{8739BD5F-81A5-4693-9A32-0DEE843F987A}" destId="{4AB7F7F0-62DD-414B-A019-9FBCC85D1BB6}" srcOrd="0" destOrd="0" presId="urn:microsoft.com/office/officeart/2005/8/layout/hierarchy4"/>
    <dgm:cxn modelId="{CED4FCC8-1B98-485A-9E15-CE56E5D35BE4}" type="presParOf" srcId="{8739BD5F-81A5-4693-9A32-0DEE843F987A}" destId="{933E5D2D-38BD-4634-9A41-B066655FEFBB}" srcOrd="1" destOrd="0" presId="urn:microsoft.com/office/officeart/2005/8/layout/hierarchy4"/>
    <dgm:cxn modelId="{4850CC55-4CAD-4EE5-B0A8-F7E884BE6FC8}" type="presParOf" srcId="{8739BD5F-81A5-4693-9A32-0DEE843F987A}" destId="{86E87688-7B9A-42A4-8959-2252B53942E9}" srcOrd="2" destOrd="0" presId="urn:microsoft.com/office/officeart/2005/8/layout/hierarchy4"/>
    <dgm:cxn modelId="{2741CDA8-A645-4F69-9D7E-67F44FF6DCC2}" type="presParOf" srcId="{86E87688-7B9A-42A4-8959-2252B53942E9}" destId="{FD6A6EE7-D7D2-4C63-A51E-99CC5F21D8E2}" srcOrd="0" destOrd="0" presId="urn:microsoft.com/office/officeart/2005/8/layout/hierarchy4"/>
    <dgm:cxn modelId="{96CE5A1E-DD37-43F1-AD64-48838855A1F4}" type="presParOf" srcId="{FD6A6EE7-D7D2-4C63-A51E-99CC5F21D8E2}" destId="{1E888BA6-BD23-45CA-9895-EDD8734E82A3}" srcOrd="0" destOrd="0" presId="urn:microsoft.com/office/officeart/2005/8/layout/hierarchy4"/>
    <dgm:cxn modelId="{A3A2217A-EE0B-4AB2-B8A9-FBF0928E2843}" type="presParOf" srcId="{FD6A6EE7-D7D2-4C63-A51E-99CC5F21D8E2}" destId="{C603A9A6-64C7-4991-AEAC-17CF574B9D7E}" srcOrd="1" destOrd="0" presId="urn:microsoft.com/office/officeart/2005/8/layout/hierarchy4"/>
    <dgm:cxn modelId="{A59207B4-CC9F-4512-A3F6-8A0C0D0956C2}" type="presParOf" srcId="{FD6A6EE7-D7D2-4C63-A51E-99CC5F21D8E2}" destId="{F276F1B1-0E8F-4060-875D-E632C2D4EC53}" srcOrd="2" destOrd="0" presId="urn:microsoft.com/office/officeart/2005/8/layout/hierarchy4"/>
    <dgm:cxn modelId="{6EAEC877-94A5-44DB-B231-6F6F1309D8A5}" type="presParOf" srcId="{F276F1B1-0E8F-4060-875D-E632C2D4EC53}" destId="{5B8FB005-4A36-4968-B542-62855186D082}" srcOrd="0" destOrd="0" presId="urn:microsoft.com/office/officeart/2005/8/layout/hierarchy4"/>
    <dgm:cxn modelId="{DB69C4EE-2E74-4839-BA3A-1AA68303810B}" type="presParOf" srcId="{5B8FB005-4A36-4968-B542-62855186D082}" destId="{07B550A2-356E-4E52-B951-4B4175BDDECC}" srcOrd="0" destOrd="0" presId="urn:microsoft.com/office/officeart/2005/8/layout/hierarchy4"/>
    <dgm:cxn modelId="{EEBDA1C2-8314-45A7-9434-B22A1B3DBA35}" type="presParOf" srcId="{5B8FB005-4A36-4968-B542-62855186D082}" destId="{7C13D389-6C78-4529-852A-B0EB8C0EE835}" srcOrd="1" destOrd="0" presId="urn:microsoft.com/office/officeart/2005/8/layout/hierarchy4"/>
    <dgm:cxn modelId="{231CB52D-764D-45F6-A896-46EF8FAEBE14}" type="presParOf" srcId="{7C605E76-2A99-43DD-A409-B457B2C4D55E}" destId="{0FD44195-246E-4D16-9AE1-12CF3860F1F3}" srcOrd="1" destOrd="0" presId="urn:microsoft.com/office/officeart/2005/8/layout/hierarchy4"/>
    <dgm:cxn modelId="{17FD59D6-2007-4D89-9B48-9EC4C5BFE297}" type="presParOf" srcId="{7C605E76-2A99-43DD-A409-B457B2C4D55E}" destId="{BA8F1DC3-CFD1-407E-B874-AB010D042328}" srcOrd="2" destOrd="0" presId="urn:microsoft.com/office/officeart/2005/8/layout/hierarchy4"/>
    <dgm:cxn modelId="{36304E46-47BE-4DCB-97D0-273BE3C4473A}" type="presParOf" srcId="{BA8F1DC3-CFD1-407E-B874-AB010D042328}" destId="{F00945CF-9F42-4416-8D94-A50A2BD2E3AF}" srcOrd="0" destOrd="0" presId="urn:microsoft.com/office/officeart/2005/8/layout/hierarchy4"/>
    <dgm:cxn modelId="{1F76CB17-1712-42AA-A6CD-A37A72C7AD36}" type="presParOf" srcId="{BA8F1DC3-CFD1-407E-B874-AB010D042328}" destId="{447D2AFB-430D-4FD4-8D65-04BB46D12E65}" srcOrd="1" destOrd="0" presId="urn:microsoft.com/office/officeart/2005/8/layout/hierarchy4"/>
    <dgm:cxn modelId="{97F143B0-1A3B-4F9C-BCE2-8EEC48295E94}" type="presParOf" srcId="{BA8F1DC3-CFD1-407E-B874-AB010D042328}" destId="{3EC0F5D3-C3BD-4780-BC84-0B9197C7FF87}" srcOrd="2" destOrd="0" presId="urn:microsoft.com/office/officeart/2005/8/layout/hierarchy4"/>
    <dgm:cxn modelId="{22C5C802-4534-4069-9D17-526A84C8AB7D}" type="presParOf" srcId="{3EC0F5D3-C3BD-4780-BC84-0B9197C7FF87}" destId="{2AFF1CE8-B992-40CC-9B6D-3A7932B8E49D}" srcOrd="0" destOrd="0" presId="urn:microsoft.com/office/officeart/2005/8/layout/hierarchy4"/>
    <dgm:cxn modelId="{363F76C2-ACEF-454E-9A95-B6AAAEA9E949}" type="presParOf" srcId="{2AFF1CE8-B992-40CC-9B6D-3A7932B8E49D}" destId="{160A8FCF-4C15-4131-BC93-9CAFB0939200}" srcOrd="0" destOrd="0" presId="urn:microsoft.com/office/officeart/2005/8/layout/hierarchy4"/>
    <dgm:cxn modelId="{B9195FE2-749F-4674-A232-395B0CA8332C}" type="presParOf" srcId="{2AFF1CE8-B992-40CC-9B6D-3A7932B8E49D}" destId="{A645627A-C4D7-446A-9E39-D005A9283B08}" srcOrd="1" destOrd="0" presId="urn:microsoft.com/office/officeart/2005/8/layout/hierarchy4"/>
    <dgm:cxn modelId="{C96DFD2C-8279-428D-BC4D-5A792F451381}" type="presParOf" srcId="{2AFF1CE8-B992-40CC-9B6D-3A7932B8E49D}" destId="{8ACF8026-CDC4-4229-86C8-B689141B670F}" srcOrd="2" destOrd="0" presId="urn:microsoft.com/office/officeart/2005/8/layout/hierarchy4"/>
    <dgm:cxn modelId="{2C89B486-96A7-4F46-9274-8B04BBA7593B}" type="presParOf" srcId="{8ACF8026-CDC4-4229-86C8-B689141B670F}" destId="{B76BC28A-27D4-44AC-831F-1E0BB9EA827A}" srcOrd="0" destOrd="0" presId="urn:microsoft.com/office/officeart/2005/8/layout/hierarchy4"/>
    <dgm:cxn modelId="{E266FF00-05B7-44BE-9F45-5CE9D46240FB}" type="presParOf" srcId="{B76BC28A-27D4-44AC-831F-1E0BB9EA827A}" destId="{F9B1E3D0-461C-4CE5-839B-021B79F61D29}" srcOrd="0" destOrd="0" presId="urn:microsoft.com/office/officeart/2005/8/layout/hierarchy4"/>
    <dgm:cxn modelId="{0068B504-2BCB-4693-B699-D7A331CD9FFD}" type="presParOf" srcId="{B76BC28A-27D4-44AC-831F-1E0BB9EA827A}" destId="{95D7A2C3-19E5-47DA-A554-162BF411734C}" srcOrd="1" destOrd="0" presId="urn:microsoft.com/office/officeart/2005/8/layout/hierarchy4"/>
    <dgm:cxn modelId="{C033C02C-33FB-4599-935F-8D37E1947DEA}" type="presParOf" srcId="{7C605E76-2A99-43DD-A409-B457B2C4D55E}" destId="{7CAF97FC-1939-4297-AD60-33C8E8BACB30}" srcOrd="3" destOrd="0" presId="urn:microsoft.com/office/officeart/2005/8/layout/hierarchy4"/>
    <dgm:cxn modelId="{8A17AEF5-1E10-47E7-BE8B-10ED8CAB2E25}" type="presParOf" srcId="{7C605E76-2A99-43DD-A409-B457B2C4D55E}" destId="{86EC57D0-06FD-41D6-B199-34A051FDBE4E}" srcOrd="4" destOrd="0" presId="urn:microsoft.com/office/officeart/2005/8/layout/hierarchy4"/>
    <dgm:cxn modelId="{0E998B0F-F753-44E3-942A-CC1DC098B143}" type="presParOf" srcId="{86EC57D0-06FD-41D6-B199-34A051FDBE4E}" destId="{F9C5D9A9-78D2-4F3B-BF31-81727D0C9028}" srcOrd="0" destOrd="0" presId="urn:microsoft.com/office/officeart/2005/8/layout/hierarchy4"/>
    <dgm:cxn modelId="{AB86CB0A-D372-4CA9-90FB-4C2A4B827CE2}" type="presParOf" srcId="{86EC57D0-06FD-41D6-B199-34A051FDBE4E}" destId="{812AC70C-F0D1-4295-A94C-ED55FC18FC7B}" srcOrd="1" destOrd="0" presId="urn:microsoft.com/office/officeart/2005/8/layout/hierarchy4"/>
    <dgm:cxn modelId="{A0E4D774-811E-4303-A793-E4417693518A}" type="presParOf" srcId="{86EC57D0-06FD-41D6-B199-34A051FDBE4E}" destId="{B841032E-83E0-4D89-9E94-C865C11B780D}" srcOrd="2" destOrd="0" presId="urn:microsoft.com/office/officeart/2005/8/layout/hierarchy4"/>
    <dgm:cxn modelId="{F4995F6A-3E34-4577-9D54-4C2823F3CEBE}" type="presParOf" srcId="{B841032E-83E0-4D89-9E94-C865C11B780D}" destId="{FF45A2EF-7FE3-4E47-9275-0480DA5D875A}" srcOrd="0" destOrd="0" presId="urn:microsoft.com/office/officeart/2005/8/layout/hierarchy4"/>
    <dgm:cxn modelId="{B85C21E9-21A8-40C6-94EF-FD2C2771A1A9}" type="presParOf" srcId="{FF45A2EF-7FE3-4E47-9275-0480DA5D875A}" destId="{A0D28FB1-E1C1-4556-BEED-B3A8463AE879}" srcOrd="0" destOrd="0" presId="urn:microsoft.com/office/officeart/2005/8/layout/hierarchy4"/>
    <dgm:cxn modelId="{BFD3FBC9-F2A8-4E74-A50F-D4857279ED4E}" type="presParOf" srcId="{FF45A2EF-7FE3-4E47-9275-0480DA5D875A}" destId="{23E0C259-E99A-487D-8209-EE3AE44374D4}" srcOrd="1" destOrd="0" presId="urn:microsoft.com/office/officeart/2005/8/layout/hierarchy4"/>
    <dgm:cxn modelId="{079CC2E5-7273-41E2-A04F-1CE7CC130082}" type="presParOf" srcId="{FF45A2EF-7FE3-4E47-9275-0480DA5D875A}" destId="{79C287F6-217D-44B7-AD9C-4CE63FFAC5DC}" srcOrd="2" destOrd="0" presId="urn:microsoft.com/office/officeart/2005/8/layout/hierarchy4"/>
    <dgm:cxn modelId="{7360A1CB-0C29-4227-AD47-075B86FDCA42}" type="presParOf" srcId="{79C287F6-217D-44B7-AD9C-4CE63FFAC5DC}" destId="{B6DE45F3-A83C-4CE6-8892-DA4D1F678897}" srcOrd="0" destOrd="0" presId="urn:microsoft.com/office/officeart/2005/8/layout/hierarchy4"/>
    <dgm:cxn modelId="{E9EDE54D-78A9-4566-B159-EB61BE62CB9E}" type="presParOf" srcId="{B6DE45F3-A83C-4CE6-8892-DA4D1F678897}" destId="{87F20FEE-8E1B-41FB-906E-AC3B061EC5F4}" srcOrd="0" destOrd="0" presId="urn:microsoft.com/office/officeart/2005/8/layout/hierarchy4"/>
    <dgm:cxn modelId="{F7931214-3291-4387-93D5-FB3313F2F261}" type="presParOf" srcId="{B6DE45F3-A83C-4CE6-8892-DA4D1F678897}" destId="{6EC1EFDF-2DE5-4D88-B2C4-E66B340E2412}" srcOrd="1" destOrd="0" presId="urn:microsoft.com/office/officeart/2005/8/layout/hierarchy4"/>
    <dgm:cxn modelId="{2865EDF3-B883-4FC9-BED5-E7E62AD90DEA}" type="presParOf" srcId="{7C605E76-2A99-43DD-A409-B457B2C4D55E}" destId="{7E63E270-7285-43D9-A044-FC6D1109F96C}" srcOrd="5" destOrd="0" presId="urn:microsoft.com/office/officeart/2005/8/layout/hierarchy4"/>
    <dgm:cxn modelId="{647ABDC1-7C43-45A3-AF44-15300BC72EDD}" type="presParOf" srcId="{7C605E76-2A99-43DD-A409-B457B2C4D55E}" destId="{183E6965-854A-4730-A991-2BE1A0B56E1D}" srcOrd="6" destOrd="0" presId="urn:microsoft.com/office/officeart/2005/8/layout/hierarchy4"/>
    <dgm:cxn modelId="{3AC9D61F-5FE3-40A3-B7C7-1B859E9B2E5D}" type="presParOf" srcId="{183E6965-854A-4730-A991-2BE1A0B56E1D}" destId="{244B32B9-B12D-4083-BD2F-756D9294843E}" srcOrd="0" destOrd="0" presId="urn:microsoft.com/office/officeart/2005/8/layout/hierarchy4"/>
    <dgm:cxn modelId="{F8F73F95-83F1-4E2E-9E23-D8A41FA33D2E}" type="presParOf" srcId="{183E6965-854A-4730-A991-2BE1A0B56E1D}" destId="{CDCF5B8B-5FE9-43C6-9D0D-8C7047D0D5B0}" srcOrd="1" destOrd="0" presId="urn:microsoft.com/office/officeart/2005/8/layout/hierarchy4"/>
    <dgm:cxn modelId="{C66B7355-C707-4C14-BEF6-7AACF3E9CBE7}" type="presParOf" srcId="{183E6965-854A-4730-A991-2BE1A0B56E1D}" destId="{4C535E0E-B1E3-4CB6-A627-B937CA284BE1}" srcOrd="2" destOrd="0" presId="urn:microsoft.com/office/officeart/2005/8/layout/hierarchy4"/>
    <dgm:cxn modelId="{771AABBF-75FC-473D-AFA1-56C19677F64B}" type="presParOf" srcId="{4C535E0E-B1E3-4CB6-A627-B937CA284BE1}" destId="{73ABC756-D5D9-4FEF-9707-45285212D7E8}" srcOrd="0" destOrd="0" presId="urn:microsoft.com/office/officeart/2005/8/layout/hierarchy4"/>
    <dgm:cxn modelId="{F14714E2-61A0-45FF-BB4F-0AA64B1A07F8}" type="presParOf" srcId="{73ABC756-D5D9-4FEF-9707-45285212D7E8}" destId="{EC0E3027-3570-49C3-8144-75411F01744B}" srcOrd="0" destOrd="0" presId="urn:microsoft.com/office/officeart/2005/8/layout/hierarchy4"/>
    <dgm:cxn modelId="{DF0608A3-D47A-4506-A8BB-5E8BFBF6CBF6}" type="presParOf" srcId="{73ABC756-D5D9-4FEF-9707-45285212D7E8}" destId="{6999D3AA-82DB-4217-8F6A-881AF5D8C6F9}" srcOrd="1" destOrd="0" presId="urn:microsoft.com/office/officeart/2005/8/layout/hierarchy4"/>
    <dgm:cxn modelId="{74481C6F-C5BC-4454-AC8F-755748824153}" type="presParOf" srcId="{73ABC756-D5D9-4FEF-9707-45285212D7E8}" destId="{0E818683-8F9E-4D0A-BD08-9C4557BB8D4D}" srcOrd="2" destOrd="0" presId="urn:microsoft.com/office/officeart/2005/8/layout/hierarchy4"/>
    <dgm:cxn modelId="{D311CDA4-A6FC-43DF-A04D-4FC4BC373F8B}" type="presParOf" srcId="{0E818683-8F9E-4D0A-BD08-9C4557BB8D4D}" destId="{C7D32E2A-4254-4E46-BDFB-6375999EA8E1}" srcOrd="0" destOrd="0" presId="urn:microsoft.com/office/officeart/2005/8/layout/hierarchy4"/>
    <dgm:cxn modelId="{CAFAD93E-3F49-46BD-B959-74ED3CA137E8}" type="presParOf" srcId="{C7D32E2A-4254-4E46-BDFB-6375999EA8E1}" destId="{88FE6383-B066-413B-BCE9-7825D7FF6182}" srcOrd="0" destOrd="0" presId="urn:microsoft.com/office/officeart/2005/8/layout/hierarchy4"/>
    <dgm:cxn modelId="{B378AD42-8B09-438A-BE99-42151AF48A02}" type="presParOf" srcId="{C7D32E2A-4254-4E46-BDFB-6375999EA8E1}" destId="{F1F6539C-F118-41EC-A94E-D3E55C8D84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05A29-F740-4448-B79A-07963EC1D104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Java Editions</a:t>
          </a:r>
          <a:endParaRPr lang="en-US" sz="56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0" y="0"/>
        <a:ext cx="6096000" cy="1219200"/>
      </dsp:txXfrm>
    </dsp:sp>
    <dsp:sp modelId="{F4B112F6-F53D-424E-8E1B-87BAE8B160B6}">
      <dsp:nvSpPr>
        <dsp:cNvPr id="0" name=""/>
        <dsp:cNvSpPr/>
      </dsp:nvSpPr>
      <dsp:spPr>
        <a:xfrm>
          <a:off x="2976" y="1219200"/>
          <a:ext cx="2030015" cy="2560320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J2SE</a:t>
          </a:r>
          <a:endParaRPr lang="en-US" sz="23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JVM</a:t>
          </a:r>
          <a:endParaRPr lang="en-US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976" y="1219200"/>
        <a:ext cx="2030015" cy="2560320"/>
      </dsp:txXfrm>
    </dsp:sp>
    <dsp:sp modelId="{11771297-821D-4DB4-A035-9177B1A00089}">
      <dsp:nvSpPr>
        <dsp:cNvPr id="0" name=""/>
        <dsp:cNvSpPr/>
      </dsp:nvSpPr>
      <dsp:spPr>
        <a:xfrm>
          <a:off x="2032992" y="1219200"/>
          <a:ext cx="2030015" cy="2560320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J2EE</a:t>
          </a:r>
          <a:endParaRPr lang="en-US" sz="23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Servlet &amp; JSP</a:t>
          </a:r>
          <a:endParaRPr lang="en-US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Web Container</a:t>
          </a:r>
          <a:endParaRPr lang="en-US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EJB</a:t>
          </a:r>
          <a:endParaRPr lang="en-US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EJB Container</a:t>
          </a:r>
          <a:endParaRPr lang="en-US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032992" y="1219200"/>
        <a:ext cx="2030015" cy="2560320"/>
      </dsp:txXfrm>
    </dsp:sp>
    <dsp:sp modelId="{878FE64A-1BE8-4A69-8EC8-88F982A87BED}">
      <dsp:nvSpPr>
        <dsp:cNvPr id="0" name=""/>
        <dsp:cNvSpPr/>
      </dsp:nvSpPr>
      <dsp:spPr>
        <a:xfrm>
          <a:off x="4063007" y="1219200"/>
          <a:ext cx="2030015" cy="256032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J2ME</a:t>
          </a:r>
          <a:endParaRPr lang="en-US" sz="23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J2ME</a:t>
          </a:r>
          <a:endParaRPr lang="en-US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KVM</a:t>
          </a:r>
          <a:endParaRPr lang="en-US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4063007" y="1219200"/>
        <a:ext cx="2030015" cy="2560320"/>
      </dsp:txXfrm>
    </dsp:sp>
    <dsp:sp modelId="{6FD0D0B1-06E3-4DCE-B0F8-0BFCC54CBBDD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786C3-B9CF-40CF-BB9C-0670526DB45B}">
      <dsp:nvSpPr>
        <dsp:cNvPr id="0" name=""/>
        <dsp:cNvSpPr/>
      </dsp:nvSpPr>
      <dsp:spPr>
        <a:xfrm>
          <a:off x="1342" y="628"/>
          <a:ext cx="8303115" cy="1042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Applications </a:t>
          </a:r>
          <a:endParaRPr lang="en-US" sz="4500" kern="1200" dirty="0"/>
        </a:p>
      </dsp:txBody>
      <dsp:txXfrm>
        <a:off x="31882" y="31168"/>
        <a:ext cx="8242035" cy="981647"/>
      </dsp:txXfrm>
    </dsp:sp>
    <dsp:sp modelId="{4AB7F7F0-62DD-414B-A019-9FBCC85D1BB6}">
      <dsp:nvSpPr>
        <dsp:cNvPr id="0" name=""/>
        <dsp:cNvSpPr/>
      </dsp:nvSpPr>
      <dsp:spPr>
        <a:xfrm>
          <a:off x="1342" y="1151233"/>
          <a:ext cx="1952755" cy="104272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JVM</a:t>
          </a:r>
          <a:endParaRPr lang="en-US" sz="2500" kern="1200" dirty="0"/>
        </a:p>
      </dsp:txBody>
      <dsp:txXfrm>
        <a:off x="31882" y="1181773"/>
        <a:ext cx="1891675" cy="981647"/>
      </dsp:txXfrm>
    </dsp:sp>
    <dsp:sp modelId="{1E888BA6-BD23-45CA-9895-EDD8734E82A3}">
      <dsp:nvSpPr>
        <dsp:cNvPr id="0" name=""/>
        <dsp:cNvSpPr/>
      </dsp:nvSpPr>
      <dsp:spPr>
        <a:xfrm>
          <a:off x="1342" y="2301839"/>
          <a:ext cx="1952755" cy="104272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J2SE API </a:t>
          </a:r>
          <a:endParaRPr lang="en-US" sz="2200" kern="1200" dirty="0"/>
        </a:p>
      </dsp:txBody>
      <dsp:txXfrm>
        <a:off x="31882" y="2332379"/>
        <a:ext cx="1891675" cy="981647"/>
      </dsp:txXfrm>
    </dsp:sp>
    <dsp:sp modelId="{07B550A2-356E-4E52-B951-4B4175BDDECC}">
      <dsp:nvSpPr>
        <dsp:cNvPr id="0" name=""/>
        <dsp:cNvSpPr/>
      </dsp:nvSpPr>
      <dsp:spPr>
        <a:xfrm>
          <a:off x="1342" y="3452444"/>
          <a:ext cx="1952755" cy="104272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Console/Windows Applications</a:t>
          </a:r>
          <a:endParaRPr lang="en-US" sz="1500" kern="1200" dirty="0"/>
        </a:p>
      </dsp:txBody>
      <dsp:txXfrm>
        <a:off x="31882" y="3482984"/>
        <a:ext cx="1891675" cy="981647"/>
      </dsp:txXfrm>
    </dsp:sp>
    <dsp:sp modelId="{F00945CF-9F42-4416-8D94-A50A2BD2E3AF}">
      <dsp:nvSpPr>
        <dsp:cNvPr id="0" name=""/>
        <dsp:cNvSpPr/>
      </dsp:nvSpPr>
      <dsp:spPr>
        <a:xfrm>
          <a:off x="2118129" y="1151233"/>
          <a:ext cx="1952755" cy="1042727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Container</a:t>
          </a:r>
          <a:endParaRPr lang="en-US" sz="2500" kern="1200" dirty="0"/>
        </a:p>
      </dsp:txBody>
      <dsp:txXfrm>
        <a:off x="2148669" y="1181773"/>
        <a:ext cx="1891675" cy="981647"/>
      </dsp:txXfrm>
    </dsp:sp>
    <dsp:sp modelId="{160A8FCF-4C15-4131-BC93-9CAFB0939200}">
      <dsp:nvSpPr>
        <dsp:cNvPr id="0" name=""/>
        <dsp:cNvSpPr/>
      </dsp:nvSpPr>
      <dsp:spPr>
        <a:xfrm>
          <a:off x="2118129" y="2301839"/>
          <a:ext cx="1952755" cy="1042727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Servlet/JSP API</a:t>
          </a:r>
          <a:endParaRPr lang="en-US" sz="2200" kern="1200" dirty="0"/>
        </a:p>
      </dsp:txBody>
      <dsp:txXfrm>
        <a:off x="2148669" y="2332379"/>
        <a:ext cx="1891675" cy="981647"/>
      </dsp:txXfrm>
    </dsp:sp>
    <dsp:sp modelId="{F9B1E3D0-461C-4CE5-839B-021B79F61D29}">
      <dsp:nvSpPr>
        <dsp:cNvPr id="0" name=""/>
        <dsp:cNvSpPr/>
      </dsp:nvSpPr>
      <dsp:spPr>
        <a:xfrm>
          <a:off x="2118129" y="3452444"/>
          <a:ext cx="1952755" cy="104272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Web Application</a:t>
          </a:r>
          <a:endParaRPr lang="en-US" sz="1500" kern="1200" dirty="0"/>
        </a:p>
      </dsp:txBody>
      <dsp:txXfrm>
        <a:off x="2148669" y="3482984"/>
        <a:ext cx="1891675" cy="981647"/>
      </dsp:txXfrm>
    </dsp:sp>
    <dsp:sp modelId="{F9C5D9A9-78D2-4F3B-BF31-81727D0C9028}">
      <dsp:nvSpPr>
        <dsp:cNvPr id="0" name=""/>
        <dsp:cNvSpPr/>
      </dsp:nvSpPr>
      <dsp:spPr>
        <a:xfrm>
          <a:off x="4234915" y="1151233"/>
          <a:ext cx="1952755" cy="104272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EJB Container</a:t>
          </a:r>
          <a:endParaRPr lang="en-US" sz="2500" kern="1200" dirty="0"/>
        </a:p>
      </dsp:txBody>
      <dsp:txXfrm>
        <a:off x="4265455" y="1181773"/>
        <a:ext cx="1891675" cy="981647"/>
      </dsp:txXfrm>
    </dsp:sp>
    <dsp:sp modelId="{A0D28FB1-E1C1-4556-BEED-B3A8463AE879}">
      <dsp:nvSpPr>
        <dsp:cNvPr id="0" name=""/>
        <dsp:cNvSpPr/>
      </dsp:nvSpPr>
      <dsp:spPr>
        <a:xfrm>
          <a:off x="4234915" y="2301839"/>
          <a:ext cx="1952755" cy="104272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EJB API</a:t>
          </a:r>
          <a:endParaRPr lang="en-US" sz="2200" kern="1200" dirty="0"/>
        </a:p>
      </dsp:txBody>
      <dsp:txXfrm>
        <a:off x="4265455" y="2332379"/>
        <a:ext cx="1891675" cy="981647"/>
      </dsp:txXfrm>
    </dsp:sp>
    <dsp:sp modelId="{87F20FEE-8E1B-41FB-906E-AC3B061EC5F4}">
      <dsp:nvSpPr>
        <dsp:cNvPr id="0" name=""/>
        <dsp:cNvSpPr/>
      </dsp:nvSpPr>
      <dsp:spPr>
        <a:xfrm>
          <a:off x="4234915" y="3452444"/>
          <a:ext cx="1952755" cy="1042727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Enterprise Application</a:t>
          </a:r>
          <a:endParaRPr lang="en-US" sz="1500" kern="1200" dirty="0"/>
        </a:p>
      </dsp:txBody>
      <dsp:txXfrm>
        <a:off x="4265455" y="3482984"/>
        <a:ext cx="1891675" cy="981647"/>
      </dsp:txXfrm>
    </dsp:sp>
    <dsp:sp modelId="{244B32B9-B12D-4083-BD2F-756D9294843E}">
      <dsp:nvSpPr>
        <dsp:cNvPr id="0" name=""/>
        <dsp:cNvSpPr/>
      </dsp:nvSpPr>
      <dsp:spPr>
        <a:xfrm>
          <a:off x="6351702" y="1151233"/>
          <a:ext cx="1952755" cy="104272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KVM/</a:t>
          </a:r>
          <a:r>
            <a:rPr lang="en-US" sz="2500" b="0" i="0" kern="1200" dirty="0" smtClean="0"/>
            <a:t>CDC and CLDC </a:t>
          </a:r>
          <a:endParaRPr lang="en-US" sz="2500" kern="1200" dirty="0"/>
        </a:p>
      </dsp:txBody>
      <dsp:txXfrm>
        <a:off x="6382242" y="1181773"/>
        <a:ext cx="1891675" cy="981647"/>
      </dsp:txXfrm>
    </dsp:sp>
    <dsp:sp modelId="{EC0E3027-3570-49C3-8144-75411F01744B}">
      <dsp:nvSpPr>
        <dsp:cNvPr id="0" name=""/>
        <dsp:cNvSpPr/>
      </dsp:nvSpPr>
      <dsp:spPr>
        <a:xfrm>
          <a:off x="6351702" y="2301839"/>
          <a:ext cx="1952755" cy="104272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J2ME API</a:t>
          </a:r>
          <a:endParaRPr lang="en-US" sz="2200" kern="1200" dirty="0"/>
        </a:p>
      </dsp:txBody>
      <dsp:txXfrm>
        <a:off x="6382242" y="2332379"/>
        <a:ext cx="1891675" cy="981647"/>
      </dsp:txXfrm>
    </dsp:sp>
    <dsp:sp modelId="{88FE6383-B066-413B-BCE9-7825D7FF6182}">
      <dsp:nvSpPr>
        <dsp:cNvPr id="0" name=""/>
        <dsp:cNvSpPr/>
      </dsp:nvSpPr>
      <dsp:spPr>
        <a:xfrm>
          <a:off x="6351702" y="3452444"/>
          <a:ext cx="1952755" cy="1042727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Micro Applications</a:t>
          </a:r>
          <a:endParaRPr lang="en-US" sz="1500" kern="1200" dirty="0"/>
        </a:p>
      </dsp:txBody>
      <dsp:txXfrm>
        <a:off x="6382242" y="3482984"/>
        <a:ext cx="1891675" cy="98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2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2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B41843-5CEA-47C8-A0EE-CA1F85A49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592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86E396-FAB7-4A43-9158-1365591F3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3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9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9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21398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025101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261035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2472125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1062573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1692788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71511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88837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88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168084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395730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2371557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dirty="0" smtClean="0">
                <a:cs typeface="Arial" panose="020B0604020202020204" pitchFamily="34" charset="0"/>
              </a:rPr>
              <a:t>JRE, JDK, Java EE, Java ME and Java FX are major elements of Java Technology.</a:t>
            </a:r>
          </a:p>
        </p:txBody>
      </p:sp>
    </p:spTree>
    <p:extLst>
      <p:ext uri="{BB962C8B-B14F-4D97-AF65-F5344CB8AC3E}">
        <p14:creationId xmlns:p14="http://schemas.microsoft.com/office/powerpoint/2010/main" val="3126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2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627BC-3910-4268-A697-EDE148DF11BB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8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7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50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5D82A-1FAC-4F23-AB40-BE69CB353B98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3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99" y="3073347"/>
            <a:ext cx="8681113" cy="738664"/>
          </a:xfrm>
        </p:spPr>
        <p:txBody>
          <a:bodyPr wrap="square" tIns="0" bIns="0" anchor="ctr">
            <a:spAutoFit/>
          </a:bodyPr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00" y="5703556"/>
            <a:ext cx="2785201" cy="287259"/>
          </a:xfrm>
        </p:spPr>
        <p:txBody>
          <a:bodyPr wrap="none" anchor="b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  <p:sp>
        <p:nvSpPr>
          <p:cNvPr id="8" name="AddClassification"/>
          <p:cNvSpPr txBox="1">
            <a:spLocks noChangeArrowheads="1"/>
          </p:cNvSpPr>
          <p:nvPr/>
        </p:nvSpPr>
        <p:spPr bwMode="auto">
          <a:xfrm>
            <a:off x="3872932" y="6252661"/>
            <a:ext cx="139814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5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lang="en-US" sz="75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2019, Atos</a:t>
            </a:r>
            <a:r>
              <a:rPr lang="en-US" sz="750" b="0" baseline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75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Syntel </a:t>
            </a:r>
            <a:r>
              <a:rPr lang="en-US" sz="75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Inc.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7" y="6316802"/>
            <a:ext cx="1635224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186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9123"/>
            <a:ext cx="9180512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76051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8112"/>
            <a:ext cx="9180512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783119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664052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80131"/>
            <a:ext cx="9186488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03582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10194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88508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7297"/>
            <a:ext cx="9204416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75131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2080354"/>
            <a:ext cx="9197784" cy="26972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29267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09"/>
            <a:ext cx="9186488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41013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5027"/>
            <a:ext cx="9186488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24532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9249" y="1454400"/>
            <a:ext cx="8677656" cy="4535424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326874" y="6167837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9209" y="1259909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262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80131"/>
            <a:ext cx="9186488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580682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8112"/>
            <a:ext cx="9186488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74030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7297"/>
            <a:ext cx="9204416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158495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79347"/>
            <a:ext cx="9204416" cy="2699309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54335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5027"/>
            <a:ext cx="9204416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23951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5254"/>
            <a:ext cx="9204416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64990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67176"/>
            <a:ext cx="9204416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1574" y="2247901"/>
            <a:ext cx="3994149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56620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35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BFB2-F084-4774-9BAE-330C80FF0F3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5FAB-D1E4-4757-AFE3-A37DB07D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57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96545" y="1218353"/>
            <a:ext cx="337778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Thank You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96544" y="5611000"/>
            <a:ext cx="5273676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8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cxnSp>
        <p:nvCxnSpPr>
          <p:cNvPr id="3" name="Straight Connector 2"/>
          <p:cNvCxnSpPr>
            <a:cxnSpLocks/>
          </p:cNvCxnSpPr>
          <p:nvPr userDrawn="1"/>
        </p:nvCxnSpPr>
        <p:spPr>
          <a:xfrm>
            <a:off x="326874" y="6167837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329209" y="1259909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491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606833" y="6212904"/>
            <a:ext cx="19303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6316801"/>
            <a:ext cx="1635224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99" y="3069928"/>
            <a:ext cx="8370094" cy="71814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2900" y="5703555"/>
            <a:ext cx="27852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2139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W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6366896"/>
            <a:ext cx="1452294" cy="337855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289249" y="6167837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ddCustomFooter#1"/>
          <p:cNvSpPr txBox="1"/>
          <p:nvPr/>
        </p:nvSpPr>
        <p:spPr>
          <a:xfrm>
            <a:off x="4483835" y="6439449"/>
            <a:ext cx="17633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800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8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75" y="6443622"/>
            <a:ext cx="1635224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93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5561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546" y="1218353"/>
            <a:ext cx="401475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298087" y="6122300"/>
            <a:ext cx="485546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75" kern="120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Atos, the Atos logo, Atos Syntel, and Unify are registered trademarks of the Atos group. © 2019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40917598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079123"/>
            <a:ext cx="9166852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846215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2046009"/>
            <a:ext cx="9192464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50491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5254"/>
            <a:ext cx="9180512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949869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249" y="164637"/>
            <a:ext cx="8675239" cy="96316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1454400"/>
            <a:ext cx="8677656" cy="4535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289250" y="1259909"/>
            <a:ext cx="88604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6366896"/>
            <a:ext cx="1452294" cy="337855"/>
          </a:xfrm>
          <a:prstGeom prst="rect">
            <a:avLst/>
          </a:prstGeom>
        </p:spPr>
      </p:pic>
      <p:cxnSp>
        <p:nvCxnSpPr>
          <p:cNvPr id="34" name="Straight Connector 33"/>
          <p:cNvCxnSpPr>
            <a:cxnSpLocks/>
          </p:cNvCxnSpPr>
          <p:nvPr/>
        </p:nvCxnSpPr>
        <p:spPr>
          <a:xfrm>
            <a:off x="289249" y="6167837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CustomFooter#1"/>
          <p:cNvSpPr txBox="1"/>
          <p:nvPr/>
        </p:nvSpPr>
        <p:spPr>
          <a:xfrm>
            <a:off x="4483835" y="6439449"/>
            <a:ext cx="17633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800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8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75" y="6443622"/>
            <a:ext cx="1635224" cy="114767"/>
          </a:xfrm>
          <a:prstGeom prst="rect">
            <a:avLst/>
          </a:prstGeom>
        </p:spPr>
      </p:pic>
      <p:sp>
        <p:nvSpPr>
          <p:cNvPr id="10" name="AddCustomFooter#1"/>
          <p:cNvSpPr txBox="1"/>
          <p:nvPr userDrawn="1"/>
        </p:nvSpPr>
        <p:spPr>
          <a:xfrm>
            <a:off x="280245" y="6439429"/>
            <a:ext cx="207909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6971936E-DEB9-479F-A215-67E5B2252768}" type="slidenum">
              <a:rPr lang="en-US" sz="800" baseline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r>
              <a:rPr lang="en-US" sz="8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sz="8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 </a:t>
            </a:r>
            <a:endParaRPr lang="nl-NL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289249" y="1259909"/>
            <a:ext cx="88604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6366895"/>
            <a:ext cx="1452294" cy="337855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289249" y="6167837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4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  <p:sldLayoutId id="2147483957" r:id="rId19"/>
    <p:sldLayoutId id="2147483958" r:id="rId20"/>
    <p:sldLayoutId id="2147483959" r:id="rId21"/>
    <p:sldLayoutId id="2147483960" r:id="rId22"/>
    <p:sldLayoutId id="2147483961" r:id="rId23"/>
    <p:sldLayoutId id="2147483962" r:id="rId24"/>
    <p:sldLayoutId id="2147483963" r:id="rId25"/>
    <p:sldLayoutId id="2147483964" r:id="rId26"/>
    <p:sldLayoutId id="2147483965" r:id="rId27"/>
    <p:sldLayoutId id="2147483966" r:id="rId28"/>
    <p:sldLayoutId id="2147483967" r:id="rId29"/>
    <p:sldLayoutId id="2147483934" r:id="rId3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13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Lucida Sans Unicode" panose="020B0602030504020204" pitchFamily="34" charset="0"/>
        <a:buChar char="▶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7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22940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2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32">
          <p15:clr>
            <a:srgbClr val="F26B43"/>
          </p15:clr>
        </p15:guide>
        <p15:guide id="2" orient="horz" pos="911">
          <p15:clr>
            <a:srgbClr val="F26B43"/>
          </p15:clr>
        </p15:guide>
        <p15:guide id="3" orient="horz" pos="3779">
          <p15:clr>
            <a:srgbClr val="F26B43"/>
          </p15:clr>
        </p15:guide>
        <p15:guide id="4" pos="2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Core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8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25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Editions and Platforms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58192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6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Application Layers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1027" name="il_fi" descr="3tier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371600"/>
            <a:ext cx="8262938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Coding in application Layers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2050" name="il_fi" descr="86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323715"/>
            <a:ext cx="8153400" cy="4608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J2EE Applications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8077200" cy="44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J2EE Containers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4098" name="Picture 60" descr="Diagram of client-server communication showing servlets and web pages in the web tier and enterprise beans in the business ti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2296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25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Applications vs. Platforms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7354668"/>
              </p:ext>
            </p:extLst>
          </p:nvPr>
        </p:nvGraphicFramePr>
        <p:xfrm>
          <a:off x="533400" y="1524000"/>
          <a:ext cx="8305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30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25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JAVA/J2EE Frameworks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5" name="Flowchart: Card 4"/>
          <p:cNvSpPr/>
          <p:nvPr/>
        </p:nvSpPr>
        <p:spPr>
          <a:xfrm>
            <a:off x="244256" y="1294418"/>
            <a:ext cx="4152484" cy="1068764"/>
          </a:xfrm>
          <a:prstGeom prst="flowChartPunchedCar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Struts for Web Application Development</a:t>
            </a:r>
            <a:endParaRPr lang="en-US" dirty="0"/>
          </a:p>
        </p:txBody>
      </p:sp>
      <p:sp>
        <p:nvSpPr>
          <p:cNvPr id="8" name="Flowchart: Card 7"/>
          <p:cNvSpPr/>
          <p:nvPr/>
        </p:nvSpPr>
        <p:spPr>
          <a:xfrm>
            <a:off x="4800600" y="1234207"/>
            <a:ext cx="4152484" cy="1068764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Hibernate(ORM) for DB Connectivity Development</a:t>
            </a:r>
            <a:endParaRPr lang="en-US" dirty="0"/>
          </a:p>
        </p:txBody>
      </p:sp>
      <p:sp>
        <p:nvSpPr>
          <p:cNvPr id="9" name="Flowchart: Card 8"/>
          <p:cNvSpPr/>
          <p:nvPr/>
        </p:nvSpPr>
        <p:spPr>
          <a:xfrm>
            <a:off x="4800600" y="2634931"/>
            <a:ext cx="4152484" cy="1068764"/>
          </a:xfrm>
          <a:prstGeom prst="flowChartPunchedCar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for Everything</a:t>
            </a:r>
            <a:endParaRPr lang="en-US" dirty="0"/>
          </a:p>
        </p:txBody>
      </p:sp>
      <p:sp>
        <p:nvSpPr>
          <p:cNvPr id="10" name="Flowchart: Card 9"/>
          <p:cNvSpPr/>
          <p:nvPr/>
        </p:nvSpPr>
        <p:spPr>
          <a:xfrm>
            <a:off x="2320498" y="4035655"/>
            <a:ext cx="4152484" cy="1068764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JAVAFX for Web Application Development</a:t>
            </a:r>
            <a:endParaRPr lang="en-US" dirty="0"/>
          </a:p>
        </p:txBody>
      </p:sp>
      <p:sp>
        <p:nvSpPr>
          <p:cNvPr id="11" name="Flowchart: Card 10"/>
          <p:cNvSpPr/>
          <p:nvPr/>
        </p:nvSpPr>
        <p:spPr>
          <a:xfrm>
            <a:off x="244256" y="2634931"/>
            <a:ext cx="4152484" cy="1068764"/>
          </a:xfrm>
          <a:prstGeom prst="flowChartPunchedCar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JSF for Web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</a:t>
            </a:r>
            <a:r>
              <a:rPr lang="en-US" altLang="en-US" dirty="0" smtClean="0"/>
              <a:t>Servers </a:t>
            </a: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7" name="Flowchart: Card 6"/>
          <p:cNvSpPr/>
          <p:nvPr/>
        </p:nvSpPr>
        <p:spPr>
          <a:xfrm>
            <a:off x="5324426" y="1221479"/>
            <a:ext cx="3119823" cy="751299"/>
          </a:xfrm>
          <a:prstGeom prst="flowChartPunchedCar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Tomcat</a:t>
            </a:r>
            <a:endParaRPr lang="en-US" dirty="0"/>
          </a:p>
        </p:txBody>
      </p:sp>
      <p:sp>
        <p:nvSpPr>
          <p:cNvPr id="19" name="Flowchart: Card 18"/>
          <p:cNvSpPr/>
          <p:nvPr/>
        </p:nvSpPr>
        <p:spPr>
          <a:xfrm>
            <a:off x="5316931" y="2559873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</a:t>
            </a:r>
            <a:r>
              <a:rPr lang="en-US" dirty="0" err="1" smtClean="0"/>
              <a:t>TomEE</a:t>
            </a:r>
            <a:endParaRPr lang="en-US" dirty="0"/>
          </a:p>
        </p:txBody>
      </p:sp>
      <p:sp>
        <p:nvSpPr>
          <p:cNvPr id="20" name="Flowchart: Card 19"/>
          <p:cNvSpPr/>
          <p:nvPr/>
        </p:nvSpPr>
        <p:spPr>
          <a:xfrm>
            <a:off x="5316931" y="3902506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Jetty</a:t>
            </a:r>
            <a:endParaRPr lang="en-US" dirty="0"/>
          </a:p>
        </p:txBody>
      </p:sp>
      <p:sp>
        <p:nvSpPr>
          <p:cNvPr id="21" name="Flowchart: Card 20"/>
          <p:cNvSpPr/>
          <p:nvPr/>
        </p:nvSpPr>
        <p:spPr>
          <a:xfrm>
            <a:off x="760587" y="1221480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Glassfish</a:t>
            </a:r>
            <a:endParaRPr lang="en-US" dirty="0"/>
          </a:p>
        </p:txBody>
      </p:sp>
      <p:sp>
        <p:nvSpPr>
          <p:cNvPr id="22" name="Flowchart: Card 21"/>
          <p:cNvSpPr/>
          <p:nvPr/>
        </p:nvSpPr>
        <p:spPr>
          <a:xfrm>
            <a:off x="760587" y="3902506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23" name="Flowchart: Card 22"/>
          <p:cNvSpPr/>
          <p:nvPr/>
        </p:nvSpPr>
        <p:spPr>
          <a:xfrm>
            <a:off x="760587" y="2561993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JBOSS</a:t>
            </a:r>
            <a:endParaRPr lang="en-US" dirty="0"/>
          </a:p>
        </p:txBody>
      </p:sp>
      <p:sp>
        <p:nvSpPr>
          <p:cNvPr id="24" name="Flowchart: Card 23"/>
          <p:cNvSpPr/>
          <p:nvPr/>
        </p:nvSpPr>
        <p:spPr>
          <a:xfrm>
            <a:off x="760587" y="5243019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JOnAs</a:t>
            </a:r>
            <a:endParaRPr lang="en-US" dirty="0"/>
          </a:p>
        </p:txBody>
      </p:sp>
      <p:sp>
        <p:nvSpPr>
          <p:cNvPr id="25" name="Flowchart: Card 24"/>
          <p:cNvSpPr/>
          <p:nvPr/>
        </p:nvSpPr>
        <p:spPr>
          <a:xfrm>
            <a:off x="5316931" y="5243018"/>
            <a:ext cx="3119823" cy="751299"/>
          </a:xfrm>
          <a:prstGeom prst="flowChartPunchedCar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Apache Geronimo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5.0 Features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876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Generics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Enhanced For </a:t>
            </a:r>
            <a:r>
              <a:rPr lang="en-US" sz="1500" b="1" dirty="0" smtClean="0">
                <a:solidFill>
                  <a:schemeClr val="tx1"/>
                </a:solidFill>
              </a:rPr>
              <a:t>Loop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Auto boxing </a:t>
            </a:r>
            <a:r>
              <a:rPr lang="en-US" sz="1500" b="1" dirty="0">
                <a:solidFill>
                  <a:schemeClr val="tx1"/>
                </a:solidFill>
              </a:rPr>
              <a:t>/ </a:t>
            </a:r>
            <a:r>
              <a:rPr lang="en-US" sz="1500" b="1" dirty="0" smtClean="0">
                <a:solidFill>
                  <a:schemeClr val="tx1"/>
                </a:solidFill>
              </a:rPr>
              <a:t>Unboxing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 smtClean="0">
                <a:solidFill>
                  <a:schemeClr val="tx1"/>
                </a:solidFill>
              </a:rPr>
              <a:t>Enums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 smtClean="0">
                <a:solidFill>
                  <a:schemeClr val="tx1"/>
                </a:solidFill>
              </a:rPr>
              <a:t>Varags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Static </a:t>
            </a:r>
            <a:r>
              <a:rPr lang="en-US" sz="1500" b="1" dirty="0" smtClean="0">
                <a:solidFill>
                  <a:schemeClr val="tx1"/>
                </a:solidFill>
              </a:rPr>
              <a:t>Import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Metadata / </a:t>
            </a:r>
            <a:r>
              <a:rPr lang="en-US" sz="1500" b="1" dirty="0" smtClean="0">
                <a:solidFill>
                  <a:schemeClr val="tx1"/>
                </a:solidFill>
              </a:rPr>
              <a:t>Annotations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Garbage </a:t>
            </a:r>
            <a:r>
              <a:rPr lang="en-US" sz="1500" b="1" dirty="0" smtClean="0">
                <a:solidFill>
                  <a:schemeClr val="tx1"/>
                </a:solidFill>
              </a:rPr>
              <a:t>Collectors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Concurrent package</a:t>
            </a:r>
          </a:p>
        </p:txBody>
      </p:sp>
    </p:spTree>
    <p:extLst>
      <p:ext uri="{BB962C8B-B14F-4D97-AF65-F5344CB8AC3E}">
        <p14:creationId xmlns:p14="http://schemas.microsoft.com/office/powerpoint/2010/main" val="39244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6.0 Features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Scripting Language </a:t>
            </a:r>
            <a:r>
              <a:rPr lang="en-US" sz="1500" b="1" dirty="0" smtClean="0">
                <a:solidFill>
                  <a:schemeClr val="tx1"/>
                </a:solidFill>
              </a:rPr>
              <a:t>Support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Performance </a:t>
            </a:r>
            <a:r>
              <a:rPr lang="en-US" sz="1500" b="1" dirty="0" smtClean="0">
                <a:solidFill>
                  <a:schemeClr val="tx1"/>
                </a:solidFill>
              </a:rPr>
              <a:t>improvements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JAX-WS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JDBC </a:t>
            </a:r>
            <a:r>
              <a:rPr lang="en-US" sz="1500" b="1" dirty="0" smtClean="0">
                <a:solidFill>
                  <a:schemeClr val="tx1"/>
                </a:solidFill>
              </a:rPr>
              <a:t>4.0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Compiler </a:t>
            </a:r>
            <a:r>
              <a:rPr lang="en-US" sz="1500" b="1" dirty="0" smtClean="0">
                <a:solidFill>
                  <a:schemeClr val="tx1"/>
                </a:solidFill>
              </a:rPr>
              <a:t>API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JAXB 2.0 and </a:t>
            </a:r>
            <a:r>
              <a:rPr lang="en-US" sz="1500" b="1" dirty="0" err="1">
                <a:solidFill>
                  <a:schemeClr val="tx1"/>
                </a:solidFill>
              </a:rPr>
              <a:t>StAX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</a:rPr>
              <a:t>parser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Pluggable </a:t>
            </a:r>
            <a:r>
              <a:rPr lang="en-US" sz="1500" b="1" dirty="0" smtClean="0">
                <a:solidFill>
                  <a:schemeClr val="tx1"/>
                </a:solidFill>
              </a:rPr>
              <a:t>annotations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New GC algorithms</a:t>
            </a:r>
          </a:p>
        </p:txBody>
      </p:sp>
    </p:spTree>
    <p:extLst>
      <p:ext uri="{BB962C8B-B14F-4D97-AF65-F5344CB8AC3E}">
        <p14:creationId xmlns:p14="http://schemas.microsoft.com/office/powerpoint/2010/main" val="6991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and Revision History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014496"/>
              </p:ext>
            </p:extLst>
          </p:nvPr>
        </p:nvGraphicFramePr>
        <p:xfrm>
          <a:off x="622127" y="1735201"/>
          <a:ext cx="8049015" cy="138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816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Prepared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Paranthaman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09-07-2019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Reviewed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Team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09-07-2019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1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Approved By 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Team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09-07-2019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13937"/>
              </p:ext>
            </p:extLst>
          </p:nvPr>
        </p:nvGraphicFramePr>
        <p:xfrm>
          <a:off x="624883" y="3144380"/>
          <a:ext cx="8018076" cy="65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8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Version No.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Affected</a:t>
                      </a:r>
                      <a:r>
                        <a:rPr lang="en-US" sz="1100" baseline="0" dirty="0" smtClean="0"/>
                        <a:t> Sections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Highlights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2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2.0.0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Updated</a:t>
                      </a:r>
                      <a:r>
                        <a:rPr lang="en-US" sz="1100" baseline="0" dirty="0" smtClean="0"/>
                        <a:t> Based on the course sheet coverage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7.0 Features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Strings in </a:t>
            </a:r>
            <a:r>
              <a:rPr lang="en-US" sz="1500" b="1" dirty="0" smtClean="0">
                <a:solidFill>
                  <a:schemeClr val="tx1"/>
                </a:solidFill>
              </a:rPr>
              <a:t>switch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Automatic </a:t>
            </a:r>
            <a:r>
              <a:rPr lang="en-US" sz="1500" b="1" dirty="0" smtClean="0">
                <a:solidFill>
                  <a:schemeClr val="tx1"/>
                </a:solidFill>
              </a:rPr>
              <a:t>resource </a:t>
            </a:r>
            <a:r>
              <a:rPr lang="en-US" sz="1500" b="1" dirty="0">
                <a:solidFill>
                  <a:schemeClr val="tx1"/>
                </a:solidFill>
              </a:rPr>
              <a:t>management in </a:t>
            </a:r>
            <a:r>
              <a:rPr lang="en-US" sz="1500" b="1" dirty="0" smtClean="0">
                <a:solidFill>
                  <a:schemeClr val="tx1"/>
                </a:solidFill>
              </a:rPr>
              <a:t>try-statement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The </a:t>
            </a:r>
            <a:r>
              <a:rPr lang="en-US" sz="1500" b="1" dirty="0">
                <a:solidFill>
                  <a:schemeClr val="tx1"/>
                </a:solidFill>
              </a:rPr>
              <a:t>diamond </a:t>
            </a:r>
            <a:r>
              <a:rPr lang="en-US" sz="1500" b="1" dirty="0" smtClean="0">
                <a:solidFill>
                  <a:schemeClr val="tx1"/>
                </a:solidFill>
              </a:rPr>
              <a:t>operator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Binary integer </a:t>
            </a:r>
            <a:r>
              <a:rPr lang="en-US" sz="1500" b="1" dirty="0" smtClean="0">
                <a:solidFill>
                  <a:schemeClr val="tx1"/>
                </a:solidFill>
              </a:rPr>
              <a:t>literals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Underscores in numeric </a:t>
            </a:r>
            <a:r>
              <a:rPr lang="en-US" sz="1500" b="1" dirty="0" smtClean="0">
                <a:solidFill>
                  <a:schemeClr val="tx1"/>
                </a:solidFill>
              </a:rPr>
              <a:t>literals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Improved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7645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8.0 Features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Lambda expression support in </a:t>
            </a:r>
            <a:r>
              <a:rPr lang="en-US" sz="1500" b="1" dirty="0" smtClean="0">
                <a:solidFill>
                  <a:schemeClr val="tx1"/>
                </a:solidFill>
              </a:rPr>
              <a:t>APIs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Functional interface &amp; default methods </a:t>
            </a:r>
            <a:r>
              <a:rPr lang="en-US" sz="1500" b="1" dirty="0" err="1" smtClean="0">
                <a:solidFill>
                  <a:schemeClr val="tx1"/>
                </a:solidFill>
              </a:rPr>
              <a:t>Optionals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Nashorn</a:t>
            </a:r>
            <a:r>
              <a:rPr lang="en-US" sz="1500" b="1" dirty="0">
                <a:solidFill>
                  <a:schemeClr val="tx1"/>
                </a:solidFill>
              </a:rPr>
              <a:t> – JavaScript runtime which allows developers to embed JavaScript code within </a:t>
            </a:r>
            <a:r>
              <a:rPr lang="en-US" sz="1500" b="1" dirty="0" smtClean="0">
                <a:solidFill>
                  <a:schemeClr val="tx1"/>
                </a:solidFill>
              </a:rPr>
              <a:t>applications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Annotation on Java </a:t>
            </a:r>
            <a:r>
              <a:rPr lang="en-US" sz="1500" b="1" dirty="0" smtClean="0">
                <a:solidFill>
                  <a:schemeClr val="tx1"/>
                </a:solidFill>
              </a:rPr>
              <a:t>Types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Unsigned Integer </a:t>
            </a:r>
            <a:r>
              <a:rPr lang="en-US" sz="1500" b="1" dirty="0" smtClean="0">
                <a:solidFill>
                  <a:schemeClr val="tx1"/>
                </a:solidFill>
              </a:rPr>
              <a:t>Arithmetic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Repeating </a:t>
            </a:r>
            <a:r>
              <a:rPr lang="en-US" sz="1500" b="1" dirty="0" smtClean="0">
                <a:solidFill>
                  <a:schemeClr val="tx1"/>
                </a:solidFill>
              </a:rPr>
              <a:t>annotations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New Date and Time </a:t>
            </a:r>
            <a:r>
              <a:rPr lang="en-US" sz="1500" b="1" dirty="0" smtClean="0">
                <a:solidFill>
                  <a:schemeClr val="tx1"/>
                </a:solidFill>
              </a:rPr>
              <a:t>API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Statically-linked JNI libraries</a:t>
            </a:r>
          </a:p>
        </p:txBody>
      </p:sp>
    </p:spTree>
    <p:extLst>
      <p:ext uri="{BB962C8B-B14F-4D97-AF65-F5344CB8AC3E}">
        <p14:creationId xmlns:p14="http://schemas.microsoft.com/office/powerpoint/2010/main" val="31553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JAVA &amp; J2EE APIs</a:t>
            </a: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Enterprise </a:t>
            </a:r>
            <a:r>
              <a:rPr lang="en-US" sz="1500" b="1" dirty="0">
                <a:solidFill>
                  <a:schemeClr val="tx1"/>
                </a:solidFill>
              </a:rPr>
              <a:t>JavaBeans </a:t>
            </a:r>
            <a:r>
              <a:rPr lang="en-US" sz="1500" b="1" dirty="0" smtClean="0">
                <a:solidFill>
                  <a:schemeClr val="tx1"/>
                </a:solidFill>
              </a:rPr>
              <a:t>Technology (EJB)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 smtClean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Java </a:t>
            </a:r>
            <a:r>
              <a:rPr lang="en-US" sz="1500" b="1" dirty="0">
                <a:solidFill>
                  <a:schemeClr val="tx1"/>
                </a:solidFill>
              </a:rPr>
              <a:t>Message </a:t>
            </a:r>
            <a:r>
              <a:rPr lang="en-US" sz="1500" b="1" dirty="0" smtClean="0">
                <a:solidFill>
                  <a:schemeClr val="tx1"/>
                </a:solidFill>
              </a:rPr>
              <a:t>Service (JMS)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Java </a:t>
            </a:r>
            <a:r>
              <a:rPr lang="en-US" sz="1500" b="1" dirty="0">
                <a:solidFill>
                  <a:schemeClr val="tx1"/>
                </a:solidFill>
              </a:rPr>
              <a:t>Servlet </a:t>
            </a:r>
            <a:r>
              <a:rPr lang="en-US" sz="1500" b="1" dirty="0" smtClean="0">
                <a:solidFill>
                  <a:schemeClr val="tx1"/>
                </a:solidFill>
              </a:rPr>
              <a:t>Technology (Servlet/Web Component)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JavaServer</a:t>
            </a:r>
            <a:r>
              <a:rPr lang="en-US" sz="1500" b="1" dirty="0">
                <a:solidFill>
                  <a:schemeClr val="tx1"/>
                </a:solidFill>
              </a:rPr>
              <a:t> Faces </a:t>
            </a:r>
            <a:r>
              <a:rPr lang="en-US" sz="1500" b="1" dirty="0" smtClean="0">
                <a:solidFill>
                  <a:schemeClr val="tx1"/>
                </a:solidFill>
              </a:rPr>
              <a:t>Technology (JSF)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JavaServer</a:t>
            </a:r>
            <a:r>
              <a:rPr lang="en-US" sz="1500" b="1" dirty="0">
                <a:solidFill>
                  <a:schemeClr val="tx1"/>
                </a:solidFill>
              </a:rPr>
              <a:t> Pages </a:t>
            </a:r>
            <a:r>
              <a:rPr lang="en-US" sz="1500" b="1" dirty="0" smtClean="0">
                <a:solidFill>
                  <a:schemeClr val="tx1"/>
                </a:solidFill>
              </a:rPr>
              <a:t>Technology (JSP)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JavaServer</a:t>
            </a:r>
            <a:r>
              <a:rPr lang="en-US" sz="1500" b="1" dirty="0">
                <a:solidFill>
                  <a:schemeClr val="tx1"/>
                </a:solidFill>
              </a:rPr>
              <a:t> Pages Standard Tag </a:t>
            </a:r>
            <a:r>
              <a:rPr lang="en-US" sz="1500" b="1" dirty="0" smtClean="0">
                <a:solidFill>
                  <a:schemeClr val="tx1"/>
                </a:solidFill>
              </a:rPr>
              <a:t>Library (JSTL)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Persistence </a:t>
            </a:r>
            <a:r>
              <a:rPr lang="en-US" sz="1500" b="1" dirty="0" smtClean="0">
                <a:solidFill>
                  <a:schemeClr val="tx1"/>
                </a:solidFill>
              </a:rPr>
              <a:t>API (JPA)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Transaction </a:t>
            </a:r>
            <a:r>
              <a:rPr lang="en-US" sz="1500" b="1" dirty="0" smtClean="0">
                <a:solidFill>
                  <a:schemeClr val="tx1"/>
                </a:solidFill>
              </a:rPr>
              <a:t>API (JTA)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&amp; J2EE APIs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API for </a:t>
            </a:r>
            <a:r>
              <a:rPr lang="en-US" sz="1500" b="1" dirty="0" err="1">
                <a:solidFill>
                  <a:schemeClr val="tx1"/>
                </a:solidFill>
              </a:rPr>
              <a:t>RESTful</a:t>
            </a:r>
            <a:r>
              <a:rPr lang="en-US" sz="1500" b="1" dirty="0">
                <a:solidFill>
                  <a:schemeClr val="tx1"/>
                </a:solidFill>
              </a:rPr>
              <a:t> Web </a:t>
            </a:r>
            <a:r>
              <a:rPr lang="en-US" sz="1500" b="1" dirty="0" smtClean="0">
                <a:solidFill>
                  <a:schemeClr val="tx1"/>
                </a:solidFill>
              </a:rPr>
              <a:t>Services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Contexts </a:t>
            </a:r>
            <a:r>
              <a:rPr lang="en-US" sz="1500" b="1" dirty="0">
                <a:solidFill>
                  <a:schemeClr val="tx1"/>
                </a:solidFill>
              </a:rPr>
              <a:t>and Dependency Injection for the Java EE </a:t>
            </a:r>
            <a:r>
              <a:rPr lang="en-US" sz="1500" b="1" dirty="0" smtClean="0">
                <a:solidFill>
                  <a:schemeClr val="tx1"/>
                </a:solidFill>
              </a:rPr>
              <a:t>Platform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Dependency Injection for Java </a:t>
            </a:r>
            <a:endParaRPr lang="en-US" sz="1500" b="1" dirty="0" smtClean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Bean </a:t>
            </a:r>
            <a:r>
              <a:rPr lang="en-US" sz="1500" b="1" dirty="0" smtClean="0">
                <a:solidFill>
                  <a:schemeClr val="tx1"/>
                </a:solidFill>
              </a:rPr>
              <a:t>Validation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Java </a:t>
            </a:r>
            <a:r>
              <a:rPr lang="en-US" sz="1500" b="1" dirty="0">
                <a:solidFill>
                  <a:schemeClr val="tx1"/>
                </a:solidFill>
              </a:rPr>
              <a:t>EE Connector </a:t>
            </a:r>
            <a:r>
              <a:rPr lang="en-US" sz="1500" b="1" dirty="0" smtClean="0">
                <a:solidFill>
                  <a:schemeClr val="tx1"/>
                </a:solidFill>
              </a:rPr>
              <a:t>Architecture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JavaMail</a:t>
            </a:r>
            <a:r>
              <a:rPr lang="en-US" sz="1500" b="1" dirty="0">
                <a:solidFill>
                  <a:schemeClr val="tx1"/>
                </a:solidFill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</a:rPr>
              <a:t>API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Authorization Contract for </a:t>
            </a:r>
            <a:r>
              <a:rPr lang="en-US" sz="1500" b="1" dirty="0" smtClean="0">
                <a:solidFill>
                  <a:schemeClr val="tx1"/>
                </a:solidFill>
              </a:rPr>
              <a:t>Containers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Authentication Service Provider Interface for Containers</a:t>
            </a:r>
          </a:p>
        </p:txBody>
      </p:sp>
    </p:spTree>
    <p:extLst>
      <p:ext uri="{BB962C8B-B14F-4D97-AF65-F5344CB8AC3E}">
        <p14:creationId xmlns:p14="http://schemas.microsoft.com/office/powerpoint/2010/main" val="3527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&amp; J2EE APIs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713282" y="1066800"/>
            <a:ext cx="7381875" cy="457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 smtClean="0">
                <a:solidFill>
                  <a:schemeClr val="tx1"/>
                </a:solidFill>
              </a:rPr>
              <a:t>Java </a:t>
            </a:r>
            <a:r>
              <a:rPr lang="en-US" sz="1500" b="1" dirty="0">
                <a:solidFill>
                  <a:schemeClr val="tx1"/>
                </a:solidFill>
              </a:rPr>
              <a:t>Database Connectivity </a:t>
            </a:r>
            <a:r>
              <a:rPr lang="en-US" sz="1500" b="1" dirty="0" smtClean="0">
                <a:solidFill>
                  <a:schemeClr val="tx1"/>
                </a:solidFill>
              </a:rPr>
              <a:t>API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Naming and Directory Interface </a:t>
            </a:r>
            <a:r>
              <a:rPr lang="en-US" sz="1500" b="1" dirty="0" smtClean="0">
                <a:solidFill>
                  <a:schemeClr val="tx1"/>
                </a:solidFill>
              </a:rPr>
              <a:t>API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JavaBeans Activation </a:t>
            </a:r>
            <a:r>
              <a:rPr lang="en-US" sz="1500" b="1" dirty="0" smtClean="0">
                <a:solidFill>
                  <a:schemeClr val="tx1"/>
                </a:solidFill>
              </a:rPr>
              <a:t>Framework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API for XML </a:t>
            </a:r>
            <a:r>
              <a:rPr lang="en-US" sz="1500" b="1" dirty="0" smtClean="0">
                <a:solidFill>
                  <a:schemeClr val="tx1"/>
                </a:solidFill>
              </a:rPr>
              <a:t>Processing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Architecture for XML </a:t>
            </a:r>
            <a:r>
              <a:rPr lang="en-US" sz="1500" b="1" dirty="0" smtClean="0">
                <a:solidFill>
                  <a:schemeClr val="tx1"/>
                </a:solidFill>
              </a:rPr>
              <a:t>Binding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SOAP with Attachments API for </a:t>
            </a:r>
            <a:r>
              <a:rPr lang="en-US" sz="1500" b="1" dirty="0" smtClean="0">
                <a:solidFill>
                  <a:schemeClr val="tx1"/>
                </a:solidFill>
              </a:rPr>
              <a:t>Java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API for XML Web </a:t>
            </a:r>
            <a:r>
              <a:rPr lang="en-US" sz="1500" b="1" dirty="0" smtClean="0">
                <a:solidFill>
                  <a:schemeClr val="tx1"/>
                </a:solidFill>
              </a:rPr>
              <a:t>Services</a:t>
            </a: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endParaRPr lang="en-US" sz="1500" b="1" dirty="0">
              <a:solidFill>
                <a:schemeClr val="tx1"/>
              </a:solidFill>
            </a:endParaRPr>
          </a:p>
          <a:p>
            <a:pPr marL="178308" indent="-178308" defTabSz="685800" eaLnBrk="1" hangingPunct="1"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Java Authentication and Authorization Service</a:t>
            </a:r>
          </a:p>
        </p:txBody>
      </p:sp>
    </p:spTree>
    <p:extLst>
      <p:ext uri="{BB962C8B-B14F-4D97-AF65-F5344CB8AC3E}">
        <p14:creationId xmlns:p14="http://schemas.microsoft.com/office/powerpoint/2010/main" val="32656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JAVA </a:t>
            </a:r>
            <a:r>
              <a:rPr lang="en-US" altLang="en-US" dirty="0" smtClean="0"/>
              <a:t>APIs Picture</a:t>
            </a: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84275"/>
            <a:ext cx="86106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JAVA evolution</a:t>
            </a:r>
            <a:endParaRPr lang="en-US" altLang="en-US" dirty="0"/>
          </a:p>
        </p:txBody>
      </p:sp>
      <p:pic>
        <p:nvPicPr>
          <p:cNvPr id="7" name="Content Placeholder 3" descr="JavaVersions-Timelin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981200"/>
            <a:ext cx="8534400" cy="2667000"/>
          </a:xfrm>
        </p:spPr>
      </p:pic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J2EE </a:t>
            </a:r>
            <a:r>
              <a:rPr lang="en-US" altLang="en-US" dirty="0" smtClean="0"/>
              <a:t>evolution</a:t>
            </a: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73180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5005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J2EE </a:t>
            </a:r>
            <a:r>
              <a:rPr lang="en-US" altLang="en-US" dirty="0" smtClean="0"/>
              <a:t>evolutions</a:t>
            </a: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121400"/>
            <a:ext cx="10001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2D697-004A-4F44-85E1-7C0261CB94D9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651000"/>
            <a:ext cx="81867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2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Iconic Representations.......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228600" y="1092200"/>
            <a:ext cx="190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Test your Memory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0" name="Picture 2" descr="http://appworkbench.com/Content/products/geeknotes/images/help/GeekNotes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191000"/>
            <a:ext cx="914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7620000" y="3733800"/>
            <a:ext cx="99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Recap</a:t>
            </a:r>
          </a:p>
          <a:p>
            <a:endParaRPr lang="en-US" sz="1600">
              <a:latin typeface="Papyrus" pitchFamily="66" charset="0"/>
            </a:endParaRPr>
          </a:p>
        </p:txBody>
      </p: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7239000" y="10160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Can you Solve?</a:t>
            </a:r>
          </a:p>
          <a:p>
            <a:endParaRPr lang="en-US" sz="1600">
              <a:latin typeface="Papyrus" pitchFamily="66" charset="0"/>
            </a:endParaRPr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5156200" y="38862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Brainstorm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4" name="Picture 10" descr="http://scmiddle.org/files/1813/2578/0516/thin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152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2" descr="http://orlandocomputersolutions.com/wp-content/uploads/2011/10/fusion-confused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495800"/>
            <a:ext cx="142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Box 15"/>
          <p:cNvSpPr txBox="1">
            <a:spLocks noChangeArrowheads="1"/>
          </p:cNvSpPr>
          <p:nvPr/>
        </p:nvSpPr>
        <p:spPr bwMode="auto">
          <a:xfrm>
            <a:off x="533400" y="38354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 Queries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0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4495800"/>
            <a:ext cx="1085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7" descr="http://www.marketingplaninfo.com/wp-content/uploads/2012/04/Direct-Marketing-Strategi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95400"/>
            <a:ext cx="1447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9" descr="http://www.personal.psu.edu/afr3/blogs/SIOW/coffee-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180340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Box 21"/>
          <p:cNvSpPr txBox="1">
            <a:spLocks noChangeArrowheads="1"/>
          </p:cNvSpPr>
          <p:nvPr/>
        </p:nvSpPr>
        <p:spPr bwMode="auto">
          <a:xfrm>
            <a:off x="5033963" y="1371600"/>
            <a:ext cx="1595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Coffee Break</a:t>
            </a:r>
          </a:p>
          <a:p>
            <a:endParaRPr lang="en-US" sz="1600">
              <a:latin typeface="Papyrus" pitchFamily="66" charset="0"/>
            </a:endParaRPr>
          </a:p>
        </p:txBody>
      </p:sp>
      <p:sp>
        <p:nvSpPr>
          <p:cNvPr id="4111" name="TextBox 22"/>
          <p:cNvSpPr txBox="1">
            <a:spLocks noChangeArrowheads="1"/>
          </p:cNvSpPr>
          <p:nvPr/>
        </p:nvSpPr>
        <p:spPr bwMode="auto">
          <a:xfrm>
            <a:off x="2438400" y="3911600"/>
            <a:ext cx="187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Need more Info</a:t>
            </a:r>
          </a:p>
          <a:p>
            <a:endParaRPr lang="en-US" sz="1600">
              <a:latin typeface="Papyrus" pitchFamily="66" charset="0"/>
            </a:endParaRPr>
          </a:p>
        </p:txBody>
      </p:sp>
      <p:pic>
        <p:nvPicPr>
          <p:cNvPr id="4112" name="Picture 25" descr="http://piersonrevesz.files.wordpress.com/2012/07/ebook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434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27" descr="http://2.bp.blogspot.com/_y9Y2xh431vE/S8-Td7OVW8I/AAAAAAAAACc/8iTFRetf6Ko/s1600/Targe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2009775"/>
            <a:ext cx="1584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4" name="TextBox 27"/>
          <p:cNvSpPr txBox="1">
            <a:spLocks noChangeArrowheads="1"/>
          </p:cNvSpPr>
          <p:nvPr/>
        </p:nvSpPr>
        <p:spPr bwMode="auto">
          <a:xfrm>
            <a:off x="2733675" y="1168400"/>
            <a:ext cx="132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r>
              <a:rPr lang="en-US" sz="1600">
                <a:latin typeface="Papyrus" pitchFamily="66" charset="0"/>
              </a:rPr>
              <a:t>   Objective</a:t>
            </a:r>
          </a:p>
          <a:p>
            <a:endParaRPr lang="en-US" sz="1600">
              <a:latin typeface="Papyru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Editions</a:t>
            </a:r>
          </a:p>
          <a:p>
            <a:r>
              <a:rPr lang="en-US" dirty="0"/>
              <a:t>Java Based Platforms</a:t>
            </a:r>
          </a:p>
          <a:p>
            <a:r>
              <a:rPr lang="en-US" dirty="0"/>
              <a:t>Type of Applications</a:t>
            </a:r>
          </a:p>
          <a:p>
            <a:r>
              <a:rPr lang="en-US" dirty="0"/>
              <a:t>Frameworks</a:t>
            </a:r>
          </a:p>
          <a:p>
            <a:r>
              <a:rPr lang="en-US" dirty="0"/>
              <a:t>Java Based Servers</a:t>
            </a:r>
          </a:p>
          <a:p>
            <a:r>
              <a:rPr lang="en-US" dirty="0"/>
              <a:t>Java 5.0,6.0,7.0,8.0 Features</a:t>
            </a:r>
          </a:p>
          <a:p>
            <a:r>
              <a:rPr lang="en-US" dirty="0"/>
              <a:t>JAVA APIs</a:t>
            </a:r>
          </a:p>
          <a:p>
            <a:r>
              <a:rPr lang="en-US" dirty="0"/>
              <a:t>J2EE APIs</a:t>
            </a:r>
          </a:p>
          <a:p>
            <a:endParaRPr lang="en-US" dirty="0"/>
          </a:p>
        </p:txBody>
      </p:sp>
      <p:pic>
        <p:nvPicPr>
          <p:cNvPr id="4" name="Picture 27" descr="http://2.bp.blogspot.com/_y9Y2xh431vE/S8-Td7OVW8I/AAAAAAAAACc/8iTFRetf6Ko/s1600/Targ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47962"/>
            <a:ext cx="2883108" cy="6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7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JAVA Hierarchy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both a programming language and a platform. 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515100" cy="40671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Object </a:t>
            </a:r>
            <a:r>
              <a:rPr lang="en-US" dirty="0" smtClean="0"/>
              <a:t>Oriented</a:t>
            </a:r>
          </a:p>
          <a:p>
            <a:endParaRPr lang="en-US" dirty="0"/>
          </a:p>
          <a:p>
            <a:r>
              <a:rPr lang="en-US" dirty="0"/>
              <a:t>Robust and </a:t>
            </a:r>
            <a:r>
              <a:rPr lang="en-US" dirty="0" smtClean="0"/>
              <a:t>Secure</a:t>
            </a:r>
          </a:p>
          <a:p>
            <a:endParaRPr lang="en-US" dirty="0"/>
          </a:p>
          <a:p>
            <a:r>
              <a:rPr lang="en-US" dirty="0" smtClean="0"/>
              <a:t>Standalone &amp; Distributed</a:t>
            </a:r>
          </a:p>
          <a:p>
            <a:endParaRPr lang="en-US" dirty="0"/>
          </a:p>
          <a:p>
            <a:r>
              <a:rPr lang="en-US" dirty="0"/>
              <a:t>Architecture Neutral and </a:t>
            </a:r>
            <a:r>
              <a:rPr lang="en-US" dirty="0" smtClean="0"/>
              <a:t>Portable</a:t>
            </a:r>
          </a:p>
          <a:p>
            <a:endParaRPr lang="en-US" dirty="0"/>
          </a:p>
          <a:p>
            <a:r>
              <a:rPr lang="en-US" dirty="0"/>
              <a:t>High </a:t>
            </a:r>
            <a:r>
              <a:rPr lang="en-US" dirty="0" smtClean="0"/>
              <a:t>Performance</a:t>
            </a:r>
          </a:p>
          <a:p>
            <a:endParaRPr lang="en-US" dirty="0"/>
          </a:p>
          <a:p>
            <a:r>
              <a:rPr lang="en-US" dirty="0"/>
              <a:t>Interpreted, Threaded, and Dynamic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JAVA Platform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5785" y="1253278"/>
            <a:ext cx="8716518" cy="49926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/>
              <a:t>platform has two components</a:t>
            </a:r>
          </a:p>
          <a:p>
            <a:pPr lvl="0"/>
            <a:r>
              <a:rPr lang="en-US" dirty="0" smtClean="0"/>
              <a:t>The </a:t>
            </a:r>
            <a:r>
              <a:rPr lang="en-US" i="1" dirty="0"/>
              <a:t>Java Virtual Machine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The </a:t>
            </a:r>
            <a:r>
              <a:rPr lang="en-US" i="1" dirty="0"/>
              <a:t>Java Application Programming Interface</a:t>
            </a:r>
            <a:r>
              <a:rPr lang="en-US" dirty="0"/>
              <a:t> (API)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JAVA is Platform Independent but JVM is platform dependent.</a:t>
            </a:r>
            <a:endParaRPr lang="en-US" dirty="0"/>
          </a:p>
          <a:p>
            <a:pPr marL="0" indent="0">
              <a:buNone/>
            </a:pPr>
            <a:endParaRPr lang="en-US" b="0" dirty="0" smtClean="0"/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2050" name="Picture 1" descr="g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14400"/>
            <a:ext cx="3733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helloWorl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32326"/>
            <a:ext cx="7696200" cy="261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1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 vs. JDK</a:t>
            </a:r>
            <a:endParaRPr lang="en-US" dirty="0"/>
          </a:p>
        </p:txBody>
      </p:sp>
      <p:pic>
        <p:nvPicPr>
          <p:cNvPr id="6" name="Picture 5" descr="Jre-JD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6096000" cy="5367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2667000"/>
            <a:ext cx="1676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Development Kit(JDK)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276601"/>
            <a:ext cx="1295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Compiler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3733800"/>
            <a:ext cx="1295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Byte Code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1371600"/>
            <a:ext cx="10668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Source Code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2438400"/>
            <a:ext cx="1143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Runtime Environment (JRE)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4953000"/>
            <a:ext cx="1143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Just-In-Time Compiler(JIT)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4953000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Java Virtual Machine(JVM)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5819001"/>
            <a:ext cx="16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Hardware Platform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668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Language Runtime Environment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5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63"/>
              </a:spcBef>
              <a:buFont typeface="Wingdings" panose="05000000000000000000" pitchFamily="2" charset="2"/>
              <a:buChar char="§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63"/>
              </a:spcBef>
              <a:buFont typeface="Arial" panose="020B0604020202020204" pitchFamily="34" charset="0"/>
              <a:buChar char="–"/>
              <a:tabLst>
                <a:tab pos="1770063" algn="r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1770063" algn="r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23212C-5C34-4ED0-B506-972EC07107D8}" type="slidenum">
              <a:rPr lang="en-US" altLang="en-US" sz="1000">
                <a:solidFill>
                  <a:srgbClr val="5F5F5F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rgbClr val="5F5F5F"/>
              </a:solidFill>
            </a:endParaRPr>
          </a:p>
        </p:txBody>
      </p:sp>
      <p:pic>
        <p:nvPicPr>
          <p:cNvPr id="3074" name="Picture 3" descr="g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3" y="1176338"/>
            <a:ext cx="7764816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6" y="2590800"/>
            <a:ext cx="775607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2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Syntel">
  <a:themeElements>
    <a:clrScheme name="Atos-Syntel">
      <a:dk1>
        <a:sysClr val="windowText" lastClr="000000"/>
      </a:dk1>
      <a:lt1>
        <a:sysClr val="window" lastClr="FFFFFF"/>
      </a:lt1>
      <a:dk2>
        <a:srgbClr val="3F9C35"/>
      </a:dk2>
      <a:lt2>
        <a:srgbClr val="808080"/>
      </a:lt2>
      <a:accent1>
        <a:srgbClr val="0066A1"/>
      </a:accent1>
      <a:accent2>
        <a:srgbClr val="FF6319"/>
      </a:accent2>
      <a:accent3>
        <a:srgbClr val="AEA400"/>
      </a:accent3>
      <a:accent4>
        <a:srgbClr val="6639B7"/>
      </a:accent4>
      <a:accent5>
        <a:srgbClr val="A626AA"/>
      </a:accent5>
      <a:accent6>
        <a:srgbClr val="00B2A9"/>
      </a:accent6>
      <a:hlink>
        <a:srgbClr val="000000"/>
      </a:hlink>
      <a:folHlink>
        <a:srgbClr val="0563C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Syntel Template_eff_July2019" id="{A0C45F90-0FAE-4AB0-8898-6C9B0DC173A7}" vid="{8B424270-9E88-4C05-9582-081C103379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 Syntel Template_eff_July2019</Template>
  <TotalTime>8223</TotalTime>
  <Words>819</Words>
  <Application>Microsoft Office PowerPoint</Application>
  <PresentationFormat>On-screen Show (4:3)</PresentationFormat>
  <Paragraphs>288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Lucida Sans Unicode</vt:lpstr>
      <vt:lpstr>Papyrus</vt:lpstr>
      <vt:lpstr>Stag Sans Light</vt:lpstr>
      <vt:lpstr>Times New Roman</vt:lpstr>
      <vt:lpstr>Verdana</vt:lpstr>
      <vt:lpstr>Wingdings</vt:lpstr>
      <vt:lpstr>Atos Syntel</vt:lpstr>
      <vt:lpstr>Core Java</vt:lpstr>
      <vt:lpstr>Version Control and Revision History</vt:lpstr>
      <vt:lpstr>Iconic Representations.......</vt:lpstr>
      <vt:lpstr>Objective</vt:lpstr>
      <vt:lpstr>JAVA Hierarchy</vt:lpstr>
      <vt:lpstr>Characteristics of JAVA</vt:lpstr>
      <vt:lpstr>JAVA Platform</vt:lpstr>
      <vt:lpstr>JRE vs. JDK</vt:lpstr>
      <vt:lpstr>Java Language Runtime Environment</vt:lpstr>
      <vt:lpstr>JAVA Editions and Platforms</vt:lpstr>
      <vt:lpstr>Application Layers</vt:lpstr>
      <vt:lpstr>Coding in application Layers</vt:lpstr>
      <vt:lpstr>J2EE Applications</vt:lpstr>
      <vt:lpstr>J2EE Containers</vt:lpstr>
      <vt:lpstr>JAVA Applications vs. Platforms</vt:lpstr>
      <vt:lpstr>JAVA/J2EE Frameworks</vt:lpstr>
      <vt:lpstr>JAVA Servers </vt:lpstr>
      <vt:lpstr>JAVA 5.0 Features </vt:lpstr>
      <vt:lpstr>JAVA 6.0 Features </vt:lpstr>
      <vt:lpstr>JAVA 7.0 Features </vt:lpstr>
      <vt:lpstr>JAVA 8.0 Features </vt:lpstr>
      <vt:lpstr>JAVA &amp; J2EE APIs</vt:lpstr>
      <vt:lpstr>JAVA &amp; J2EE APIs</vt:lpstr>
      <vt:lpstr>JAVA &amp; J2EE APIs</vt:lpstr>
      <vt:lpstr>JAVA APIs Picture</vt:lpstr>
      <vt:lpstr>JAVA evolution</vt:lpstr>
      <vt:lpstr>J2EE evolution</vt:lpstr>
      <vt:lpstr>J2EE evolutions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syntel</cp:lastModifiedBy>
  <cp:revision>1095</cp:revision>
  <dcterms:created xsi:type="dcterms:W3CDTF">2002-09-04T12:32:15Z</dcterms:created>
  <dcterms:modified xsi:type="dcterms:W3CDTF">2020-02-14T05:25:17Z</dcterms:modified>
</cp:coreProperties>
</file>