
<file path=[Content_Types].xml><?xml version="1.0" encoding="utf-8"?>
<Types xmlns="http://schemas.openxmlformats.org/package/2006/content-types">
  <Default Extension="jpg" ContentType="image/jpeg"/>
  <Default Extension="png" ContentType="image/png"/>
  <Default Extension="ppm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2.jpg" ContentType="image/jp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7.jpg" ContentType="image/jp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10.jpg" ContentType="image/jpg"/>
  <Override PartName="/ppt/notesSlides/notesSlide12.xml" ContentType="application/vnd.openxmlformats-officedocument.presentationml.notesSlide+xml"/>
  <Override PartName="/ppt/media/image11.jpg" ContentType="image/jpg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13.jpg" ContentType="image/jpg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5143500" type="screen16x9"/>
  <p:notesSz cx="51435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110" d="100"/>
          <a:sy n="110" d="100"/>
        </p:scale>
        <p:origin x="658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892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https://www.semanticscholar.org/paper/Novel-Text-Steganography-through-Special-Code-Banerjee-Bhattacharyya/7476865d8824b81640639aadd6ac737c47b8c5a3/figure/0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https://www.encryptionconsulting.com/comparison-of-various-encryption-algorithms-and-techniques-for-securing-data/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https://www.youtube.com/watch?v=WmaXrJoKYyc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https://www.mdpi.com/2073-8994/14/1/117/htm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http://es.slideshare.net/BSheghembe/steganography-presentation-47951802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https://forensicsdigest.com/steganography-in-digital-forensics/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https://www.indianwebs.in/2018/09/steganography.html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https://www.semanticscholar.org/paper/Least-Significant-Bit-(-LSB-)-and-Discrete-Cosine-(-Gouda/e3a33526121cceab9add6b1a68065be3a4b73b28/figure/0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https://www.skillrary.com/blogs/read/steganography-hidden-threat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https://www.researchgate.net/publication/333320046_Steganography_Security_Challenges_and_Defense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https://www.youtube.com/watch?v=8uufmw-blQc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https://www.pinterest.com/pin/334321972338913812/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https://www.researchgate.net/figure/A-block-diagram-of-information-hiding-and-steganography-process_fig10_237066020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2675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0094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6037233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6105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55547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70327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2801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16035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705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4899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42649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5783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6406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1471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83885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81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0942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3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  <p:sldLayoutId id="2147484285" r:id="rId13"/>
    <p:sldLayoutId id="2147484286" r:id="rId14"/>
    <p:sldLayoutId id="2147484287" r:id="rId15"/>
    <p:sldLayoutId id="2147484288" r:id="rId16"/>
    <p:sldLayoutId id="2147484289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pm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pm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Hiding A Text Inside An Image Using Stenography</a:t>
            </a:r>
            <a:endParaRPr lang="en-US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3i71xaburhd42.cloudfront.net/7476865d8824b81640639aadd6ac737c47b8c5a3/2-Figure3-1.png"/>
          <p:cNvPicPr>
            <a:picLocks noChangeAspect="1"/>
          </p:cNvPicPr>
          <p:nvPr/>
        </p:nvPicPr>
        <p:blipFill rotWithShape="1">
          <a:blip r:embed="rId3"/>
          <a:srcRect t="2381"/>
          <a:stretch/>
        </p:blipFill>
        <p:spPr>
          <a:xfrm>
            <a:off x="4572000" y="1219200"/>
            <a:ext cx="4114800" cy="31242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Step 3: Embedding the Text Message.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Open the selected cover image within the steganography tool.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Input the text message that you want to hide within the image.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Follow the tool's instructions to embed the text message using the chosen steganography technique.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encryptionconsulting.com/wp-content/uploads/2022/08/symmetric_encryption_algorith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312" y="89154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Ensuring Security and Anonymity in Image Steganography.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051560"/>
            <a:ext cx="4114800" cy="32918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strong encryption algorithms to protect the hidden message from unauthorized access.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Consider using password protection or key-based encryption for added security.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 cautious when sharing steganographic images to prevent unintended disclosure of the hidden information.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ytimg.com/vi/WmaXrJoKYyc/maxresdefaul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Detecting and Extracting Hidden Text from an Image.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To extract the hidden text from an image, use the same steganography tool that was used for embedding.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Input the steganographic image into the tool and follow the extraction process to reveal the hidden text.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Ensure that the extracted text is accurate and intact before sharing or using it.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pub.mdpi-res.com/symmetry/symmetry-14-00117/article_deploy/html/images/symmetry-14-00117-g001.png?16417842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Ethical Considerations in Image Steganography.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Ensure that the use of image steganography complies with ethical standards and legal regulations.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Respect the privacy and confidentiality of individuals when embedding or extracting hidden messages.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steganography responsibly and avoid using it for illicit or harmful purposes.</a:t>
            </a:r>
            <a:endParaRPr lang="en-US" sz="1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age.slidesharecdn.com/steganographypresentation-150509220047-lva1-app6891/95/steganography-presentation-31-638.jpg?cb=143120898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- Advantages and Applications of Image Steganography.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Image steganography offers a secure and covert means of communication for various applications.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can be used in digital forensics, data hiding, secure communication, and copyright protection.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understanding the principles of steganography, individuals can leverage its benefits while being mindful of potential risks.</a:t>
            </a:r>
            <a:endParaRPr lang="en-US" sz="1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718EB5-4C1A-6209-3CE9-F8F860E012BE}"/>
              </a:ext>
            </a:extLst>
          </p:cNvPr>
          <p:cNvSpPr/>
          <p:nvPr/>
        </p:nvSpPr>
        <p:spPr>
          <a:xfrm>
            <a:off x="2893495" y="2110085"/>
            <a:ext cx="33570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Image Steganography.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Image steganography is the practice of hiding messages or information within an image.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is a form of secret communication that conceals the existence of the message.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Steganography techniques can be used to embed text, images, audio, or video within another file.</a:t>
            </a:r>
            <a:endParaRPr lang="en-US" sz="16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232EA9E-2D6A-5F07-6354-C508156BC2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1325" b="17645"/>
          <a:stretch/>
        </p:blipFill>
        <p:spPr>
          <a:xfrm>
            <a:off x="4903892" y="481330"/>
            <a:ext cx="3833707" cy="40724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g.wonderhowto.com/img/02/61/63645877844452/0/steganography-hide-secret-data-inside-image-audio-file-seconds.w145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How Does Image Steganography Work?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 image steganography, the secret message is embedded within the image data itself.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can be achieved by altering the pixel values of the image or by manipulating the color channels.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changes made to the image data are usually subtle and not easily detectable by the human eye.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3i71xaburhd42.cloudfront.net/e3a33526121cceab9add6b1a68065be3a4b73b28/3-Figure1-1.png"/>
          <p:cNvPicPr>
            <a:picLocks noChangeAspect="1"/>
          </p:cNvPicPr>
          <p:nvPr/>
        </p:nvPicPr>
        <p:blipFill rotWithShape="1">
          <a:blip r:embed="rId3"/>
          <a:srcRect b="25873"/>
          <a:stretch/>
        </p:blipFill>
        <p:spPr>
          <a:xfrm>
            <a:off x="4572000" y="1143000"/>
            <a:ext cx="4114800" cy="277876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Common Methods of Image Steganography.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Least Significant Bit (LSB) insertion is a popular method where the message bits are inserted into the least significant bit of the image pixels.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Spatial domain techniques hide the message by subtly altering the spatial characteristics of the image.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Transform domain techniques involve transforming the image data using mathematical functions before embedding the message.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Advantages of Using Image Steganography.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Image steganography provides a high level of security as the hidden message is not easily detectable.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can be used to securely transmit sensitive information without raising suspicion.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Steganography can be applied to digital watermarking, copyright protection, and authentication.</a:t>
            </a:r>
            <a:endParaRPr lang="en-US" sz="1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667F47-B4B5-35EC-5E80-09FD3A06E8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9" t="3085" r="2003" b="2938"/>
          <a:stretch/>
        </p:blipFill>
        <p:spPr>
          <a:xfrm>
            <a:off x="4492751" y="1143001"/>
            <a:ext cx="4431793" cy="2758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Risks and Challenges of Image Steganography.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One of the main challenges of image steganography is maintaining the quality of the cover image.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Detection of steganographic content by advanced algorithms poses a risk to the security of the hidden message.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Steganography can be misused for malicious purposes such as hiding malware or illegal content.</a:t>
            </a:r>
            <a:endParaRPr lang="en-US" sz="1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5CBF33-23A1-19A6-CC9D-513524B3F9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074"/>
          <a:stretch/>
        </p:blipFill>
        <p:spPr>
          <a:xfrm>
            <a:off x="4968240" y="1051560"/>
            <a:ext cx="3627120" cy="261213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D50CFF1-004E-600D-5D5A-0C992FF95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9120" y="1143000"/>
            <a:ext cx="4680373" cy="345440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Steps to Hide a Text Inside an Image Using Steganography.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Select a cover image that will be used to hide the text message.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Choose a steganography tool or software to embed the text into the image.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Adjust the embedding parameters and encryption settings for added security.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pinimg.com/originals/65/d7/7a/65d77aec9e942dcccee293f475f244fc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Step 1: Selecting a Cover Image.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cover image should be of high quality to ensure a seamless integration of the hidden text.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Avoid using images with complex patterns or textures that may make the hidden message more visible.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Consider the size and format of the cover image to accommodate the embedded text.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Step 2: Choosing a Steganography Tool.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Research and select a steganography tool that suits your requirements and level of expertise.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Ensure the tool supports the desired embedding method and provides encryption options for secure communication.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Familiarize yourself with the tool's interface and functionalities before proceeding with the embedding process.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C1F1E1-930F-4AE1-DEE4-D9F0AA7B5D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66" t="10593" r="1910" b="12963"/>
          <a:stretch/>
        </p:blipFill>
        <p:spPr>
          <a:xfrm>
            <a:off x="4462272" y="1051560"/>
            <a:ext cx="4541520" cy="29489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123</TotalTime>
  <Words>951</Words>
  <Application>Microsoft Office PowerPoint</Application>
  <PresentationFormat>On-screen Show (16:9)</PresentationFormat>
  <Paragraphs>108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Optima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Hiding A Text Inside An Image Using Stenography</dc:title>
  <dc:subject>Hiding A Text Inside An Image Using Stenography</dc:subject>
  <dc:creator>SlideMake.com</dc:creator>
  <cp:lastModifiedBy>SANTHOSH AMALADASU</cp:lastModifiedBy>
  <cp:revision>2</cp:revision>
  <dcterms:created xsi:type="dcterms:W3CDTF">2024-07-10T09:16:59Z</dcterms:created>
  <dcterms:modified xsi:type="dcterms:W3CDTF">2024-07-10T12:12:51Z</dcterms:modified>
</cp:coreProperties>
</file>