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190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9996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29668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807288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97134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942448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711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478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658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06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059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730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483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3078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976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087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12137112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5093745" cy="648929"/>
          </a:xfrm>
        </p:spPr>
        <p:txBody>
          <a:bodyPr>
            <a:normAutofit fontScale="90000"/>
          </a:bodyPr>
          <a:lstStyle/>
          <a:p>
            <a:r>
              <a:rPr lang="en-US" dirty="0"/>
              <a:t>STUDENT DETAILS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470581"/>
            <a:ext cx="4047370" cy="2366128"/>
          </a:xfrm>
        </p:spPr>
        <p:txBody>
          <a:bodyPr>
            <a:normAutofit/>
          </a:bodyPr>
          <a:lstStyle/>
          <a:p>
            <a:pPr>
              <a:lnSpc>
                <a:spcPct val="100000"/>
              </a:lnSpc>
            </a:pPr>
            <a:r>
              <a:rPr lang="en-GB" sz="2400" dirty="0">
                <a:solidFill>
                  <a:srgbClr val="002060"/>
                </a:solidFill>
              </a:rPr>
              <a:t>NAME:VENKAT YARRAMSETTI</a:t>
            </a:r>
          </a:p>
          <a:p>
            <a:pPr>
              <a:lnSpc>
                <a:spcPct val="100000"/>
              </a:lnSpc>
            </a:pPr>
            <a:endParaRPr lang="en-GB" sz="2400" dirty="0">
              <a:solidFill>
                <a:srgbClr val="002060"/>
              </a:solidFill>
            </a:endParaRP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
        <p:nvSpPr>
          <p:cNvPr id="5" name="TextBox 4">
            <a:extLst>
              <a:ext uri="{FF2B5EF4-FFF2-40B4-BE49-F238E27FC236}">
                <a16:creationId xmlns:a16="http://schemas.microsoft.com/office/drawing/2014/main" id="{424BCA23-ED70-51B3-F7E3-FF53CB9DA70E}"/>
              </a:ext>
            </a:extLst>
          </p:cNvPr>
          <p:cNvSpPr txBox="1"/>
          <p:nvPr/>
        </p:nvSpPr>
        <p:spPr>
          <a:xfrm>
            <a:off x="581191" y="1859339"/>
            <a:ext cx="10401036" cy="1938992"/>
          </a:xfrm>
          <a:prstGeom prst="rect">
            <a:avLst/>
          </a:prstGeom>
          <a:noFill/>
        </p:spPr>
        <p:txBody>
          <a:bodyPr wrap="square" rtlCol="0">
            <a:spAutoFit/>
          </a:bodyPr>
          <a:lstStyle/>
          <a:p>
            <a:r>
              <a:rPr lang="en-US" sz="2400" dirty="0">
                <a:solidFill>
                  <a:srgbClr val="002060"/>
                </a:solidFill>
              </a:rPr>
              <a:t>EMAIL ID:venkatyarramsetti04@gmail.com</a:t>
            </a:r>
          </a:p>
          <a:p>
            <a:r>
              <a:rPr lang="en-US" sz="2400" dirty="0">
                <a:solidFill>
                  <a:srgbClr val="002060"/>
                </a:solidFill>
              </a:rPr>
              <a:t>BRANCH:CSE</a:t>
            </a:r>
          </a:p>
          <a:p>
            <a:r>
              <a:rPr lang="en-US" sz="2400" dirty="0">
                <a:solidFill>
                  <a:srgbClr val="002060"/>
                </a:solidFill>
              </a:rPr>
              <a:t>ROLLNO:22221A05C6</a:t>
            </a:r>
          </a:p>
          <a:p>
            <a:r>
              <a:rPr lang="en-US" sz="2400" dirty="0">
                <a:solidFill>
                  <a:srgbClr val="002060"/>
                </a:solidFill>
              </a:rPr>
              <a:t>COLLEGE:BONAM VENKATA CHALLAMYYA ENGINEERING COLLEGE-</a:t>
            </a:r>
            <a:r>
              <a:rPr lang="en-US" sz="2400" dirty="0" err="1">
                <a:solidFill>
                  <a:srgbClr val="002060"/>
                </a:solidFill>
              </a:rPr>
              <a:t>odalarevu</a:t>
            </a:r>
            <a:endParaRPr lang="en-US" sz="2400" dirty="0">
              <a:solidFill>
                <a:srgbClr val="002060"/>
              </a:solidFill>
            </a:endParaRPr>
          </a:p>
          <a:p>
            <a:endParaRPr lang="en-US" sz="2400" dirty="0">
              <a:solidFill>
                <a:srgbClr val="002060"/>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7" name="Content Placeholder 6">
            <a:extLst>
              <a:ext uri="{FF2B5EF4-FFF2-40B4-BE49-F238E27FC236}">
                <a16:creationId xmlns:a16="http://schemas.microsoft.com/office/drawing/2014/main" id="{D32670BA-CFE5-66C9-2AA2-53F5D4C11631}"/>
              </a:ext>
            </a:extLst>
          </p:cNvPr>
          <p:cNvSpPr txBox="1">
            <a:spLocks noGrp="1"/>
          </p:cNvSpPr>
          <p:nvPr>
            <p:ph idx="1"/>
          </p:nvPr>
        </p:nvSpPr>
        <p:spPr>
          <a:xfrm>
            <a:off x="677863" y="2160588"/>
            <a:ext cx="8596312" cy="369332"/>
          </a:xfrm>
          <a:prstGeom prst="rect">
            <a:avLst/>
          </a:prstGeom>
          <a:noFill/>
        </p:spPr>
        <p:txBody>
          <a:bodyPr wrap="square" rtlCol="0">
            <a:spAutoFit/>
          </a:bodyPr>
          <a:lstStyle/>
          <a:p>
            <a:r>
              <a:rPr lang="en-IN"/>
              <a:t>https://github.com/Venkat91123/stegnanography.git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a:t>
            </a:r>
            <a:r>
              <a:rPr lang="en-US"/>
              <a:t>the change</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75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pPr marL="0" indent="0">
              <a:buNone/>
            </a:pPr>
            <a:endParaRPr lang="en-US" sz="21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20</TotalTime>
  <Words>1211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AMALADASU</cp:lastModifiedBy>
  <cp:revision>4</cp:revision>
  <dcterms:created xsi:type="dcterms:W3CDTF">2021-05-26T16:50:10Z</dcterms:created>
  <dcterms:modified xsi:type="dcterms:W3CDTF">2024-07-10T13:18:18Z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