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GB" spc="15" dirty="0"/>
              <a:t>K.S.V Aravind</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stretch>
            <a:fillRect/>
          </a:stretch>
        </p:blipFill>
        <p:spPr>
          <a:xfrm>
            <a:off x="76200" y="1447800"/>
            <a:ext cx="3219899"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stretch>
            <a:fillRect/>
          </a:stretch>
        </p:blipFill>
        <p:spPr>
          <a:xfrm>
            <a:off x="3505200" y="1500194"/>
            <a:ext cx="3077004"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stretch>
            <a:fillRect/>
          </a:stretch>
        </p:blipFill>
        <p:spPr>
          <a:xfrm>
            <a:off x="6891829" y="1066800"/>
            <a:ext cx="3547571"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45AD-A24B-4FD9-B84A-EE814F3AE61F}"/>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715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K.S.V Aravind</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KODAMANCHILI SRI VENKAT  ARAVIND</cp:lastModifiedBy>
  <cp:revision>8</cp:revision>
  <dcterms:created xsi:type="dcterms:W3CDTF">2024-06-03T05:48:59Z</dcterms:created>
  <dcterms:modified xsi:type="dcterms:W3CDTF">2024-06-13T06:54:02Z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