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enkatAravind123/Aravind_Project"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K.S.V Aravind</a:t>
            </a:r>
            <a:br>
              <a:rPr lang="en-GB" spc="15" dirty="0"/>
            </a:br>
            <a:r>
              <a:rPr lang="en-GB" spc="15" dirty="0"/>
              <a:t>KLID: 2200030515</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stretch>
            <a:fillRect/>
          </a:stretch>
        </p:blipFill>
        <p:spPr>
          <a:xfrm>
            <a:off x="76200" y="1447800"/>
            <a:ext cx="3219899"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stretch>
            <a:fillRect/>
          </a:stretch>
        </p:blipFill>
        <p:spPr>
          <a:xfrm>
            <a:off x="3505200" y="1500194"/>
            <a:ext cx="3077004"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stretch>
            <a:fillRect/>
          </a:stretch>
        </p:blipFill>
        <p:spPr>
          <a:xfrm>
            <a:off x="6891829" y="1066800"/>
            <a:ext cx="3547571"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p:txBody>
          <a:bodyPr/>
          <a:lstStyle/>
          <a:p>
            <a:r>
              <a:rPr lang="en-IN" dirty="0"/>
              <a:t>GitHub Link</a:t>
            </a:r>
          </a:p>
        </p:txBody>
      </p:sp>
      <p:pic>
        <p:nvPicPr>
          <p:cNvPr id="3" name="Picture 2">
            <a:extLst>
              <a:ext uri="{FF2B5EF4-FFF2-40B4-BE49-F238E27FC236}">
                <a16:creationId xmlns:a16="http://schemas.microsoft.com/office/drawing/2014/main" id="{1E33DD87-A0C3-4187-BD0B-C6E1B188C552}"/>
              </a:ext>
            </a:extLst>
          </p:cNvPr>
          <p:cNvPicPr>
            <a:picLocks noChangeAspect="1"/>
          </p:cNvPicPr>
          <p:nvPr/>
        </p:nvPicPr>
        <p:blipFill>
          <a:blip r:embed="rId2"/>
          <a:stretch>
            <a:fillRect/>
          </a:stretch>
        </p:blipFill>
        <p:spPr>
          <a:xfrm>
            <a:off x="533400" y="1981200"/>
            <a:ext cx="8839200" cy="4251944"/>
          </a:xfrm>
          <a:prstGeom prst="rect">
            <a:avLst/>
          </a:prstGeom>
        </p:spPr>
      </p:pic>
      <p:sp>
        <p:nvSpPr>
          <p:cNvPr id="4" name="TextBox 3">
            <a:extLst>
              <a:ext uri="{FF2B5EF4-FFF2-40B4-BE49-F238E27FC236}">
                <a16:creationId xmlns:a16="http://schemas.microsoft.com/office/drawing/2014/main" id="{B046340C-269D-4857-BAE2-647C8342F67B}"/>
              </a:ext>
            </a:extLst>
          </p:cNvPr>
          <p:cNvSpPr txBox="1"/>
          <p:nvPr/>
        </p:nvSpPr>
        <p:spPr>
          <a:xfrm>
            <a:off x="990600" y="1143634"/>
            <a:ext cx="7772400" cy="646331"/>
          </a:xfrm>
          <a:prstGeom prst="rect">
            <a:avLst/>
          </a:prstGeom>
          <a:noFill/>
        </p:spPr>
        <p:txBody>
          <a:bodyPr wrap="square" rtlCol="0">
            <a:spAutoFit/>
          </a:bodyPr>
          <a:lstStyle/>
          <a:p>
            <a:r>
              <a:rPr lang="en-IN" dirty="0" err="1"/>
              <a:t>Github</a:t>
            </a:r>
            <a:r>
              <a:rPr lang="en-IN" dirty="0"/>
              <a:t> Link:         </a:t>
            </a:r>
            <a:r>
              <a:rPr lang="en-IN" dirty="0">
                <a:hlinkClick r:id="rId3"/>
              </a:rPr>
              <a:t>https://github.com/VenkatAravind123/Aravind</a:t>
            </a:r>
            <a:r>
              <a:rPr lang="en-IN">
                <a:hlinkClick r:id="rId3"/>
              </a:rPr>
              <a:t>_Project</a:t>
            </a:r>
            <a:br>
              <a:rPr lang="en-IN"/>
            </a:br>
            <a:r>
              <a:rPr lang="en-IN"/>
              <a:t>KL ID NO:  220003051</a:t>
            </a:r>
            <a:r>
              <a:rPr lang="en-IN" dirty="0"/>
              <a:t>5</a:t>
            </a:r>
            <a:endParaRPr lang="en-IN"/>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45AD-A24B-4FD9-B84A-EE814F3AE61F}"/>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741</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K.S.V Aravind KLID: 2200030515</vt:lpstr>
      <vt:lpstr>KEYLOGGER</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Output Explanation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KODAMANCHILI SRI VENKAT  ARAVIND</cp:lastModifiedBy>
  <cp:revision>11</cp:revision>
  <dcterms:created xsi:type="dcterms:W3CDTF">2024-06-03T05:48:59Z</dcterms:created>
  <dcterms:modified xsi:type="dcterms:W3CDTF">2024-06-13T06:59:37Z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