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38" y="7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GB" spc="15" dirty="0"/>
              <a:t>K.S.V Aravind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28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spc="5" dirty="0"/>
              <a:t>KEYLOGGER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Trebuchet MS</vt:lpstr>
      <vt:lpstr>Office Theme</vt:lpstr>
      <vt:lpstr>K.S.V Aravind</vt:lpstr>
      <vt:lpstr>KEYLOGGER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K.S.V Aravind</dc:title>
  <cp:lastModifiedBy>KODAMANCHILI SRI VENKAT  ARAVIND</cp:lastModifiedBy>
  <cp:revision>2</cp:revision>
  <dcterms:created xsi:type="dcterms:W3CDTF">2024-06-03T05:48:59Z</dcterms:created>
  <dcterms:modified xsi:type="dcterms:W3CDTF">2024-06-06T05:13:17Z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