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3" r:id="rId5"/>
    <p:sldId id="262" r:id="rId6"/>
    <p:sldId id="261" r:id="rId7"/>
    <p:sldId id="260" r:id="rId8"/>
    <p:sldId id="266" r:id="rId9"/>
    <p:sldId id="259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EE4EF8-B21B-A121-6E7E-C0060CF19F6D}" v="2" dt="2024-05-30T20:19:49.469"/>
    <p1510:client id="{8AB5045F-ACA1-01AB-99D4-907749BCD163}" v="1" dt="2024-05-30T17:40:39.523"/>
    <p1510:client id="{CF2A0E1F-9860-4BD1-AA5B-567B9C05F148}" v="38" dt="2024-05-30T08:31:59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77CEC9-5562-4DD4-8725-57B13ADA126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2523C47-47BC-4D5F-BC71-489A08A6599E}">
      <dgm:prSet/>
      <dgm:spPr/>
      <dgm:t>
        <a:bodyPr/>
        <a:lstStyle/>
        <a:p>
          <a:r>
            <a:rPr lang="en-US" b="1"/>
            <a:t>Improves Data Quality</a:t>
          </a:r>
          <a:endParaRPr lang="en-US"/>
        </a:p>
      </dgm:t>
    </dgm:pt>
    <dgm:pt modelId="{E8F10C2B-D20F-45F8-8B82-A76A4DF42132}" type="parTrans" cxnId="{7A05629B-1F85-4A91-A509-53E647AB6934}">
      <dgm:prSet/>
      <dgm:spPr/>
      <dgm:t>
        <a:bodyPr/>
        <a:lstStyle/>
        <a:p>
          <a:endParaRPr lang="en-US"/>
        </a:p>
      </dgm:t>
    </dgm:pt>
    <dgm:pt modelId="{CF956689-7370-4BC6-9856-E026EB40118A}" type="sibTrans" cxnId="{7A05629B-1F85-4A91-A509-53E647AB6934}">
      <dgm:prSet/>
      <dgm:spPr/>
      <dgm:t>
        <a:bodyPr/>
        <a:lstStyle/>
        <a:p>
          <a:endParaRPr lang="en-US"/>
        </a:p>
      </dgm:t>
    </dgm:pt>
    <dgm:pt modelId="{3410195A-46D6-45A8-B41B-45336F8F816D}">
      <dgm:prSet/>
      <dgm:spPr/>
      <dgm:t>
        <a:bodyPr/>
        <a:lstStyle/>
        <a:p>
          <a:r>
            <a:rPr lang="en-US"/>
            <a:t>Noise reduction</a:t>
          </a:r>
        </a:p>
      </dgm:t>
    </dgm:pt>
    <dgm:pt modelId="{2D5BC452-034F-4CD0-AC4B-A49C10356F3B}" type="parTrans" cxnId="{58F43D04-E96D-497D-BB07-0489DED7AEB4}">
      <dgm:prSet/>
      <dgm:spPr/>
      <dgm:t>
        <a:bodyPr/>
        <a:lstStyle/>
        <a:p>
          <a:endParaRPr lang="en-US"/>
        </a:p>
      </dgm:t>
    </dgm:pt>
    <dgm:pt modelId="{356A3301-D45A-465B-B776-F78A5D822B6D}" type="sibTrans" cxnId="{58F43D04-E96D-497D-BB07-0489DED7AEB4}">
      <dgm:prSet/>
      <dgm:spPr/>
      <dgm:t>
        <a:bodyPr/>
        <a:lstStyle/>
        <a:p>
          <a:endParaRPr lang="en-US"/>
        </a:p>
      </dgm:t>
    </dgm:pt>
    <dgm:pt modelId="{8114DF10-F784-4D82-978F-2218110CC579}">
      <dgm:prSet/>
      <dgm:spPr/>
      <dgm:t>
        <a:bodyPr/>
        <a:lstStyle/>
        <a:p>
          <a:r>
            <a:rPr lang="en-US"/>
            <a:t>Normalization</a:t>
          </a:r>
        </a:p>
      </dgm:t>
    </dgm:pt>
    <dgm:pt modelId="{8A27F5A0-61E6-4DF1-9A43-3A371B3C131E}" type="parTrans" cxnId="{CA6C7CD0-79BA-4765-880F-D6B0D7C4F85C}">
      <dgm:prSet/>
      <dgm:spPr/>
      <dgm:t>
        <a:bodyPr/>
        <a:lstStyle/>
        <a:p>
          <a:endParaRPr lang="en-US"/>
        </a:p>
      </dgm:t>
    </dgm:pt>
    <dgm:pt modelId="{430C9595-CD2D-4BEE-8890-90DE0ED109F3}" type="sibTrans" cxnId="{CA6C7CD0-79BA-4765-880F-D6B0D7C4F85C}">
      <dgm:prSet/>
      <dgm:spPr/>
      <dgm:t>
        <a:bodyPr/>
        <a:lstStyle/>
        <a:p>
          <a:endParaRPr lang="en-US"/>
        </a:p>
      </dgm:t>
    </dgm:pt>
    <dgm:pt modelId="{C7D4E27F-226D-4A53-B129-A82F2205CFE7}">
      <dgm:prSet/>
      <dgm:spPr/>
      <dgm:t>
        <a:bodyPr/>
        <a:lstStyle/>
        <a:p>
          <a:r>
            <a:rPr lang="en-US" b="1"/>
            <a:t>Enhances Model Performance</a:t>
          </a:r>
          <a:endParaRPr lang="en-US"/>
        </a:p>
      </dgm:t>
    </dgm:pt>
    <dgm:pt modelId="{B252CF32-4E79-4425-8BD9-C9EBBE231C44}" type="parTrans" cxnId="{D4A3C38C-DE2C-4254-AD3C-4477DCBB9245}">
      <dgm:prSet/>
      <dgm:spPr/>
      <dgm:t>
        <a:bodyPr/>
        <a:lstStyle/>
        <a:p>
          <a:endParaRPr lang="en-US"/>
        </a:p>
      </dgm:t>
    </dgm:pt>
    <dgm:pt modelId="{8D14A8A6-3DE6-409C-8932-AEC9540F9FF1}" type="sibTrans" cxnId="{D4A3C38C-DE2C-4254-AD3C-4477DCBB9245}">
      <dgm:prSet/>
      <dgm:spPr/>
      <dgm:t>
        <a:bodyPr/>
        <a:lstStyle/>
        <a:p>
          <a:endParaRPr lang="en-US"/>
        </a:p>
      </dgm:t>
    </dgm:pt>
    <dgm:pt modelId="{FD002B62-E762-4AA3-A4EA-7434DED14A5F}">
      <dgm:prSet/>
      <dgm:spPr/>
      <dgm:t>
        <a:bodyPr/>
        <a:lstStyle/>
        <a:p>
          <a:r>
            <a:rPr lang="en-US"/>
            <a:t>Feature scaling</a:t>
          </a:r>
        </a:p>
      </dgm:t>
    </dgm:pt>
    <dgm:pt modelId="{4DCADBDE-71DA-4FB3-8738-A27E9811FE65}" type="parTrans" cxnId="{9EC94150-5131-454B-9609-C62BED5A815F}">
      <dgm:prSet/>
      <dgm:spPr/>
      <dgm:t>
        <a:bodyPr/>
        <a:lstStyle/>
        <a:p>
          <a:endParaRPr lang="en-US"/>
        </a:p>
      </dgm:t>
    </dgm:pt>
    <dgm:pt modelId="{5400903E-2BC4-4D91-8FA9-9B94E1525D69}" type="sibTrans" cxnId="{9EC94150-5131-454B-9609-C62BED5A815F}">
      <dgm:prSet/>
      <dgm:spPr/>
      <dgm:t>
        <a:bodyPr/>
        <a:lstStyle/>
        <a:p>
          <a:endParaRPr lang="en-US"/>
        </a:p>
      </dgm:t>
    </dgm:pt>
    <dgm:pt modelId="{5C07811E-0C3F-467E-923E-97B3D29D18C3}">
      <dgm:prSet/>
      <dgm:spPr/>
      <dgm:t>
        <a:bodyPr/>
        <a:lstStyle/>
        <a:p>
          <a:r>
            <a:rPr lang="en-US"/>
            <a:t>Balances classes</a:t>
          </a:r>
        </a:p>
      </dgm:t>
    </dgm:pt>
    <dgm:pt modelId="{0C9FB8D6-0C63-44D4-93F6-0439A1EA0F6A}" type="parTrans" cxnId="{4E29D169-993D-4EF9-92FF-0E984D8FF59D}">
      <dgm:prSet/>
      <dgm:spPr/>
      <dgm:t>
        <a:bodyPr/>
        <a:lstStyle/>
        <a:p>
          <a:endParaRPr lang="en-US"/>
        </a:p>
      </dgm:t>
    </dgm:pt>
    <dgm:pt modelId="{B6D36F30-B241-4C8A-B582-7C9629A3404F}" type="sibTrans" cxnId="{4E29D169-993D-4EF9-92FF-0E984D8FF59D}">
      <dgm:prSet/>
      <dgm:spPr/>
      <dgm:t>
        <a:bodyPr/>
        <a:lstStyle/>
        <a:p>
          <a:endParaRPr lang="en-US"/>
        </a:p>
      </dgm:t>
    </dgm:pt>
    <dgm:pt modelId="{93DBB5E4-E22B-4519-8ED1-923756154D37}">
      <dgm:prSet/>
      <dgm:spPr/>
      <dgm:t>
        <a:bodyPr/>
        <a:lstStyle/>
        <a:p>
          <a:r>
            <a:rPr lang="en-US" b="1"/>
            <a:t>Boosts Robustness &amp; Generalization</a:t>
          </a:r>
          <a:endParaRPr lang="en-US"/>
        </a:p>
      </dgm:t>
    </dgm:pt>
    <dgm:pt modelId="{85456933-6491-4A7A-AE60-9FBDF12736BB}" type="parTrans" cxnId="{F3CB8130-86D6-49FC-9B09-E745E24010A1}">
      <dgm:prSet/>
      <dgm:spPr/>
      <dgm:t>
        <a:bodyPr/>
        <a:lstStyle/>
        <a:p>
          <a:endParaRPr lang="en-US"/>
        </a:p>
      </dgm:t>
    </dgm:pt>
    <dgm:pt modelId="{071AD7B1-F4EE-4015-B9EA-FB7D8F8C7877}" type="sibTrans" cxnId="{F3CB8130-86D6-49FC-9B09-E745E24010A1}">
      <dgm:prSet/>
      <dgm:spPr/>
      <dgm:t>
        <a:bodyPr/>
        <a:lstStyle/>
        <a:p>
          <a:endParaRPr lang="en-US"/>
        </a:p>
      </dgm:t>
    </dgm:pt>
    <dgm:pt modelId="{C41E5B15-46BD-437C-803A-FA763AF323B8}">
      <dgm:prSet/>
      <dgm:spPr/>
      <dgm:t>
        <a:bodyPr/>
        <a:lstStyle/>
        <a:p>
          <a:r>
            <a:rPr lang="en-US"/>
            <a:t>Augmentation techniques (rotations, flips)</a:t>
          </a:r>
        </a:p>
      </dgm:t>
    </dgm:pt>
    <dgm:pt modelId="{45B85313-2123-46A5-A60F-E4E53FD9D848}" type="parTrans" cxnId="{7A81F056-CFD8-4336-B233-E22BB9A52DF1}">
      <dgm:prSet/>
      <dgm:spPr/>
      <dgm:t>
        <a:bodyPr/>
        <a:lstStyle/>
        <a:p>
          <a:endParaRPr lang="en-US"/>
        </a:p>
      </dgm:t>
    </dgm:pt>
    <dgm:pt modelId="{F229CFCB-D836-44F3-BFA8-98F1E7CB6FB5}" type="sibTrans" cxnId="{7A81F056-CFD8-4336-B233-E22BB9A52DF1}">
      <dgm:prSet/>
      <dgm:spPr/>
      <dgm:t>
        <a:bodyPr/>
        <a:lstStyle/>
        <a:p>
          <a:endParaRPr lang="en-US"/>
        </a:p>
      </dgm:t>
    </dgm:pt>
    <dgm:pt modelId="{25109075-7417-4952-A133-2B34708AD3D4}">
      <dgm:prSet/>
      <dgm:spPr/>
      <dgm:t>
        <a:bodyPr/>
        <a:lstStyle/>
        <a:p>
          <a:r>
            <a:rPr lang="en-US"/>
            <a:t>Synthetic data generation</a:t>
          </a:r>
        </a:p>
      </dgm:t>
    </dgm:pt>
    <dgm:pt modelId="{41E7E197-1AEB-45D9-8CB6-15D1CE9E6B0F}" type="parTrans" cxnId="{47013427-C1AB-46C3-8624-827B16EEA340}">
      <dgm:prSet/>
      <dgm:spPr/>
      <dgm:t>
        <a:bodyPr/>
        <a:lstStyle/>
        <a:p>
          <a:endParaRPr lang="en-US"/>
        </a:p>
      </dgm:t>
    </dgm:pt>
    <dgm:pt modelId="{F66FB215-BE1A-437E-B935-0B864D40A8AE}" type="sibTrans" cxnId="{47013427-C1AB-46C3-8624-827B16EEA340}">
      <dgm:prSet/>
      <dgm:spPr/>
      <dgm:t>
        <a:bodyPr/>
        <a:lstStyle/>
        <a:p>
          <a:endParaRPr lang="en-US"/>
        </a:p>
      </dgm:t>
    </dgm:pt>
    <dgm:pt modelId="{F7FAC52D-8418-4096-BBA4-D0D771FCC901}">
      <dgm:prSet/>
      <dgm:spPr/>
      <dgm:t>
        <a:bodyPr/>
        <a:lstStyle/>
        <a:p>
          <a:r>
            <a:rPr lang="en-US" b="1"/>
            <a:t>Prevents Overfitting</a:t>
          </a:r>
          <a:endParaRPr lang="en-US"/>
        </a:p>
      </dgm:t>
    </dgm:pt>
    <dgm:pt modelId="{547DECD5-92B5-4FEC-936D-93D196EDEF62}" type="parTrans" cxnId="{449A7D31-A174-4955-B63E-4D35CEC21453}">
      <dgm:prSet/>
      <dgm:spPr/>
      <dgm:t>
        <a:bodyPr/>
        <a:lstStyle/>
        <a:p>
          <a:endParaRPr lang="en-US"/>
        </a:p>
      </dgm:t>
    </dgm:pt>
    <dgm:pt modelId="{318D3A5E-E957-461B-81C6-249DBC5018F5}" type="sibTrans" cxnId="{449A7D31-A174-4955-B63E-4D35CEC21453}">
      <dgm:prSet/>
      <dgm:spPr/>
      <dgm:t>
        <a:bodyPr/>
        <a:lstStyle/>
        <a:p>
          <a:endParaRPr lang="en-US"/>
        </a:p>
      </dgm:t>
    </dgm:pt>
    <dgm:pt modelId="{695364E7-22B9-461D-94CC-C988A91C449E}">
      <dgm:prSet/>
      <dgm:spPr/>
      <dgm:t>
        <a:bodyPr/>
        <a:lstStyle/>
        <a:p>
          <a:r>
            <a:rPr lang="en-US"/>
            <a:t>Acts as a regularizer</a:t>
          </a:r>
        </a:p>
      </dgm:t>
    </dgm:pt>
    <dgm:pt modelId="{BABE69E0-A4EF-47A7-92A4-7F621DB75279}" type="parTrans" cxnId="{5176F911-DA12-4A5E-B2BE-103F9A9C3AD4}">
      <dgm:prSet/>
      <dgm:spPr/>
      <dgm:t>
        <a:bodyPr/>
        <a:lstStyle/>
        <a:p>
          <a:endParaRPr lang="en-US"/>
        </a:p>
      </dgm:t>
    </dgm:pt>
    <dgm:pt modelId="{811DB608-82C7-40DD-92F4-897DBE769EE7}" type="sibTrans" cxnId="{5176F911-DA12-4A5E-B2BE-103F9A9C3AD4}">
      <dgm:prSet/>
      <dgm:spPr/>
      <dgm:t>
        <a:bodyPr/>
        <a:lstStyle/>
        <a:p>
          <a:endParaRPr lang="en-US"/>
        </a:p>
      </dgm:t>
    </dgm:pt>
    <dgm:pt modelId="{6462C8AB-23F1-40C6-AF71-A779613DD883}">
      <dgm:prSet/>
      <dgm:spPr/>
      <dgm:t>
        <a:bodyPr/>
        <a:lstStyle/>
        <a:p>
          <a:r>
            <a:rPr lang="en-US"/>
            <a:t>Introduces variability</a:t>
          </a:r>
        </a:p>
      </dgm:t>
    </dgm:pt>
    <dgm:pt modelId="{9D360E86-636E-4AC3-9359-43E84F189F8F}" type="parTrans" cxnId="{B2F90A90-A5DF-42FC-A02D-9EEEB6191CA7}">
      <dgm:prSet/>
      <dgm:spPr/>
      <dgm:t>
        <a:bodyPr/>
        <a:lstStyle/>
        <a:p>
          <a:endParaRPr lang="en-US"/>
        </a:p>
      </dgm:t>
    </dgm:pt>
    <dgm:pt modelId="{CA9E6396-6F9B-4E95-8F01-4EFA2A2AA29C}" type="sibTrans" cxnId="{B2F90A90-A5DF-42FC-A02D-9EEEB6191CA7}">
      <dgm:prSet/>
      <dgm:spPr/>
      <dgm:t>
        <a:bodyPr/>
        <a:lstStyle/>
        <a:p>
          <a:endParaRPr lang="en-US"/>
        </a:p>
      </dgm:t>
    </dgm:pt>
    <dgm:pt modelId="{201D9CFA-EF1E-47B6-978D-227C2AB68665}">
      <dgm:prSet/>
      <dgm:spPr/>
      <dgm:t>
        <a:bodyPr/>
        <a:lstStyle/>
        <a:p>
          <a:r>
            <a:rPr lang="en-US" b="1"/>
            <a:t>Optimizes Data Efficiency</a:t>
          </a:r>
          <a:endParaRPr lang="en-US"/>
        </a:p>
      </dgm:t>
    </dgm:pt>
    <dgm:pt modelId="{EC351ACE-D8F4-432D-8CA2-CD3A3ED3F563}" type="parTrans" cxnId="{C4A584A8-04CD-41E7-9CEF-147D72467346}">
      <dgm:prSet/>
      <dgm:spPr/>
      <dgm:t>
        <a:bodyPr/>
        <a:lstStyle/>
        <a:p>
          <a:endParaRPr lang="en-US"/>
        </a:p>
      </dgm:t>
    </dgm:pt>
    <dgm:pt modelId="{CD6B8066-990A-4114-B7CB-B8DA5982E380}" type="sibTrans" cxnId="{C4A584A8-04CD-41E7-9CEF-147D72467346}">
      <dgm:prSet/>
      <dgm:spPr/>
      <dgm:t>
        <a:bodyPr/>
        <a:lstStyle/>
        <a:p>
          <a:endParaRPr lang="en-US"/>
        </a:p>
      </dgm:t>
    </dgm:pt>
    <dgm:pt modelId="{4474F83F-B02F-449B-85F6-274BDF7E4954}">
      <dgm:prSet/>
      <dgm:spPr/>
      <dgm:t>
        <a:bodyPr/>
        <a:lstStyle/>
        <a:p>
          <a:r>
            <a:rPr lang="en-US"/>
            <a:t>Maximizes learning from limited data</a:t>
          </a:r>
        </a:p>
      </dgm:t>
    </dgm:pt>
    <dgm:pt modelId="{CA45182F-22BB-4F2B-86E9-B76947DD2920}" type="parTrans" cxnId="{6D861BFA-5D42-41BC-A371-9BF2466846D8}">
      <dgm:prSet/>
      <dgm:spPr/>
      <dgm:t>
        <a:bodyPr/>
        <a:lstStyle/>
        <a:p>
          <a:endParaRPr lang="en-US"/>
        </a:p>
      </dgm:t>
    </dgm:pt>
    <dgm:pt modelId="{D7C73078-C676-44D2-A139-4C3C68B12641}" type="sibTrans" cxnId="{6D861BFA-5D42-41BC-A371-9BF2466846D8}">
      <dgm:prSet/>
      <dgm:spPr/>
      <dgm:t>
        <a:bodyPr/>
        <a:lstStyle/>
        <a:p>
          <a:endParaRPr lang="en-US"/>
        </a:p>
      </dgm:t>
    </dgm:pt>
    <dgm:pt modelId="{D226DEF5-033A-4CC1-902B-75A8BA4D3D5C}">
      <dgm:prSet/>
      <dgm:spPr/>
      <dgm:t>
        <a:bodyPr/>
        <a:lstStyle/>
        <a:p>
          <a:r>
            <a:rPr lang="en-US"/>
            <a:t>Reduces need for extensive data collection</a:t>
          </a:r>
        </a:p>
      </dgm:t>
    </dgm:pt>
    <dgm:pt modelId="{202F8691-69C6-4CFC-B860-F07BDD114932}" type="parTrans" cxnId="{B4A61B4D-DA81-4FF0-8D2B-17D9AB6C8C23}">
      <dgm:prSet/>
      <dgm:spPr/>
      <dgm:t>
        <a:bodyPr/>
        <a:lstStyle/>
        <a:p>
          <a:endParaRPr lang="en-US"/>
        </a:p>
      </dgm:t>
    </dgm:pt>
    <dgm:pt modelId="{BD90071E-89BD-40C8-B4CD-A82CF859392E}" type="sibTrans" cxnId="{B4A61B4D-DA81-4FF0-8D2B-17D9AB6C8C23}">
      <dgm:prSet/>
      <dgm:spPr/>
      <dgm:t>
        <a:bodyPr/>
        <a:lstStyle/>
        <a:p>
          <a:endParaRPr lang="en-US"/>
        </a:p>
      </dgm:t>
    </dgm:pt>
    <dgm:pt modelId="{48B7C3E0-B447-47C8-BDCD-C716DF893268}" type="pres">
      <dgm:prSet presAssocID="{7777CEC9-5562-4DD4-8725-57B13ADA1267}" presName="Name0" presStyleCnt="0">
        <dgm:presLayoutVars>
          <dgm:dir/>
          <dgm:animLvl val="lvl"/>
          <dgm:resizeHandles val="exact"/>
        </dgm:presLayoutVars>
      </dgm:prSet>
      <dgm:spPr/>
    </dgm:pt>
    <dgm:pt modelId="{291375C3-542B-471B-99E1-D52BD18CBFC2}" type="pres">
      <dgm:prSet presAssocID="{82523C47-47BC-4D5F-BC71-489A08A6599E}" presName="composite" presStyleCnt="0"/>
      <dgm:spPr/>
    </dgm:pt>
    <dgm:pt modelId="{F910A19A-86CE-4C32-9A61-66CF63F8AE13}" type="pres">
      <dgm:prSet presAssocID="{82523C47-47BC-4D5F-BC71-489A08A6599E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CC4884AF-05B5-458D-B724-6C03FDD75966}" type="pres">
      <dgm:prSet presAssocID="{82523C47-47BC-4D5F-BC71-489A08A6599E}" presName="desTx" presStyleLbl="alignAccFollowNode1" presStyleIdx="0" presStyleCnt="5">
        <dgm:presLayoutVars>
          <dgm:bulletEnabled val="1"/>
        </dgm:presLayoutVars>
      </dgm:prSet>
      <dgm:spPr/>
    </dgm:pt>
    <dgm:pt modelId="{1185EA6D-ADBE-4DBB-8596-69CE35FAB62B}" type="pres">
      <dgm:prSet presAssocID="{CF956689-7370-4BC6-9856-E026EB40118A}" presName="space" presStyleCnt="0"/>
      <dgm:spPr/>
    </dgm:pt>
    <dgm:pt modelId="{ADAFF65E-C623-445A-9DA0-B74F342956B0}" type="pres">
      <dgm:prSet presAssocID="{C7D4E27F-226D-4A53-B129-A82F2205CFE7}" presName="composite" presStyleCnt="0"/>
      <dgm:spPr/>
    </dgm:pt>
    <dgm:pt modelId="{475EDFA9-4E40-412F-966C-BF5CE5DAE14A}" type="pres">
      <dgm:prSet presAssocID="{C7D4E27F-226D-4A53-B129-A82F2205CFE7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A027B8BF-1913-450B-9FC7-1BDC003448BC}" type="pres">
      <dgm:prSet presAssocID="{C7D4E27F-226D-4A53-B129-A82F2205CFE7}" presName="desTx" presStyleLbl="alignAccFollowNode1" presStyleIdx="1" presStyleCnt="5">
        <dgm:presLayoutVars>
          <dgm:bulletEnabled val="1"/>
        </dgm:presLayoutVars>
      </dgm:prSet>
      <dgm:spPr/>
    </dgm:pt>
    <dgm:pt modelId="{8F23BFC9-7C22-4648-A3FA-513093DC1B1F}" type="pres">
      <dgm:prSet presAssocID="{8D14A8A6-3DE6-409C-8932-AEC9540F9FF1}" presName="space" presStyleCnt="0"/>
      <dgm:spPr/>
    </dgm:pt>
    <dgm:pt modelId="{959DAE76-096C-449A-A468-D9BB1BD71946}" type="pres">
      <dgm:prSet presAssocID="{93DBB5E4-E22B-4519-8ED1-923756154D37}" presName="composite" presStyleCnt="0"/>
      <dgm:spPr/>
    </dgm:pt>
    <dgm:pt modelId="{222BCB5A-4D4A-4CC9-8934-F539BDA19FBE}" type="pres">
      <dgm:prSet presAssocID="{93DBB5E4-E22B-4519-8ED1-923756154D37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A779310B-5D58-4E3A-94C8-EB00504F0334}" type="pres">
      <dgm:prSet presAssocID="{93DBB5E4-E22B-4519-8ED1-923756154D37}" presName="desTx" presStyleLbl="alignAccFollowNode1" presStyleIdx="2" presStyleCnt="5">
        <dgm:presLayoutVars>
          <dgm:bulletEnabled val="1"/>
        </dgm:presLayoutVars>
      </dgm:prSet>
      <dgm:spPr/>
    </dgm:pt>
    <dgm:pt modelId="{50E9320A-BF3A-4DDB-86AB-6E8167F91CCF}" type="pres">
      <dgm:prSet presAssocID="{071AD7B1-F4EE-4015-B9EA-FB7D8F8C7877}" presName="space" presStyleCnt="0"/>
      <dgm:spPr/>
    </dgm:pt>
    <dgm:pt modelId="{36937CCC-3883-4F96-8840-6FE165A1E09C}" type="pres">
      <dgm:prSet presAssocID="{F7FAC52D-8418-4096-BBA4-D0D771FCC901}" presName="composite" presStyleCnt="0"/>
      <dgm:spPr/>
    </dgm:pt>
    <dgm:pt modelId="{4D6A4889-A982-42BC-B999-D404A13E56E8}" type="pres">
      <dgm:prSet presAssocID="{F7FAC52D-8418-4096-BBA4-D0D771FCC90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AE8B9DA8-50E5-4BBD-AAA1-D337978A833A}" type="pres">
      <dgm:prSet presAssocID="{F7FAC52D-8418-4096-BBA4-D0D771FCC901}" presName="desTx" presStyleLbl="alignAccFollowNode1" presStyleIdx="3" presStyleCnt="5">
        <dgm:presLayoutVars>
          <dgm:bulletEnabled val="1"/>
        </dgm:presLayoutVars>
      </dgm:prSet>
      <dgm:spPr/>
    </dgm:pt>
    <dgm:pt modelId="{59E591F8-7883-4120-A7DD-D9BBD9B8C770}" type="pres">
      <dgm:prSet presAssocID="{318D3A5E-E957-461B-81C6-249DBC5018F5}" presName="space" presStyleCnt="0"/>
      <dgm:spPr/>
    </dgm:pt>
    <dgm:pt modelId="{26B32E20-4335-4A1E-A8B6-F02BC2224DA8}" type="pres">
      <dgm:prSet presAssocID="{201D9CFA-EF1E-47B6-978D-227C2AB68665}" presName="composite" presStyleCnt="0"/>
      <dgm:spPr/>
    </dgm:pt>
    <dgm:pt modelId="{5975E4F0-35D9-43F3-B086-173B397A2BB4}" type="pres">
      <dgm:prSet presAssocID="{201D9CFA-EF1E-47B6-978D-227C2AB6866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9DD45B64-1668-475B-9327-E069D4FED67D}" type="pres">
      <dgm:prSet presAssocID="{201D9CFA-EF1E-47B6-978D-227C2AB68665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58F43D04-E96D-497D-BB07-0489DED7AEB4}" srcId="{82523C47-47BC-4D5F-BC71-489A08A6599E}" destId="{3410195A-46D6-45A8-B41B-45336F8F816D}" srcOrd="0" destOrd="0" parTransId="{2D5BC452-034F-4CD0-AC4B-A49C10356F3B}" sibTransId="{356A3301-D45A-465B-B776-F78A5D822B6D}"/>
    <dgm:cxn modelId="{B872DD07-1FE7-4D86-B6E0-468FF593ED50}" type="presOf" srcId="{695364E7-22B9-461D-94CC-C988A91C449E}" destId="{AE8B9DA8-50E5-4BBD-AAA1-D337978A833A}" srcOrd="0" destOrd="0" presId="urn:microsoft.com/office/officeart/2005/8/layout/hList1"/>
    <dgm:cxn modelId="{AD398510-FE6E-44E0-942D-CB3C16FAC9C8}" type="presOf" srcId="{82523C47-47BC-4D5F-BC71-489A08A6599E}" destId="{F910A19A-86CE-4C32-9A61-66CF63F8AE13}" srcOrd="0" destOrd="0" presId="urn:microsoft.com/office/officeart/2005/8/layout/hList1"/>
    <dgm:cxn modelId="{5176F911-DA12-4A5E-B2BE-103F9A9C3AD4}" srcId="{F7FAC52D-8418-4096-BBA4-D0D771FCC901}" destId="{695364E7-22B9-461D-94CC-C988A91C449E}" srcOrd="0" destOrd="0" parTransId="{BABE69E0-A4EF-47A7-92A4-7F621DB75279}" sibTransId="{811DB608-82C7-40DD-92F4-897DBE769EE7}"/>
    <dgm:cxn modelId="{9B440F23-F2DC-4B7D-8495-27CCFD68D6BD}" type="presOf" srcId="{25109075-7417-4952-A133-2B34708AD3D4}" destId="{A779310B-5D58-4E3A-94C8-EB00504F0334}" srcOrd="0" destOrd="1" presId="urn:microsoft.com/office/officeart/2005/8/layout/hList1"/>
    <dgm:cxn modelId="{47013427-C1AB-46C3-8624-827B16EEA340}" srcId="{93DBB5E4-E22B-4519-8ED1-923756154D37}" destId="{25109075-7417-4952-A133-2B34708AD3D4}" srcOrd="1" destOrd="0" parTransId="{41E7E197-1AEB-45D9-8CB6-15D1CE9E6B0F}" sibTransId="{F66FB215-BE1A-437E-B935-0B864D40A8AE}"/>
    <dgm:cxn modelId="{324D1030-DA2B-475E-919D-6BAFB248EE30}" type="presOf" srcId="{C7D4E27F-226D-4A53-B129-A82F2205CFE7}" destId="{475EDFA9-4E40-412F-966C-BF5CE5DAE14A}" srcOrd="0" destOrd="0" presId="urn:microsoft.com/office/officeart/2005/8/layout/hList1"/>
    <dgm:cxn modelId="{F3CB8130-86D6-49FC-9B09-E745E24010A1}" srcId="{7777CEC9-5562-4DD4-8725-57B13ADA1267}" destId="{93DBB5E4-E22B-4519-8ED1-923756154D37}" srcOrd="2" destOrd="0" parTransId="{85456933-6491-4A7A-AE60-9FBDF12736BB}" sibTransId="{071AD7B1-F4EE-4015-B9EA-FB7D8F8C7877}"/>
    <dgm:cxn modelId="{449A7D31-A174-4955-B63E-4D35CEC21453}" srcId="{7777CEC9-5562-4DD4-8725-57B13ADA1267}" destId="{F7FAC52D-8418-4096-BBA4-D0D771FCC901}" srcOrd="3" destOrd="0" parTransId="{547DECD5-92B5-4FEC-936D-93D196EDEF62}" sibTransId="{318D3A5E-E957-461B-81C6-249DBC5018F5}"/>
    <dgm:cxn modelId="{4E29D169-993D-4EF9-92FF-0E984D8FF59D}" srcId="{C7D4E27F-226D-4A53-B129-A82F2205CFE7}" destId="{5C07811E-0C3F-467E-923E-97B3D29D18C3}" srcOrd="1" destOrd="0" parTransId="{0C9FB8D6-0C63-44D4-93F6-0439A1EA0F6A}" sibTransId="{B6D36F30-B241-4C8A-B582-7C9629A3404F}"/>
    <dgm:cxn modelId="{B4A61B4D-DA81-4FF0-8D2B-17D9AB6C8C23}" srcId="{201D9CFA-EF1E-47B6-978D-227C2AB68665}" destId="{D226DEF5-033A-4CC1-902B-75A8BA4D3D5C}" srcOrd="1" destOrd="0" parTransId="{202F8691-69C6-4CFC-B860-F07BDD114932}" sibTransId="{BD90071E-89BD-40C8-B4CD-A82CF859392E}"/>
    <dgm:cxn modelId="{9EC94150-5131-454B-9609-C62BED5A815F}" srcId="{C7D4E27F-226D-4A53-B129-A82F2205CFE7}" destId="{FD002B62-E762-4AA3-A4EA-7434DED14A5F}" srcOrd="0" destOrd="0" parTransId="{4DCADBDE-71DA-4FB3-8738-A27E9811FE65}" sibTransId="{5400903E-2BC4-4D91-8FA9-9B94E1525D69}"/>
    <dgm:cxn modelId="{7A81F056-CFD8-4336-B233-E22BB9A52DF1}" srcId="{93DBB5E4-E22B-4519-8ED1-923756154D37}" destId="{C41E5B15-46BD-437C-803A-FA763AF323B8}" srcOrd="0" destOrd="0" parTransId="{45B85313-2123-46A5-A60F-E4E53FD9D848}" sibTransId="{F229CFCB-D836-44F3-BFA8-98F1E7CB6FB5}"/>
    <dgm:cxn modelId="{EFCF398A-A6A1-43AE-B1A8-15C837E74026}" type="presOf" srcId="{6462C8AB-23F1-40C6-AF71-A779613DD883}" destId="{AE8B9DA8-50E5-4BBD-AAA1-D337978A833A}" srcOrd="0" destOrd="1" presId="urn:microsoft.com/office/officeart/2005/8/layout/hList1"/>
    <dgm:cxn modelId="{D4A3C38C-DE2C-4254-AD3C-4477DCBB9245}" srcId="{7777CEC9-5562-4DD4-8725-57B13ADA1267}" destId="{C7D4E27F-226D-4A53-B129-A82F2205CFE7}" srcOrd="1" destOrd="0" parTransId="{B252CF32-4E79-4425-8BD9-C9EBBE231C44}" sibTransId="{8D14A8A6-3DE6-409C-8932-AEC9540F9FF1}"/>
    <dgm:cxn modelId="{B2F90A90-A5DF-42FC-A02D-9EEEB6191CA7}" srcId="{F7FAC52D-8418-4096-BBA4-D0D771FCC901}" destId="{6462C8AB-23F1-40C6-AF71-A779613DD883}" srcOrd="1" destOrd="0" parTransId="{9D360E86-636E-4AC3-9359-43E84F189F8F}" sibTransId="{CA9E6396-6F9B-4E95-8F01-4EFA2A2AA29C}"/>
    <dgm:cxn modelId="{075E7E93-8A7D-47CD-81E5-0F2F91DC9130}" type="presOf" srcId="{7777CEC9-5562-4DD4-8725-57B13ADA1267}" destId="{48B7C3E0-B447-47C8-BDCD-C716DF893268}" srcOrd="0" destOrd="0" presId="urn:microsoft.com/office/officeart/2005/8/layout/hList1"/>
    <dgm:cxn modelId="{7A05629B-1F85-4A91-A509-53E647AB6934}" srcId="{7777CEC9-5562-4DD4-8725-57B13ADA1267}" destId="{82523C47-47BC-4D5F-BC71-489A08A6599E}" srcOrd="0" destOrd="0" parTransId="{E8F10C2B-D20F-45F8-8B82-A76A4DF42132}" sibTransId="{CF956689-7370-4BC6-9856-E026EB40118A}"/>
    <dgm:cxn modelId="{437684A5-2C0E-436D-9652-D77A7E2BF714}" type="presOf" srcId="{4474F83F-B02F-449B-85F6-274BDF7E4954}" destId="{9DD45B64-1668-475B-9327-E069D4FED67D}" srcOrd="0" destOrd="0" presId="urn:microsoft.com/office/officeart/2005/8/layout/hList1"/>
    <dgm:cxn modelId="{C4A584A8-04CD-41E7-9CEF-147D72467346}" srcId="{7777CEC9-5562-4DD4-8725-57B13ADA1267}" destId="{201D9CFA-EF1E-47B6-978D-227C2AB68665}" srcOrd="4" destOrd="0" parTransId="{EC351ACE-D8F4-432D-8CA2-CD3A3ED3F563}" sibTransId="{CD6B8066-990A-4114-B7CB-B8DA5982E380}"/>
    <dgm:cxn modelId="{2C1BE2AD-FEEA-4703-8152-FF33AB6D6BEF}" type="presOf" srcId="{93DBB5E4-E22B-4519-8ED1-923756154D37}" destId="{222BCB5A-4D4A-4CC9-8934-F539BDA19FBE}" srcOrd="0" destOrd="0" presId="urn:microsoft.com/office/officeart/2005/8/layout/hList1"/>
    <dgm:cxn modelId="{0C1E4EB4-22D5-473D-A1DE-A0609E1787C3}" type="presOf" srcId="{FD002B62-E762-4AA3-A4EA-7434DED14A5F}" destId="{A027B8BF-1913-450B-9FC7-1BDC003448BC}" srcOrd="0" destOrd="0" presId="urn:microsoft.com/office/officeart/2005/8/layout/hList1"/>
    <dgm:cxn modelId="{F2D8FDBB-47D0-4673-8B11-2F3F1F76A1ED}" type="presOf" srcId="{201D9CFA-EF1E-47B6-978D-227C2AB68665}" destId="{5975E4F0-35D9-43F3-B086-173B397A2BB4}" srcOrd="0" destOrd="0" presId="urn:microsoft.com/office/officeart/2005/8/layout/hList1"/>
    <dgm:cxn modelId="{173F9EBD-8E53-47FD-BD0E-796B47AD07B2}" type="presOf" srcId="{3410195A-46D6-45A8-B41B-45336F8F816D}" destId="{CC4884AF-05B5-458D-B724-6C03FDD75966}" srcOrd="0" destOrd="0" presId="urn:microsoft.com/office/officeart/2005/8/layout/hList1"/>
    <dgm:cxn modelId="{560383C3-20A6-4AE7-BA34-5E935169BBF3}" type="presOf" srcId="{C41E5B15-46BD-437C-803A-FA763AF323B8}" destId="{A779310B-5D58-4E3A-94C8-EB00504F0334}" srcOrd="0" destOrd="0" presId="urn:microsoft.com/office/officeart/2005/8/layout/hList1"/>
    <dgm:cxn modelId="{CA6C7CD0-79BA-4765-880F-D6B0D7C4F85C}" srcId="{82523C47-47BC-4D5F-BC71-489A08A6599E}" destId="{8114DF10-F784-4D82-978F-2218110CC579}" srcOrd="1" destOrd="0" parTransId="{8A27F5A0-61E6-4DF1-9A43-3A371B3C131E}" sibTransId="{430C9595-CD2D-4BEE-8890-90DE0ED109F3}"/>
    <dgm:cxn modelId="{D21B7CD4-C10C-4E05-9E78-10998903FB74}" type="presOf" srcId="{8114DF10-F784-4D82-978F-2218110CC579}" destId="{CC4884AF-05B5-458D-B724-6C03FDD75966}" srcOrd="0" destOrd="1" presId="urn:microsoft.com/office/officeart/2005/8/layout/hList1"/>
    <dgm:cxn modelId="{14EA9ED4-85B2-4453-9C1D-5D4D3E4FD281}" type="presOf" srcId="{F7FAC52D-8418-4096-BBA4-D0D771FCC901}" destId="{4D6A4889-A982-42BC-B999-D404A13E56E8}" srcOrd="0" destOrd="0" presId="urn:microsoft.com/office/officeart/2005/8/layout/hList1"/>
    <dgm:cxn modelId="{9C62C1DF-E4EC-438A-9109-2EA865D766E6}" type="presOf" srcId="{5C07811E-0C3F-467E-923E-97B3D29D18C3}" destId="{A027B8BF-1913-450B-9FC7-1BDC003448BC}" srcOrd="0" destOrd="1" presId="urn:microsoft.com/office/officeart/2005/8/layout/hList1"/>
    <dgm:cxn modelId="{04074DF2-F7AD-4174-A9A8-2D8AD31BF1E0}" type="presOf" srcId="{D226DEF5-033A-4CC1-902B-75A8BA4D3D5C}" destId="{9DD45B64-1668-475B-9327-E069D4FED67D}" srcOrd="0" destOrd="1" presId="urn:microsoft.com/office/officeart/2005/8/layout/hList1"/>
    <dgm:cxn modelId="{6D861BFA-5D42-41BC-A371-9BF2466846D8}" srcId="{201D9CFA-EF1E-47B6-978D-227C2AB68665}" destId="{4474F83F-B02F-449B-85F6-274BDF7E4954}" srcOrd="0" destOrd="0" parTransId="{CA45182F-22BB-4F2B-86E9-B76947DD2920}" sibTransId="{D7C73078-C676-44D2-A139-4C3C68B12641}"/>
    <dgm:cxn modelId="{DE9C3C27-CA89-4709-9E96-B789862C33F5}" type="presParOf" srcId="{48B7C3E0-B447-47C8-BDCD-C716DF893268}" destId="{291375C3-542B-471B-99E1-D52BD18CBFC2}" srcOrd="0" destOrd="0" presId="urn:microsoft.com/office/officeart/2005/8/layout/hList1"/>
    <dgm:cxn modelId="{5BA2BA9C-183A-4862-B529-CFFD9F07E3DF}" type="presParOf" srcId="{291375C3-542B-471B-99E1-D52BD18CBFC2}" destId="{F910A19A-86CE-4C32-9A61-66CF63F8AE13}" srcOrd="0" destOrd="0" presId="urn:microsoft.com/office/officeart/2005/8/layout/hList1"/>
    <dgm:cxn modelId="{B8286547-7F19-4C70-80CD-1CFC027101BF}" type="presParOf" srcId="{291375C3-542B-471B-99E1-D52BD18CBFC2}" destId="{CC4884AF-05B5-458D-B724-6C03FDD75966}" srcOrd="1" destOrd="0" presId="urn:microsoft.com/office/officeart/2005/8/layout/hList1"/>
    <dgm:cxn modelId="{F8D5CF6F-400C-4652-A48D-A92AE1A63E9C}" type="presParOf" srcId="{48B7C3E0-B447-47C8-BDCD-C716DF893268}" destId="{1185EA6D-ADBE-4DBB-8596-69CE35FAB62B}" srcOrd="1" destOrd="0" presId="urn:microsoft.com/office/officeart/2005/8/layout/hList1"/>
    <dgm:cxn modelId="{B35CBA24-19D3-4F6F-B511-A33C9BBF2250}" type="presParOf" srcId="{48B7C3E0-B447-47C8-BDCD-C716DF893268}" destId="{ADAFF65E-C623-445A-9DA0-B74F342956B0}" srcOrd="2" destOrd="0" presId="urn:microsoft.com/office/officeart/2005/8/layout/hList1"/>
    <dgm:cxn modelId="{B5A24F10-08B6-4F25-AF18-37F23DB7233C}" type="presParOf" srcId="{ADAFF65E-C623-445A-9DA0-B74F342956B0}" destId="{475EDFA9-4E40-412F-966C-BF5CE5DAE14A}" srcOrd="0" destOrd="0" presId="urn:microsoft.com/office/officeart/2005/8/layout/hList1"/>
    <dgm:cxn modelId="{C153448A-6209-4EA5-AA8B-A6A849B944AD}" type="presParOf" srcId="{ADAFF65E-C623-445A-9DA0-B74F342956B0}" destId="{A027B8BF-1913-450B-9FC7-1BDC003448BC}" srcOrd="1" destOrd="0" presId="urn:microsoft.com/office/officeart/2005/8/layout/hList1"/>
    <dgm:cxn modelId="{3D8CF717-94F0-48BA-8A39-7375ACBB79D7}" type="presParOf" srcId="{48B7C3E0-B447-47C8-BDCD-C716DF893268}" destId="{8F23BFC9-7C22-4648-A3FA-513093DC1B1F}" srcOrd="3" destOrd="0" presId="urn:microsoft.com/office/officeart/2005/8/layout/hList1"/>
    <dgm:cxn modelId="{601D1747-8147-40E7-963B-D1C50591A7A1}" type="presParOf" srcId="{48B7C3E0-B447-47C8-BDCD-C716DF893268}" destId="{959DAE76-096C-449A-A468-D9BB1BD71946}" srcOrd="4" destOrd="0" presId="urn:microsoft.com/office/officeart/2005/8/layout/hList1"/>
    <dgm:cxn modelId="{1C4B9720-80CF-4E13-92D9-5AEA02EC95B5}" type="presParOf" srcId="{959DAE76-096C-449A-A468-D9BB1BD71946}" destId="{222BCB5A-4D4A-4CC9-8934-F539BDA19FBE}" srcOrd="0" destOrd="0" presId="urn:microsoft.com/office/officeart/2005/8/layout/hList1"/>
    <dgm:cxn modelId="{A4494F42-59CF-43EF-AB51-716A13D4E6A4}" type="presParOf" srcId="{959DAE76-096C-449A-A468-D9BB1BD71946}" destId="{A779310B-5D58-4E3A-94C8-EB00504F0334}" srcOrd="1" destOrd="0" presId="urn:microsoft.com/office/officeart/2005/8/layout/hList1"/>
    <dgm:cxn modelId="{5A73CC18-7E34-4CFE-A392-8928E6EAAAB7}" type="presParOf" srcId="{48B7C3E0-B447-47C8-BDCD-C716DF893268}" destId="{50E9320A-BF3A-4DDB-86AB-6E8167F91CCF}" srcOrd="5" destOrd="0" presId="urn:microsoft.com/office/officeart/2005/8/layout/hList1"/>
    <dgm:cxn modelId="{256D0891-5F7E-4743-99E6-E2953DE007E7}" type="presParOf" srcId="{48B7C3E0-B447-47C8-BDCD-C716DF893268}" destId="{36937CCC-3883-4F96-8840-6FE165A1E09C}" srcOrd="6" destOrd="0" presId="urn:microsoft.com/office/officeart/2005/8/layout/hList1"/>
    <dgm:cxn modelId="{349C8E40-3A2A-4EDA-8F9A-9626F7F9BD18}" type="presParOf" srcId="{36937CCC-3883-4F96-8840-6FE165A1E09C}" destId="{4D6A4889-A982-42BC-B999-D404A13E56E8}" srcOrd="0" destOrd="0" presId="urn:microsoft.com/office/officeart/2005/8/layout/hList1"/>
    <dgm:cxn modelId="{6432E689-AF03-4C59-AF8E-C0206CD361D9}" type="presParOf" srcId="{36937CCC-3883-4F96-8840-6FE165A1E09C}" destId="{AE8B9DA8-50E5-4BBD-AAA1-D337978A833A}" srcOrd="1" destOrd="0" presId="urn:microsoft.com/office/officeart/2005/8/layout/hList1"/>
    <dgm:cxn modelId="{E449838D-CA73-43E7-98E4-153A8268E3DA}" type="presParOf" srcId="{48B7C3E0-B447-47C8-BDCD-C716DF893268}" destId="{59E591F8-7883-4120-A7DD-D9BBD9B8C770}" srcOrd="7" destOrd="0" presId="urn:microsoft.com/office/officeart/2005/8/layout/hList1"/>
    <dgm:cxn modelId="{41B060D0-8AED-40E1-AA69-5F63A81EB1B5}" type="presParOf" srcId="{48B7C3E0-B447-47C8-BDCD-C716DF893268}" destId="{26B32E20-4335-4A1E-A8B6-F02BC2224DA8}" srcOrd="8" destOrd="0" presId="urn:microsoft.com/office/officeart/2005/8/layout/hList1"/>
    <dgm:cxn modelId="{920DFC28-AD8B-4D2E-9F9B-0E5601F50920}" type="presParOf" srcId="{26B32E20-4335-4A1E-A8B6-F02BC2224DA8}" destId="{5975E4F0-35D9-43F3-B086-173B397A2BB4}" srcOrd="0" destOrd="0" presId="urn:microsoft.com/office/officeart/2005/8/layout/hList1"/>
    <dgm:cxn modelId="{6FE5E450-5FC1-45C0-B694-494DA2904CBD}" type="presParOf" srcId="{26B32E20-4335-4A1E-A8B6-F02BC2224DA8}" destId="{9DD45B64-1668-475B-9327-E069D4FED67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EDF5C6-82F4-4413-AC9E-593E5A1B57A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6B3FC21-3859-4E88-A5BE-BADCA530CD9F}">
      <dgm:prSet/>
      <dgm:spPr/>
      <dgm:t>
        <a:bodyPr/>
        <a:lstStyle/>
        <a:p>
          <a:r>
            <a:rPr lang="en-US" b="1"/>
            <a:t>Standard Scaler</a:t>
          </a:r>
          <a:endParaRPr lang="en-US"/>
        </a:p>
      </dgm:t>
    </dgm:pt>
    <dgm:pt modelId="{EB93AA3C-32D1-4EAA-8209-62A0B51F9C27}" type="parTrans" cxnId="{9618D578-F4CD-4563-AA71-26A115B4B5EE}">
      <dgm:prSet/>
      <dgm:spPr/>
      <dgm:t>
        <a:bodyPr/>
        <a:lstStyle/>
        <a:p>
          <a:endParaRPr lang="en-US"/>
        </a:p>
      </dgm:t>
    </dgm:pt>
    <dgm:pt modelId="{65F6C356-1407-44B7-A5BC-5EF060A20871}" type="sibTrans" cxnId="{9618D578-F4CD-4563-AA71-26A115B4B5EE}">
      <dgm:prSet/>
      <dgm:spPr/>
      <dgm:t>
        <a:bodyPr/>
        <a:lstStyle/>
        <a:p>
          <a:endParaRPr lang="en-US"/>
        </a:p>
      </dgm:t>
    </dgm:pt>
    <dgm:pt modelId="{FB0C8CD0-38C6-48BD-B836-B62FE923BEA3}">
      <dgm:prSet/>
      <dgm:spPr/>
      <dgm:t>
        <a:bodyPr/>
        <a:lstStyle/>
        <a:p>
          <a:r>
            <a:rPr lang="en-US" b="1"/>
            <a:t>PCA (Principal Component Analysis)</a:t>
          </a:r>
          <a:endParaRPr lang="en-US"/>
        </a:p>
      </dgm:t>
    </dgm:pt>
    <dgm:pt modelId="{B70E3DE6-FF7D-4DEF-93F1-0B0303CE0E05}" type="parTrans" cxnId="{67DA73F2-F576-4926-829C-37AD173DBA15}">
      <dgm:prSet/>
      <dgm:spPr/>
      <dgm:t>
        <a:bodyPr/>
        <a:lstStyle/>
        <a:p>
          <a:endParaRPr lang="en-US"/>
        </a:p>
      </dgm:t>
    </dgm:pt>
    <dgm:pt modelId="{C03194E8-2200-458B-B704-2A198863DF2B}" type="sibTrans" cxnId="{67DA73F2-F576-4926-829C-37AD173DBA15}">
      <dgm:prSet/>
      <dgm:spPr/>
      <dgm:t>
        <a:bodyPr/>
        <a:lstStyle/>
        <a:p>
          <a:endParaRPr lang="en-US"/>
        </a:p>
      </dgm:t>
    </dgm:pt>
    <dgm:pt modelId="{DFEDF19C-97EE-4A5B-A9F1-0B3DE788CB8C}">
      <dgm:prSet/>
      <dgm:spPr/>
      <dgm:t>
        <a:bodyPr/>
        <a:lstStyle/>
        <a:p>
          <a:r>
            <a:rPr lang="en-US" b="1"/>
            <a:t>LDA (Linear Discriminant Analysis)</a:t>
          </a:r>
          <a:endParaRPr lang="en-US"/>
        </a:p>
      </dgm:t>
    </dgm:pt>
    <dgm:pt modelId="{5C654DC1-8A4A-4E17-BD84-B74F3FF2205C}" type="parTrans" cxnId="{72E7E9D1-5BB0-40D8-AB69-B98BEFF4AA51}">
      <dgm:prSet/>
      <dgm:spPr/>
      <dgm:t>
        <a:bodyPr/>
        <a:lstStyle/>
        <a:p>
          <a:endParaRPr lang="en-US"/>
        </a:p>
      </dgm:t>
    </dgm:pt>
    <dgm:pt modelId="{AAD16B95-02FE-4BF1-8210-294FF531F242}" type="sibTrans" cxnId="{72E7E9D1-5BB0-40D8-AB69-B98BEFF4AA51}">
      <dgm:prSet/>
      <dgm:spPr/>
      <dgm:t>
        <a:bodyPr/>
        <a:lstStyle/>
        <a:p>
          <a:endParaRPr lang="en-US"/>
        </a:p>
      </dgm:t>
    </dgm:pt>
    <dgm:pt modelId="{44944991-8E41-4A0E-9601-6B4A46A25BC5}">
      <dgm:prSet/>
      <dgm:spPr/>
      <dgm:t>
        <a:bodyPr/>
        <a:lstStyle/>
        <a:p>
          <a:r>
            <a:rPr lang="en-US" b="1"/>
            <a:t>SVM (Support Vector Machine)</a:t>
          </a:r>
          <a:endParaRPr lang="en-US"/>
        </a:p>
      </dgm:t>
    </dgm:pt>
    <dgm:pt modelId="{4A89F0B1-6DDF-41C9-B0CE-DABB75F28AD0}" type="parTrans" cxnId="{151D6A54-6F6E-4EFA-93E5-D2B75D05FCF0}">
      <dgm:prSet/>
      <dgm:spPr/>
      <dgm:t>
        <a:bodyPr/>
        <a:lstStyle/>
        <a:p>
          <a:endParaRPr lang="en-US"/>
        </a:p>
      </dgm:t>
    </dgm:pt>
    <dgm:pt modelId="{0F44B136-F9AA-476D-B4D0-F3FCAD267AE0}" type="sibTrans" cxnId="{151D6A54-6F6E-4EFA-93E5-D2B75D05FCF0}">
      <dgm:prSet/>
      <dgm:spPr/>
      <dgm:t>
        <a:bodyPr/>
        <a:lstStyle/>
        <a:p>
          <a:endParaRPr lang="en-US"/>
        </a:p>
      </dgm:t>
    </dgm:pt>
    <dgm:pt modelId="{9AE12AE3-6AB8-45F6-A6AD-492FD39CDCB7}" type="pres">
      <dgm:prSet presAssocID="{CBEDF5C6-82F4-4413-AC9E-593E5A1B57AC}" presName="outerComposite" presStyleCnt="0">
        <dgm:presLayoutVars>
          <dgm:chMax val="5"/>
          <dgm:dir/>
          <dgm:resizeHandles val="exact"/>
        </dgm:presLayoutVars>
      </dgm:prSet>
      <dgm:spPr/>
    </dgm:pt>
    <dgm:pt modelId="{5921C7AA-1544-4151-9F68-5A7D36244567}" type="pres">
      <dgm:prSet presAssocID="{CBEDF5C6-82F4-4413-AC9E-593E5A1B57AC}" presName="dummyMaxCanvas" presStyleCnt="0">
        <dgm:presLayoutVars/>
      </dgm:prSet>
      <dgm:spPr/>
    </dgm:pt>
    <dgm:pt modelId="{FBA5BF19-47DE-4CF5-9F5E-06C516383A05}" type="pres">
      <dgm:prSet presAssocID="{CBEDF5C6-82F4-4413-AC9E-593E5A1B57AC}" presName="FourNodes_1" presStyleLbl="node1" presStyleIdx="0" presStyleCnt="4">
        <dgm:presLayoutVars>
          <dgm:bulletEnabled val="1"/>
        </dgm:presLayoutVars>
      </dgm:prSet>
      <dgm:spPr/>
    </dgm:pt>
    <dgm:pt modelId="{04C1FEF1-4058-4A3B-A3E7-4352CEFE891E}" type="pres">
      <dgm:prSet presAssocID="{CBEDF5C6-82F4-4413-AC9E-593E5A1B57AC}" presName="FourNodes_2" presStyleLbl="node1" presStyleIdx="1" presStyleCnt="4">
        <dgm:presLayoutVars>
          <dgm:bulletEnabled val="1"/>
        </dgm:presLayoutVars>
      </dgm:prSet>
      <dgm:spPr/>
    </dgm:pt>
    <dgm:pt modelId="{CB6C8BC5-5872-46D0-BA45-ADAD347338D5}" type="pres">
      <dgm:prSet presAssocID="{CBEDF5C6-82F4-4413-AC9E-593E5A1B57AC}" presName="FourNodes_3" presStyleLbl="node1" presStyleIdx="2" presStyleCnt="4">
        <dgm:presLayoutVars>
          <dgm:bulletEnabled val="1"/>
        </dgm:presLayoutVars>
      </dgm:prSet>
      <dgm:spPr/>
    </dgm:pt>
    <dgm:pt modelId="{29DE7D6D-81BD-4AF5-9567-4F1FDF5CBC70}" type="pres">
      <dgm:prSet presAssocID="{CBEDF5C6-82F4-4413-AC9E-593E5A1B57AC}" presName="FourNodes_4" presStyleLbl="node1" presStyleIdx="3" presStyleCnt="4">
        <dgm:presLayoutVars>
          <dgm:bulletEnabled val="1"/>
        </dgm:presLayoutVars>
      </dgm:prSet>
      <dgm:spPr/>
    </dgm:pt>
    <dgm:pt modelId="{24040AF9-EEBB-45F3-8777-75CD7EE158B3}" type="pres">
      <dgm:prSet presAssocID="{CBEDF5C6-82F4-4413-AC9E-593E5A1B57AC}" presName="FourConn_1-2" presStyleLbl="fgAccFollowNode1" presStyleIdx="0" presStyleCnt="3">
        <dgm:presLayoutVars>
          <dgm:bulletEnabled val="1"/>
        </dgm:presLayoutVars>
      </dgm:prSet>
      <dgm:spPr/>
    </dgm:pt>
    <dgm:pt modelId="{1D0B6A0F-EC2F-428A-AE75-67EB3A81836B}" type="pres">
      <dgm:prSet presAssocID="{CBEDF5C6-82F4-4413-AC9E-593E5A1B57AC}" presName="FourConn_2-3" presStyleLbl="fgAccFollowNode1" presStyleIdx="1" presStyleCnt="3">
        <dgm:presLayoutVars>
          <dgm:bulletEnabled val="1"/>
        </dgm:presLayoutVars>
      </dgm:prSet>
      <dgm:spPr/>
    </dgm:pt>
    <dgm:pt modelId="{773DBAE3-38EC-47F2-84F5-C5EC9985E535}" type="pres">
      <dgm:prSet presAssocID="{CBEDF5C6-82F4-4413-AC9E-593E5A1B57AC}" presName="FourConn_3-4" presStyleLbl="fgAccFollowNode1" presStyleIdx="2" presStyleCnt="3">
        <dgm:presLayoutVars>
          <dgm:bulletEnabled val="1"/>
        </dgm:presLayoutVars>
      </dgm:prSet>
      <dgm:spPr/>
    </dgm:pt>
    <dgm:pt modelId="{BDDB5751-0D27-427E-A5D5-5933FB6A089D}" type="pres">
      <dgm:prSet presAssocID="{CBEDF5C6-82F4-4413-AC9E-593E5A1B57AC}" presName="FourNodes_1_text" presStyleLbl="node1" presStyleIdx="3" presStyleCnt="4">
        <dgm:presLayoutVars>
          <dgm:bulletEnabled val="1"/>
        </dgm:presLayoutVars>
      </dgm:prSet>
      <dgm:spPr/>
    </dgm:pt>
    <dgm:pt modelId="{4361735C-98E4-45F3-8D7E-ED45D699C760}" type="pres">
      <dgm:prSet presAssocID="{CBEDF5C6-82F4-4413-AC9E-593E5A1B57AC}" presName="FourNodes_2_text" presStyleLbl="node1" presStyleIdx="3" presStyleCnt="4">
        <dgm:presLayoutVars>
          <dgm:bulletEnabled val="1"/>
        </dgm:presLayoutVars>
      </dgm:prSet>
      <dgm:spPr/>
    </dgm:pt>
    <dgm:pt modelId="{7A394FFB-FDE9-4E20-BDDC-3BC5158D35B2}" type="pres">
      <dgm:prSet presAssocID="{CBEDF5C6-82F4-4413-AC9E-593E5A1B57AC}" presName="FourNodes_3_text" presStyleLbl="node1" presStyleIdx="3" presStyleCnt="4">
        <dgm:presLayoutVars>
          <dgm:bulletEnabled val="1"/>
        </dgm:presLayoutVars>
      </dgm:prSet>
      <dgm:spPr/>
    </dgm:pt>
    <dgm:pt modelId="{66BBBA42-A2B1-4562-A6E2-C7641C516547}" type="pres">
      <dgm:prSet presAssocID="{CBEDF5C6-82F4-4413-AC9E-593E5A1B57A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B97591A-5525-469D-83FD-2177E691BC8D}" type="presOf" srcId="{DFEDF19C-97EE-4A5B-A9F1-0B3DE788CB8C}" destId="{CB6C8BC5-5872-46D0-BA45-ADAD347338D5}" srcOrd="0" destOrd="0" presId="urn:microsoft.com/office/officeart/2005/8/layout/vProcess5"/>
    <dgm:cxn modelId="{64A7DB41-2FE6-48C3-BCF1-C545E1C4806A}" type="presOf" srcId="{FB0C8CD0-38C6-48BD-B836-B62FE923BEA3}" destId="{4361735C-98E4-45F3-8D7E-ED45D699C760}" srcOrd="1" destOrd="0" presId="urn:microsoft.com/office/officeart/2005/8/layout/vProcess5"/>
    <dgm:cxn modelId="{4E63ED48-DA53-41F6-9A6D-BE7D9F5055F1}" type="presOf" srcId="{65F6C356-1407-44B7-A5BC-5EF060A20871}" destId="{24040AF9-EEBB-45F3-8777-75CD7EE158B3}" srcOrd="0" destOrd="0" presId="urn:microsoft.com/office/officeart/2005/8/layout/vProcess5"/>
    <dgm:cxn modelId="{2CDC794A-7EC0-4F4B-AC14-C18673A575ED}" type="presOf" srcId="{44944991-8E41-4A0E-9601-6B4A46A25BC5}" destId="{29DE7D6D-81BD-4AF5-9567-4F1FDF5CBC70}" srcOrd="0" destOrd="0" presId="urn:microsoft.com/office/officeart/2005/8/layout/vProcess5"/>
    <dgm:cxn modelId="{17CF236D-EFCF-4865-BD1E-7738ED8F67AB}" type="presOf" srcId="{DFEDF19C-97EE-4A5B-A9F1-0B3DE788CB8C}" destId="{7A394FFB-FDE9-4E20-BDDC-3BC5158D35B2}" srcOrd="1" destOrd="0" presId="urn:microsoft.com/office/officeart/2005/8/layout/vProcess5"/>
    <dgm:cxn modelId="{151D6A54-6F6E-4EFA-93E5-D2B75D05FCF0}" srcId="{CBEDF5C6-82F4-4413-AC9E-593E5A1B57AC}" destId="{44944991-8E41-4A0E-9601-6B4A46A25BC5}" srcOrd="3" destOrd="0" parTransId="{4A89F0B1-6DDF-41C9-B0CE-DABB75F28AD0}" sibTransId="{0F44B136-F9AA-476D-B4D0-F3FCAD267AE0}"/>
    <dgm:cxn modelId="{9618D578-F4CD-4563-AA71-26A115B4B5EE}" srcId="{CBEDF5C6-82F4-4413-AC9E-593E5A1B57AC}" destId="{56B3FC21-3859-4E88-A5BE-BADCA530CD9F}" srcOrd="0" destOrd="0" parTransId="{EB93AA3C-32D1-4EAA-8209-62A0B51F9C27}" sibTransId="{65F6C356-1407-44B7-A5BC-5EF060A20871}"/>
    <dgm:cxn modelId="{8094A192-ABCC-4D6C-A27D-C80393329429}" type="presOf" srcId="{44944991-8E41-4A0E-9601-6B4A46A25BC5}" destId="{66BBBA42-A2B1-4562-A6E2-C7641C516547}" srcOrd="1" destOrd="0" presId="urn:microsoft.com/office/officeart/2005/8/layout/vProcess5"/>
    <dgm:cxn modelId="{C90827BC-8366-4749-86C1-46C5B763778E}" type="presOf" srcId="{C03194E8-2200-458B-B704-2A198863DF2B}" destId="{1D0B6A0F-EC2F-428A-AE75-67EB3A81836B}" srcOrd="0" destOrd="0" presId="urn:microsoft.com/office/officeart/2005/8/layout/vProcess5"/>
    <dgm:cxn modelId="{8CAA01BD-8328-4F35-B343-62891EAA2698}" type="presOf" srcId="{56B3FC21-3859-4E88-A5BE-BADCA530CD9F}" destId="{FBA5BF19-47DE-4CF5-9F5E-06C516383A05}" srcOrd="0" destOrd="0" presId="urn:microsoft.com/office/officeart/2005/8/layout/vProcess5"/>
    <dgm:cxn modelId="{B8F97BCB-1AB7-42C5-9D62-1B14579CA91E}" type="presOf" srcId="{AAD16B95-02FE-4BF1-8210-294FF531F242}" destId="{773DBAE3-38EC-47F2-84F5-C5EC9985E535}" srcOrd="0" destOrd="0" presId="urn:microsoft.com/office/officeart/2005/8/layout/vProcess5"/>
    <dgm:cxn modelId="{0885C7CB-1604-4281-83B2-7CA6A882DC0A}" type="presOf" srcId="{CBEDF5C6-82F4-4413-AC9E-593E5A1B57AC}" destId="{9AE12AE3-6AB8-45F6-A6AD-492FD39CDCB7}" srcOrd="0" destOrd="0" presId="urn:microsoft.com/office/officeart/2005/8/layout/vProcess5"/>
    <dgm:cxn modelId="{72E7E9D1-5BB0-40D8-AB69-B98BEFF4AA51}" srcId="{CBEDF5C6-82F4-4413-AC9E-593E5A1B57AC}" destId="{DFEDF19C-97EE-4A5B-A9F1-0B3DE788CB8C}" srcOrd="2" destOrd="0" parTransId="{5C654DC1-8A4A-4E17-BD84-B74F3FF2205C}" sibTransId="{AAD16B95-02FE-4BF1-8210-294FF531F242}"/>
    <dgm:cxn modelId="{D5F485D3-3D19-4B7D-9B59-D56F4B4E11E8}" type="presOf" srcId="{56B3FC21-3859-4E88-A5BE-BADCA530CD9F}" destId="{BDDB5751-0D27-427E-A5D5-5933FB6A089D}" srcOrd="1" destOrd="0" presId="urn:microsoft.com/office/officeart/2005/8/layout/vProcess5"/>
    <dgm:cxn modelId="{CE21E1E0-F9E4-446E-8B78-BF847A15B5CD}" type="presOf" srcId="{FB0C8CD0-38C6-48BD-B836-B62FE923BEA3}" destId="{04C1FEF1-4058-4A3B-A3E7-4352CEFE891E}" srcOrd="0" destOrd="0" presId="urn:microsoft.com/office/officeart/2005/8/layout/vProcess5"/>
    <dgm:cxn modelId="{67DA73F2-F576-4926-829C-37AD173DBA15}" srcId="{CBEDF5C6-82F4-4413-AC9E-593E5A1B57AC}" destId="{FB0C8CD0-38C6-48BD-B836-B62FE923BEA3}" srcOrd="1" destOrd="0" parTransId="{B70E3DE6-FF7D-4DEF-93F1-0B0303CE0E05}" sibTransId="{C03194E8-2200-458B-B704-2A198863DF2B}"/>
    <dgm:cxn modelId="{05967041-8634-4414-ABFD-F91025310CE8}" type="presParOf" srcId="{9AE12AE3-6AB8-45F6-A6AD-492FD39CDCB7}" destId="{5921C7AA-1544-4151-9F68-5A7D36244567}" srcOrd="0" destOrd="0" presId="urn:microsoft.com/office/officeart/2005/8/layout/vProcess5"/>
    <dgm:cxn modelId="{2A0408ED-01C4-452F-8987-30566EA2E8F3}" type="presParOf" srcId="{9AE12AE3-6AB8-45F6-A6AD-492FD39CDCB7}" destId="{FBA5BF19-47DE-4CF5-9F5E-06C516383A05}" srcOrd="1" destOrd="0" presId="urn:microsoft.com/office/officeart/2005/8/layout/vProcess5"/>
    <dgm:cxn modelId="{CF61C758-C0AE-41D9-BF63-96BA3B875DF6}" type="presParOf" srcId="{9AE12AE3-6AB8-45F6-A6AD-492FD39CDCB7}" destId="{04C1FEF1-4058-4A3B-A3E7-4352CEFE891E}" srcOrd="2" destOrd="0" presId="urn:microsoft.com/office/officeart/2005/8/layout/vProcess5"/>
    <dgm:cxn modelId="{41904CED-0E93-486E-AFAF-FA419A558DF2}" type="presParOf" srcId="{9AE12AE3-6AB8-45F6-A6AD-492FD39CDCB7}" destId="{CB6C8BC5-5872-46D0-BA45-ADAD347338D5}" srcOrd="3" destOrd="0" presId="urn:microsoft.com/office/officeart/2005/8/layout/vProcess5"/>
    <dgm:cxn modelId="{6D384315-40FF-4CE0-91C3-2B3E08A42B90}" type="presParOf" srcId="{9AE12AE3-6AB8-45F6-A6AD-492FD39CDCB7}" destId="{29DE7D6D-81BD-4AF5-9567-4F1FDF5CBC70}" srcOrd="4" destOrd="0" presId="urn:microsoft.com/office/officeart/2005/8/layout/vProcess5"/>
    <dgm:cxn modelId="{F495C005-12C9-4DB6-89D8-9AB506AEAC7C}" type="presParOf" srcId="{9AE12AE3-6AB8-45F6-A6AD-492FD39CDCB7}" destId="{24040AF9-EEBB-45F3-8777-75CD7EE158B3}" srcOrd="5" destOrd="0" presId="urn:microsoft.com/office/officeart/2005/8/layout/vProcess5"/>
    <dgm:cxn modelId="{14E65B1B-2A44-4C4C-8810-DF65BB7038D2}" type="presParOf" srcId="{9AE12AE3-6AB8-45F6-A6AD-492FD39CDCB7}" destId="{1D0B6A0F-EC2F-428A-AE75-67EB3A81836B}" srcOrd="6" destOrd="0" presId="urn:microsoft.com/office/officeart/2005/8/layout/vProcess5"/>
    <dgm:cxn modelId="{35808B6C-E1C9-4C11-9CBD-7845BF8F1390}" type="presParOf" srcId="{9AE12AE3-6AB8-45F6-A6AD-492FD39CDCB7}" destId="{773DBAE3-38EC-47F2-84F5-C5EC9985E535}" srcOrd="7" destOrd="0" presId="urn:microsoft.com/office/officeart/2005/8/layout/vProcess5"/>
    <dgm:cxn modelId="{C75899CC-BF2E-4FF7-930A-04E0204CA180}" type="presParOf" srcId="{9AE12AE3-6AB8-45F6-A6AD-492FD39CDCB7}" destId="{BDDB5751-0D27-427E-A5D5-5933FB6A089D}" srcOrd="8" destOrd="0" presId="urn:microsoft.com/office/officeart/2005/8/layout/vProcess5"/>
    <dgm:cxn modelId="{061E4F98-2EDD-443A-80C8-4CEF85C6D2FF}" type="presParOf" srcId="{9AE12AE3-6AB8-45F6-A6AD-492FD39CDCB7}" destId="{4361735C-98E4-45F3-8D7E-ED45D699C760}" srcOrd="9" destOrd="0" presId="urn:microsoft.com/office/officeart/2005/8/layout/vProcess5"/>
    <dgm:cxn modelId="{D9862717-F982-4871-AEA5-FAD4FC61C804}" type="presParOf" srcId="{9AE12AE3-6AB8-45F6-A6AD-492FD39CDCB7}" destId="{7A394FFB-FDE9-4E20-BDDC-3BC5158D35B2}" srcOrd="10" destOrd="0" presId="urn:microsoft.com/office/officeart/2005/8/layout/vProcess5"/>
    <dgm:cxn modelId="{5C9975C5-B854-47E2-8E54-A9625ACA4D80}" type="presParOf" srcId="{9AE12AE3-6AB8-45F6-A6AD-492FD39CDCB7}" destId="{66BBBA42-A2B1-4562-A6E2-C7641C51654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F47D41-503C-46A8-B75E-4B376F73B336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44A00DE-8064-43B4-8000-599F959A19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Data Preprocessing:</a:t>
          </a:r>
          <a:r>
            <a:rPr lang="en-US"/>
            <a:t> Using proper techniques can significantly boost accuracy.</a:t>
          </a:r>
        </a:p>
      </dgm:t>
    </dgm:pt>
    <dgm:pt modelId="{739A5E42-9094-421D-AAAD-2329D2CA5A08}" type="parTrans" cxnId="{FB2267CA-E6AD-4213-B901-F8BAC4ACD789}">
      <dgm:prSet/>
      <dgm:spPr/>
      <dgm:t>
        <a:bodyPr/>
        <a:lstStyle/>
        <a:p>
          <a:endParaRPr lang="en-US"/>
        </a:p>
      </dgm:t>
    </dgm:pt>
    <dgm:pt modelId="{737346DB-1399-4B64-8DBA-39E51878E0CF}" type="sibTrans" cxnId="{FB2267CA-E6AD-4213-B901-F8BAC4ACD789}">
      <dgm:prSet/>
      <dgm:spPr/>
      <dgm:t>
        <a:bodyPr/>
        <a:lstStyle/>
        <a:p>
          <a:endParaRPr lang="en-US"/>
        </a:p>
      </dgm:t>
    </dgm:pt>
    <dgm:pt modelId="{135A748D-E308-4399-9E74-AE94D12704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Feature Extraction:</a:t>
          </a:r>
          <a:r>
            <a:rPr lang="en-US" dirty="0"/>
            <a:t> Applying PCA before traditional algorithms (SVM, Random Forest) reduces training time.</a:t>
          </a:r>
        </a:p>
      </dgm:t>
    </dgm:pt>
    <dgm:pt modelId="{16DA7004-8C1F-469A-A940-CC4EE5F63792}" type="parTrans" cxnId="{94A971AA-B237-401F-8730-C43CA33B4BC8}">
      <dgm:prSet/>
      <dgm:spPr/>
      <dgm:t>
        <a:bodyPr/>
        <a:lstStyle/>
        <a:p>
          <a:endParaRPr lang="en-US"/>
        </a:p>
      </dgm:t>
    </dgm:pt>
    <dgm:pt modelId="{36686F6E-4B8B-40CD-9657-A2E6028DB5E6}" type="sibTrans" cxnId="{94A971AA-B237-401F-8730-C43CA33B4BC8}">
      <dgm:prSet/>
      <dgm:spPr/>
      <dgm:t>
        <a:bodyPr/>
        <a:lstStyle/>
        <a:p>
          <a:endParaRPr lang="en-US"/>
        </a:p>
      </dgm:t>
    </dgm:pt>
    <dgm:pt modelId="{17003D7B-CDAC-4EBB-B41F-8AF13CA8F4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Model Selection:</a:t>
          </a:r>
          <a:r>
            <a:rPr lang="en-US" dirty="0"/>
            <a:t> SVM consistently outperforms Random Forest, DT, and other models.</a:t>
          </a:r>
        </a:p>
      </dgm:t>
    </dgm:pt>
    <dgm:pt modelId="{6667CEFC-ED4E-4EF0-84E3-AF54677D4203}" type="parTrans" cxnId="{1BDF883E-99D2-4660-8049-B8EDB31A8621}">
      <dgm:prSet/>
      <dgm:spPr/>
      <dgm:t>
        <a:bodyPr/>
        <a:lstStyle/>
        <a:p>
          <a:endParaRPr lang="en-US"/>
        </a:p>
      </dgm:t>
    </dgm:pt>
    <dgm:pt modelId="{AEC05C49-D461-4019-B94C-13CE5A9F0D43}" type="sibTrans" cxnId="{1BDF883E-99D2-4660-8049-B8EDB31A8621}">
      <dgm:prSet/>
      <dgm:spPr/>
      <dgm:t>
        <a:bodyPr/>
        <a:lstStyle/>
        <a:p>
          <a:endParaRPr lang="en-US"/>
        </a:p>
      </dgm:t>
    </dgm:pt>
    <dgm:pt modelId="{8DE78FB7-D082-4EDA-8DB1-6D7864E212D2}" type="pres">
      <dgm:prSet presAssocID="{60F47D41-503C-46A8-B75E-4B376F73B336}" presName="root" presStyleCnt="0">
        <dgm:presLayoutVars>
          <dgm:dir/>
          <dgm:resizeHandles val="exact"/>
        </dgm:presLayoutVars>
      </dgm:prSet>
      <dgm:spPr/>
    </dgm:pt>
    <dgm:pt modelId="{989FA07F-ABE1-4FB2-AE7D-A56F0B5141A1}" type="pres">
      <dgm:prSet presAssocID="{544A00DE-8064-43B4-8000-599F959A1916}" presName="compNode" presStyleCnt="0"/>
      <dgm:spPr/>
    </dgm:pt>
    <dgm:pt modelId="{A34A0DB7-F804-4A30-9F0A-DA2E7FF85D82}" type="pres">
      <dgm:prSet presAssocID="{544A00DE-8064-43B4-8000-599F959A1916}" presName="bgRect" presStyleLbl="bgShp" presStyleIdx="0" presStyleCnt="3"/>
      <dgm:spPr/>
    </dgm:pt>
    <dgm:pt modelId="{A893F11E-B6D1-4569-95DD-31748884249A}" type="pres">
      <dgm:prSet presAssocID="{544A00DE-8064-43B4-8000-599F959A19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B0EF0984-06E1-4DFC-A21F-530B83BFFBDF}" type="pres">
      <dgm:prSet presAssocID="{544A00DE-8064-43B4-8000-599F959A1916}" presName="spaceRect" presStyleCnt="0"/>
      <dgm:spPr/>
    </dgm:pt>
    <dgm:pt modelId="{6066F46A-2320-44CA-81DC-C4C211081387}" type="pres">
      <dgm:prSet presAssocID="{544A00DE-8064-43B4-8000-599F959A1916}" presName="parTx" presStyleLbl="revTx" presStyleIdx="0" presStyleCnt="3">
        <dgm:presLayoutVars>
          <dgm:chMax val="0"/>
          <dgm:chPref val="0"/>
        </dgm:presLayoutVars>
      </dgm:prSet>
      <dgm:spPr/>
    </dgm:pt>
    <dgm:pt modelId="{94B0A3F4-AECE-4917-88C9-DB0E6CD6F375}" type="pres">
      <dgm:prSet presAssocID="{737346DB-1399-4B64-8DBA-39E51878E0CF}" presName="sibTrans" presStyleCnt="0"/>
      <dgm:spPr/>
    </dgm:pt>
    <dgm:pt modelId="{3B8DBF30-0EF4-4FCF-824F-1959CAFD3A7D}" type="pres">
      <dgm:prSet presAssocID="{135A748D-E308-4399-9E74-AE94D1270429}" presName="compNode" presStyleCnt="0"/>
      <dgm:spPr/>
    </dgm:pt>
    <dgm:pt modelId="{B0A78F5C-7D36-49DB-B485-CE8E8377F775}" type="pres">
      <dgm:prSet presAssocID="{135A748D-E308-4399-9E74-AE94D1270429}" presName="bgRect" presStyleLbl="bgShp" presStyleIdx="1" presStyleCnt="3"/>
      <dgm:spPr/>
    </dgm:pt>
    <dgm:pt modelId="{D4198317-6E80-4861-966D-FCCDE9B0C666}" type="pres">
      <dgm:prSet presAssocID="{135A748D-E308-4399-9E74-AE94D12704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4C1A122E-3EE6-4F30-9FA1-A999B87507D2}" type="pres">
      <dgm:prSet presAssocID="{135A748D-E308-4399-9E74-AE94D1270429}" presName="spaceRect" presStyleCnt="0"/>
      <dgm:spPr/>
    </dgm:pt>
    <dgm:pt modelId="{EAA25D5B-1B75-4982-BA1B-DC496CFC4E43}" type="pres">
      <dgm:prSet presAssocID="{135A748D-E308-4399-9E74-AE94D1270429}" presName="parTx" presStyleLbl="revTx" presStyleIdx="1" presStyleCnt="3">
        <dgm:presLayoutVars>
          <dgm:chMax val="0"/>
          <dgm:chPref val="0"/>
        </dgm:presLayoutVars>
      </dgm:prSet>
      <dgm:spPr/>
    </dgm:pt>
    <dgm:pt modelId="{7469D157-DE4D-46ED-A755-DAAABA422B4C}" type="pres">
      <dgm:prSet presAssocID="{36686F6E-4B8B-40CD-9657-A2E6028DB5E6}" presName="sibTrans" presStyleCnt="0"/>
      <dgm:spPr/>
    </dgm:pt>
    <dgm:pt modelId="{C4C91031-1EA1-4A0C-A45F-DE978E7AF5FF}" type="pres">
      <dgm:prSet presAssocID="{17003D7B-CDAC-4EBB-B41F-8AF13CA8F464}" presName="compNode" presStyleCnt="0"/>
      <dgm:spPr/>
    </dgm:pt>
    <dgm:pt modelId="{4BA6A835-D8B8-4D58-B2CD-CED2548B26A5}" type="pres">
      <dgm:prSet presAssocID="{17003D7B-CDAC-4EBB-B41F-8AF13CA8F464}" presName="bgRect" presStyleLbl="bgShp" presStyleIdx="2" presStyleCnt="3"/>
      <dgm:spPr/>
    </dgm:pt>
    <dgm:pt modelId="{FA2AE844-66A3-465D-9939-6E7FD940230F}" type="pres">
      <dgm:prSet presAssocID="{17003D7B-CDAC-4EBB-B41F-8AF13CA8F46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ECCC87F-E9AA-41C3-BADA-55D7A8F1CD02}" type="pres">
      <dgm:prSet presAssocID="{17003D7B-CDAC-4EBB-B41F-8AF13CA8F464}" presName="spaceRect" presStyleCnt="0"/>
      <dgm:spPr/>
    </dgm:pt>
    <dgm:pt modelId="{4298D4BC-6545-4D4A-B700-E82D5029AEC6}" type="pres">
      <dgm:prSet presAssocID="{17003D7B-CDAC-4EBB-B41F-8AF13CA8F46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BDF883E-99D2-4660-8049-B8EDB31A8621}" srcId="{60F47D41-503C-46A8-B75E-4B376F73B336}" destId="{17003D7B-CDAC-4EBB-B41F-8AF13CA8F464}" srcOrd="2" destOrd="0" parTransId="{6667CEFC-ED4E-4EF0-84E3-AF54677D4203}" sibTransId="{AEC05C49-D461-4019-B94C-13CE5A9F0D43}"/>
    <dgm:cxn modelId="{29AAD292-00C5-4282-882E-9AEC5E722791}" type="presOf" srcId="{60F47D41-503C-46A8-B75E-4B376F73B336}" destId="{8DE78FB7-D082-4EDA-8DB1-6D7864E212D2}" srcOrd="0" destOrd="0" presId="urn:microsoft.com/office/officeart/2018/2/layout/IconVerticalSolidList"/>
    <dgm:cxn modelId="{D6B213A4-284B-4B38-B80E-6ACD9757DCCD}" type="presOf" srcId="{17003D7B-CDAC-4EBB-B41F-8AF13CA8F464}" destId="{4298D4BC-6545-4D4A-B700-E82D5029AEC6}" srcOrd="0" destOrd="0" presId="urn:microsoft.com/office/officeart/2018/2/layout/IconVerticalSolidList"/>
    <dgm:cxn modelId="{94A971AA-B237-401F-8730-C43CA33B4BC8}" srcId="{60F47D41-503C-46A8-B75E-4B376F73B336}" destId="{135A748D-E308-4399-9E74-AE94D1270429}" srcOrd="1" destOrd="0" parTransId="{16DA7004-8C1F-469A-A940-CC4EE5F63792}" sibTransId="{36686F6E-4B8B-40CD-9657-A2E6028DB5E6}"/>
    <dgm:cxn modelId="{8F5B3DB1-7F6F-41DC-8832-BA02B2D5CB5C}" type="presOf" srcId="{135A748D-E308-4399-9E74-AE94D1270429}" destId="{EAA25D5B-1B75-4982-BA1B-DC496CFC4E43}" srcOrd="0" destOrd="0" presId="urn:microsoft.com/office/officeart/2018/2/layout/IconVerticalSolidList"/>
    <dgm:cxn modelId="{FB2267CA-E6AD-4213-B901-F8BAC4ACD789}" srcId="{60F47D41-503C-46A8-B75E-4B376F73B336}" destId="{544A00DE-8064-43B4-8000-599F959A1916}" srcOrd="0" destOrd="0" parTransId="{739A5E42-9094-421D-AAAD-2329D2CA5A08}" sibTransId="{737346DB-1399-4B64-8DBA-39E51878E0CF}"/>
    <dgm:cxn modelId="{D573D3E1-E36C-4210-B635-1C238FF9CAAE}" type="presOf" srcId="{544A00DE-8064-43B4-8000-599F959A1916}" destId="{6066F46A-2320-44CA-81DC-C4C211081387}" srcOrd="0" destOrd="0" presId="urn:microsoft.com/office/officeart/2018/2/layout/IconVerticalSolidList"/>
    <dgm:cxn modelId="{AD85EE3D-F0E3-4262-882E-A1C89F9FA1E0}" type="presParOf" srcId="{8DE78FB7-D082-4EDA-8DB1-6D7864E212D2}" destId="{989FA07F-ABE1-4FB2-AE7D-A56F0B5141A1}" srcOrd="0" destOrd="0" presId="urn:microsoft.com/office/officeart/2018/2/layout/IconVerticalSolidList"/>
    <dgm:cxn modelId="{AA1B4EFD-C9C8-4FBF-88EC-AC99C4E46E5B}" type="presParOf" srcId="{989FA07F-ABE1-4FB2-AE7D-A56F0B5141A1}" destId="{A34A0DB7-F804-4A30-9F0A-DA2E7FF85D82}" srcOrd="0" destOrd="0" presId="urn:microsoft.com/office/officeart/2018/2/layout/IconVerticalSolidList"/>
    <dgm:cxn modelId="{E5592D3E-5775-4F71-A9DC-C26FE992894B}" type="presParOf" srcId="{989FA07F-ABE1-4FB2-AE7D-A56F0B5141A1}" destId="{A893F11E-B6D1-4569-95DD-31748884249A}" srcOrd="1" destOrd="0" presId="urn:microsoft.com/office/officeart/2018/2/layout/IconVerticalSolidList"/>
    <dgm:cxn modelId="{A73F423C-CB8E-4CD8-AE77-6608536F3FD3}" type="presParOf" srcId="{989FA07F-ABE1-4FB2-AE7D-A56F0B5141A1}" destId="{B0EF0984-06E1-4DFC-A21F-530B83BFFBDF}" srcOrd="2" destOrd="0" presId="urn:microsoft.com/office/officeart/2018/2/layout/IconVerticalSolidList"/>
    <dgm:cxn modelId="{9E6018C2-80F7-4A5A-9141-CA58986CA082}" type="presParOf" srcId="{989FA07F-ABE1-4FB2-AE7D-A56F0B5141A1}" destId="{6066F46A-2320-44CA-81DC-C4C211081387}" srcOrd="3" destOrd="0" presId="urn:microsoft.com/office/officeart/2018/2/layout/IconVerticalSolidList"/>
    <dgm:cxn modelId="{B983AD5A-2B91-4AA2-ACD3-4520ED81FC30}" type="presParOf" srcId="{8DE78FB7-D082-4EDA-8DB1-6D7864E212D2}" destId="{94B0A3F4-AECE-4917-88C9-DB0E6CD6F375}" srcOrd="1" destOrd="0" presId="urn:microsoft.com/office/officeart/2018/2/layout/IconVerticalSolidList"/>
    <dgm:cxn modelId="{DAD698D4-E10D-45B9-8623-B0B07F392222}" type="presParOf" srcId="{8DE78FB7-D082-4EDA-8DB1-6D7864E212D2}" destId="{3B8DBF30-0EF4-4FCF-824F-1959CAFD3A7D}" srcOrd="2" destOrd="0" presId="urn:microsoft.com/office/officeart/2018/2/layout/IconVerticalSolidList"/>
    <dgm:cxn modelId="{5AEAAB21-5221-455E-B54E-A0D5322CFE1B}" type="presParOf" srcId="{3B8DBF30-0EF4-4FCF-824F-1959CAFD3A7D}" destId="{B0A78F5C-7D36-49DB-B485-CE8E8377F775}" srcOrd="0" destOrd="0" presId="urn:microsoft.com/office/officeart/2018/2/layout/IconVerticalSolidList"/>
    <dgm:cxn modelId="{90FEF78A-A564-47E4-BD98-F1855D799EAF}" type="presParOf" srcId="{3B8DBF30-0EF4-4FCF-824F-1959CAFD3A7D}" destId="{D4198317-6E80-4861-966D-FCCDE9B0C666}" srcOrd="1" destOrd="0" presId="urn:microsoft.com/office/officeart/2018/2/layout/IconVerticalSolidList"/>
    <dgm:cxn modelId="{C6A38A0F-7CE9-4A22-8B48-E5F541AF118B}" type="presParOf" srcId="{3B8DBF30-0EF4-4FCF-824F-1959CAFD3A7D}" destId="{4C1A122E-3EE6-4F30-9FA1-A999B87507D2}" srcOrd="2" destOrd="0" presId="urn:microsoft.com/office/officeart/2018/2/layout/IconVerticalSolidList"/>
    <dgm:cxn modelId="{F2993F24-470F-4FE0-B515-018E1853DF1E}" type="presParOf" srcId="{3B8DBF30-0EF4-4FCF-824F-1959CAFD3A7D}" destId="{EAA25D5B-1B75-4982-BA1B-DC496CFC4E43}" srcOrd="3" destOrd="0" presId="urn:microsoft.com/office/officeart/2018/2/layout/IconVerticalSolidList"/>
    <dgm:cxn modelId="{744B5667-F1D7-4076-8250-0865D6A7DF83}" type="presParOf" srcId="{8DE78FB7-D082-4EDA-8DB1-6D7864E212D2}" destId="{7469D157-DE4D-46ED-A755-DAAABA422B4C}" srcOrd="3" destOrd="0" presId="urn:microsoft.com/office/officeart/2018/2/layout/IconVerticalSolidList"/>
    <dgm:cxn modelId="{474B6B57-E2FD-4986-BE01-F635B5C683FD}" type="presParOf" srcId="{8DE78FB7-D082-4EDA-8DB1-6D7864E212D2}" destId="{C4C91031-1EA1-4A0C-A45F-DE978E7AF5FF}" srcOrd="4" destOrd="0" presId="urn:microsoft.com/office/officeart/2018/2/layout/IconVerticalSolidList"/>
    <dgm:cxn modelId="{13388C3B-A437-44B8-A613-B534224AD639}" type="presParOf" srcId="{C4C91031-1EA1-4A0C-A45F-DE978E7AF5FF}" destId="{4BA6A835-D8B8-4D58-B2CD-CED2548B26A5}" srcOrd="0" destOrd="0" presId="urn:microsoft.com/office/officeart/2018/2/layout/IconVerticalSolidList"/>
    <dgm:cxn modelId="{183BB6C2-6DA4-4769-8143-4EF1777B0C1E}" type="presParOf" srcId="{C4C91031-1EA1-4A0C-A45F-DE978E7AF5FF}" destId="{FA2AE844-66A3-465D-9939-6E7FD940230F}" srcOrd="1" destOrd="0" presId="urn:microsoft.com/office/officeart/2018/2/layout/IconVerticalSolidList"/>
    <dgm:cxn modelId="{54E82EE1-C2C4-47B5-9114-697C3B16755B}" type="presParOf" srcId="{C4C91031-1EA1-4A0C-A45F-DE978E7AF5FF}" destId="{9ECCC87F-E9AA-41C3-BADA-55D7A8F1CD02}" srcOrd="2" destOrd="0" presId="urn:microsoft.com/office/officeart/2018/2/layout/IconVerticalSolidList"/>
    <dgm:cxn modelId="{F6E57B3F-C38D-40F4-B2B5-C00007393E3E}" type="presParOf" srcId="{C4C91031-1EA1-4A0C-A45F-DE978E7AF5FF}" destId="{4298D4BC-6545-4D4A-B700-E82D5029AE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0A19A-86CE-4C32-9A61-66CF63F8AE13}">
      <dsp:nvSpPr>
        <dsp:cNvPr id="0" name=""/>
        <dsp:cNvSpPr/>
      </dsp:nvSpPr>
      <dsp:spPr>
        <a:xfrm>
          <a:off x="4714" y="801374"/>
          <a:ext cx="1807368" cy="5836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Improves Data Quality</a:t>
          </a:r>
          <a:endParaRPr lang="en-US" sz="1600" kern="1200"/>
        </a:p>
      </dsp:txBody>
      <dsp:txXfrm>
        <a:off x="4714" y="801374"/>
        <a:ext cx="1807368" cy="583681"/>
      </dsp:txXfrm>
    </dsp:sp>
    <dsp:sp modelId="{CC4884AF-05B5-458D-B724-6C03FDD75966}">
      <dsp:nvSpPr>
        <dsp:cNvPr id="0" name=""/>
        <dsp:cNvSpPr/>
      </dsp:nvSpPr>
      <dsp:spPr>
        <a:xfrm>
          <a:off x="4714" y="1385056"/>
          <a:ext cx="1807368" cy="1599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Noise reduction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Normalization</a:t>
          </a:r>
        </a:p>
      </dsp:txBody>
      <dsp:txXfrm>
        <a:off x="4714" y="1385056"/>
        <a:ext cx="1807368" cy="1599648"/>
      </dsp:txXfrm>
    </dsp:sp>
    <dsp:sp modelId="{475EDFA9-4E40-412F-966C-BF5CE5DAE14A}">
      <dsp:nvSpPr>
        <dsp:cNvPr id="0" name=""/>
        <dsp:cNvSpPr/>
      </dsp:nvSpPr>
      <dsp:spPr>
        <a:xfrm>
          <a:off x="2065115" y="801374"/>
          <a:ext cx="1807368" cy="5836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Enhances Model Performance</a:t>
          </a:r>
          <a:endParaRPr lang="en-US" sz="1600" kern="1200"/>
        </a:p>
      </dsp:txBody>
      <dsp:txXfrm>
        <a:off x="2065115" y="801374"/>
        <a:ext cx="1807368" cy="583681"/>
      </dsp:txXfrm>
    </dsp:sp>
    <dsp:sp modelId="{A027B8BF-1913-450B-9FC7-1BDC003448BC}">
      <dsp:nvSpPr>
        <dsp:cNvPr id="0" name=""/>
        <dsp:cNvSpPr/>
      </dsp:nvSpPr>
      <dsp:spPr>
        <a:xfrm>
          <a:off x="2065115" y="1385056"/>
          <a:ext cx="1807368" cy="1599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Feature scaling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Balances classes</a:t>
          </a:r>
        </a:p>
      </dsp:txBody>
      <dsp:txXfrm>
        <a:off x="2065115" y="1385056"/>
        <a:ext cx="1807368" cy="1599648"/>
      </dsp:txXfrm>
    </dsp:sp>
    <dsp:sp modelId="{222BCB5A-4D4A-4CC9-8934-F539BDA19FBE}">
      <dsp:nvSpPr>
        <dsp:cNvPr id="0" name=""/>
        <dsp:cNvSpPr/>
      </dsp:nvSpPr>
      <dsp:spPr>
        <a:xfrm>
          <a:off x="4125515" y="801374"/>
          <a:ext cx="1807368" cy="5836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Boosts Robustness &amp; Generalization</a:t>
          </a:r>
          <a:endParaRPr lang="en-US" sz="1600" kern="1200"/>
        </a:p>
      </dsp:txBody>
      <dsp:txXfrm>
        <a:off x="4125515" y="801374"/>
        <a:ext cx="1807368" cy="583681"/>
      </dsp:txXfrm>
    </dsp:sp>
    <dsp:sp modelId="{A779310B-5D58-4E3A-94C8-EB00504F0334}">
      <dsp:nvSpPr>
        <dsp:cNvPr id="0" name=""/>
        <dsp:cNvSpPr/>
      </dsp:nvSpPr>
      <dsp:spPr>
        <a:xfrm>
          <a:off x="4125515" y="1385056"/>
          <a:ext cx="1807368" cy="1599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Augmentation techniques (rotations, flips)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Synthetic data generation</a:t>
          </a:r>
        </a:p>
      </dsp:txBody>
      <dsp:txXfrm>
        <a:off x="4125515" y="1385056"/>
        <a:ext cx="1807368" cy="1599648"/>
      </dsp:txXfrm>
    </dsp:sp>
    <dsp:sp modelId="{4D6A4889-A982-42BC-B999-D404A13E56E8}">
      <dsp:nvSpPr>
        <dsp:cNvPr id="0" name=""/>
        <dsp:cNvSpPr/>
      </dsp:nvSpPr>
      <dsp:spPr>
        <a:xfrm>
          <a:off x="6185916" y="801374"/>
          <a:ext cx="1807368" cy="5836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Prevents Overfitting</a:t>
          </a:r>
          <a:endParaRPr lang="en-US" sz="1600" kern="1200"/>
        </a:p>
      </dsp:txBody>
      <dsp:txXfrm>
        <a:off x="6185916" y="801374"/>
        <a:ext cx="1807368" cy="583681"/>
      </dsp:txXfrm>
    </dsp:sp>
    <dsp:sp modelId="{AE8B9DA8-50E5-4BBD-AAA1-D337978A833A}">
      <dsp:nvSpPr>
        <dsp:cNvPr id="0" name=""/>
        <dsp:cNvSpPr/>
      </dsp:nvSpPr>
      <dsp:spPr>
        <a:xfrm>
          <a:off x="6185916" y="1385056"/>
          <a:ext cx="1807368" cy="1599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Acts as a regularizer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Introduces variability</a:t>
          </a:r>
        </a:p>
      </dsp:txBody>
      <dsp:txXfrm>
        <a:off x="6185916" y="1385056"/>
        <a:ext cx="1807368" cy="1599648"/>
      </dsp:txXfrm>
    </dsp:sp>
    <dsp:sp modelId="{5975E4F0-35D9-43F3-B086-173B397A2BB4}">
      <dsp:nvSpPr>
        <dsp:cNvPr id="0" name=""/>
        <dsp:cNvSpPr/>
      </dsp:nvSpPr>
      <dsp:spPr>
        <a:xfrm>
          <a:off x="8246316" y="801374"/>
          <a:ext cx="1807368" cy="5836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Optimizes Data Efficiency</a:t>
          </a:r>
          <a:endParaRPr lang="en-US" sz="1600" kern="1200"/>
        </a:p>
      </dsp:txBody>
      <dsp:txXfrm>
        <a:off x="8246316" y="801374"/>
        <a:ext cx="1807368" cy="583681"/>
      </dsp:txXfrm>
    </dsp:sp>
    <dsp:sp modelId="{9DD45B64-1668-475B-9327-E069D4FED67D}">
      <dsp:nvSpPr>
        <dsp:cNvPr id="0" name=""/>
        <dsp:cNvSpPr/>
      </dsp:nvSpPr>
      <dsp:spPr>
        <a:xfrm>
          <a:off x="8246316" y="1385056"/>
          <a:ext cx="1807368" cy="1599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Maximizes learning from limited data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Reduces need for extensive data collection</a:t>
          </a:r>
        </a:p>
      </dsp:txBody>
      <dsp:txXfrm>
        <a:off x="8246316" y="1385056"/>
        <a:ext cx="1807368" cy="1599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5BF19-47DE-4CF5-9F5E-06C516383A05}">
      <dsp:nvSpPr>
        <dsp:cNvPr id="0" name=""/>
        <dsp:cNvSpPr/>
      </dsp:nvSpPr>
      <dsp:spPr>
        <a:xfrm>
          <a:off x="0" y="0"/>
          <a:ext cx="8046720" cy="885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Standard Scaler</a:t>
          </a:r>
          <a:endParaRPr lang="en-US" sz="3400" kern="1200"/>
        </a:p>
      </dsp:txBody>
      <dsp:txXfrm>
        <a:off x="25925" y="25925"/>
        <a:ext cx="7016791" cy="833289"/>
      </dsp:txXfrm>
    </dsp:sp>
    <dsp:sp modelId="{04C1FEF1-4058-4A3B-A3E7-4352CEFE891E}">
      <dsp:nvSpPr>
        <dsp:cNvPr id="0" name=""/>
        <dsp:cNvSpPr/>
      </dsp:nvSpPr>
      <dsp:spPr>
        <a:xfrm>
          <a:off x="673912" y="1046073"/>
          <a:ext cx="8046720" cy="885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PCA (Principal Component Analysis)</a:t>
          </a:r>
          <a:endParaRPr lang="en-US" sz="3400" kern="1200"/>
        </a:p>
      </dsp:txBody>
      <dsp:txXfrm>
        <a:off x="699837" y="1071998"/>
        <a:ext cx="6745616" cy="833289"/>
      </dsp:txXfrm>
    </dsp:sp>
    <dsp:sp modelId="{CB6C8BC5-5872-46D0-BA45-ADAD347338D5}">
      <dsp:nvSpPr>
        <dsp:cNvPr id="0" name=""/>
        <dsp:cNvSpPr/>
      </dsp:nvSpPr>
      <dsp:spPr>
        <a:xfrm>
          <a:off x="1337767" y="2092147"/>
          <a:ext cx="8046720" cy="885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LDA (Linear Discriminant Analysis)</a:t>
          </a:r>
          <a:endParaRPr lang="en-US" sz="3400" kern="1200"/>
        </a:p>
      </dsp:txBody>
      <dsp:txXfrm>
        <a:off x="1363692" y="2118072"/>
        <a:ext cx="6755675" cy="833289"/>
      </dsp:txXfrm>
    </dsp:sp>
    <dsp:sp modelId="{29DE7D6D-81BD-4AF5-9567-4F1FDF5CBC70}">
      <dsp:nvSpPr>
        <dsp:cNvPr id="0" name=""/>
        <dsp:cNvSpPr/>
      </dsp:nvSpPr>
      <dsp:spPr>
        <a:xfrm>
          <a:off x="2011680" y="3138220"/>
          <a:ext cx="8046720" cy="885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SVM (Support Vector Machine)</a:t>
          </a:r>
          <a:endParaRPr lang="en-US" sz="3400" kern="1200"/>
        </a:p>
      </dsp:txBody>
      <dsp:txXfrm>
        <a:off x="2037605" y="3164145"/>
        <a:ext cx="6745616" cy="833289"/>
      </dsp:txXfrm>
    </dsp:sp>
    <dsp:sp modelId="{24040AF9-EEBB-45F3-8777-75CD7EE158B3}">
      <dsp:nvSpPr>
        <dsp:cNvPr id="0" name=""/>
        <dsp:cNvSpPr/>
      </dsp:nvSpPr>
      <dsp:spPr>
        <a:xfrm>
          <a:off x="7471379" y="677936"/>
          <a:ext cx="575340" cy="5753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600831" y="677936"/>
        <a:ext cx="316437" cy="432943"/>
      </dsp:txXfrm>
    </dsp:sp>
    <dsp:sp modelId="{1D0B6A0F-EC2F-428A-AE75-67EB3A81836B}">
      <dsp:nvSpPr>
        <dsp:cNvPr id="0" name=""/>
        <dsp:cNvSpPr/>
      </dsp:nvSpPr>
      <dsp:spPr>
        <a:xfrm>
          <a:off x="8145292" y="1724009"/>
          <a:ext cx="575340" cy="5753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274744" y="1724009"/>
        <a:ext cx="316437" cy="432943"/>
      </dsp:txXfrm>
    </dsp:sp>
    <dsp:sp modelId="{773DBAE3-38EC-47F2-84F5-C5EC9985E535}">
      <dsp:nvSpPr>
        <dsp:cNvPr id="0" name=""/>
        <dsp:cNvSpPr/>
      </dsp:nvSpPr>
      <dsp:spPr>
        <a:xfrm>
          <a:off x="8809146" y="2770083"/>
          <a:ext cx="575340" cy="5753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938598" y="2770083"/>
        <a:ext cx="316437" cy="4329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4A0DB7-F804-4A30-9F0A-DA2E7FF85D82}">
      <dsp:nvSpPr>
        <dsp:cNvPr id="0" name=""/>
        <dsp:cNvSpPr/>
      </dsp:nvSpPr>
      <dsp:spPr>
        <a:xfrm>
          <a:off x="0" y="462"/>
          <a:ext cx="10058399" cy="108147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93F11E-B6D1-4569-95DD-31748884249A}">
      <dsp:nvSpPr>
        <dsp:cNvPr id="0" name=""/>
        <dsp:cNvSpPr/>
      </dsp:nvSpPr>
      <dsp:spPr>
        <a:xfrm>
          <a:off x="327145" y="243793"/>
          <a:ext cx="594810" cy="5948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6F46A-2320-44CA-81DC-C4C211081387}">
      <dsp:nvSpPr>
        <dsp:cNvPr id="0" name=""/>
        <dsp:cNvSpPr/>
      </dsp:nvSpPr>
      <dsp:spPr>
        <a:xfrm>
          <a:off x="1249101" y="462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Data Preprocessing:</a:t>
          </a:r>
          <a:r>
            <a:rPr lang="en-US" sz="2500" kern="1200"/>
            <a:t> Using proper techniques can significantly boost accuracy.</a:t>
          </a:r>
        </a:p>
      </dsp:txBody>
      <dsp:txXfrm>
        <a:off x="1249101" y="462"/>
        <a:ext cx="8809298" cy="1081473"/>
      </dsp:txXfrm>
    </dsp:sp>
    <dsp:sp modelId="{B0A78F5C-7D36-49DB-B485-CE8E8377F775}">
      <dsp:nvSpPr>
        <dsp:cNvPr id="0" name=""/>
        <dsp:cNvSpPr/>
      </dsp:nvSpPr>
      <dsp:spPr>
        <a:xfrm>
          <a:off x="0" y="1352303"/>
          <a:ext cx="10058399" cy="108147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198317-6E80-4861-966D-FCCDE9B0C666}">
      <dsp:nvSpPr>
        <dsp:cNvPr id="0" name=""/>
        <dsp:cNvSpPr/>
      </dsp:nvSpPr>
      <dsp:spPr>
        <a:xfrm>
          <a:off x="327145" y="1595634"/>
          <a:ext cx="594810" cy="5948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25D5B-1B75-4982-BA1B-DC496CFC4E43}">
      <dsp:nvSpPr>
        <dsp:cNvPr id="0" name=""/>
        <dsp:cNvSpPr/>
      </dsp:nvSpPr>
      <dsp:spPr>
        <a:xfrm>
          <a:off x="1249101" y="1352303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Feature Extraction:</a:t>
          </a:r>
          <a:r>
            <a:rPr lang="en-US" sz="2500" kern="1200" dirty="0"/>
            <a:t> Applying PCA before traditional algorithms (SVM, Random Forest) reduces training time.</a:t>
          </a:r>
        </a:p>
      </dsp:txBody>
      <dsp:txXfrm>
        <a:off x="1249101" y="1352303"/>
        <a:ext cx="8809298" cy="1081473"/>
      </dsp:txXfrm>
    </dsp:sp>
    <dsp:sp modelId="{4BA6A835-D8B8-4D58-B2CD-CED2548B26A5}">
      <dsp:nvSpPr>
        <dsp:cNvPr id="0" name=""/>
        <dsp:cNvSpPr/>
      </dsp:nvSpPr>
      <dsp:spPr>
        <a:xfrm>
          <a:off x="0" y="2704144"/>
          <a:ext cx="10058399" cy="108147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AE844-66A3-465D-9939-6E7FD940230F}">
      <dsp:nvSpPr>
        <dsp:cNvPr id="0" name=""/>
        <dsp:cNvSpPr/>
      </dsp:nvSpPr>
      <dsp:spPr>
        <a:xfrm>
          <a:off x="327145" y="2947476"/>
          <a:ext cx="594810" cy="5948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98D4BC-6545-4D4A-B700-E82D5029AEC6}">
      <dsp:nvSpPr>
        <dsp:cNvPr id="0" name=""/>
        <dsp:cNvSpPr/>
      </dsp:nvSpPr>
      <dsp:spPr>
        <a:xfrm>
          <a:off x="1249101" y="2704144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Model Selection:</a:t>
          </a:r>
          <a:r>
            <a:rPr lang="en-US" sz="2500" kern="1200" dirty="0"/>
            <a:t> SVM consistently outperforms Random Forest, DT, and other models.</a:t>
          </a:r>
        </a:p>
      </dsp:txBody>
      <dsp:txXfrm>
        <a:off x="1249101" y="2704144"/>
        <a:ext cx="8809298" cy="1081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B347-7194-4A85-B8B5-267BCCB62DC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37F9-BED9-4913-B247-99B65D0590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55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B347-7194-4A85-B8B5-267BCCB62DC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37F9-BED9-4913-B247-99B65D05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0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B347-7194-4A85-B8B5-267BCCB62DC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37F9-BED9-4913-B247-99B65D05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2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B347-7194-4A85-B8B5-267BCCB62DC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37F9-BED9-4913-B247-99B65D05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44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B347-7194-4A85-B8B5-267BCCB62DC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37F9-BED9-4913-B247-99B65D0590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B347-7194-4A85-B8B5-267BCCB62DC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37F9-BED9-4913-B247-99B65D05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2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B347-7194-4A85-B8B5-267BCCB62DC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37F9-BED9-4913-B247-99B65D05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B347-7194-4A85-B8B5-267BCCB62DC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37F9-BED9-4913-B247-99B65D05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0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B347-7194-4A85-B8B5-267BCCB62DC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37F9-BED9-4913-B247-99B65D05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71EB347-7194-4A85-B8B5-267BCCB62DC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5B37F9-BED9-4913-B247-99B65D05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7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B347-7194-4A85-B8B5-267BCCB62DC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37F9-BED9-4913-B247-99B65D05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7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1EB347-7194-4A85-B8B5-267BCCB62DC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15B37F9-BED9-4913-B247-99B65D059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12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17833-AA90-0983-A912-BBF3BF222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Face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6DED7-7F5A-D957-20E0-967A5B0F3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n-US" dirty="0"/>
              <a:t>Presenters’ Names:</a:t>
            </a:r>
          </a:p>
          <a:p>
            <a:r>
              <a:rPr lang="en-US" dirty="0"/>
              <a:t>Shiva kumar Rangapuram</a:t>
            </a:r>
          </a:p>
          <a:p>
            <a:r>
              <a:rPr lang="en-US" dirty="0"/>
              <a:t>Venkat DUgasani</a:t>
            </a:r>
          </a:p>
          <a:p>
            <a:r>
              <a:rPr lang="en-US" dirty="0"/>
              <a:t>Shreyas V Katagi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98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FF1884-05DD-5663-E5B2-530E99C15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83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67AB-10B6-7F40-D03F-9EA9C70F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D0808-B383-190B-C25F-FB6E220C9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7621"/>
            <a:ext cx="10058400" cy="4023360"/>
          </a:xfrm>
        </p:spPr>
        <p:txBody>
          <a:bodyPr/>
          <a:lstStyle/>
          <a:p>
            <a:r>
              <a:rPr lang="en-US" dirty="0"/>
              <a:t>Insufficient images</a:t>
            </a:r>
          </a:p>
          <a:p>
            <a:r>
              <a:rPr lang="en-US" dirty="0"/>
              <a:t>Variations in image sizes</a:t>
            </a:r>
          </a:p>
          <a:p>
            <a:r>
              <a:rPr lang="en-US" dirty="0"/>
              <a:t>Inadequate cropping</a:t>
            </a:r>
          </a:p>
          <a:p>
            <a:endParaRPr lang="en-US" dirty="0"/>
          </a:p>
          <a:p>
            <a:r>
              <a:rPr lang="en-US" sz="4800" spc="-50">
                <a:latin typeface="+mj-lt"/>
                <a:ea typeface="+mj-ea"/>
                <a:cs typeface="+mj-cs"/>
              </a:rPr>
              <a:t>Solution</a:t>
            </a:r>
            <a:endParaRPr lang="en-US" dirty="0"/>
          </a:p>
          <a:p>
            <a:r>
              <a:rPr lang="en-US" dirty="0"/>
              <a:t>Data Preprocessing Approach Augmentation and Cleaning Techniques Enhance image quality and uniformity</a:t>
            </a:r>
          </a:p>
        </p:txBody>
      </p:sp>
    </p:spTree>
    <p:extLst>
      <p:ext uri="{BB962C8B-B14F-4D97-AF65-F5344CB8AC3E}">
        <p14:creationId xmlns:p14="http://schemas.microsoft.com/office/powerpoint/2010/main" val="188286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C17CE-D439-F026-018A-A58A117BB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Workflow</a:t>
            </a:r>
          </a:p>
        </p:txBody>
      </p:sp>
      <p:pic>
        <p:nvPicPr>
          <p:cNvPr id="1026" name="Picture 2" descr="Basic flow for building the machine learning (ML) model. | Download  Scientific Diagram">
            <a:extLst>
              <a:ext uri="{FF2B5EF4-FFF2-40B4-BE49-F238E27FC236}">
                <a16:creationId xmlns:a16="http://schemas.microsoft.com/office/drawing/2014/main" id="{8E256891-4462-E718-4D83-CD6D51BE72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659" y="808574"/>
            <a:ext cx="4001315" cy="471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3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ollage of a person's face&#10;&#10;Description automatically generated">
            <a:extLst>
              <a:ext uri="{FF2B5EF4-FFF2-40B4-BE49-F238E27FC236}">
                <a16:creationId xmlns:a16="http://schemas.microsoft.com/office/drawing/2014/main" id="{B2F0D749-A8F7-1882-2ACC-64C2D66CC8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936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76D919A-FC3E-4B4E-BAF0-ED6CFB8DC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47063-9781-6354-59CD-4898DF02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Image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41441-5A3C-E20F-B1ED-AB04033F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5943600"/>
            <a:ext cx="10058400" cy="5435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500" cap="all" spc="200">
                <a:solidFill>
                  <a:srgbClr val="FFFFFF"/>
                </a:solidFill>
                <a:latin typeface="+mj-lt"/>
              </a:rPr>
              <a:t>Objective: Achieving Increased Quantity and Diversity in the Dataset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66ACBD-1C82-4782-AA7C-05504DD7D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9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60D3-4D63-2C81-EA01-97A05434F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Face Detection and cropping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C84AE1-27D4-175D-A561-3E4781038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949" y="2222681"/>
            <a:ext cx="2758405" cy="2710132"/>
          </a:xfrm>
          <a:prstGeom prst="rect">
            <a:avLst/>
          </a:prstGeom>
        </p:spPr>
      </p:pic>
      <p:pic>
        <p:nvPicPr>
          <p:cNvPr id="5" name="Picture 4" descr="A person with a beard and mustache&#10;&#10;Description automatically generated">
            <a:extLst>
              <a:ext uri="{FF2B5EF4-FFF2-40B4-BE49-F238E27FC236}">
                <a16:creationId xmlns:a16="http://schemas.microsoft.com/office/drawing/2014/main" id="{FF643C5D-1BD8-2B30-D7F8-7B33F3933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08" y="2034853"/>
            <a:ext cx="2376057" cy="30857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DDAC1-B794-4169-CDB6-9F3435310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639" y="1845734"/>
            <a:ext cx="4804041" cy="4023360"/>
          </a:xfrm>
        </p:spPr>
        <p:txBody>
          <a:bodyPr>
            <a:normAutofit/>
          </a:bodyPr>
          <a:lstStyle/>
          <a:p>
            <a:r>
              <a:rPr lang="en-US"/>
              <a:t>• Detect the face in the image and crop the image only to that face</a:t>
            </a:r>
          </a:p>
          <a:p>
            <a:r>
              <a:rPr lang="en-US"/>
              <a:t>• Helps remove unwanted background features which could present themselves as noise</a:t>
            </a:r>
          </a:p>
          <a:p>
            <a:r>
              <a:rPr lang="en-US"/>
              <a:t>• Used DeepFace for face extraction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02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7B94-4E2A-DCA5-4DBF-32ED482DB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Importance of Preprocessing and Augmentation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DB1113-E8DA-7800-F54B-5BCE9EA381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248881"/>
              </p:ext>
            </p:extLst>
          </p:nvPr>
        </p:nvGraphicFramePr>
        <p:xfrm>
          <a:off x="1226359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2594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7448-76D1-69D4-370E-CF3E9C9E4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Machine Learning Pipeline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49D6533-4580-B619-628F-B49D398332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110062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0046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3F51D-490A-6D02-E787-70802CCEB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anchor="ctr">
            <a:normAutofit/>
          </a:bodyPr>
          <a:lstStyle/>
          <a:p>
            <a:pPr algn="ctr"/>
            <a:r>
              <a:rPr lang="en-US" sz="7200" dirty="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E828FC-05B4-4BA4-92D3-3DF79D42D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E13A0-4473-F50A-8F44-8CC01183C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SVM  without augmentation 	 0.39</a:t>
            </a: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RF 				 0.64</a:t>
            </a: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SVM 				 0.69</a:t>
            </a: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LDA +SVM 			 0.77</a:t>
            </a: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Scaler + PCA + LDA + RF 		 0.67</a:t>
            </a: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Scaler + PCA + LDA + SVM 	 0.84</a:t>
            </a:r>
          </a:p>
        </p:txBody>
      </p:sp>
    </p:spTree>
    <p:extLst>
      <p:ext uri="{BB962C8B-B14F-4D97-AF65-F5344CB8AC3E}">
        <p14:creationId xmlns:p14="http://schemas.microsoft.com/office/powerpoint/2010/main" val="1724607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9F5C5-77BD-8185-3F95-F598F887D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Key Learnings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4151BA-B75E-A8EC-A2FC-DEDBB33D73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277314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42613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163</TotalTime>
  <Words>261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Face Recognition</vt:lpstr>
      <vt:lpstr>Challenges</vt:lpstr>
      <vt:lpstr>Workflow</vt:lpstr>
      <vt:lpstr>Image Augmentation</vt:lpstr>
      <vt:lpstr>Face Detection and cropping</vt:lpstr>
      <vt:lpstr>Importance of Preprocessing and Augmentation</vt:lpstr>
      <vt:lpstr>Machine Learning Pipeline</vt:lpstr>
      <vt:lpstr>Results</vt:lpstr>
      <vt:lpstr>Key Learnings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</dc:title>
  <dc:creator>Shiva Kumar Reddy Rangapuram</dc:creator>
  <cp:lastModifiedBy>Venkat Dugasani</cp:lastModifiedBy>
  <cp:revision>11</cp:revision>
  <dcterms:created xsi:type="dcterms:W3CDTF">2024-05-30T05:51:53Z</dcterms:created>
  <dcterms:modified xsi:type="dcterms:W3CDTF">2024-10-10T20:57:00Z</dcterms:modified>
</cp:coreProperties>
</file>