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5" r:id="rId6"/>
    <p:sldId id="259" r:id="rId7"/>
    <p:sldId id="260" r:id="rId8"/>
    <p:sldId id="261" r:id="rId9"/>
    <p:sldId id="262" r:id="rId10"/>
    <p:sldId id="263" r:id="rId11"/>
    <p:sldId id="264" r:id="rId12"/>
    <p:sldId id="265" r:id="rId13"/>
    <p:sldId id="266" r:id="rId14"/>
    <p:sldId id="268" r:id="rId15"/>
    <p:sldId id="269" r:id="rId16"/>
    <p:sldId id="280" r:id="rId17"/>
    <p:sldId id="270" r:id="rId18"/>
    <p:sldId id="271" r:id="rId19"/>
    <p:sldId id="272" r:id="rId20"/>
    <p:sldId id="276" r:id="rId21"/>
    <p:sldId id="277" r:id="rId22"/>
    <p:sldId id="278" r:id="rId23"/>
    <p:sldId id="279"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800" b="1" dirty="0">
                <a:latin typeface="Times New Roman" panose="02020603050405020304" charset="0"/>
                <a:cs typeface="Times New Roman" panose="02020603050405020304" charset="0"/>
              </a:rPr>
              <a:t>working title:</a:t>
            </a:r>
            <a:br>
              <a:rPr lang="en-US" sz="6600" b="1" dirty="0">
                <a:latin typeface="Times New Roman" panose="02020603050405020304" charset="0"/>
                <a:cs typeface="Times New Roman" panose="02020603050405020304" charset="0"/>
              </a:rPr>
            </a:br>
            <a:r>
              <a:rPr lang="en-US" sz="6600" b="1" dirty="0">
                <a:latin typeface="Times New Roman" panose="02020603050405020304" charset="0"/>
                <a:cs typeface="Times New Roman" panose="02020603050405020304" charset="0"/>
              </a:rPr>
              <a:t>cricRGUKT</a:t>
            </a:r>
            <a:br>
              <a:rPr lang="en-US" dirty="0"/>
            </a:br>
            <a:endParaRPr lang="en-US" sz="1800" dirty="0"/>
          </a:p>
        </p:txBody>
      </p:sp>
      <p:sp>
        <p:nvSpPr>
          <p:cNvPr id="3" name="Subtitle 2"/>
          <p:cNvSpPr>
            <a:spLocks noGrp="1"/>
          </p:cNvSpPr>
          <p:nvPr>
            <p:ph type="subTitle" idx="1"/>
          </p:nvPr>
        </p:nvSpPr>
        <p:spPr/>
        <p:txBody>
          <a:bodyPr/>
          <a:lstStyle/>
          <a:p>
            <a:r>
              <a:rPr lang="en-US">
                <a:latin typeface="Times New Roman" panose="02020603050405020304" charset="0"/>
                <a:cs typeface="Times New Roman" panose="02020603050405020304" charset="0"/>
              </a:rPr>
              <a:t>a cricket scoreboard system</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0590"/>
          </a:xfrm>
        </p:spPr>
        <p:txBody>
          <a:bodyPr/>
          <a:p>
            <a:r>
              <a:rPr lang="en-US">
                <a:latin typeface="Times New Roman" panose="02020603050405020304" charset="0"/>
                <a:cs typeface="Times New Roman" panose="02020603050405020304" charset="0"/>
              </a:rPr>
              <a:t>PROTOTYPE</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919480" y="1275715"/>
            <a:ext cx="5100320" cy="4901565"/>
          </a:xfrm>
        </p:spPr>
        <p:txBody>
          <a:bodyPr/>
          <a:p>
            <a:pPr marL="0" indent="0">
              <a:buNone/>
            </a:pPr>
            <a:r>
              <a:rPr lang="en-US">
                <a:latin typeface="Times New Roman" panose="02020603050405020304" charset="0"/>
                <a:cs typeface="Times New Roman" panose="02020603050405020304" charset="0"/>
              </a:rPr>
              <a:t>Home page:</a:t>
            </a:r>
            <a:endParaRPr lang="en-US">
              <a:latin typeface="Times New Roman" panose="02020603050405020304" charset="0"/>
              <a:cs typeface="Times New Roman" panose="02020603050405020304" charset="0"/>
            </a:endParaRPr>
          </a:p>
        </p:txBody>
      </p:sp>
      <p:pic>
        <p:nvPicPr>
          <p:cNvPr id="4" name="Content Placeholder 3" descr="home"/>
          <p:cNvPicPr>
            <a:picLocks noChangeAspect="1"/>
          </p:cNvPicPr>
          <p:nvPr>
            <p:ph sz="half" idx="2"/>
          </p:nvPr>
        </p:nvPicPr>
        <p:blipFill>
          <a:blip r:embed="rId1"/>
          <a:stretch>
            <a:fillRect/>
          </a:stretch>
        </p:blipFill>
        <p:spPr>
          <a:xfrm>
            <a:off x="1595120" y="1971675"/>
            <a:ext cx="9758680" cy="4725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95605"/>
            <a:ext cx="10515600" cy="838835"/>
          </a:xfrm>
        </p:spPr>
        <p:txBody>
          <a:bodyPr/>
          <a:p>
            <a:r>
              <a:rPr lang="en-US">
                <a:latin typeface="Times New Roman" panose="02020603050405020304" charset="0"/>
                <a:cs typeface="Times New Roman" panose="02020603050405020304" charset="0"/>
              </a:rPr>
              <a:t>PROTOTYPE:</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234440"/>
            <a:ext cx="5181600" cy="4942840"/>
          </a:xfrm>
        </p:spPr>
        <p:txBody>
          <a:bodyPr/>
          <a:p>
            <a:pPr marL="0" indent="0">
              <a:buNone/>
            </a:pPr>
            <a:r>
              <a:rPr lang="en-US">
                <a:latin typeface="Times New Roman" panose="02020603050405020304" charset="0"/>
                <a:cs typeface="Times New Roman" panose="02020603050405020304" charset="0"/>
              </a:rPr>
              <a:t>Create Match</a:t>
            </a:r>
            <a:endParaRPr lang="en-US">
              <a:latin typeface="Times New Roman" panose="02020603050405020304" charset="0"/>
              <a:cs typeface="Times New Roman" panose="02020603050405020304" charset="0"/>
            </a:endParaRPr>
          </a:p>
        </p:txBody>
      </p:sp>
      <p:pic>
        <p:nvPicPr>
          <p:cNvPr id="5" name="Content Placeholder 4" descr="CREATE"/>
          <p:cNvPicPr>
            <a:picLocks noChangeAspect="1"/>
          </p:cNvPicPr>
          <p:nvPr>
            <p:ph sz="half" idx="2"/>
          </p:nvPr>
        </p:nvPicPr>
        <p:blipFill>
          <a:blip r:embed="rId1"/>
          <a:stretch>
            <a:fillRect/>
          </a:stretch>
        </p:blipFill>
        <p:spPr>
          <a:xfrm>
            <a:off x="1371600" y="2137410"/>
            <a:ext cx="9972040" cy="4244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7250"/>
          </a:xfrm>
        </p:spPr>
        <p:txBody>
          <a:bodyPr/>
          <a:p>
            <a:r>
              <a:rPr lang="en-US">
                <a:latin typeface="Times New Roman" panose="02020603050405020304" charset="0"/>
                <a:cs typeface="Times New Roman" panose="02020603050405020304" charset="0"/>
                <a:sym typeface="+mn-ea"/>
              </a:rPr>
              <a:t>PROTOTYPE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838200" y="1132840"/>
            <a:ext cx="5181600" cy="5044440"/>
          </a:xfrm>
        </p:spPr>
        <p:txBody>
          <a:bodyPr/>
          <a:p>
            <a:pPr marL="0" indent="0">
              <a:buNone/>
            </a:pPr>
            <a:r>
              <a:rPr lang="en-US">
                <a:latin typeface="Times New Roman" panose="02020603050405020304" charset="0"/>
                <a:cs typeface="Times New Roman" panose="02020603050405020304" charset="0"/>
              </a:rPr>
              <a:t>Enter Players:</a:t>
            </a:r>
            <a:endParaRPr lang="en-US">
              <a:latin typeface="Times New Roman" panose="02020603050405020304" charset="0"/>
              <a:cs typeface="Times New Roman" panose="02020603050405020304" charset="0"/>
            </a:endParaRPr>
          </a:p>
        </p:txBody>
      </p:sp>
      <p:pic>
        <p:nvPicPr>
          <p:cNvPr id="7" name="Content Placeholder 6" descr="ADD"/>
          <p:cNvPicPr>
            <a:picLocks noChangeAspect="1"/>
          </p:cNvPicPr>
          <p:nvPr>
            <p:ph sz="half" idx="2"/>
          </p:nvPr>
        </p:nvPicPr>
        <p:blipFill>
          <a:blip r:embed="rId1"/>
          <a:stretch>
            <a:fillRect/>
          </a:stretch>
        </p:blipFill>
        <p:spPr>
          <a:xfrm>
            <a:off x="1513205" y="1823085"/>
            <a:ext cx="9544050" cy="46843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8210"/>
          </a:xfrm>
        </p:spPr>
        <p:txBody>
          <a:bodyPr>
            <a:normAutofit fontScale="90000"/>
          </a:bodyPr>
          <a:p>
            <a:r>
              <a:rPr lang="en-US">
                <a:latin typeface="Times New Roman" panose="02020603050405020304" charset="0"/>
                <a:cs typeface="Times New Roman" panose="02020603050405020304" charset="0"/>
                <a:sym typeface="+mn-ea"/>
              </a:rPr>
              <a:t>PROTOTYPE</a:t>
            </a:r>
            <a:br>
              <a:rPr lang="en-US">
                <a:latin typeface="Times New Roman" panose="02020603050405020304" charset="0"/>
                <a:cs typeface="Times New Roman" panose="02020603050405020304" charset="0"/>
                <a:sym typeface="+mn-ea"/>
              </a:rPr>
            </a:br>
            <a:r>
              <a:rPr lang="en-US" sz="3110">
                <a:latin typeface="Times New Roman" panose="02020603050405020304" charset="0"/>
                <a:cs typeface="Times New Roman" panose="02020603050405020304" charset="0"/>
                <a:sym typeface="+mn-ea"/>
              </a:rPr>
              <a:t>Live Score:</a:t>
            </a:r>
            <a:endParaRPr lang="en-US" sz="3110">
              <a:latin typeface="Times New Roman" panose="02020603050405020304" charset="0"/>
              <a:cs typeface="Times New Roman" panose="02020603050405020304" charset="0"/>
              <a:sym typeface="+mn-ea"/>
            </a:endParaRPr>
          </a:p>
        </p:txBody>
      </p:sp>
      <p:pic>
        <p:nvPicPr>
          <p:cNvPr id="5" name="Content Placeholder 4" descr="LIVE SCORE"/>
          <p:cNvPicPr>
            <a:picLocks noChangeAspect="1"/>
          </p:cNvPicPr>
          <p:nvPr>
            <p:ph sz="half" idx="1"/>
          </p:nvPr>
        </p:nvPicPr>
        <p:blipFill>
          <a:blip r:embed="rId1"/>
          <a:stretch>
            <a:fillRect/>
          </a:stretch>
        </p:blipFill>
        <p:spPr>
          <a:xfrm>
            <a:off x="1400175" y="1677035"/>
            <a:ext cx="9318625" cy="4605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2190"/>
          </a:xfrm>
        </p:spPr>
        <p:txBody>
          <a:bodyPr/>
          <a:p>
            <a:r>
              <a:rPr lang="en-US">
                <a:latin typeface="Times New Roman" panose="02020603050405020304" charset="0"/>
                <a:cs typeface="Times New Roman" panose="02020603050405020304" charset="0"/>
                <a:sym typeface="+mn-ea"/>
              </a:rPr>
              <a:t>PROTOTYPE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838200" y="1224280"/>
            <a:ext cx="5181600" cy="4953000"/>
          </a:xfrm>
        </p:spPr>
        <p:txBody>
          <a:bodyPr/>
          <a:p>
            <a:pPr marL="0" indent="0">
              <a:buNone/>
            </a:pPr>
            <a:r>
              <a:rPr lang="en-US">
                <a:latin typeface="Times New Roman" panose="02020603050405020304" charset="0"/>
                <a:cs typeface="Times New Roman" panose="02020603050405020304" charset="0"/>
              </a:rPr>
              <a:t>Profile:</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descr="PROFILE"/>
          <p:cNvPicPr>
            <a:picLocks noChangeAspect="1"/>
          </p:cNvPicPr>
          <p:nvPr>
            <p:ph sz="half" idx="2"/>
          </p:nvPr>
        </p:nvPicPr>
        <p:blipFill>
          <a:blip r:embed="rId1"/>
          <a:stretch>
            <a:fillRect/>
          </a:stretch>
        </p:blipFill>
        <p:spPr>
          <a:xfrm>
            <a:off x="1819910" y="1861820"/>
            <a:ext cx="8845550" cy="431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PROTOTYPE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r>
              <a:rPr lang="en-US" sz="3600">
                <a:latin typeface="Times New Roman" panose="02020603050405020304" charset="0"/>
                <a:cs typeface="Times New Roman" panose="02020603050405020304" charset="0"/>
              </a:rPr>
              <a:t>Admin page:</a:t>
            </a:r>
            <a:endParaRPr lang="en-US" sz="3600">
              <a:latin typeface="Times New Roman" panose="02020603050405020304" charset="0"/>
              <a:cs typeface="Times New Roman" panose="02020603050405020304" charset="0"/>
            </a:endParaRPr>
          </a:p>
        </p:txBody>
      </p:sp>
      <p:pic>
        <p:nvPicPr>
          <p:cNvPr id="5" name="Content Placeholder 4" descr="admin"/>
          <p:cNvPicPr>
            <a:picLocks noChangeAspect="1"/>
          </p:cNvPicPr>
          <p:nvPr>
            <p:ph sz="half" idx="2"/>
          </p:nvPr>
        </p:nvPicPr>
        <p:blipFill>
          <a:blip r:embed="rId1"/>
          <a:stretch>
            <a:fillRect/>
          </a:stretch>
        </p:blipFill>
        <p:spPr>
          <a:xfrm>
            <a:off x="3342640" y="2256790"/>
            <a:ext cx="7647940" cy="42856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panose="02020603050405020304" charset="0"/>
                <a:cs typeface="Times New Roman" panose="02020603050405020304" charset="0"/>
              </a:rPr>
              <a:t>DETAILS OF PROJECT UPTO NOW</a:t>
            </a:r>
            <a:br>
              <a:rPr lang="en-US">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a:xfrm>
            <a:off x="838200" y="1122680"/>
            <a:ext cx="5181600" cy="5054600"/>
          </a:xfrm>
        </p:spPr>
        <p:txBody>
          <a:bodyPr/>
          <a:p>
            <a:pPr marL="0" indent="0">
              <a:buNone/>
            </a:pPr>
            <a:r>
              <a:rPr lang="en-US">
                <a:latin typeface="Times New Roman" panose="02020603050405020304" charset="0"/>
                <a:cs typeface="Times New Roman" panose="02020603050405020304" charset="0"/>
              </a:rPr>
              <a:t>Sign Up:</a:t>
            </a:r>
            <a:endParaRPr lang="en-US">
              <a:latin typeface="Times New Roman" panose="02020603050405020304" charset="0"/>
              <a:cs typeface="Times New Roman" panose="02020603050405020304" charset="0"/>
            </a:endParaRPr>
          </a:p>
        </p:txBody>
      </p:sp>
      <p:pic>
        <p:nvPicPr>
          <p:cNvPr id="5" name="Content Placeholder 4" descr="sign up"/>
          <p:cNvPicPr>
            <a:picLocks noChangeAspect="1"/>
          </p:cNvPicPr>
          <p:nvPr>
            <p:ph sz="half" idx="2"/>
          </p:nvPr>
        </p:nvPicPr>
        <p:blipFill>
          <a:blip r:embed="rId1"/>
          <a:stretch>
            <a:fillRect/>
          </a:stretch>
        </p:blipFill>
        <p:spPr>
          <a:xfrm>
            <a:off x="2023745" y="1840865"/>
            <a:ext cx="7934325" cy="4248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7415"/>
          </a:xfrm>
        </p:spPr>
        <p:txBody>
          <a:bodyPr/>
          <a:p>
            <a:r>
              <a:rPr lang="en-US">
                <a:latin typeface="Times New Roman" panose="02020603050405020304" charset="0"/>
                <a:cs typeface="Times New Roman" panose="02020603050405020304" charset="0"/>
                <a:sym typeface="+mn-ea"/>
              </a:rPr>
              <a:t>DETAILS OF PROJECT UPTO NOW</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838200" y="1271905"/>
            <a:ext cx="5181600" cy="4905375"/>
          </a:xfrm>
        </p:spPr>
        <p:txBody>
          <a:bodyPr/>
          <a:p>
            <a:r>
              <a:rPr lang="en-US">
                <a:latin typeface="Times New Roman" panose="02020603050405020304" charset="0"/>
                <a:cs typeface="Times New Roman" panose="02020603050405020304" charset="0"/>
              </a:rPr>
              <a:t>Live Score </a:t>
            </a:r>
            <a:endParaRPr lang="en-US">
              <a:latin typeface="Times New Roman" panose="02020603050405020304" charset="0"/>
              <a:cs typeface="Times New Roman" panose="02020603050405020304" charset="0"/>
            </a:endParaRPr>
          </a:p>
        </p:txBody>
      </p:sp>
      <p:pic>
        <p:nvPicPr>
          <p:cNvPr id="6" name="Content Placeholder 5" descr="live score"/>
          <p:cNvPicPr>
            <a:picLocks noChangeAspect="1"/>
          </p:cNvPicPr>
          <p:nvPr>
            <p:ph sz="half" idx="2"/>
          </p:nvPr>
        </p:nvPicPr>
        <p:blipFill>
          <a:blip r:embed="rId1"/>
          <a:stretch>
            <a:fillRect/>
          </a:stretch>
        </p:blipFill>
        <p:spPr>
          <a:xfrm>
            <a:off x="1830705" y="1944370"/>
            <a:ext cx="7932420" cy="43980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panose="02020603050405020304" charset="0"/>
                <a:cs typeface="Times New Roman" panose="02020603050405020304" charset="0"/>
                <a:sym typeface="+mn-ea"/>
              </a:rPr>
              <a:t>DETAILS OF PROJECT UPTO NOW</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203960"/>
            <a:ext cx="5181600" cy="4973320"/>
          </a:xfrm>
        </p:spPr>
        <p:txBody>
          <a:bodyPr/>
          <a:p>
            <a:r>
              <a:rPr lang="en-US">
                <a:latin typeface="Times New Roman" panose="02020603050405020304" charset="0"/>
                <a:cs typeface="Times New Roman" panose="02020603050405020304" charset="0"/>
              </a:rPr>
              <a:t>Live Score mobile view</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6" name="Content Placeholder 5" descr="live phone view"/>
          <p:cNvPicPr>
            <a:picLocks noChangeAspect="1"/>
          </p:cNvPicPr>
          <p:nvPr>
            <p:ph sz="half" idx="2"/>
          </p:nvPr>
        </p:nvPicPr>
        <p:blipFill>
          <a:blip r:embed="rId1"/>
          <a:srcRect t="3429"/>
          <a:stretch>
            <a:fillRect/>
          </a:stretch>
        </p:blipFill>
        <p:spPr>
          <a:xfrm>
            <a:off x="7646670" y="745490"/>
            <a:ext cx="3822700" cy="5890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428750"/>
          </a:xfrm>
        </p:spPr>
        <p:txBody>
          <a:bodyPr/>
          <a:p>
            <a:r>
              <a:rPr lang="en-US">
                <a:latin typeface="Times New Roman" panose="02020603050405020304" charset="0"/>
                <a:cs typeface="Times New Roman" panose="02020603050405020304" charset="0"/>
                <a:sym typeface="+mn-ea"/>
              </a:rPr>
              <a:t>DETAILS OF PROJECT UPTO NOW</a:t>
            </a:r>
            <a:br>
              <a:rPr lang="en-US">
                <a:latin typeface="Times New Roman" panose="02020603050405020304" charset="0"/>
                <a:cs typeface="Times New Roman" panose="02020603050405020304" charset="0"/>
                <a:sym typeface="+mn-ea"/>
              </a:rPr>
            </a:br>
            <a:r>
              <a:rPr lang="en-US" sz="3200">
                <a:latin typeface="Times New Roman" panose="02020603050405020304" charset="0"/>
                <a:cs typeface="Times New Roman" panose="02020603050405020304" charset="0"/>
                <a:sym typeface="+mn-ea"/>
              </a:rPr>
              <a:t>Add players desktop view</a:t>
            </a:r>
            <a:endParaRPr lang="en-US" sz="3200">
              <a:latin typeface="Times New Roman" panose="02020603050405020304" charset="0"/>
              <a:cs typeface="Times New Roman" panose="02020603050405020304" charset="0"/>
              <a:sym typeface="+mn-ea"/>
            </a:endParaRPr>
          </a:p>
        </p:txBody>
      </p:sp>
      <p:pic>
        <p:nvPicPr>
          <p:cNvPr id="5" name="Content Placeholder 4" descr="ADD PLAYERS"/>
          <p:cNvPicPr>
            <a:picLocks noChangeAspect="1"/>
          </p:cNvPicPr>
          <p:nvPr>
            <p:ph sz="half" idx="1"/>
          </p:nvPr>
        </p:nvPicPr>
        <p:blipFill>
          <a:blip r:embed="rId1"/>
          <a:stretch>
            <a:fillRect/>
          </a:stretch>
        </p:blipFill>
        <p:spPr>
          <a:xfrm>
            <a:off x="1047750" y="1912620"/>
            <a:ext cx="9787890" cy="4552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cricRGUKT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Project by:                                                     Guided by: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Team 5 CSE 3E                                              Y.Kumar sekhar</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S160447-V.Devi Srinivas                              Asst. professor</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S160082-K.Venkat                                        CSE Dept.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S160281-Rehmath Banu                                RGUKT,Srikakulam.</a:t>
            </a:r>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atin typeface="Times New Roman" panose="02020603050405020304" charset="0"/>
                <a:cs typeface="Times New Roman" panose="02020603050405020304" charset="0"/>
                <a:sym typeface="+mn-ea"/>
              </a:rPr>
              <a:t>DETAILS OF PROJECT UPTO NOW</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Add players mobile view</a:t>
            </a:r>
            <a:endParaRPr lang="en-US">
              <a:latin typeface="Times New Roman" panose="02020603050405020304" charset="0"/>
              <a:cs typeface="Times New Roman" panose="02020603050405020304" charset="0"/>
            </a:endParaRPr>
          </a:p>
        </p:txBody>
      </p:sp>
      <p:pic>
        <p:nvPicPr>
          <p:cNvPr id="5" name="Content Placeholder 4" descr="add players mobile"/>
          <p:cNvPicPr>
            <a:picLocks noChangeAspect="1"/>
          </p:cNvPicPr>
          <p:nvPr>
            <p:ph sz="half" idx="2"/>
          </p:nvPr>
        </p:nvPicPr>
        <p:blipFill>
          <a:blip r:embed="rId1"/>
          <a:stretch>
            <a:fillRect/>
          </a:stretch>
        </p:blipFill>
        <p:spPr>
          <a:xfrm>
            <a:off x="6917690" y="1101725"/>
            <a:ext cx="3239770" cy="5524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DETAILS OF PROJECT UPTO NOW</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Admin page Desktop view</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pic>
        <p:nvPicPr>
          <p:cNvPr id="7" name="Content Placeholder 6" descr="ADMIN MOBILE"/>
          <p:cNvPicPr>
            <a:picLocks noChangeAspect="1"/>
          </p:cNvPicPr>
          <p:nvPr>
            <p:ph sz="half" idx="2"/>
          </p:nvPr>
        </p:nvPicPr>
        <p:blipFill>
          <a:blip r:embed="rId1"/>
          <a:stretch>
            <a:fillRect/>
          </a:stretch>
        </p:blipFill>
        <p:spPr>
          <a:xfrm>
            <a:off x="2691765" y="2452370"/>
            <a:ext cx="7901305" cy="42392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DETAILS OF PROJECT UPTO NOW</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Admin page Desktop view</a:t>
            </a:r>
            <a:endParaRPr lang="en-US">
              <a:latin typeface="Times New Roman" panose="02020603050405020304" charset="0"/>
              <a:cs typeface="Times New Roman" panose="02020603050405020304" charset="0"/>
            </a:endParaRPr>
          </a:p>
        </p:txBody>
      </p:sp>
      <p:pic>
        <p:nvPicPr>
          <p:cNvPr id="6" name="Content Placeholder 5" descr="WhatsApp Image 2021-04-26 at 12.12.05 PM"/>
          <p:cNvPicPr>
            <a:picLocks noChangeAspect="1"/>
          </p:cNvPicPr>
          <p:nvPr>
            <p:ph sz="half" idx="2"/>
          </p:nvPr>
        </p:nvPicPr>
        <p:blipFill>
          <a:blip r:embed="rId1"/>
          <a:stretch>
            <a:fillRect/>
          </a:stretch>
        </p:blipFill>
        <p:spPr>
          <a:xfrm>
            <a:off x="8086725" y="274955"/>
            <a:ext cx="3235325" cy="63480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9871075" cy="4351655"/>
          </a:xfrm>
        </p:spPr>
        <p:txBody>
          <a:bodyPr/>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457200" lvl="1" indent="0">
              <a:buNone/>
            </a:pPr>
            <a:r>
              <a:rPr lang="en-US" sz="5140">
                <a:latin typeface="Times New Roman" panose="02020603050405020304" charset="0"/>
                <a:cs typeface="Times New Roman" panose="02020603050405020304" charset="0"/>
              </a:rPr>
              <a:t>                     THANK YOU</a:t>
            </a:r>
            <a:endParaRPr lang="en-US" sz="5140">
              <a:latin typeface="Times New Roman" panose="02020603050405020304" charset="0"/>
              <a:cs typeface="Times New Roman" panose="02020603050405020304" charset="0"/>
            </a:endParaRPr>
          </a:p>
          <a:p>
            <a:pPr marL="1828800" lvl="4" indent="0">
              <a:buNone/>
            </a:pPr>
            <a:endParaRPr lang="en-US" sz="6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Times New Roman" panose="02020603050405020304" charset="0"/>
                <a:cs typeface="Times New Roman" panose="02020603050405020304" charset="0"/>
              </a:rPr>
              <a:t>CONTENTS: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4000">
                <a:latin typeface="Times New Roman" panose="02020603050405020304" charset="0"/>
                <a:cs typeface="Times New Roman" panose="02020603050405020304" charset="0"/>
              </a:rPr>
              <a:t>Problem Statement</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Abstract</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Introduction</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Implementation Details</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Prototype</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Details of project upto now</a:t>
            </a:r>
            <a:endParaRPr lang="en-US" sz="4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alpha val="100000"/>
                <a:lumMod val="99000"/>
                <a:lumOff val="1000"/>
              </a:schemeClr>
            </a:gs>
            <a:gs pos="100000">
              <a:schemeClr val="bg1"/>
            </a:gs>
          </a:gsLst>
          <a:lin ang="5400000" scaled="1"/>
          <a:tileRect/>
        </a:gradFill>
        <a:effectLst/>
      </p:bgPr>
    </p:bg>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Department premiere leagues are very famous in RGUKT and these cricket matches happen often. Students show a lot of interest in DPL and are always excited about the updates. The score of the match is displayed on the scoreboard near the match and nowhere else. People near the ground can have an update of the score but the people who are busy with their works and are unable to attend the match do not have any proper updates of the match happening.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Our project displays the scores of the matches held and other updates regarding the cricket matches so that everyone who are excited about the match get the updates no matter wherever they are and whatever they are doing.</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ABSTRACT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The project entitled(working title) "cricRGUKT" is a cricket scoreboard system that is utilized by the user with an update of the cricket score even when the user is not watching the match. This project aims to make a cricket scoreboard that will update the scores of a match.The website is mainly for RGUKT students and can be used during Department Premier Leagues(DPL) and other individual matches.The live updates of the matches being played can be updated on this website and can be viewed by anyone.</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Times New Roman" panose="02020603050405020304" charset="0"/>
                <a:cs typeface="Times New Roman" panose="02020603050405020304" charset="0"/>
              </a:rPr>
              <a:t>INTRODUCTION: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Cricket being a special part of the lives of many people, there will be many takers for such a system, and the ability to follow the match without seeing the video will make it interesting for many.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Each and every match details such as the description about the team and team members will be stored in the repository system in the form of a database.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As soon as someone checks the scoreboard, details of a particular player can be viewed with a single click on his name.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INTRODUCTION</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A user who is unable to watch the event like someone who is busy with their work can easily check the scores on a regular basis and get updates on what is happening.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system will keep posting updated scores and the team line-up during the match.</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All details including the toss,matches already played,score,wickets, number of overs completed,number of 4s and 6s,details of a particular player,details of balls played in an over etc can be viewed.</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INTRODUCTION</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A person who creates the match is the admin.An accont must be there for the same.After match creation, the admin must add the players who are going to play the match.After all the necessary details are entered,only the admin can update the scores and make other changes.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scores and other updates of the match are displayed to the user once the user opens the website.There is no need of refreshing the website every time to view updated scores, they and other fields will be updated automatically</a:t>
            </a: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Implementation Details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FRONT END: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HTML, CSS, java Script, bootstrap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BACK END:</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PHP ,Ajax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DATABASE: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MySQL </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3758</Words>
  <Application>WPS Presentation</Application>
  <PresentationFormat>Widescreen</PresentationFormat>
  <Paragraphs>114</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Times New Roman</vt:lpstr>
      <vt:lpstr>Microsoft YaHei</vt:lpstr>
      <vt:lpstr>Arial Unicode MS</vt:lpstr>
      <vt:lpstr>Calibri</vt:lpstr>
      <vt:lpstr>Art_mountaineering</vt:lpstr>
      <vt:lpstr>working title: cricRGUKT </vt:lpstr>
      <vt:lpstr>cricRGUKT</vt:lpstr>
      <vt:lpstr>CONTENTS:</vt:lpstr>
      <vt:lpstr>PROBLEM STATEMENT</vt:lpstr>
      <vt:lpstr>ABSTRACT</vt:lpstr>
      <vt:lpstr>INTRODUCTION:</vt:lpstr>
      <vt:lpstr>INTRODUCTION</vt:lpstr>
      <vt:lpstr>INTRODUCTION</vt:lpstr>
      <vt:lpstr>Implementation Details</vt:lpstr>
      <vt:lpstr>PROTOTYPE</vt:lpstr>
      <vt:lpstr>PROTOTYPE:</vt:lpstr>
      <vt:lpstr>PROTOTYPE</vt:lpstr>
      <vt:lpstr>PROTOTYPE Live Score:</vt:lpstr>
      <vt:lpstr>PROTOTYPE</vt:lpstr>
      <vt:lpstr>PROTOTYPE</vt:lpstr>
      <vt:lpstr>DETAILS OF PROJECT UPTO NOW </vt:lpstr>
      <vt:lpstr>DETAILS OF PROJECT UPTO NOW</vt:lpstr>
      <vt:lpstr>DETAILS OF PROJECT UPTO NOW </vt:lpstr>
      <vt:lpstr>DETAILS OF PROJECT UPTO NOW Add players desktop view</vt:lpstr>
      <vt:lpstr>DETAILS OF PROJECT UPTO NOW</vt:lpstr>
      <vt:lpstr>DETAILS OF PROJECT UPTO NOW</vt:lpstr>
      <vt:lpstr>DETAILS OF PROJECT UPTO NOW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cricRGUKT </dc:title>
  <dc:creator/>
  <cp:lastModifiedBy>srinivas vasamsetti</cp:lastModifiedBy>
  <cp:revision>6</cp:revision>
  <dcterms:created xsi:type="dcterms:W3CDTF">2021-04-21T07:18:00Z</dcterms:created>
  <dcterms:modified xsi:type="dcterms:W3CDTF">2021-04-26T09:07:48Z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