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Kaviya V</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au613021104043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 sugu</cp:lastModifiedBy>
  <cp:revision>32</cp:revision>
  <dcterms:created xsi:type="dcterms:W3CDTF">2024-04-08T08:29:47Z</dcterms:created>
  <dcterms:modified xsi:type="dcterms:W3CDTF">2024-04-09T17:25:18Z</dcterms:modified>
</cp:coreProperties>
</file>