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437A-DCDC-4230-84A4-32BC295BF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785AF-57C0-48B3-AC49-35CAEC9A1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D07F8-9203-4910-B724-5D452D3D8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2ABB-7883-443E-BFFA-AE84F01114D1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0CFC4-603B-4E94-B3E5-ACD14C2F6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226EE-651A-4369-B67E-B3CCFE06A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871F3-B2C1-4071-9CBC-75F56587B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75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B43C0-8544-4B42-8D26-6AD3D1DEE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872F79-8C5E-4FFA-8CA1-6E8171894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7181F-FE39-431A-8ABC-675438681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2ABB-7883-443E-BFFA-AE84F01114D1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E3979-D18A-48FF-8D81-37098490F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CF4CD-96D6-41F0-B9E1-ABCD4ECC0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871F3-B2C1-4071-9CBC-75F56587B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48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8C1338-0BF9-437B-A3C7-903A748C2B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426C88-9686-4C3B-BDF8-29405465A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EE68F-4FDD-4C55-9581-390DE2FB7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2ABB-7883-443E-BFFA-AE84F01114D1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6F921-6CFE-4B22-BE44-6AAB543B1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06FA2-F5F5-4A77-A99F-5CED17689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871F3-B2C1-4071-9CBC-75F56587B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27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0B0BE-C4A2-428F-AF35-F2DCA5434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22EC2-EEDE-4231-8685-F7910F913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8076C-1F70-42A8-8132-E3EBCFD4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2ABB-7883-443E-BFFA-AE84F01114D1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8FA84-3669-4514-8561-C81E64803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BE26C-7008-42C1-90D8-27D6141D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871F3-B2C1-4071-9CBC-75F56587B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606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55108-B1D7-4E31-8899-A3F2E5373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EC14D-95F2-401D-BA2A-FFF623EF8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4722D-347B-4E42-9CDC-5F4788940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2ABB-7883-443E-BFFA-AE84F01114D1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27492-4FBB-44B9-A38D-57795021C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EF0C3-D715-4162-96F1-885727832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871F3-B2C1-4071-9CBC-75F56587B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37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1AB70-1133-48B0-97C4-F453239D5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55B71-10E6-480D-BE9B-82A2E989F4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E1784-D87E-4F3A-BCC5-A811704820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39B089-8A0E-463F-B5C2-D5CC22215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2ABB-7883-443E-BFFA-AE84F01114D1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95E9E-C9D5-4524-901C-82E39E37F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0AB8A-267F-4090-95D7-1E0C5BF6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871F3-B2C1-4071-9CBC-75F56587B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24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B10EF-C724-4A43-9EBF-3B643A35B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45295-4183-4DD0-8115-DCF7BB7DA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642C9-E266-4B5B-A219-4BF3A15CA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B9E150-24B0-424D-B90C-59CA3060D5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63014F-950E-4489-A2AC-1187093CAD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466A25-4AC8-4BC5-920C-C07A6DD85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2ABB-7883-443E-BFFA-AE84F01114D1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F95517-6596-45B6-94EB-34396B492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C79B74-9611-4E3B-915C-DAD627939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871F3-B2C1-4071-9CBC-75F56587B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12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934C2-CA3D-4863-BAB5-A2EFD7271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E94FC5-51CC-4B3C-8485-3D44BDCFD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2ABB-7883-443E-BFFA-AE84F01114D1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20A106-E8A4-4021-97AF-3905F68B8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55489A-F5E8-4218-8795-AE086794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871F3-B2C1-4071-9CBC-75F56587B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473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84E610-E0D7-4A4A-A4AE-9280BD600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2ABB-7883-443E-BFFA-AE84F01114D1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F837D0-CB23-4B60-B16C-A8AF3C2A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BAFE8-AFA5-4923-AADA-1FF15106B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871F3-B2C1-4071-9CBC-75F56587B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5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BA622-3B85-4B3A-8209-0689AFB79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F4C30-5213-44D8-8941-DC814DDB1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1DBEA9-584C-4585-8112-7CAAB41891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F450B-3D14-4F77-9AB0-1B199AA8B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2ABB-7883-443E-BFFA-AE84F01114D1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C2E88-EB28-467A-8F38-9E857FCA2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E06DA8-16C5-4E76-993A-1B66D4BE5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871F3-B2C1-4071-9CBC-75F56587B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31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27951-E71C-4C96-82B1-3046C7324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91C2F8-6AFF-48E4-8043-92A9B2E727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31A7B3-29FD-41CF-93DF-2D409FD67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B2DFC-5642-4DE0-97DC-A7319D788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2ABB-7883-443E-BFFA-AE84F01114D1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CD3C1-63BF-4CDA-8902-1C6AEDA54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4547B-BC3C-4D22-8567-5A8F414B6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871F3-B2C1-4071-9CBC-75F56587B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6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E2FEE2-B42A-430C-9054-F85150199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CA1502-5410-4450-919E-1D4C93E0E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5D12B-80B9-4335-81BA-961A1C0216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92ABB-7883-443E-BFFA-AE84F01114D1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D3A85-94EA-479A-8682-B77F52A144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6ABBD-64AF-4F08-830A-6397A6712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871F3-B2C1-4071-9CBC-75F56587B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90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DFE12-E88E-4AD1-9673-D31803C5F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123825"/>
            <a:ext cx="9144000" cy="1065213"/>
          </a:xfrm>
        </p:spPr>
        <p:txBody>
          <a:bodyPr/>
          <a:lstStyle/>
          <a:p>
            <a:r>
              <a:rPr lang="en-US" dirty="0"/>
              <a:t>Hash Map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31EF69-54C0-4A1B-8F7E-0765D5B961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3851" y="1189038"/>
            <a:ext cx="11172824" cy="5545137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A hash map is a data structure that stores data in a way that makes it easy to find. The data is stored in an array, and each piece of data is assigned a unique index. The index is calculated using a hash function, which is a special function that takes the data as input and returns an index.</a:t>
            </a:r>
          </a:p>
          <a:p>
            <a:pPr algn="l"/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Hash maps are very efficient for searching and retrieving data. This is because the hash function allows the data to be quickly located in the array.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Real life example: Phone book</a:t>
            </a:r>
            <a:b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</a:b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the phone book represents the hash table. </a:t>
            </a:r>
            <a:b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</a:b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The names of the people represent the keys, </a:t>
            </a:r>
            <a:b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</a:b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and the phone numbers represent the values. </a:t>
            </a:r>
            <a:b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</a:b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The hash function is used to calculate the index for each name. </a:t>
            </a:r>
            <a:b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</a:br>
            <a:r>
              <a:rPr lang="en-US" dirty="0">
                <a:solidFill>
                  <a:srgbClr val="1F1F1F"/>
                </a:solidFill>
                <a:latin typeface="Google Sans"/>
              </a:rPr>
              <a:t>Example: Key - John ,   Value - 12345689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                  Index – “J”</a:t>
            </a:r>
            <a:b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</a:b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The index is then used to find the phone number for that name in the phone book.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algn="l"/>
            <a:endParaRPr lang="en-US" b="0" i="0" dirty="0">
              <a:solidFill>
                <a:srgbClr val="1F1F1F"/>
              </a:solidFill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710640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7E43D-E494-4731-958B-636AE98DF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476250"/>
            <a:ext cx="11010900" cy="71247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Some common functions of a hash map: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put(key, value): Inserts the given key-value pair into the hash map.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get(key): Gets the value for the given key from the hash map.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remove(key): Removes the given key-value pair from the hash map.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1F1F1F"/>
                </a:solidFill>
                <a:effectLst/>
                <a:latin typeface="Google Sans"/>
              </a:rPr>
              <a:t>containsKey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(key): Checks if the given key is present in the hash map.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1F1F1F"/>
                </a:solidFill>
                <a:effectLst/>
                <a:latin typeface="Google Sans"/>
              </a:rPr>
              <a:t>containsValue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(value): Checks if the given value is present in any of the key-value pairs in the hash map.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size(): Gets the number of key-value pairs in the hash map.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1F1F1F"/>
                </a:solidFill>
                <a:effectLst/>
                <a:latin typeface="Google Sans"/>
              </a:rPr>
              <a:t>isEmpty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(): Checks if the hash map is empty.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clear(): Clears all the key-value pairs from the hash map.</a:t>
            </a:r>
          </a:p>
        </p:txBody>
      </p:sp>
    </p:spTree>
    <p:extLst>
      <p:ext uri="{BB962C8B-B14F-4D97-AF65-F5344CB8AC3E}">
        <p14:creationId xmlns:p14="http://schemas.microsoft.com/office/powerpoint/2010/main" val="2672117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304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Google Sans</vt:lpstr>
      <vt:lpstr>Office Theme</vt:lpstr>
      <vt:lpstr>Hash Map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 Map</dc:title>
  <dc:creator>Narayanan, Venkat</dc:creator>
  <cp:lastModifiedBy>Narayanan, Venkat</cp:lastModifiedBy>
  <cp:revision>5</cp:revision>
  <dcterms:created xsi:type="dcterms:W3CDTF">2023-05-20T07:13:19Z</dcterms:created>
  <dcterms:modified xsi:type="dcterms:W3CDTF">2023-05-20T09:04:29Z</dcterms:modified>
</cp:coreProperties>
</file>