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437A-DCDC-4230-84A4-32BC295BF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785AF-57C0-48B3-AC49-35CAEC9A1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07F8-9203-4910-B724-5D452D3D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CFC4-603B-4E94-B3E5-ACD14C2F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26EE-651A-4369-B67E-B3CCFE0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43C0-8544-4B42-8D26-6AD3D1DE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2F79-8C5E-4FFA-8CA1-6E817189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181F-FE39-431A-8ABC-67543868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3979-D18A-48FF-8D81-3709849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F4CD-96D6-41F0-B9E1-ABCD4ECC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C1338-0BF9-437B-A3C7-903A748C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6C88-9686-4C3B-BDF8-29405465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E68F-4FDD-4C55-9581-390DE2FB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F921-6CFE-4B22-BE44-6AAB543B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6FA2-F5F5-4A77-A99F-5CED1768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0BE-C4A2-428F-AF35-F2DCA543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EC2-EEDE-4231-8685-F7910F91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076C-1F70-42A8-8132-E3EBCFD4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FA84-3669-4514-8561-C81E648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E26C-7008-42C1-90D8-27D6141D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5108-B1D7-4E31-8899-A3F2E53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C14D-95F2-401D-BA2A-FFF623EF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722D-347B-4E42-9CDC-5F478894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7492-4FBB-44B9-A38D-5779502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F0C3-D715-4162-96F1-88572783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AB70-1133-48B0-97C4-F453239D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5B71-10E6-480D-BE9B-82A2E989F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1784-D87E-4F3A-BCC5-A8117048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B089-8A0E-463F-B5C2-D5CC2221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5E9E-C9D5-4524-901C-82E39E37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AB8A-267F-4090-95D7-1E0C5BF6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0EF-C724-4A43-9EBF-3B643A3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5295-4183-4DD0-8115-DCF7BB7D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42C9-E266-4B5B-A219-4BF3A15C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9E150-24B0-424D-B90C-59CA3060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3014F-950E-4489-A2AC-1187093CA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66A25-4AC8-4BC5-920C-C07A6DD8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95517-6596-45B6-94EB-34396B49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9B74-9611-4E3B-915C-DAD62793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4C2-CA3D-4863-BAB5-A2EFD72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94FC5-51CC-4B3C-8485-3D44BDCF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0A106-E8A4-4021-97AF-3905F68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489A-F5E8-4218-8795-AE0867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4E610-E0D7-4A4A-A4AE-9280BD60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837D0-CB23-4B60-B16C-A8AF3C2A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AFE8-AFA5-4923-AADA-1FF15106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622-3B85-4B3A-8209-0689AFB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C30-5213-44D8-8941-DC814DD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BEA9-584C-4585-8112-7CAAB418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450B-3D14-4F77-9AB0-1B199AA8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2E88-EB28-467A-8F38-9E857FC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6DA8-16C5-4E76-993A-1B66D4BE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7951-E71C-4C96-82B1-3046C732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1C2F8-6AFF-48E4-8043-92A9B2E7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A7B3-29FD-41CF-93DF-2D409FD6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2DFC-5642-4DE0-97DC-A7319D78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D3C1-63BF-4CDA-8902-1C6AEDA5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547B-BC3C-4D22-8567-5A8F414B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2FEE2-B42A-430C-9054-F8515019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A1502-5410-4450-919E-1D4C93E0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D12B-80B9-4335-81BA-961A1C021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2ABB-7883-443E-BFFA-AE84F01114D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3A85-94EA-479A-8682-B77F52A14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ABBD-64AF-4F08-830A-6397A6712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71F3-B2C1-4071-9CBC-75F56587B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FE12-E88E-4AD1-9673-D31803C5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3825"/>
            <a:ext cx="9144000" cy="1065213"/>
          </a:xfrm>
        </p:spPr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EF69-54C0-4A1B-8F7E-0765D5B9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1" y="1189038"/>
            <a:ext cx="11172824" cy="554513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hash map is a data structure that stores data in a way that makes it easy to find. The data is stored in an array, and each piece of data is assigned a unique index. The index is calculated using a hash function, which is a special function that takes the data as input and returns an index.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Hash maps are very efficient for searching and retrieving data. This is because the hash function allows the data to be quickly located in the array.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Real life example: Phone book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phone book represents the hash table.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names of the people represent the keys,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and the phone numbers represent the values.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hash function is used to calculate the index for each name. 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dirty="0">
                <a:solidFill>
                  <a:srgbClr val="1F1F1F"/>
                </a:solidFill>
                <a:latin typeface="Google Sans"/>
              </a:rPr>
              <a:t>Example: Key - </a:t>
            </a:r>
            <a:r>
              <a:rPr lang="en-US">
                <a:solidFill>
                  <a:srgbClr val="1F1F1F"/>
                </a:solidFill>
                <a:latin typeface="Google Sans"/>
              </a:rPr>
              <a:t>John ,   Value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- 12345689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Index – “J”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index is then used to find the phone number for that name in the phone book.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0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E43D-E494-4731-958B-636AE98D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Some common functions of a hash map: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Insert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Contains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67211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Hash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Map</dc:title>
  <dc:creator>Narayanan, Venkat</dc:creator>
  <cp:lastModifiedBy>Narayanan, Venkat</cp:lastModifiedBy>
  <cp:revision>2</cp:revision>
  <dcterms:created xsi:type="dcterms:W3CDTF">2023-05-20T07:13:19Z</dcterms:created>
  <dcterms:modified xsi:type="dcterms:W3CDTF">2023-05-20T07:18:55Z</dcterms:modified>
</cp:coreProperties>
</file>