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8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10/03/2023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10/03/2023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2023-10-03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3344-F020-3DB9-F330-95678B59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7A62-1D47-6A55-2A94-416DE938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070"/>
            <a:ext cx="3795393" cy="347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34EAA-C79E-5D6D-FBED-7BFB7A78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4525659"/>
            <a:ext cx="4123477" cy="2332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03ED9-525D-65C8-0694-38EE2005B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3" y="1059334"/>
            <a:ext cx="3782066" cy="34688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95290D-4214-F823-A60E-64DDCA7D2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837" y="4525659"/>
            <a:ext cx="3537779" cy="2332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50658-6734-7F35-004E-CEFD7A936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459" y="1056807"/>
            <a:ext cx="4472006" cy="3468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49E54B-3174-2B31-EC64-71E2785C7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3200" y="4525659"/>
            <a:ext cx="2410681" cy="22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4.83/10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3195433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5833027" y="1194562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3481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9172A-9F88-985D-E6A0-C2391C80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" y="2358908"/>
            <a:ext cx="7785316" cy="4175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625671-E624-D607-6A1D-935E2AE7AA01}"/>
              </a:ext>
            </a:extLst>
          </p:cNvPr>
          <p:cNvSpPr txBox="1"/>
          <p:nvPr/>
        </p:nvSpPr>
        <p:spPr>
          <a:xfrm>
            <a:off x="7958138" y="4229100"/>
            <a:ext cx="4038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top 6 words used  in the reviews are:</a:t>
            </a:r>
          </a:p>
          <a:p>
            <a:r>
              <a:rPr lang="en-IN" dirty="0"/>
              <a:t>1. Seat</a:t>
            </a:r>
          </a:p>
          <a:p>
            <a:r>
              <a:rPr lang="en-IN" dirty="0"/>
              <a:t>2. Service</a:t>
            </a:r>
          </a:p>
          <a:p>
            <a:r>
              <a:rPr lang="en-IN" dirty="0"/>
              <a:t>3. Food</a:t>
            </a:r>
          </a:p>
          <a:p>
            <a:r>
              <a:rPr lang="en-IN" dirty="0"/>
              <a:t>4. Time</a:t>
            </a:r>
          </a:p>
          <a:p>
            <a:r>
              <a:rPr lang="en-IN" dirty="0"/>
              <a:t>5. Crew</a:t>
            </a:r>
          </a:p>
          <a:p>
            <a:r>
              <a:rPr lang="en-IN" dirty="0"/>
              <a:t>6. Good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F60B70-B528-CDE4-3BA7-412EECEE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983" y="1118716"/>
            <a:ext cx="3051188" cy="30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Narayanan, Venkat (2022)</cp:lastModifiedBy>
  <cp:revision>21</cp:revision>
  <cp:lastPrinted>2022-06-09T07:44:13Z</cp:lastPrinted>
  <dcterms:created xsi:type="dcterms:W3CDTF">2022-02-22T07:39:05Z</dcterms:created>
  <dcterms:modified xsi:type="dcterms:W3CDTF">2023-03-10T02:25:27Z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