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18/03/2023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18/03/2023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Predictive model and its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/>
          <a:lstStyle/>
          <a:p>
            <a:r>
              <a:rPr lang="en-GB" dirty="0"/>
              <a:t>2022-11-09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Predictive modelling results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F5EF8C-C23B-4148-27C7-A0A1758B0E3D}"/>
              </a:ext>
            </a:extLst>
          </p:cNvPr>
          <p:cNvSpPr/>
          <p:nvPr/>
        </p:nvSpPr>
        <p:spPr>
          <a:xfrm>
            <a:off x="219667" y="1598974"/>
            <a:ext cx="2081581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Recall Rate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99%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BDEF4E-66C3-0257-A0A8-E8E887E16047}"/>
              </a:ext>
            </a:extLst>
          </p:cNvPr>
          <p:cNvSpPr/>
          <p:nvPr/>
        </p:nvSpPr>
        <p:spPr>
          <a:xfrm>
            <a:off x="2743200" y="1625114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Precision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74%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E71D0C-B398-3F3F-1E7F-11DEDD8381F2}"/>
              </a:ext>
            </a:extLst>
          </p:cNvPr>
          <p:cNvSpPr txBox="1">
            <a:spLocks/>
          </p:cNvSpPr>
          <p:nvPr/>
        </p:nvSpPr>
        <p:spPr>
          <a:xfrm>
            <a:off x="2591537" y="2844590"/>
            <a:ext cx="2292190" cy="11687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Will be predicted as actually completed bookings out of all successfully completed bookings. </a:t>
            </a:r>
            <a:endParaRPr lang="en-GB" sz="1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68DCA6A-69B0-0F34-F512-8A610FB04802}"/>
              </a:ext>
            </a:extLst>
          </p:cNvPr>
          <p:cNvSpPr/>
          <p:nvPr/>
        </p:nvSpPr>
        <p:spPr>
          <a:xfrm>
            <a:off x="2743200" y="4872085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Accuracy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87%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77C6E2C-5542-56D9-8007-A154BE202A8B}"/>
              </a:ext>
            </a:extLst>
          </p:cNvPr>
          <p:cNvSpPr txBox="1">
            <a:spLocks/>
          </p:cNvSpPr>
          <p:nvPr/>
        </p:nvSpPr>
        <p:spPr>
          <a:xfrm>
            <a:off x="114363" y="2872590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997A710-EA11-EE5D-48FA-BBC81D7F36E7}"/>
              </a:ext>
            </a:extLst>
          </p:cNvPr>
          <p:cNvSpPr txBox="1">
            <a:spLocks/>
          </p:cNvSpPr>
          <p:nvPr/>
        </p:nvSpPr>
        <p:spPr>
          <a:xfrm>
            <a:off x="114363" y="4960762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DE0BBC9-CCC6-32C3-4C35-8F85E454182F}"/>
              </a:ext>
            </a:extLst>
          </p:cNvPr>
          <p:cNvSpPr txBox="1">
            <a:spLocks/>
          </p:cNvSpPr>
          <p:nvPr/>
        </p:nvSpPr>
        <p:spPr>
          <a:xfrm>
            <a:off x="6459746" y="5686441"/>
            <a:ext cx="5732254" cy="353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Top features that can drive successful flight bookings.</a:t>
            </a:r>
            <a:endParaRPr lang="en-GB" sz="10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EB2508-5BF7-F628-7FF3-13568CAFE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878" y="1217007"/>
            <a:ext cx="6286998" cy="446943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20A275-527F-5AA6-1BD9-9D3E17CC1B9D}"/>
              </a:ext>
            </a:extLst>
          </p:cNvPr>
          <p:cNvSpPr/>
          <p:nvPr/>
        </p:nvSpPr>
        <p:spPr>
          <a:xfrm>
            <a:off x="219667" y="3632615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F1 Score</a:t>
            </a:r>
          </a:p>
          <a:p>
            <a:pPr algn="ctr"/>
            <a:r>
              <a:rPr lang="en-CA" sz="2400" b="1">
                <a:solidFill>
                  <a:schemeClr val="tx1">
                    <a:lumMod val="75000"/>
                  </a:schemeClr>
                </a:solidFill>
              </a:rPr>
              <a:t>85%</a:t>
            </a:r>
            <a:endParaRPr lang="en-CA" sz="2400" b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1756</TotalTime>
  <Words>65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British Airways</vt:lpstr>
      <vt:lpstr>Predictive modelling results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Narayanan, Venkat (2022)</cp:lastModifiedBy>
  <cp:revision>29</cp:revision>
  <cp:lastPrinted>2022-06-09T07:44:13Z</cp:lastPrinted>
  <dcterms:created xsi:type="dcterms:W3CDTF">2022-02-22T07:39:05Z</dcterms:created>
  <dcterms:modified xsi:type="dcterms:W3CDTF">2023-03-18T19:49:01Z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