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8" r:id="rId1"/>
  </p:sldMasterIdLst>
  <p:notesMasterIdLst>
    <p:notesMasterId r:id="rId14"/>
  </p:notesMasterIdLst>
  <p:handoutMasterIdLst>
    <p:handoutMasterId r:id="rId15"/>
  </p:handoutMasterIdLst>
  <p:sldIdLst>
    <p:sldId id="290" r:id="rId2"/>
    <p:sldId id="274" r:id="rId3"/>
    <p:sldId id="291" r:id="rId4"/>
    <p:sldId id="292" r:id="rId5"/>
    <p:sldId id="293" r:id="rId6"/>
    <p:sldId id="294" r:id="rId7"/>
    <p:sldId id="288" r:id="rId8"/>
    <p:sldId id="295" r:id="rId9"/>
    <p:sldId id="296" r:id="rId10"/>
    <p:sldId id="289" r:id="rId11"/>
    <p:sldId id="297" r:id="rId12"/>
    <p:sldId id="298"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2" autoAdjust="0"/>
    <p:restoredTop sz="77810" autoAdjust="0"/>
  </p:normalViewPr>
  <p:slideViewPr>
    <p:cSldViewPr snapToGrid="0" snapToObjects="1">
      <p:cViewPr varScale="1">
        <p:scale>
          <a:sx n="98" d="100"/>
          <a:sy n="98" d="100"/>
        </p:scale>
        <p:origin x="546" y="96"/>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21F1D4-2CCA-4CEC-9029-E712C34E0158}" type="datetimeFigureOut">
              <a:rPr lang="en-US" smtClean="0"/>
              <a:t>12/2/2017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5AF8CF-E6A1-4020-92D5-386EE00F5476}" type="slidenum">
              <a:rPr lang="en-US" smtClean="0"/>
              <a:t>‹#›</a:t>
            </a:fld>
            <a:endParaRPr lang="en-US"/>
          </a:p>
        </p:txBody>
      </p:sp>
    </p:spTree>
    <p:extLst>
      <p:ext uri="{BB962C8B-B14F-4D97-AF65-F5344CB8AC3E}">
        <p14:creationId xmlns:p14="http://schemas.microsoft.com/office/powerpoint/2010/main" val="3758885299"/>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093CE5-F80D-BA4F-A3AC-F60453A82B60}" type="datetimeFigureOut">
              <a:rPr lang="en-US" smtClean="0"/>
              <a:pPr/>
              <a:t>12/2/2017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600964-B5C1-374D-8CBD-26DECFC3222A}" type="slidenum">
              <a:rPr lang="en-US" smtClean="0"/>
              <a:pPr/>
              <a:t>‹#›</a:t>
            </a:fld>
            <a:endParaRPr lang="en-US"/>
          </a:p>
        </p:txBody>
      </p:sp>
    </p:spTree>
    <p:extLst>
      <p:ext uri="{BB962C8B-B14F-4D97-AF65-F5344CB8AC3E}">
        <p14:creationId xmlns:p14="http://schemas.microsoft.com/office/powerpoint/2010/main" val="392613421"/>
      </p:ext>
    </p:extLst>
  </p:cSld>
  <p:clrMap bg1="lt1" tx1="dk1" bg2="lt2" tx2="dk2" accent1="accent1" accent2="accent2" accent3="accent3" accent4="accent4" accent5="accent5" accent6="accent6" hlink="hlink" folHlink="folHlink"/>
  <p:hf sldNum="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3"/>
            <a:ext cx="7772400" cy="1102519"/>
          </a:xfrm>
          <a:prstGeom prst="rect">
            <a:avLst/>
          </a:prstGeom>
        </p:spPr>
        <p:txBody>
          <a:bodyPr/>
          <a:lstStyle/>
          <a:p>
            <a:r>
              <a:rPr lang="en-CA"/>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257169" indent="0" algn="ctr">
              <a:buNone/>
              <a:defRPr>
                <a:solidFill>
                  <a:schemeClr val="tx1">
                    <a:tint val="75000"/>
                  </a:schemeClr>
                </a:solidFill>
              </a:defRPr>
            </a:lvl2pPr>
            <a:lvl3pPr marL="514337" indent="0" algn="ctr">
              <a:buNone/>
              <a:defRPr>
                <a:solidFill>
                  <a:schemeClr val="tx1">
                    <a:tint val="75000"/>
                  </a:schemeClr>
                </a:solidFill>
              </a:defRPr>
            </a:lvl3pPr>
            <a:lvl4pPr marL="771506" indent="0" algn="ctr">
              <a:buNone/>
              <a:defRPr>
                <a:solidFill>
                  <a:schemeClr val="tx1">
                    <a:tint val="75000"/>
                  </a:schemeClr>
                </a:solidFill>
              </a:defRPr>
            </a:lvl4pPr>
            <a:lvl5pPr marL="1028675" indent="0" algn="ctr">
              <a:buNone/>
              <a:defRPr>
                <a:solidFill>
                  <a:schemeClr val="tx1">
                    <a:tint val="75000"/>
                  </a:schemeClr>
                </a:solidFill>
              </a:defRPr>
            </a:lvl5pPr>
            <a:lvl6pPr marL="1285843" indent="0" algn="ctr">
              <a:buNone/>
              <a:defRPr>
                <a:solidFill>
                  <a:schemeClr val="tx1">
                    <a:tint val="75000"/>
                  </a:schemeClr>
                </a:solidFill>
              </a:defRPr>
            </a:lvl6pPr>
            <a:lvl7pPr marL="1543011" indent="0" algn="ctr">
              <a:buNone/>
              <a:defRPr>
                <a:solidFill>
                  <a:schemeClr val="tx1">
                    <a:tint val="75000"/>
                  </a:schemeClr>
                </a:solidFill>
              </a:defRPr>
            </a:lvl7pPr>
            <a:lvl8pPr marL="1800180" indent="0" algn="ctr">
              <a:buNone/>
              <a:defRPr>
                <a:solidFill>
                  <a:schemeClr val="tx1">
                    <a:tint val="75000"/>
                  </a:schemeClr>
                </a:solidFill>
              </a:defRPr>
            </a:lvl8pPr>
            <a:lvl9pPr marL="2057349" indent="0" algn="ctr">
              <a:buNone/>
              <a:defRPr>
                <a:solidFill>
                  <a:schemeClr val="tx1">
                    <a:tint val="75000"/>
                  </a:schemeClr>
                </a:solidFill>
              </a:defRPr>
            </a:lvl9pPr>
          </a:lstStyle>
          <a:p>
            <a:r>
              <a:rPr lang="en-CA"/>
              <a:t>Click to edit Master subtitle style</a:t>
            </a:r>
            <a:endParaRPr lang="en-US"/>
          </a:p>
        </p:txBody>
      </p:sp>
      <p:sp>
        <p:nvSpPr>
          <p:cNvPr id="4" name="Date Placeholder 3"/>
          <p:cNvSpPr>
            <a:spLocks noGrp="1"/>
          </p:cNvSpPr>
          <p:nvPr>
            <p:ph type="dt" sz="half" idx="10"/>
          </p:nvPr>
        </p:nvSpPr>
        <p:spPr>
          <a:xfrm>
            <a:off x="457200" y="4767266"/>
            <a:ext cx="2133600" cy="273844"/>
          </a:xfrm>
          <a:prstGeom prst="rect">
            <a:avLst/>
          </a:prstGeom>
        </p:spPr>
        <p:txBody>
          <a:bodyPr/>
          <a:lstStyle/>
          <a:p>
            <a:fld id="{8D685083-1BAD-4E93-87D5-A88406AA96EC}" type="datetime1">
              <a:rPr lang="en-US" smtClean="0"/>
              <a:t>12/2/2017</a:t>
            </a:fld>
            <a:endParaRPr lang="en-US"/>
          </a:p>
        </p:txBody>
      </p:sp>
      <p:sp>
        <p:nvSpPr>
          <p:cNvPr id="5" name="Footer Placeholder 4"/>
          <p:cNvSpPr>
            <a:spLocks noGrp="1"/>
          </p:cNvSpPr>
          <p:nvPr>
            <p:ph type="ftr" sz="quarter" idx="11"/>
          </p:nvPr>
        </p:nvSpPr>
        <p:spPr>
          <a:xfrm>
            <a:off x="3124200" y="4767266"/>
            <a:ext cx="2895600" cy="273844"/>
          </a:xfrm>
          <a:prstGeom prst="rect">
            <a:avLst/>
          </a:prstGeom>
        </p:spPr>
        <p:txBody>
          <a:bodyPr/>
          <a:lstStyle/>
          <a:p>
            <a:r>
              <a:rPr lang="en-US"/>
              <a:t>email: eamohamm@ucalgary.ca</a:t>
            </a:r>
          </a:p>
        </p:txBody>
      </p:sp>
      <p:sp>
        <p:nvSpPr>
          <p:cNvPr id="6" name="Slide Number Placeholder 5"/>
          <p:cNvSpPr>
            <a:spLocks noGrp="1"/>
          </p:cNvSpPr>
          <p:nvPr>
            <p:ph type="sldNum" sz="quarter" idx="12"/>
          </p:nvPr>
        </p:nvSpPr>
        <p:spPr>
          <a:xfrm>
            <a:off x="6553200" y="4767266"/>
            <a:ext cx="2133600" cy="273844"/>
          </a:xfrm>
          <a:prstGeom prst="rect">
            <a:avLst/>
          </a:prstGeom>
        </p:spPr>
        <p:txBody>
          <a:bodyPr/>
          <a:lstStyle/>
          <a:p>
            <a:fld id="{BA691707-747E-C946-9ECD-54E2551B1C59}" type="slidenum">
              <a:rPr lang="en-US" smtClean="0"/>
              <a:pPr/>
              <a:t>‹#›</a:t>
            </a:fld>
            <a:endParaRPr lang="en-US"/>
          </a:p>
        </p:txBody>
      </p:sp>
    </p:spTree>
    <p:extLst>
      <p:ext uri="{BB962C8B-B14F-4D97-AF65-F5344CB8AC3E}">
        <p14:creationId xmlns:p14="http://schemas.microsoft.com/office/powerpoint/2010/main" val="2139335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CoverPage_Lesson_Topic">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6019800" cy="914400"/>
          </a:xfrm>
          <a:prstGeom prst="rect">
            <a:avLst/>
          </a:prstGeom>
        </p:spPr>
        <p:txBody>
          <a:bodyPr anchor="t"/>
          <a:lstStyle>
            <a:lvl1pPr>
              <a:defRPr sz="1463">
                <a:solidFill>
                  <a:schemeClr val="tx1">
                    <a:lumMod val="50000"/>
                    <a:lumOff val="5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1943100"/>
            <a:ext cx="7086600" cy="2000250"/>
          </a:xfrm>
          <a:prstGeom prst="rect">
            <a:avLst/>
          </a:prstGeom>
        </p:spPr>
        <p:txBody>
          <a:bodyPr/>
          <a:lstStyle>
            <a:lvl1pPr marL="0" indent="0" algn="l">
              <a:buNone/>
              <a:defRPr sz="1125">
                <a:solidFill>
                  <a:schemeClr val="tx1">
                    <a:lumMod val="85000"/>
                    <a:lumOff val="1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en-US" dirty="0"/>
          </a:p>
        </p:txBody>
      </p:sp>
      <p:sp>
        <p:nvSpPr>
          <p:cNvPr id="9" name="Content Placeholder 8"/>
          <p:cNvSpPr>
            <a:spLocks noGrp="1"/>
          </p:cNvSpPr>
          <p:nvPr>
            <p:ph sz="quarter" idx="13"/>
          </p:nvPr>
        </p:nvSpPr>
        <p:spPr>
          <a:xfrm>
            <a:off x="685800" y="1485900"/>
            <a:ext cx="7772400" cy="342900"/>
          </a:xfrm>
          <a:prstGeom prst="rect">
            <a:avLst/>
          </a:prstGeom>
        </p:spPr>
        <p:txBody>
          <a:bodyPr/>
          <a:lstStyle>
            <a:lvl1pPr>
              <a:buNone/>
              <a:defRPr>
                <a:solidFill>
                  <a:srgbClr val="2C95DD"/>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7" name="Footer Placeholder 4"/>
          <p:cNvSpPr>
            <a:spLocks noGrp="1"/>
          </p:cNvSpPr>
          <p:nvPr>
            <p:ph type="ftr" sz="quarter" idx="14"/>
          </p:nvPr>
        </p:nvSpPr>
        <p:spPr>
          <a:xfrm>
            <a:off x="4724400" y="4972050"/>
            <a:ext cx="4191000" cy="171450"/>
          </a:xfrm>
          <a:prstGeom prst="rect">
            <a:avLst/>
          </a:prstGeom>
        </p:spPr>
        <p:txBody>
          <a:bodyPr/>
          <a:lstStyle>
            <a:lvl1pPr>
              <a:defRPr>
                <a:solidFill>
                  <a:schemeClr val="tx1">
                    <a:lumMod val="75000"/>
                    <a:lumOff val="25000"/>
                  </a:schemeClr>
                </a:solidFill>
              </a:defRPr>
            </a:lvl1pPr>
          </a:lstStyle>
          <a:p>
            <a:r>
              <a:rPr lang="en-US"/>
              <a:t>email: eamohamm@ucalgary.ca</a:t>
            </a:r>
            <a:endParaRPr lang="en-US" dirty="0"/>
          </a:p>
        </p:txBody>
      </p:sp>
      <p:sp>
        <p:nvSpPr>
          <p:cNvPr id="8" name="Slide Number Placeholder 5"/>
          <p:cNvSpPr>
            <a:spLocks noGrp="1"/>
          </p:cNvSpPr>
          <p:nvPr>
            <p:ph type="sldNum" sz="quarter" idx="15"/>
          </p:nvPr>
        </p:nvSpPr>
        <p:spPr>
          <a:xfrm>
            <a:off x="6457950" y="4767264"/>
            <a:ext cx="2057400" cy="273844"/>
          </a:xfrm>
          <a:prstGeom prst="rect">
            <a:avLst/>
          </a:prstGeom>
        </p:spPr>
        <p:txBody>
          <a:bodyPr/>
          <a:lstStyle>
            <a:lvl1pPr>
              <a:defRPr>
                <a:solidFill>
                  <a:schemeClr val="tx1">
                    <a:lumMod val="75000"/>
                    <a:lumOff val="25000"/>
                  </a:schemeClr>
                </a:solidFill>
              </a:defRPr>
            </a:lvl1pPr>
          </a:lstStyle>
          <a:p>
            <a:fld id="{BA691707-747E-C946-9ECD-54E2551B1C59}" type="slidenum">
              <a:rPr lang="en-US" smtClean="0"/>
              <a:pPr/>
              <a:t>‹#›</a:t>
            </a:fld>
            <a:endParaRPr lang="en-US" dirty="0"/>
          </a:p>
        </p:txBody>
      </p:sp>
    </p:spTree>
    <p:extLst>
      <p:ext uri="{BB962C8B-B14F-4D97-AF65-F5344CB8AC3E}">
        <p14:creationId xmlns:p14="http://schemas.microsoft.com/office/powerpoint/2010/main" val="313371554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Content_TablePlaceholde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381000" y="914400"/>
            <a:ext cx="8382000" cy="3486150"/>
          </a:xfrm>
          <a:prstGeom prst="rect">
            <a:avLst/>
          </a:prstGeom>
        </p:spPr>
        <p:txBody>
          <a:bodyPr anchor="ctr">
            <a:normAutofit/>
          </a:bodyPr>
          <a:lstStyle>
            <a:lvl1pPr>
              <a:buNone/>
              <a:defRPr/>
            </a:lvl1pPr>
          </a:lstStyle>
          <a:p>
            <a:pPr lvl="0"/>
            <a:r>
              <a:rPr lang="en-US" noProof="0"/>
              <a:t>Click icon to add table</a:t>
            </a:r>
          </a:p>
        </p:txBody>
      </p:sp>
      <p:sp>
        <p:nvSpPr>
          <p:cNvPr id="7" name="Title 1"/>
          <p:cNvSpPr>
            <a:spLocks noGrp="1"/>
          </p:cNvSpPr>
          <p:nvPr>
            <p:ph type="title"/>
          </p:nvPr>
        </p:nvSpPr>
        <p:spPr>
          <a:xfrm>
            <a:off x="304800" y="57150"/>
            <a:ext cx="8458200" cy="571500"/>
          </a:xfrm>
          <a:prstGeom prst="rect">
            <a:avLst/>
          </a:prstGeom>
        </p:spPr>
        <p:txBody>
          <a:bodyPr/>
          <a:lstStyle>
            <a:lvl1pPr>
              <a:defRPr>
                <a:solidFill>
                  <a:schemeClr val="accent1"/>
                </a:solidFill>
              </a:defRPr>
            </a:lvl1pPr>
          </a:lstStyle>
          <a:p>
            <a:r>
              <a:rPr lang="en-US"/>
              <a:t>Click to edit Master title style</a:t>
            </a:r>
            <a:endParaRPr lang="en-US" dirty="0"/>
          </a:p>
        </p:txBody>
      </p:sp>
      <p:sp>
        <p:nvSpPr>
          <p:cNvPr id="4" name="Footer Placeholder 4"/>
          <p:cNvSpPr>
            <a:spLocks noGrp="1"/>
          </p:cNvSpPr>
          <p:nvPr>
            <p:ph type="ftr" sz="quarter" idx="13"/>
          </p:nvPr>
        </p:nvSpPr>
        <p:spPr>
          <a:xfrm>
            <a:off x="4724400" y="4972050"/>
            <a:ext cx="4191000" cy="171450"/>
          </a:xfrm>
          <a:prstGeom prst="rect">
            <a:avLst/>
          </a:prstGeom>
        </p:spPr>
        <p:txBody>
          <a:bodyPr/>
          <a:lstStyle>
            <a:lvl1pPr>
              <a:defRPr/>
            </a:lvl1pPr>
          </a:lstStyle>
          <a:p>
            <a:r>
              <a:rPr lang="en-US"/>
              <a:t>email: eamohamm@ucalgary.ca</a:t>
            </a:r>
            <a:endParaRPr lang="en-US" dirty="0"/>
          </a:p>
        </p:txBody>
      </p:sp>
      <p:sp>
        <p:nvSpPr>
          <p:cNvPr id="5" name="Slide Number Placeholder 5"/>
          <p:cNvSpPr>
            <a:spLocks noGrp="1"/>
          </p:cNvSpPr>
          <p:nvPr>
            <p:ph type="sldNum" sz="quarter" idx="14"/>
          </p:nvPr>
        </p:nvSpPr>
        <p:spPr>
          <a:xfrm>
            <a:off x="6457950" y="4767264"/>
            <a:ext cx="2057400" cy="273844"/>
          </a:xfrm>
          <a:prstGeom prst="rect">
            <a:avLst/>
          </a:prstGeom>
        </p:spPr>
        <p:txBody>
          <a:bodyPr/>
          <a:lstStyle>
            <a:lvl1pPr>
              <a:defRPr/>
            </a:lvl1pPr>
          </a:lstStyle>
          <a:p>
            <a:fld id="{BA691707-747E-C946-9ECD-54E2551B1C59}" type="slidenum">
              <a:rPr lang="en-US" smtClean="0"/>
              <a:pPr/>
              <a:t>‹#›</a:t>
            </a:fld>
            <a:endParaRPr lang="en-US" dirty="0"/>
          </a:p>
        </p:txBody>
      </p:sp>
    </p:spTree>
    <p:extLst>
      <p:ext uri="{BB962C8B-B14F-4D97-AF65-F5344CB8AC3E}">
        <p14:creationId xmlns:p14="http://schemas.microsoft.com/office/powerpoint/2010/main" val="3265753113"/>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679"/>
            <a:ext cx="7543800" cy="971550"/>
          </a:xfrm>
        </p:spPr>
        <p:txBody>
          <a:bodyPr/>
          <a:lstStyle/>
          <a:p>
            <a:r>
              <a:rPr lang="en-US"/>
              <a:t>Click to edit Master title style</a:t>
            </a:r>
            <a:endParaRPr lang="en-SG"/>
          </a:p>
        </p:txBody>
      </p:sp>
      <p:sp>
        <p:nvSpPr>
          <p:cNvPr id="3" name="Text Placeholder 2"/>
          <p:cNvSpPr>
            <a:spLocks noGrp="1"/>
          </p:cNvSpPr>
          <p:nvPr>
            <p:ph type="body" sz="half" idx="1"/>
          </p:nvPr>
        </p:nvSpPr>
        <p:spPr>
          <a:xfrm>
            <a:off x="457200" y="1289447"/>
            <a:ext cx="4038600" cy="33087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quarter" idx="2"/>
          </p:nvPr>
        </p:nvSpPr>
        <p:spPr>
          <a:xfrm>
            <a:off x="4648200" y="1289450"/>
            <a:ext cx="4038600" cy="15966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Content Placeholder 4"/>
          <p:cNvSpPr>
            <a:spLocks noGrp="1"/>
          </p:cNvSpPr>
          <p:nvPr>
            <p:ph sz="quarter" idx="3"/>
          </p:nvPr>
        </p:nvSpPr>
        <p:spPr>
          <a:xfrm>
            <a:off x="4648200" y="3000378"/>
            <a:ext cx="4038600" cy="15978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Rectangle 5">
            <a:extLst>
              <a:ext uri="{FF2B5EF4-FFF2-40B4-BE49-F238E27FC236}">
                <a16:creationId xmlns="" xmlns:a16="http://schemas.microsoft.com/office/drawing/2014/main" id="{ED460A2D-A5B0-4A9A-AE8B-241DFC310C38}"/>
              </a:ext>
            </a:extLst>
          </p:cNvPr>
          <p:cNvSpPr>
            <a:spLocks noGrp="1" noChangeArrowheads="1"/>
          </p:cNvSpPr>
          <p:nvPr>
            <p:ph type="dt" sz="half" idx="10"/>
          </p:nvPr>
        </p:nvSpPr>
        <p:spPr>
          <a:ln/>
        </p:spPr>
        <p:txBody>
          <a:bodyPr/>
          <a:lstStyle>
            <a:lvl1pPr>
              <a:defRPr/>
            </a:lvl1pPr>
          </a:lstStyle>
          <a:p>
            <a:fld id="{40170303-9600-4077-BEF6-50C82CC97D5C}" type="datetime1">
              <a:rPr lang="en-US" smtClean="0"/>
              <a:t>12/2/2017</a:t>
            </a:fld>
            <a:endParaRPr lang="en-US"/>
          </a:p>
        </p:txBody>
      </p:sp>
      <p:sp>
        <p:nvSpPr>
          <p:cNvPr id="7" name="Rectangle 6">
            <a:extLst>
              <a:ext uri="{FF2B5EF4-FFF2-40B4-BE49-F238E27FC236}">
                <a16:creationId xmlns="" xmlns:a16="http://schemas.microsoft.com/office/drawing/2014/main" id="{6D793590-EB9C-4F88-9431-944EC4B0B6F7}"/>
              </a:ext>
            </a:extLst>
          </p:cNvPr>
          <p:cNvSpPr>
            <a:spLocks noGrp="1" noChangeArrowheads="1"/>
          </p:cNvSpPr>
          <p:nvPr>
            <p:ph type="ftr" sz="quarter" idx="11"/>
          </p:nvPr>
        </p:nvSpPr>
        <p:spPr>
          <a:ln/>
        </p:spPr>
        <p:txBody>
          <a:bodyPr/>
          <a:lstStyle>
            <a:lvl1pPr>
              <a:defRPr/>
            </a:lvl1pPr>
          </a:lstStyle>
          <a:p>
            <a:r>
              <a:rPr lang="en-US"/>
              <a:t>email: eamohamm@ucalgary.ca</a:t>
            </a:r>
            <a:endParaRPr lang="en-US" dirty="0"/>
          </a:p>
        </p:txBody>
      </p:sp>
      <p:sp>
        <p:nvSpPr>
          <p:cNvPr id="8" name="Rectangle 7">
            <a:extLst>
              <a:ext uri="{FF2B5EF4-FFF2-40B4-BE49-F238E27FC236}">
                <a16:creationId xmlns="" xmlns:a16="http://schemas.microsoft.com/office/drawing/2014/main" id="{D1A763A7-A5E3-4A98-8C88-78BDB044FDE5}"/>
              </a:ext>
            </a:extLst>
          </p:cNvPr>
          <p:cNvSpPr>
            <a:spLocks noGrp="1" noChangeArrowheads="1"/>
          </p:cNvSpPr>
          <p:nvPr>
            <p:ph type="sldNum" sz="quarter" idx="12"/>
          </p:nvPr>
        </p:nvSpPr>
        <p:spPr>
          <a:ln/>
        </p:spPr>
        <p:txBody>
          <a:bodyPr/>
          <a:lstStyle>
            <a:lvl1pPr>
              <a:defRPr/>
            </a:lvl1pPr>
          </a:lstStyle>
          <a:p>
            <a:fld id="{BA691707-747E-C946-9ECD-54E2551B1C59}" type="slidenum">
              <a:rPr lang="en-US" smtClean="0"/>
              <a:pPr/>
              <a:t>‹#›</a:t>
            </a:fld>
            <a:endParaRPr lang="en-US" dirty="0"/>
          </a:p>
        </p:txBody>
      </p:sp>
    </p:spTree>
    <p:extLst>
      <p:ext uri="{BB962C8B-B14F-4D97-AF65-F5344CB8AC3E}">
        <p14:creationId xmlns:p14="http://schemas.microsoft.com/office/powerpoint/2010/main" val="3855482257"/>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679"/>
            <a:ext cx="7543800" cy="971550"/>
          </a:xfrm>
        </p:spPr>
        <p:txBody>
          <a:bodyPr/>
          <a:lstStyle/>
          <a:p>
            <a:r>
              <a:rPr lang="en-US"/>
              <a:t>Click to edit Master title style</a:t>
            </a:r>
            <a:endParaRPr lang="en-SG"/>
          </a:p>
        </p:txBody>
      </p:sp>
      <p:sp>
        <p:nvSpPr>
          <p:cNvPr id="3" name="Text Placeholder 2"/>
          <p:cNvSpPr>
            <a:spLocks noGrp="1"/>
          </p:cNvSpPr>
          <p:nvPr>
            <p:ph type="body" sz="half" idx="1"/>
          </p:nvPr>
        </p:nvSpPr>
        <p:spPr>
          <a:xfrm>
            <a:off x="457200" y="1289447"/>
            <a:ext cx="4038600" cy="33087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1289447"/>
            <a:ext cx="4038600" cy="33087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Rectangle 5">
            <a:extLst>
              <a:ext uri="{FF2B5EF4-FFF2-40B4-BE49-F238E27FC236}">
                <a16:creationId xmlns="" xmlns:a16="http://schemas.microsoft.com/office/drawing/2014/main" id="{E7CA76AC-CA7F-43C0-AB08-D51DA5C76275}"/>
              </a:ext>
            </a:extLst>
          </p:cNvPr>
          <p:cNvSpPr>
            <a:spLocks noGrp="1" noChangeArrowheads="1"/>
          </p:cNvSpPr>
          <p:nvPr>
            <p:ph type="dt" sz="half" idx="10"/>
          </p:nvPr>
        </p:nvSpPr>
        <p:spPr>
          <a:ln/>
        </p:spPr>
        <p:txBody>
          <a:bodyPr/>
          <a:lstStyle>
            <a:lvl1pPr>
              <a:defRPr/>
            </a:lvl1pPr>
          </a:lstStyle>
          <a:p>
            <a:fld id="{40170303-9600-4077-BEF6-50C82CC97D5C}" type="datetime1">
              <a:rPr lang="en-US" smtClean="0"/>
              <a:t>12/2/2017</a:t>
            </a:fld>
            <a:endParaRPr lang="en-US"/>
          </a:p>
        </p:txBody>
      </p:sp>
      <p:sp>
        <p:nvSpPr>
          <p:cNvPr id="6" name="Rectangle 6">
            <a:extLst>
              <a:ext uri="{FF2B5EF4-FFF2-40B4-BE49-F238E27FC236}">
                <a16:creationId xmlns="" xmlns:a16="http://schemas.microsoft.com/office/drawing/2014/main" id="{7B0F4203-36E3-474C-9A1C-DF0AED950098}"/>
              </a:ext>
            </a:extLst>
          </p:cNvPr>
          <p:cNvSpPr>
            <a:spLocks noGrp="1" noChangeArrowheads="1"/>
          </p:cNvSpPr>
          <p:nvPr>
            <p:ph type="ftr" sz="quarter" idx="11"/>
          </p:nvPr>
        </p:nvSpPr>
        <p:spPr>
          <a:ln/>
        </p:spPr>
        <p:txBody>
          <a:bodyPr/>
          <a:lstStyle>
            <a:lvl1pPr>
              <a:defRPr/>
            </a:lvl1pPr>
          </a:lstStyle>
          <a:p>
            <a:r>
              <a:rPr lang="en-US"/>
              <a:t>email: eamohamm@ucalgary.ca</a:t>
            </a:r>
            <a:endParaRPr lang="en-US" dirty="0"/>
          </a:p>
        </p:txBody>
      </p:sp>
      <p:sp>
        <p:nvSpPr>
          <p:cNvPr id="7" name="Rectangle 7">
            <a:extLst>
              <a:ext uri="{FF2B5EF4-FFF2-40B4-BE49-F238E27FC236}">
                <a16:creationId xmlns="" xmlns:a16="http://schemas.microsoft.com/office/drawing/2014/main" id="{5693D8B2-B619-455F-9DC0-B8821872C560}"/>
              </a:ext>
            </a:extLst>
          </p:cNvPr>
          <p:cNvSpPr>
            <a:spLocks noGrp="1" noChangeArrowheads="1"/>
          </p:cNvSpPr>
          <p:nvPr>
            <p:ph type="sldNum" sz="quarter" idx="12"/>
          </p:nvPr>
        </p:nvSpPr>
        <p:spPr>
          <a:ln/>
        </p:spPr>
        <p:txBody>
          <a:bodyPr/>
          <a:lstStyle>
            <a:lvl1pPr>
              <a:defRPr/>
            </a:lvl1pPr>
          </a:lstStyle>
          <a:p>
            <a:fld id="{BA691707-747E-C946-9ECD-54E2551B1C59}" type="slidenum">
              <a:rPr lang="en-US" smtClean="0"/>
              <a:pPr/>
              <a:t>‹#›</a:t>
            </a:fld>
            <a:endParaRPr lang="en-US" dirty="0"/>
          </a:p>
        </p:txBody>
      </p:sp>
    </p:spTree>
    <p:extLst>
      <p:ext uri="{BB962C8B-B14F-4D97-AF65-F5344CB8AC3E}">
        <p14:creationId xmlns:p14="http://schemas.microsoft.com/office/powerpoint/2010/main" val="2138360176"/>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46C033-F9EC-4F18-8565-E02D499B88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5B2D1287-B382-4D79-BD41-DEDF7B3BB4DB}"/>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A43A5084-D3FE-497C-B1B2-6E3A31D5818A}"/>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C779F0F2-B894-406B-9AD3-3122F279667B}"/>
              </a:ext>
            </a:extLst>
          </p:cNvPr>
          <p:cNvSpPr>
            <a:spLocks noGrp="1"/>
          </p:cNvSpPr>
          <p:nvPr>
            <p:ph type="dt" sz="half" idx="10"/>
          </p:nvPr>
        </p:nvSpPr>
        <p:spPr/>
        <p:txBody>
          <a:bodyPr/>
          <a:lstStyle/>
          <a:p>
            <a:fld id="{1AF5DBFB-771B-4645-92CA-66D9F2719970}" type="datetime1">
              <a:rPr lang="en-US" smtClean="0"/>
              <a:t>12/2/2017</a:t>
            </a:fld>
            <a:endParaRPr lang="en-US"/>
          </a:p>
        </p:txBody>
      </p:sp>
      <p:sp>
        <p:nvSpPr>
          <p:cNvPr id="6" name="Footer Placeholder 5">
            <a:extLst>
              <a:ext uri="{FF2B5EF4-FFF2-40B4-BE49-F238E27FC236}">
                <a16:creationId xmlns="" xmlns:a16="http://schemas.microsoft.com/office/drawing/2014/main" id="{80E35338-20AC-49C5-8152-1BAC72A8297D}"/>
              </a:ext>
            </a:extLst>
          </p:cNvPr>
          <p:cNvSpPr>
            <a:spLocks noGrp="1"/>
          </p:cNvSpPr>
          <p:nvPr>
            <p:ph type="ftr" sz="quarter" idx="11"/>
          </p:nvPr>
        </p:nvSpPr>
        <p:spPr/>
        <p:txBody>
          <a:bodyPr/>
          <a:lstStyle/>
          <a:p>
            <a:r>
              <a:rPr lang="en-US"/>
              <a:t>email: eamohamm@ucalgary.ca</a:t>
            </a:r>
          </a:p>
        </p:txBody>
      </p:sp>
      <p:sp>
        <p:nvSpPr>
          <p:cNvPr id="7" name="Slide Number Placeholder 6">
            <a:extLst>
              <a:ext uri="{FF2B5EF4-FFF2-40B4-BE49-F238E27FC236}">
                <a16:creationId xmlns="" xmlns:a16="http://schemas.microsoft.com/office/drawing/2014/main" id="{9EEDBFE0-2A6D-423B-AA75-8841FDF4C0DD}"/>
              </a:ext>
            </a:extLst>
          </p:cNvPr>
          <p:cNvSpPr>
            <a:spLocks noGrp="1"/>
          </p:cNvSpPr>
          <p:nvPr>
            <p:ph type="sldNum" sz="quarter" idx="12"/>
          </p:nvPr>
        </p:nvSpPr>
        <p:spPr/>
        <p:txBody>
          <a:bodyPr/>
          <a:lstStyle/>
          <a:p>
            <a:fld id="{BA691707-747E-C946-9ECD-54E2551B1C59}" type="slidenum">
              <a:rPr lang="en-US" smtClean="0"/>
              <a:pPr/>
              <a:t>‹#›</a:t>
            </a:fld>
            <a:endParaRPr lang="en-US"/>
          </a:p>
        </p:txBody>
      </p:sp>
    </p:spTree>
    <p:extLst>
      <p:ext uri="{BB962C8B-B14F-4D97-AF65-F5344CB8AC3E}">
        <p14:creationId xmlns:p14="http://schemas.microsoft.com/office/powerpoint/2010/main" val="968121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34604"/>
            <a:ext cx="8229600" cy="857250"/>
          </a:xfrm>
          <a:prstGeom prst="rect">
            <a:avLst/>
          </a:prstGeom>
        </p:spPr>
        <p:txBody>
          <a:bodyPr/>
          <a:lstStyle/>
          <a:p>
            <a:r>
              <a:rPr lang="en-CA"/>
              <a:t>Click to edit Master title style</a:t>
            </a:r>
            <a:endParaRPr lang="en-US"/>
          </a:p>
        </p:txBody>
      </p:sp>
      <p:sp>
        <p:nvSpPr>
          <p:cNvPr id="3" name="Content Placeholder 2"/>
          <p:cNvSpPr>
            <a:spLocks noGrp="1"/>
          </p:cNvSpPr>
          <p:nvPr>
            <p:ph idx="1"/>
          </p:nvPr>
        </p:nvSpPr>
        <p:spPr>
          <a:xfrm>
            <a:off x="457200" y="1646638"/>
            <a:ext cx="8229600" cy="2794913"/>
          </a:xfrm>
          <a:prstGeom prst="rect">
            <a:avLst/>
          </a:prstGeom>
        </p:spPr>
        <p:txBody>
          <a:body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4" name="Date Placeholder 3"/>
          <p:cNvSpPr>
            <a:spLocks noGrp="1"/>
          </p:cNvSpPr>
          <p:nvPr>
            <p:ph type="dt" sz="half" idx="10"/>
          </p:nvPr>
        </p:nvSpPr>
        <p:spPr>
          <a:xfrm>
            <a:off x="457200" y="4767266"/>
            <a:ext cx="2133600" cy="273844"/>
          </a:xfrm>
          <a:prstGeom prst="rect">
            <a:avLst/>
          </a:prstGeom>
        </p:spPr>
        <p:txBody>
          <a:bodyPr/>
          <a:lstStyle/>
          <a:p>
            <a:fld id="{A8E553D6-95B6-4B60-9ACF-A41E88117CA6}" type="datetime1">
              <a:rPr lang="en-US" smtClean="0"/>
              <a:t>12/2/2017</a:t>
            </a:fld>
            <a:endParaRPr lang="en-US"/>
          </a:p>
        </p:txBody>
      </p:sp>
      <p:sp>
        <p:nvSpPr>
          <p:cNvPr id="5" name="Footer Placeholder 4"/>
          <p:cNvSpPr>
            <a:spLocks noGrp="1"/>
          </p:cNvSpPr>
          <p:nvPr>
            <p:ph type="ftr" sz="quarter" idx="11"/>
          </p:nvPr>
        </p:nvSpPr>
        <p:spPr>
          <a:xfrm>
            <a:off x="3124200" y="4767266"/>
            <a:ext cx="2895600" cy="273844"/>
          </a:xfrm>
          <a:prstGeom prst="rect">
            <a:avLst/>
          </a:prstGeom>
        </p:spPr>
        <p:txBody>
          <a:bodyPr/>
          <a:lstStyle/>
          <a:p>
            <a:r>
              <a:rPr lang="en-US"/>
              <a:t>email: eamohamm@ucalgary.ca</a:t>
            </a:r>
          </a:p>
        </p:txBody>
      </p:sp>
      <p:sp>
        <p:nvSpPr>
          <p:cNvPr id="6" name="Slide Number Placeholder 5"/>
          <p:cNvSpPr>
            <a:spLocks noGrp="1"/>
          </p:cNvSpPr>
          <p:nvPr>
            <p:ph type="sldNum" sz="quarter" idx="12"/>
          </p:nvPr>
        </p:nvSpPr>
        <p:spPr>
          <a:xfrm>
            <a:off x="6553200" y="4767266"/>
            <a:ext cx="2133600" cy="273844"/>
          </a:xfrm>
          <a:prstGeom prst="rect">
            <a:avLst/>
          </a:prstGeom>
        </p:spPr>
        <p:txBody>
          <a:bodyPr/>
          <a:lstStyle/>
          <a:p>
            <a:fld id="{BA691707-747E-C946-9ECD-54E2551B1C59}" type="slidenum">
              <a:rPr lang="en-US" smtClean="0"/>
              <a:pPr/>
              <a:t>‹#›</a:t>
            </a:fld>
            <a:endParaRPr lang="en-US"/>
          </a:p>
        </p:txBody>
      </p:sp>
    </p:spTree>
    <p:extLst>
      <p:ext uri="{BB962C8B-B14F-4D97-AF65-F5344CB8AC3E}">
        <p14:creationId xmlns:p14="http://schemas.microsoft.com/office/powerpoint/2010/main" val="3400084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8"/>
            <a:ext cx="7772400" cy="1021556"/>
          </a:xfrm>
          <a:prstGeom prst="rect">
            <a:avLst/>
          </a:prstGeom>
        </p:spPr>
        <p:txBody>
          <a:bodyPr anchor="t"/>
          <a:lstStyle>
            <a:lvl1pPr algn="l">
              <a:defRPr sz="2250" b="1" cap="all"/>
            </a:lvl1pPr>
          </a:lstStyle>
          <a:p>
            <a:r>
              <a:rPr lang="en-CA"/>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1125">
                <a:solidFill>
                  <a:schemeClr val="tx1">
                    <a:tint val="75000"/>
                  </a:schemeClr>
                </a:solidFill>
              </a:defRPr>
            </a:lvl1pPr>
            <a:lvl2pPr marL="257169" indent="0">
              <a:buNone/>
              <a:defRPr sz="1013">
                <a:solidFill>
                  <a:schemeClr val="tx1">
                    <a:tint val="75000"/>
                  </a:schemeClr>
                </a:solidFill>
              </a:defRPr>
            </a:lvl2pPr>
            <a:lvl3pPr marL="514337" indent="0">
              <a:buNone/>
              <a:defRPr sz="900">
                <a:solidFill>
                  <a:schemeClr val="tx1">
                    <a:tint val="75000"/>
                  </a:schemeClr>
                </a:solidFill>
              </a:defRPr>
            </a:lvl3pPr>
            <a:lvl4pPr marL="771506" indent="0">
              <a:buNone/>
              <a:defRPr sz="788">
                <a:solidFill>
                  <a:schemeClr val="tx1">
                    <a:tint val="75000"/>
                  </a:schemeClr>
                </a:solidFill>
              </a:defRPr>
            </a:lvl4pPr>
            <a:lvl5pPr marL="1028675" indent="0">
              <a:buNone/>
              <a:defRPr sz="788">
                <a:solidFill>
                  <a:schemeClr val="tx1">
                    <a:tint val="75000"/>
                  </a:schemeClr>
                </a:solidFill>
              </a:defRPr>
            </a:lvl5pPr>
            <a:lvl6pPr marL="1285843" indent="0">
              <a:buNone/>
              <a:defRPr sz="788">
                <a:solidFill>
                  <a:schemeClr val="tx1">
                    <a:tint val="75000"/>
                  </a:schemeClr>
                </a:solidFill>
              </a:defRPr>
            </a:lvl6pPr>
            <a:lvl7pPr marL="1543011" indent="0">
              <a:buNone/>
              <a:defRPr sz="788">
                <a:solidFill>
                  <a:schemeClr val="tx1">
                    <a:tint val="75000"/>
                  </a:schemeClr>
                </a:solidFill>
              </a:defRPr>
            </a:lvl7pPr>
            <a:lvl8pPr marL="1800180" indent="0">
              <a:buNone/>
              <a:defRPr sz="788">
                <a:solidFill>
                  <a:schemeClr val="tx1">
                    <a:tint val="75000"/>
                  </a:schemeClr>
                </a:solidFill>
              </a:defRPr>
            </a:lvl8pPr>
            <a:lvl9pPr marL="2057349" indent="0">
              <a:buNone/>
              <a:defRPr sz="788">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a:xfrm>
            <a:off x="457200" y="4767266"/>
            <a:ext cx="2133600" cy="273844"/>
          </a:xfrm>
          <a:prstGeom prst="rect">
            <a:avLst/>
          </a:prstGeom>
        </p:spPr>
        <p:txBody>
          <a:bodyPr/>
          <a:lstStyle/>
          <a:p>
            <a:fld id="{40170303-9600-4077-BEF6-50C82CC97D5C}" type="datetime1">
              <a:rPr lang="en-US" smtClean="0"/>
              <a:t>12/2/2017</a:t>
            </a:fld>
            <a:endParaRPr lang="en-US"/>
          </a:p>
        </p:txBody>
      </p:sp>
      <p:sp>
        <p:nvSpPr>
          <p:cNvPr id="5" name="Footer Placeholder 4"/>
          <p:cNvSpPr>
            <a:spLocks noGrp="1"/>
          </p:cNvSpPr>
          <p:nvPr>
            <p:ph type="ftr" sz="quarter" idx="11"/>
          </p:nvPr>
        </p:nvSpPr>
        <p:spPr>
          <a:xfrm>
            <a:off x="3124200" y="4767266"/>
            <a:ext cx="2895600" cy="273844"/>
          </a:xfrm>
          <a:prstGeom prst="rect">
            <a:avLst/>
          </a:prstGeom>
        </p:spPr>
        <p:txBody>
          <a:bodyPr/>
          <a:lstStyle/>
          <a:p>
            <a:r>
              <a:rPr lang="en-US"/>
              <a:t>email: eamohamm@ucalgary.ca</a:t>
            </a:r>
            <a:endParaRPr lang="en-US" dirty="0"/>
          </a:p>
        </p:txBody>
      </p:sp>
      <p:sp>
        <p:nvSpPr>
          <p:cNvPr id="6" name="Slide Number Placeholder 5"/>
          <p:cNvSpPr>
            <a:spLocks noGrp="1"/>
          </p:cNvSpPr>
          <p:nvPr>
            <p:ph type="sldNum" sz="quarter" idx="12"/>
          </p:nvPr>
        </p:nvSpPr>
        <p:spPr>
          <a:xfrm>
            <a:off x="6553200" y="4767266"/>
            <a:ext cx="2133600" cy="273844"/>
          </a:xfrm>
          <a:prstGeom prst="rect">
            <a:avLst/>
          </a:prstGeom>
        </p:spPr>
        <p:txBody>
          <a:bodyPr/>
          <a:lstStyle/>
          <a:p>
            <a:fld id="{BA691707-747E-C946-9ECD-54E2551B1C59}" type="slidenum">
              <a:rPr lang="en-US" smtClean="0"/>
              <a:pPr/>
              <a:t>‹#›</a:t>
            </a:fld>
            <a:endParaRPr lang="en-US" dirty="0"/>
          </a:p>
        </p:txBody>
      </p:sp>
    </p:spTree>
    <p:extLst>
      <p:ext uri="{BB962C8B-B14F-4D97-AF65-F5344CB8AC3E}">
        <p14:creationId xmlns:p14="http://schemas.microsoft.com/office/powerpoint/2010/main" val="1480937087"/>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37949"/>
            <a:ext cx="8229600" cy="857250"/>
          </a:xfrm>
          <a:prstGeom prst="rect">
            <a:avLst/>
          </a:prstGeom>
        </p:spPr>
        <p:txBody>
          <a:bodyPr/>
          <a:lstStyle>
            <a:lvl1pPr>
              <a:defRPr/>
            </a:lvl1pPr>
          </a:lstStyle>
          <a:p>
            <a:r>
              <a:rPr lang="en-CA" dirty="0"/>
              <a:t>Click to edit Master title style</a:t>
            </a:r>
            <a:endParaRPr lang="en-US" dirty="0"/>
          </a:p>
        </p:txBody>
      </p:sp>
      <p:sp>
        <p:nvSpPr>
          <p:cNvPr id="3" name="Text Placeholder 2"/>
          <p:cNvSpPr>
            <a:spLocks noGrp="1"/>
          </p:cNvSpPr>
          <p:nvPr>
            <p:ph type="body" idx="1"/>
          </p:nvPr>
        </p:nvSpPr>
        <p:spPr>
          <a:xfrm>
            <a:off x="457200" y="1151337"/>
            <a:ext cx="4040188" cy="479822"/>
          </a:xfrm>
          <a:prstGeom prst="rect">
            <a:avLst/>
          </a:prstGeom>
        </p:spPr>
        <p:txBody>
          <a:bodyPr anchor="b"/>
          <a:lstStyle>
            <a:lvl1pPr marL="0" indent="0">
              <a:buNone/>
              <a:defRPr sz="1350" b="1"/>
            </a:lvl1pPr>
            <a:lvl2pPr marL="257169" indent="0">
              <a:buNone/>
              <a:defRPr sz="1125" b="1"/>
            </a:lvl2pPr>
            <a:lvl3pPr marL="514337" indent="0">
              <a:buNone/>
              <a:defRPr sz="1013" b="1"/>
            </a:lvl3pPr>
            <a:lvl4pPr marL="771506" indent="0">
              <a:buNone/>
              <a:defRPr sz="900" b="1"/>
            </a:lvl4pPr>
            <a:lvl5pPr marL="1028675" indent="0">
              <a:buNone/>
              <a:defRPr sz="900" b="1"/>
            </a:lvl5pPr>
            <a:lvl6pPr marL="1285843" indent="0">
              <a:buNone/>
              <a:defRPr sz="900" b="1"/>
            </a:lvl6pPr>
            <a:lvl7pPr marL="1543011" indent="0">
              <a:buNone/>
              <a:defRPr sz="900" b="1"/>
            </a:lvl7pPr>
            <a:lvl8pPr marL="1800180" indent="0">
              <a:buNone/>
              <a:defRPr sz="900" b="1"/>
            </a:lvl8pPr>
            <a:lvl9pPr marL="2057349" indent="0">
              <a:buNone/>
              <a:defRPr sz="900" b="1"/>
            </a:lvl9pPr>
          </a:lstStyle>
          <a:p>
            <a:pPr lvl="0"/>
            <a:r>
              <a:rPr lang="en-CA"/>
              <a:t>Click to edit Master text styles</a:t>
            </a:r>
          </a:p>
        </p:txBody>
      </p:sp>
      <p:sp>
        <p:nvSpPr>
          <p:cNvPr id="4" name="Content Placeholder 3"/>
          <p:cNvSpPr>
            <a:spLocks noGrp="1"/>
          </p:cNvSpPr>
          <p:nvPr>
            <p:ph sz="half" idx="2"/>
          </p:nvPr>
        </p:nvSpPr>
        <p:spPr>
          <a:xfrm>
            <a:off x="457200" y="1803797"/>
            <a:ext cx="4040188" cy="2963466"/>
          </a:xfrm>
          <a:prstGeom prst="rect">
            <a:avLst/>
          </a:prstGeo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5" name="Text Placeholder 4"/>
          <p:cNvSpPr>
            <a:spLocks noGrp="1"/>
          </p:cNvSpPr>
          <p:nvPr>
            <p:ph type="body" sz="quarter" idx="3"/>
          </p:nvPr>
        </p:nvSpPr>
        <p:spPr>
          <a:xfrm>
            <a:off x="4645028" y="1151337"/>
            <a:ext cx="4041775" cy="479822"/>
          </a:xfrm>
          <a:prstGeom prst="rect">
            <a:avLst/>
          </a:prstGeom>
        </p:spPr>
        <p:txBody>
          <a:bodyPr anchor="b"/>
          <a:lstStyle>
            <a:lvl1pPr marL="0" indent="0">
              <a:buNone/>
              <a:defRPr sz="1350" b="1"/>
            </a:lvl1pPr>
            <a:lvl2pPr marL="257169" indent="0">
              <a:buNone/>
              <a:defRPr sz="1125" b="1"/>
            </a:lvl2pPr>
            <a:lvl3pPr marL="514337" indent="0">
              <a:buNone/>
              <a:defRPr sz="1013" b="1"/>
            </a:lvl3pPr>
            <a:lvl4pPr marL="771506" indent="0">
              <a:buNone/>
              <a:defRPr sz="900" b="1"/>
            </a:lvl4pPr>
            <a:lvl5pPr marL="1028675" indent="0">
              <a:buNone/>
              <a:defRPr sz="900" b="1"/>
            </a:lvl5pPr>
            <a:lvl6pPr marL="1285843" indent="0">
              <a:buNone/>
              <a:defRPr sz="900" b="1"/>
            </a:lvl6pPr>
            <a:lvl7pPr marL="1543011" indent="0">
              <a:buNone/>
              <a:defRPr sz="900" b="1"/>
            </a:lvl7pPr>
            <a:lvl8pPr marL="1800180" indent="0">
              <a:buNone/>
              <a:defRPr sz="900" b="1"/>
            </a:lvl8pPr>
            <a:lvl9pPr marL="2057349" indent="0">
              <a:buNone/>
              <a:defRPr sz="900" b="1"/>
            </a:lvl9pPr>
          </a:lstStyle>
          <a:p>
            <a:pPr lvl="0"/>
            <a:r>
              <a:rPr lang="en-CA"/>
              <a:t>Click to edit Master text styles</a:t>
            </a:r>
          </a:p>
        </p:txBody>
      </p:sp>
      <p:sp>
        <p:nvSpPr>
          <p:cNvPr id="6" name="Content Placeholder 5"/>
          <p:cNvSpPr>
            <a:spLocks noGrp="1"/>
          </p:cNvSpPr>
          <p:nvPr>
            <p:ph sz="quarter" idx="4"/>
          </p:nvPr>
        </p:nvSpPr>
        <p:spPr>
          <a:xfrm>
            <a:off x="4645028" y="1803797"/>
            <a:ext cx="4041775" cy="2963466"/>
          </a:xfrm>
          <a:prstGeom prst="rect">
            <a:avLst/>
          </a:prstGeo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6"/>
          <p:cNvSpPr>
            <a:spLocks noGrp="1"/>
          </p:cNvSpPr>
          <p:nvPr>
            <p:ph type="dt" sz="half" idx="10"/>
          </p:nvPr>
        </p:nvSpPr>
        <p:spPr>
          <a:xfrm>
            <a:off x="457200" y="4767266"/>
            <a:ext cx="2133600" cy="273844"/>
          </a:xfrm>
          <a:prstGeom prst="rect">
            <a:avLst/>
          </a:prstGeom>
        </p:spPr>
        <p:txBody>
          <a:bodyPr/>
          <a:lstStyle/>
          <a:p>
            <a:fld id="{40170303-9600-4077-BEF6-50C82CC97D5C}" type="datetime1">
              <a:rPr lang="en-US" smtClean="0"/>
              <a:t>12/2/2017</a:t>
            </a:fld>
            <a:endParaRPr lang="en-US"/>
          </a:p>
        </p:txBody>
      </p:sp>
      <p:sp>
        <p:nvSpPr>
          <p:cNvPr id="8" name="Footer Placeholder 7"/>
          <p:cNvSpPr>
            <a:spLocks noGrp="1"/>
          </p:cNvSpPr>
          <p:nvPr>
            <p:ph type="ftr" sz="quarter" idx="11"/>
          </p:nvPr>
        </p:nvSpPr>
        <p:spPr>
          <a:xfrm>
            <a:off x="3124200" y="4767266"/>
            <a:ext cx="2895600" cy="273844"/>
          </a:xfrm>
          <a:prstGeom prst="rect">
            <a:avLst/>
          </a:prstGeom>
        </p:spPr>
        <p:txBody>
          <a:bodyPr/>
          <a:lstStyle/>
          <a:p>
            <a:r>
              <a:rPr lang="en-US"/>
              <a:t>email: eamohamm@ucalgary.ca</a:t>
            </a:r>
            <a:endParaRPr lang="en-US" dirty="0"/>
          </a:p>
        </p:txBody>
      </p:sp>
      <p:sp>
        <p:nvSpPr>
          <p:cNvPr id="9" name="Slide Number Placeholder 8"/>
          <p:cNvSpPr>
            <a:spLocks noGrp="1"/>
          </p:cNvSpPr>
          <p:nvPr>
            <p:ph type="sldNum" sz="quarter" idx="12"/>
          </p:nvPr>
        </p:nvSpPr>
        <p:spPr>
          <a:xfrm>
            <a:off x="6553200" y="4767266"/>
            <a:ext cx="2133600" cy="273844"/>
          </a:xfrm>
          <a:prstGeom prst="rect">
            <a:avLst/>
          </a:prstGeom>
        </p:spPr>
        <p:txBody>
          <a:bodyPr/>
          <a:lstStyle/>
          <a:p>
            <a:fld id="{BA691707-747E-C946-9ECD-54E2551B1C59}" type="slidenum">
              <a:rPr lang="en-US" smtClean="0"/>
              <a:pPr/>
              <a:t>‹#›</a:t>
            </a:fld>
            <a:endParaRPr lang="en-US" dirty="0"/>
          </a:p>
        </p:txBody>
      </p:sp>
    </p:spTree>
    <p:extLst>
      <p:ext uri="{BB962C8B-B14F-4D97-AF65-F5344CB8AC3E}">
        <p14:creationId xmlns:p14="http://schemas.microsoft.com/office/powerpoint/2010/main" val="902937797"/>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CA"/>
              <a:t>Click to edit Master title style</a:t>
            </a:r>
            <a:endParaRPr lang="en-US"/>
          </a:p>
        </p:txBody>
      </p:sp>
      <p:sp>
        <p:nvSpPr>
          <p:cNvPr id="3" name="Date Placeholder 2"/>
          <p:cNvSpPr>
            <a:spLocks noGrp="1"/>
          </p:cNvSpPr>
          <p:nvPr>
            <p:ph type="dt" sz="half" idx="10"/>
          </p:nvPr>
        </p:nvSpPr>
        <p:spPr>
          <a:xfrm>
            <a:off x="457200" y="4767266"/>
            <a:ext cx="2133600" cy="273844"/>
          </a:xfrm>
          <a:prstGeom prst="rect">
            <a:avLst/>
          </a:prstGeom>
        </p:spPr>
        <p:txBody>
          <a:bodyPr/>
          <a:lstStyle/>
          <a:p>
            <a:fld id="{40170303-9600-4077-BEF6-50C82CC97D5C}" type="datetime1">
              <a:rPr lang="en-US" smtClean="0"/>
              <a:t>12/2/2017</a:t>
            </a:fld>
            <a:endParaRPr lang="en-US"/>
          </a:p>
        </p:txBody>
      </p:sp>
      <p:sp>
        <p:nvSpPr>
          <p:cNvPr id="4" name="Footer Placeholder 3"/>
          <p:cNvSpPr>
            <a:spLocks noGrp="1"/>
          </p:cNvSpPr>
          <p:nvPr>
            <p:ph type="ftr" sz="quarter" idx="11"/>
          </p:nvPr>
        </p:nvSpPr>
        <p:spPr>
          <a:xfrm>
            <a:off x="3124200" y="4767266"/>
            <a:ext cx="2895600" cy="273844"/>
          </a:xfrm>
          <a:prstGeom prst="rect">
            <a:avLst/>
          </a:prstGeom>
        </p:spPr>
        <p:txBody>
          <a:bodyPr/>
          <a:lstStyle/>
          <a:p>
            <a:r>
              <a:rPr lang="en-US"/>
              <a:t>email: eamohamm@ucalgary.ca</a:t>
            </a:r>
            <a:endParaRPr lang="en-US" dirty="0"/>
          </a:p>
        </p:txBody>
      </p:sp>
      <p:sp>
        <p:nvSpPr>
          <p:cNvPr id="5" name="Slide Number Placeholder 4"/>
          <p:cNvSpPr>
            <a:spLocks noGrp="1"/>
          </p:cNvSpPr>
          <p:nvPr>
            <p:ph type="sldNum" sz="quarter" idx="12"/>
          </p:nvPr>
        </p:nvSpPr>
        <p:spPr>
          <a:xfrm>
            <a:off x="6553200" y="4767266"/>
            <a:ext cx="2133600" cy="273844"/>
          </a:xfrm>
          <a:prstGeom prst="rect">
            <a:avLst/>
          </a:prstGeom>
        </p:spPr>
        <p:txBody>
          <a:bodyPr/>
          <a:lstStyle/>
          <a:p>
            <a:fld id="{BA691707-747E-C946-9ECD-54E2551B1C59}" type="slidenum">
              <a:rPr lang="en-US" smtClean="0"/>
              <a:pPr/>
              <a:t>‹#›</a:t>
            </a:fld>
            <a:endParaRPr lang="en-US" dirty="0"/>
          </a:p>
        </p:txBody>
      </p:sp>
    </p:spTree>
    <p:extLst>
      <p:ext uri="{BB962C8B-B14F-4D97-AF65-F5344CB8AC3E}">
        <p14:creationId xmlns:p14="http://schemas.microsoft.com/office/powerpoint/2010/main" val="3449587383"/>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6"/>
            <a:ext cx="2133600" cy="273844"/>
          </a:xfrm>
          <a:prstGeom prst="rect">
            <a:avLst/>
          </a:prstGeom>
        </p:spPr>
        <p:txBody>
          <a:bodyPr/>
          <a:lstStyle/>
          <a:p>
            <a:fld id="{40170303-9600-4077-BEF6-50C82CC97D5C}" type="datetime1">
              <a:rPr lang="en-US" smtClean="0"/>
              <a:t>12/2/2017</a:t>
            </a:fld>
            <a:endParaRPr lang="en-US"/>
          </a:p>
        </p:txBody>
      </p:sp>
      <p:sp>
        <p:nvSpPr>
          <p:cNvPr id="3" name="Footer Placeholder 2"/>
          <p:cNvSpPr>
            <a:spLocks noGrp="1"/>
          </p:cNvSpPr>
          <p:nvPr>
            <p:ph type="ftr" sz="quarter" idx="11"/>
          </p:nvPr>
        </p:nvSpPr>
        <p:spPr>
          <a:xfrm>
            <a:off x="3124200" y="4767266"/>
            <a:ext cx="2895600" cy="273844"/>
          </a:xfrm>
          <a:prstGeom prst="rect">
            <a:avLst/>
          </a:prstGeom>
        </p:spPr>
        <p:txBody>
          <a:bodyPr/>
          <a:lstStyle/>
          <a:p>
            <a:r>
              <a:rPr lang="en-US"/>
              <a:t>email: eamohamm@ucalgary.ca</a:t>
            </a:r>
            <a:endParaRPr lang="en-US" dirty="0"/>
          </a:p>
        </p:txBody>
      </p:sp>
      <p:sp>
        <p:nvSpPr>
          <p:cNvPr id="4" name="Slide Number Placeholder 3"/>
          <p:cNvSpPr>
            <a:spLocks noGrp="1"/>
          </p:cNvSpPr>
          <p:nvPr>
            <p:ph type="sldNum" sz="quarter" idx="12"/>
          </p:nvPr>
        </p:nvSpPr>
        <p:spPr>
          <a:xfrm>
            <a:off x="6553200" y="4767266"/>
            <a:ext cx="2133600" cy="273844"/>
          </a:xfrm>
          <a:prstGeom prst="rect">
            <a:avLst/>
          </a:prstGeom>
        </p:spPr>
        <p:txBody>
          <a:bodyPr/>
          <a:lstStyle/>
          <a:p>
            <a:fld id="{BA691707-747E-C946-9ECD-54E2551B1C59}" type="slidenum">
              <a:rPr lang="en-US" smtClean="0"/>
              <a:pPr/>
              <a:t>‹#›</a:t>
            </a:fld>
            <a:endParaRPr lang="en-US" dirty="0"/>
          </a:p>
        </p:txBody>
      </p:sp>
    </p:spTree>
    <p:extLst>
      <p:ext uri="{BB962C8B-B14F-4D97-AF65-F5344CB8AC3E}">
        <p14:creationId xmlns:p14="http://schemas.microsoft.com/office/powerpoint/2010/main" val="56716754"/>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9"/>
            <a:ext cx="3008313" cy="871538"/>
          </a:xfrm>
          <a:prstGeom prst="rect">
            <a:avLst/>
          </a:prstGeom>
        </p:spPr>
        <p:txBody>
          <a:bodyPr anchor="b"/>
          <a:lstStyle>
            <a:lvl1pPr algn="l">
              <a:defRPr sz="1125" b="1">
                <a:latin typeface="Arial"/>
                <a:cs typeface="Arial"/>
              </a:defRPr>
            </a:lvl1pPr>
          </a:lstStyle>
          <a:p>
            <a:r>
              <a:rPr lang="en-CA" dirty="0"/>
              <a:t>Click to edit Master title style</a:t>
            </a:r>
            <a:endParaRPr lang="en-US" dirty="0"/>
          </a:p>
        </p:txBody>
      </p:sp>
      <p:sp>
        <p:nvSpPr>
          <p:cNvPr id="3" name="Content Placeholder 2"/>
          <p:cNvSpPr>
            <a:spLocks noGrp="1"/>
          </p:cNvSpPr>
          <p:nvPr>
            <p:ph idx="1"/>
          </p:nvPr>
        </p:nvSpPr>
        <p:spPr>
          <a:xfrm>
            <a:off x="3575050" y="204792"/>
            <a:ext cx="5111750" cy="4389835"/>
          </a:xfrm>
          <a:prstGeom prst="rect">
            <a:avLst/>
          </a:prstGeom>
        </p:spPr>
        <p:txBody>
          <a:bodyPr/>
          <a:lstStyle>
            <a:lvl1pPr>
              <a:defRPr sz="1800">
                <a:latin typeface="Arial"/>
                <a:cs typeface="Arial"/>
              </a:defRPr>
            </a:lvl1pPr>
            <a:lvl2pPr>
              <a:defRPr sz="1575">
                <a:latin typeface="Arial"/>
                <a:cs typeface="Arial"/>
              </a:defRPr>
            </a:lvl2pPr>
            <a:lvl3pPr>
              <a:defRPr sz="1350">
                <a:latin typeface="Arial"/>
                <a:cs typeface="Arial"/>
              </a:defRPr>
            </a:lvl3pPr>
            <a:lvl4pPr>
              <a:defRPr sz="1125">
                <a:latin typeface="Arial"/>
                <a:cs typeface="Arial"/>
              </a:defRPr>
            </a:lvl4pPr>
            <a:lvl5pPr>
              <a:defRPr sz="1125">
                <a:latin typeface="Arial"/>
                <a:cs typeface="Arial"/>
              </a:defRPr>
            </a:lvl5pPr>
            <a:lvl6pPr>
              <a:defRPr sz="1125"/>
            </a:lvl6pPr>
            <a:lvl7pPr>
              <a:defRPr sz="1125"/>
            </a:lvl7pPr>
            <a:lvl8pPr>
              <a:defRPr sz="1125"/>
            </a:lvl8pPr>
            <a:lvl9pPr>
              <a:defRPr sz="1125"/>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4" name="Text Placeholder 3"/>
          <p:cNvSpPr>
            <a:spLocks noGrp="1"/>
          </p:cNvSpPr>
          <p:nvPr>
            <p:ph type="body" sz="half" idx="2"/>
          </p:nvPr>
        </p:nvSpPr>
        <p:spPr>
          <a:xfrm>
            <a:off x="457202" y="1076328"/>
            <a:ext cx="3008313" cy="3518297"/>
          </a:xfrm>
          <a:prstGeom prst="rect">
            <a:avLst/>
          </a:prstGeom>
        </p:spPr>
        <p:txBody>
          <a:bodyPr/>
          <a:lstStyle>
            <a:lvl1pPr marL="0" indent="0">
              <a:buNone/>
              <a:defRPr sz="788">
                <a:latin typeface="Arial"/>
                <a:cs typeface="Arial"/>
              </a:defRPr>
            </a:lvl1pPr>
            <a:lvl2pPr marL="257169" indent="0">
              <a:buNone/>
              <a:defRPr sz="675"/>
            </a:lvl2pPr>
            <a:lvl3pPr marL="514337" indent="0">
              <a:buNone/>
              <a:defRPr sz="563"/>
            </a:lvl3pPr>
            <a:lvl4pPr marL="771506" indent="0">
              <a:buNone/>
              <a:defRPr sz="506"/>
            </a:lvl4pPr>
            <a:lvl5pPr marL="1028675" indent="0">
              <a:buNone/>
              <a:defRPr sz="506"/>
            </a:lvl5pPr>
            <a:lvl6pPr marL="1285843" indent="0">
              <a:buNone/>
              <a:defRPr sz="506"/>
            </a:lvl6pPr>
            <a:lvl7pPr marL="1543011" indent="0">
              <a:buNone/>
              <a:defRPr sz="506"/>
            </a:lvl7pPr>
            <a:lvl8pPr marL="1800180" indent="0">
              <a:buNone/>
              <a:defRPr sz="506"/>
            </a:lvl8pPr>
            <a:lvl9pPr marL="2057349" indent="0">
              <a:buNone/>
              <a:defRPr sz="506"/>
            </a:lvl9pPr>
          </a:lstStyle>
          <a:p>
            <a:pPr lvl="0"/>
            <a:r>
              <a:rPr lang="en-CA" dirty="0"/>
              <a:t>Click to edit Master text styles</a:t>
            </a:r>
          </a:p>
        </p:txBody>
      </p:sp>
      <p:sp>
        <p:nvSpPr>
          <p:cNvPr id="5" name="Date Placeholder 4"/>
          <p:cNvSpPr>
            <a:spLocks noGrp="1"/>
          </p:cNvSpPr>
          <p:nvPr>
            <p:ph type="dt" sz="half" idx="10"/>
          </p:nvPr>
        </p:nvSpPr>
        <p:spPr>
          <a:xfrm>
            <a:off x="457200" y="4767266"/>
            <a:ext cx="2133600" cy="273844"/>
          </a:xfrm>
          <a:prstGeom prst="rect">
            <a:avLst/>
          </a:prstGeom>
        </p:spPr>
        <p:txBody>
          <a:bodyPr/>
          <a:lstStyle/>
          <a:p>
            <a:fld id="{40170303-9600-4077-BEF6-50C82CC97D5C}" type="datetime1">
              <a:rPr lang="en-US" smtClean="0"/>
              <a:t>12/2/2017</a:t>
            </a:fld>
            <a:endParaRPr lang="en-US"/>
          </a:p>
        </p:txBody>
      </p:sp>
      <p:sp>
        <p:nvSpPr>
          <p:cNvPr id="6" name="Footer Placeholder 5"/>
          <p:cNvSpPr>
            <a:spLocks noGrp="1"/>
          </p:cNvSpPr>
          <p:nvPr>
            <p:ph type="ftr" sz="quarter" idx="11"/>
          </p:nvPr>
        </p:nvSpPr>
        <p:spPr>
          <a:xfrm>
            <a:off x="3124200" y="4767266"/>
            <a:ext cx="2895600" cy="273844"/>
          </a:xfrm>
          <a:prstGeom prst="rect">
            <a:avLst/>
          </a:prstGeom>
        </p:spPr>
        <p:txBody>
          <a:bodyPr/>
          <a:lstStyle/>
          <a:p>
            <a:r>
              <a:rPr lang="en-US"/>
              <a:t>email: eamohamm@ucalgary.ca</a:t>
            </a:r>
            <a:endParaRPr lang="en-US" dirty="0"/>
          </a:p>
        </p:txBody>
      </p:sp>
      <p:sp>
        <p:nvSpPr>
          <p:cNvPr id="7" name="Slide Number Placeholder 6"/>
          <p:cNvSpPr>
            <a:spLocks noGrp="1"/>
          </p:cNvSpPr>
          <p:nvPr>
            <p:ph type="sldNum" sz="quarter" idx="12"/>
          </p:nvPr>
        </p:nvSpPr>
        <p:spPr>
          <a:xfrm>
            <a:off x="6553200" y="4767266"/>
            <a:ext cx="2133600" cy="273844"/>
          </a:xfrm>
          <a:prstGeom prst="rect">
            <a:avLst/>
          </a:prstGeom>
        </p:spPr>
        <p:txBody>
          <a:bodyPr/>
          <a:lstStyle/>
          <a:p>
            <a:fld id="{BA691707-747E-C946-9ECD-54E2551B1C59}" type="slidenum">
              <a:rPr lang="en-US" smtClean="0"/>
              <a:pPr/>
              <a:t>‹#›</a:t>
            </a:fld>
            <a:endParaRPr lang="en-US" dirty="0"/>
          </a:p>
        </p:txBody>
      </p:sp>
    </p:spTree>
    <p:extLst>
      <p:ext uri="{BB962C8B-B14F-4D97-AF65-F5344CB8AC3E}">
        <p14:creationId xmlns:p14="http://schemas.microsoft.com/office/powerpoint/2010/main" val="3880681662"/>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verPage_Lesson_Topic">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6019800" cy="914400"/>
          </a:xfrm>
        </p:spPr>
        <p:txBody>
          <a:bodyPr anchor="t"/>
          <a:lstStyle>
            <a:lvl1pPr>
              <a:defRPr sz="1463">
                <a:solidFill>
                  <a:schemeClr val="tx1">
                    <a:lumMod val="50000"/>
                    <a:lumOff val="5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1943100"/>
            <a:ext cx="7086600" cy="2000250"/>
          </a:xfrm>
        </p:spPr>
        <p:txBody>
          <a:bodyPr/>
          <a:lstStyle>
            <a:lvl1pPr marL="0" indent="0" algn="l">
              <a:buNone/>
              <a:defRPr sz="1125">
                <a:solidFill>
                  <a:schemeClr val="tx1">
                    <a:lumMod val="85000"/>
                    <a:lumOff val="1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en-US" dirty="0"/>
          </a:p>
        </p:txBody>
      </p:sp>
      <p:sp>
        <p:nvSpPr>
          <p:cNvPr id="9" name="Content Placeholder 8"/>
          <p:cNvSpPr>
            <a:spLocks noGrp="1"/>
          </p:cNvSpPr>
          <p:nvPr>
            <p:ph sz="quarter" idx="13"/>
          </p:nvPr>
        </p:nvSpPr>
        <p:spPr>
          <a:xfrm>
            <a:off x="685800" y="1485900"/>
            <a:ext cx="7772400" cy="342900"/>
          </a:xfrm>
        </p:spPr>
        <p:txBody>
          <a:bodyPr/>
          <a:lstStyle>
            <a:lvl1pPr>
              <a:buNone/>
              <a:defRPr>
                <a:solidFill>
                  <a:srgbClr val="2C95DD"/>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7" name="Footer Placeholder 4"/>
          <p:cNvSpPr>
            <a:spLocks noGrp="1"/>
          </p:cNvSpPr>
          <p:nvPr>
            <p:ph type="ftr" sz="quarter" idx="14"/>
          </p:nvPr>
        </p:nvSpPr>
        <p:spPr>
          <a:xfrm>
            <a:off x="4724400" y="4972050"/>
            <a:ext cx="4191000" cy="171450"/>
          </a:xfrm>
        </p:spPr>
        <p:txBody>
          <a:bodyPr/>
          <a:lstStyle>
            <a:lvl1pPr>
              <a:defRPr>
                <a:solidFill>
                  <a:schemeClr val="tx1">
                    <a:lumMod val="75000"/>
                    <a:lumOff val="25000"/>
                  </a:schemeClr>
                </a:solidFill>
              </a:defRPr>
            </a:lvl1pPr>
          </a:lstStyle>
          <a:p>
            <a:r>
              <a:rPr lang="en-US"/>
              <a:t>email: eamohamm@ucalgary.ca</a:t>
            </a:r>
            <a:endParaRPr lang="en-US" dirty="0"/>
          </a:p>
        </p:txBody>
      </p:sp>
      <p:sp>
        <p:nvSpPr>
          <p:cNvPr id="8" name="Slide Number Placeholder 5"/>
          <p:cNvSpPr>
            <a:spLocks noGrp="1"/>
          </p:cNvSpPr>
          <p:nvPr>
            <p:ph type="sldNum" sz="quarter" idx="15"/>
          </p:nvPr>
        </p:nvSpPr>
        <p:spPr/>
        <p:txBody>
          <a:bodyPr/>
          <a:lstStyle>
            <a:lvl1pPr>
              <a:defRPr>
                <a:solidFill>
                  <a:schemeClr val="tx1">
                    <a:lumMod val="75000"/>
                    <a:lumOff val="25000"/>
                  </a:schemeClr>
                </a:solidFill>
              </a:defRPr>
            </a:lvl1pPr>
          </a:lstStyle>
          <a:p>
            <a:fld id="{BA691707-747E-C946-9ECD-54E2551B1C59}" type="slidenum">
              <a:rPr lang="en-US" smtClean="0"/>
              <a:pPr/>
              <a:t>‹#›</a:t>
            </a:fld>
            <a:endParaRPr lang="en-US" dirty="0"/>
          </a:p>
        </p:txBody>
      </p:sp>
    </p:spTree>
    <p:extLst>
      <p:ext uri="{BB962C8B-B14F-4D97-AF65-F5344CB8AC3E}">
        <p14:creationId xmlns:p14="http://schemas.microsoft.com/office/powerpoint/2010/main" val="4063782959"/>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ntent_TablePlaceholde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381000" y="914400"/>
            <a:ext cx="8382000" cy="3486150"/>
          </a:xfrm>
        </p:spPr>
        <p:txBody>
          <a:bodyPr anchor="ctr">
            <a:normAutofit/>
          </a:bodyPr>
          <a:lstStyle>
            <a:lvl1pPr>
              <a:buNone/>
              <a:defRPr/>
            </a:lvl1pPr>
          </a:lstStyle>
          <a:p>
            <a:pPr lvl="0"/>
            <a:r>
              <a:rPr lang="en-US" noProof="0"/>
              <a:t>Click icon to add table</a:t>
            </a:r>
          </a:p>
        </p:txBody>
      </p:sp>
      <p:sp>
        <p:nvSpPr>
          <p:cNvPr id="7" name="Title 1"/>
          <p:cNvSpPr>
            <a:spLocks noGrp="1"/>
          </p:cNvSpPr>
          <p:nvPr>
            <p:ph type="title"/>
          </p:nvPr>
        </p:nvSpPr>
        <p:spPr>
          <a:xfrm>
            <a:off x="304800" y="57150"/>
            <a:ext cx="8458200" cy="571500"/>
          </a:xfrm>
        </p:spPr>
        <p:txBody>
          <a:bodyPr/>
          <a:lstStyle>
            <a:lvl1pPr>
              <a:defRPr>
                <a:solidFill>
                  <a:schemeClr val="accent1"/>
                </a:solidFill>
              </a:defRPr>
            </a:lvl1pPr>
          </a:lstStyle>
          <a:p>
            <a:r>
              <a:rPr lang="en-US"/>
              <a:t>Click to edit Master title style</a:t>
            </a:r>
            <a:endParaRPr lang="en-US" dirty="0"/>
          </a:p>
        </p:txBody>
      </p:sp>
      <p:sp>
        <p:nvSpPr>
          <p:cNvPr id="4" name="Footer Placeholder 4"/>
          <p:cNvSpPr>
            <a:spLocks noGrp="1"/>
          </p:cNvSpPr>
          <p:nvPr>
            <p:ph type="ftr" sz="quarter" idx="13"/>
          </p:nvPr>
        </p:nvSpPr>
        <p:spPr>
          <a:xfrm>
            <a:off x="4724400" y="4972050"/>
            <a:ext cx="4191000" cy="171450"/>
          </a:xfrm>
        </p:spPr>
        <p:txBody>
          <a:bodyPr/>
          <a:lstStyle>
            <a:lvl1pPr>
              <a:defRPr/>
            </a:lvl1pPr>
          </a:lstStyle>
          <a:p>
            <a:r>
              <a:rPr lang="en-US"/>
              <a:t>email: eamohamm@ucalgary.ca</a:t>
            </a:r>
            <a:endParaRPr lang="en-US" dirty="0"/>
          </a:p>
        </p:txBody>
      </p:sp>
      <p:sp>
        <p:nvSpPr>
          <p:cNvPr id="5" name="Slide Number Placeholder 5"/>
          <p:cNvSpPr>
            <a:spLocks noGrp="1"/>
          </p:cNvSpPr>
          <p:nvPr>
            <p:ph type="sldNum" sz="quarter" idx="14"/>
          </p:nvPr>
        </p:nvSpPr>
        <p:spPr/>
        <p:txBody>
          <a:bodyPr/>
          <a:lstStyle>
            <a:lvl1pPr>
              <a:defRPr/>
            </a:lvl1pPr>
          </a:lstStyle>
          <a:p>
            <a:fld id="{BA691707-747E-C946-9ECD-54E2551B1C59}" type="slidenum">
              <a:rPr lang="en-US" smtClean="0"/>
              <a:pPr/>
              <a:t>‹#›</a:t>
            </a:fld>
            <a:endParaRPr lang="en-US" dirty="0"/>
          </a:p>
        </p:txBody>
      </p:sp>
    </p:spTree>
    <p:extLst>
      <p:ext uri="{BB962C8B-B14F-4D97-AF65-F5344CB8AC3E}">
        <p14:creationId xmlns:p14="http://schemas.microsoft.com/office/powerpoint/2010/main" val="4072326939"/>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Lakehead_ID_CMYK.eps"/>
          <p:cNvPicPr>
            <a:picLocks noChangeAspect="1"/>
          </p:cNvPicPr>
          <p:nvPr/>
        </p:nvPicPr>
        <p:blipFill>
          <a:blip r:embed="rId16"/>
          <a:stretch>
            <a:fillRect/>
          </a:stretch>
        </p:blipFill>
        <p:spPr>
          <a:xfrm>
            <a:off x="304800" y="250826"/>
            <a:ext cx="1847850" cy="295239"/>
          </a:xfrm>
          <a:prstGeom prst="rect">
            <a:avLst/>
          </a:prstGeom>
        </p:spPr>
      </p:pic>
      <p:pic>
        <p:nvPicPr>
          <p:cNvPr id="9" name="Picture 8"/>
          <p:cNvPicPr>
            <a:picLocks noChangeAspect="1"/>
          </p:cNvPicPr>
          <p:nvPr/>
        </p:nvPicPr>
        <p:blipFill>
          <a:blip r:embed="rId17"/>
          <a:stretch>
            <a:fillRect/>
          </a:stretch>
        </p:blipFill>
        <p:spPr>
          <a:xfrm>
            <a:off x="148300" y="4782324"/>
            <a:ext cx="8856000" cy="269105"/>
          </a:xfrm>
          <a:prstGeom prst="rect">
            <a:avLst/>
          </a:prstGeom>
        </p:spPr>
      </p:pic>
    </p:spTree>
    <p:extLst>
      <p:ext uri="{BB962C8B-B14F-4D97-AF65-F5344CB8AC3E}">
        <p14:creationId xmlns:p14="http://schemas.microsoft.com/office/powerpoint/2010/main" val="855917948"/>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hf hdr="0" dt="0"/>
  <p:txStyles>
    <p:titleStyle>
      <a:lvl1pPr algn="ctr" defTabSz="257169" rtl="0" eaLnBrk="1" latinLnBrk="0" hangingPunct="1">
        <a:spcBef>
          <a:spcPct val="0"/>
        </a:spcBef>
        <a:buNone/>
        <a:defRPr sz="2475" kern="1200">
          <a:solidFill>
            <a:schemeClr val="tx1"/>
          </a:solidFill>
          <a:latin typeface="+mj-lt"/>
          <a:ea typeface="+mj-ea"/>
          <a:cs typeface="+mj-cs"/>
        </a:defRPr>
      </a:lvl1pPr>
    </p:titleStyle>
    <p:bodyStyle>
      <a:lvl1pPr marL="192876" indent="-192876" algn="l" defTabSz="257169" rtl="0" eaLnBrk="1" latinLnBrk="0" hangingPunct="1">
        <a:spcBef>
          <a:spcPct val="20000"/>
        </a:spcBef>
        <a:buFont typeface="Arial"/>
        <a:buChar char="•"/>
        <a:defRPr sz="1800" kern="1200">
          <a:solidFill>
            <a:schemeClr val="tx1"/>
          </a:solidFill>
          <a:latin typeface="+mn-lt"/>
          <a:ea typeface="+mn-ea"/>
          <a:cs typeface="+mn-cs"/>
        </a:defRPr>
      </a:lvl1pPr>
      <a:lvl2pPr marL="417899" indent="-160731" algn="l" defTabSz="257169" rtl="0" eaLnBrk="1" latinLnBrk="0" hangingPunct="1">
        <a:spcBef>
          <a:spcPct val="20000"/>
        </a:spcBef>
        <a:buFont typeface="Arial"/>
        <a:buChar char="–"/>
        <a:defRPr sz="1575" kern="1200">
          <a:solidFill>
            <a:schemeClr val="tx1"/>
          </a:solidFill>
          <a:latin typeface="+mn-lt"/>
          <a:ea typeface="+mn-ea"/>
          <a:cs typeface="+mn-cs"/>
        </a:defRPr>
      </a:lvl2pPr>
      <a:lvl3pPr marL="642921" indent="-128585" algn="l" defTabSz="257169" rtl="0" eaLnBrk="1" latinLnBrk="0" hangingPunct="1">
        <a:spcBef>
          <a:spcPct val="20000"/>
        </a:spcBef>
        <a:buFont typeface="Arial"/>
        <a:buChar char="•"/>
        <a:defRPr sz="1350" kern="1200">
          <a:solidFill>
            <a:schemeClr val="tx1"/>
          </a:solidFill>
          <a:latin typeface="+mn-lt"/>
          <a:ea typeface="+mn-ea"/>
          <a:cs typeface="+mn-cs"/>
        </a:defRPr>
      </a:lvl3pPr>
      <a:lvl4pPr marL="900090" indent="-128585" algn="l" defTabSz="257169" rtl="0" eaLnBrk="1" latinLnBrk="0" hangingPunct="1">
        <a:spcBef>
          <a:spcPct val="20000"/>
        </a:spcBef>
        <a:buFont typeface="Arial"/>
        <a:buChar char="–"/>
        <a:defRPr sz="1125" kern="1200">
          <a:solidFill>
            <a:schemeClr val="tx1"/>
          </a:solidFill>
          <a:latin typeface="+mn-lt"/>
          <a:ea typeface="+mn-ea"/>
          <a:cs typeface="+mn-cs"/>
        </a:defRPr>
      </a:lvl4pPr>
      <a:lvl5pPr marL="1157259" indent="-128585" algn="l" defTabSz="257169" rtl="0" eaLnBrk="1" latinLnBrk="0" hangingPunct="1">
        <a:spcBef>
          <a:spcPct val="20000"/>
        </a:spcBef>
        <a:buFont typeface="Arial"/>
        <a:buChar char="»"/>
        <a:defRPr sz="1125" kern="1200">
          <a:solidFill>
            <a:schemeClr val="tx1"/>
          </a:solidFill>
          <a:latin typeface="+mn-lt"/>
          <a:ea typeface="+mn-ea"/>
          <a:cs typeface="+mn-cs"/>
        </a:defRPr>
      </a:lvl5pPr>
      <a:lvl6pPr marL="1414427" indent="-128585" algn="l" defTabSz="257169" rtl="0" eaLnBrk="1" latinLnBrk="0" hangingPunct="1">
        <a:spcBef>
          <a:spcPct val="20000"/>
        </a:spcBef>
        <a:buFont typeface="Arial"/>
        <a:buChar char="•"/>
        <a:defRPr sz="1125" kern="1200">
          <a:solidFill>
            <a:schemeClr val="tx1"/>
          </a:solidFill>
          <a:latin typeface="+mn-lt"/>
          <a:ea typeface="+mn-ea"/>
          <a:cs typeface="+mn-cs"/>
        </a:defRPr>
      </a:lvl6pPr>
      <a:lvl7pPr marL="1671596" indent="-128585" algn="l" defTabSz="257169" rtl="0" eaLnBrk="1" latinLnBrk="0" hangingPunct="1">
        <a:spcBef>
          <a:spcPct val="20000"/>
        </a:spcBef>
        <a:buFont typeface="Arial"/>
        <a:buChar char="•"/>
        <a:defRPr sz="1125" kern="1200">
          <a:solidFill>
            <a:schemeClr val="tx1"/>
          </a:solidFill>
          <a:latin typeface="+mn-lt"/>
          <a:ea typeface="+mn-ea"/>
          <a:cs typeface="+mn-cs"/>
        </a:defRPr>
      </a:lvl7pPr>
      <a:lvl8pPr marL="1928765" indent="-128585" algn="l" defTabSz="257169" rtl="0" eaLnBrk="1" latinLnBrk="0" hangingPunct="1">
        <a:spcBef>
          <a:spcPct val="20000"/>
        </a:spcBef>
        <a:buFont typeface="Arial"/>
        <a:buChar char="•"/>
        <a:defRPr sz="1125" kern="1200">
          <a:solidFill>
            <a:schemeClr val="tx1"/>
          </a:solidFill>
          <a:latin typeface="+mn-lt"/>
          <a:ea typeface="+mn-ea"/>
          <a:cs typeface="+mn-cs"/>
        </a:defRPr>
      </a:lvl8pPr>
      <a:lvl9pPr marL="2185933" indent="-128585" algn="l" defTabSz="257169" rtl="0" eaLnBrk="1" latinLnBrk="0" hangingPunct="1">
        <a:spcBef>
          <a:spcPct val="20000"/>
        </a:spcBef>
        <a:buFont typeface="Arial"/>
        <a:buChar char="•"/>
        <a:defRPr sz="1125" kern="1200">
          <a:solidFill>
            <a:schemeClr val="tx1"/>
          </a:solidFill>
          <a:latin typeface="+mn-lt"/>
          <a:ea typeface="+mn-ea"/>
          <a:cs typeface="+mn-cs"/>
        </a:defRPr>
      </a:lvl9pPr>
    </p:bodyStyle>
    <p:otherStyle>
      <a:defPPr>
        <a:defRPr lang="en-US"/>
      </a:defPPr>
      <a:lvl1pPr marL="0" algn="l" defTabSz="257169" rtl="0" eaLnBrk="1" latinLnBrk="0" hangingPunct="1">
        <a:defRPr sz="1013" kern="1200">
          <a:solidFill>
            <a:schemeClr val="tx1"/>
          </a:solidFill>
          <a:latin typeface="+mn-lt"/>
          <a:ea typeface="+mn-ea"/>
          <a:cs typeface="+mn-cs"/>
        </a:defRPr>
      </a:lvl1pPr>
      <a:lvl2pPr marL="257169" algn="l" defTabSz="257169" rtl="0" eaLnBrk="1" latinLnBrk="0" hangingPunct="1">
        <a:defRPr sz="1013" kern="1200">
          <a:solidFill>
            <a:schemeClr val="tx1"/>
          </a:solidFill>
          <a:latin typeface="+mn-lt"/>
          <a:ea typeface="+mn-ea"/>
          <a:cs typeface="+mn-cs"/>
        </a:defRPr>
      </a:lvl2pPr>
      <a:lvl3pPr marL="514337" algn="l" defTabSz="257169" rtl="0" eaLnBrk="1" latinLnBrk="0" hangingPunct="1">
        <a:defRPr sz="1013" kern="1200">
          <a:solidFill>
            <a:schemeClr val="tx1"/>
          </a:solidFill>
          <a:latin typeface="+mn-lt"/>
          <a:ea typeface="+mn-ea"/>
          <a:cs typeface="+mn-cs"/>
        </a:defRPr>
      </a:lvl3pPr>
      <a:lvl4pPr marL="771506" algn="l" defTabSz="257169" rtl="0" eaLnBrk="1" latinLnBrk="0" hangingPunct="1">
        <a:defRPr sz="1013" kern="1200">
          <a:solidFill>
            <a:schemeClr val="tx1"/>
          </a:solidFill>
          <a:latin typeface="+mn-lt"/>
          <a:ea typeface="+mn-ea"/>
          <a:cs typeface="+mn-cs"/>
        </a:defRPr>
      </a:lvl4pPr>
      <a:lvl5pPr marL="1028675" algn="l" defTabSz="257169" rtl="0" eaLnBrk="1" latinLnBrk="0" hangingPunct="1">
        <a:defRPr sz="1013" kern="1200">
          <a:solidFill>
            <a:schemeClr val="tx1"/>
          </a:solidFill>
          <a:latin typeface="+mn-lt"/>
          <a:ea typeface="+mn-ea"/>
          <a:cs typeface="+mn-cs"/>
        </a:defRPr>
      </a:lvl5pPr>
      <a:lvl6pPr marL="1285843" algn="l" defTabSz="257169" rtl="0" eaLnBrk="1" latinLnBrk="0" hangingPunct="1">
        <a:defRPr sz="1013" kern="1200">
          <a:solidFill>
            <a:schemeClr val="tx1"/>
          </a:solidFill>
          <a:latin typeface="+mn-lt"/>
          <a:ea typeface="+mn-ea"/>
          <a:cs typeface="+mn-cs"/>
        </a:defRPr>
      </a:lvl6pPr>
      <a:lvl7pPr marL="1543011" algn="l" defTabSz="257169" rtl="0" eaLnBrk="1" latinLnBrk="0" hangingPunct="1">
        <a:defRPr sz="1013" kern="1200">
          <a:solidFill>
            <a:schemeClr val="tx1"/>
          </a:solidFill>
          <a:latin typeface="+mn-lt"/>
          <a:ea typeface="+mn-ea"/>
          <a:cs typeface="+mn-cs"/>
        </a:defRPr>
      </a:lvl7pPr>
      <a:lvl8pPr marL="1800180" algn="l" defTabSz="257169" rtl="0" eaLnBrk="1" latinLnBrk="0" hangingPunct="1">
        <a:defRPr sz="1013" kern="1200">
          <a:solidFill>
            <a:schemeClr val="tx1"/>
          </a:solidFill>
          <a:latin typeface="+mn-lt"/>
          <a:ea typeface="+mn-ea"/>
          <a:cs typeface="+mn-cs"/>
        </a:defRPr>
      </a:lvl8pPr>
      <a:lvl9pPr marL="2057349" algn="l" defTabSz="257169"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95912" y="917826"/>
            <a:ext cx="6074729" cy="3108543"/>
          </a:xfrm>
          <a:prstGeom prst="rect">
            <a:avLst/>
          </a:prstGeom>
        </p:spPr>
        <p:txBody>
          <a:bodyPr wrap="square">
            <a:spAutoFit/>
          </a:bodyPr>
          <a:lstStyle/>
          <a:p>
            <a:r>
              <a:rPr lang="en-GB" sz="2800" dirty="0" smtClean="0">
                <a:solidFill>
                  <a:srgbClr val="FF0000"/>
                </a:solidFill>
                <a:cs typeface="Times New Roman" pitchFamily="18" charset="0"/>
              </a:rPr>
              <a:t>LARGE SCALE DATA ANALYTICS</a:t>
            </a:r>
            <a:endParaRPr lang="en-GB" sz="2800" dirty="0">
              <a:solidFill>
                <a:srgbClr val="FF0000"/>
              </a:solidFill>
              <a:cs typeface="Times New Roman" pitchFamily="18" charset="0"/>
            </a:endParaRPr>
          </a:p>
          <a:p>
            <a:endParaRPr lang="en-GB" sz="2400" dirty="0" smtClean="0">
              <a:cs typeface="Times New Roman" pitchFamily="18" charset="0"/>
            </a:endParaRPr>
          </a:p>
          <a:p>
            <a:r>
              <a:rPr lang="en-GB" sz="2400" dirty="0" smtClean="0">
                <a:cs typeface="Times New Roman" pitchFamily="18" charset="0"/>
              </a:rPr>
              <a:t>Title : Airline Delay Predictive Analysis</a:t>
            </a:r>
            <a:endParaRPr lang="en-GB" sz="2400" dirty="0">
              <a:cs typeface="Times New Roman" pitchFamily="18" charset="0"/>
            </a:endParaRPr>
          </a:p>
          <a:p>
            <a:endParaRPr lang="en-GB" sz="2400" dirty="0" smtClean="0">
              <a:cs typeface="Times New Roman" pitchFamily="18" charset="0"/>
            </a:endParaRPr>
          </a:p>
          <a:p>
            <a:r>
              <a:rPr lang="en-GB" sz="2400" dirty="0" err="1" smtClean="0">
                <a:cs typeface="Times New Roman" pitchFamily="18" charset="0"/>
              </a:rPr>
              <a:t>S.Name</a:t>
            </a:r>
            <a:r>
              <a:rPr lang="en-GB" sz="2400" dirty="0" smtClean="0">
                <a:cs typeface="Times New Roman" pitchFamily="18" charset="0"/>
              </a:rPr>
              <a:t> : </a:t>
            </a:r>
            <a:r>
              <a:rPr lang="en-GB" sz="2400" dirty="0" err="1" smtClean="0">
                <a:cs typeface="Times New Roman" pitchFamily="18" charset="0"/>
              </a:rPr>
              <a:t>Venkat</a:t>
            </a:r>
            <a:r>
              <a:rPr lang="en-GB" sz="2400" dirty="0" smtClean="0">
                <a:cs typeface="Times New Roman" pitchFamily="18" charset="0"/>
              </a:rPr>
              <a:t> Sai Manoj </a:t>
            </a:r>
            <a:r>
              <a:rPr lang="en-GB" sz="2400" dirty="0" err="1" smtClean="0">
                <a:cs typeface="Times New Roman" pitchFamily="18" charset="0"/>
              </a:rPr>
              <a:t>Cheerla</a:t>
            </a:r>
            <a:endParaRPr lang="en-GB" sz="2400" dirty="0" smtClean="0">
              <a:cs typeface="Times New Roman" pitchFamily="18" charset="0"/>
            </a:endParaRPr>
          </a:p>
          <a:p>
            <a:r>
              <a:rPr lang="en-GB" sz="2400" dirty="0" smtClean="0">
                <a:cs typeface="Times New Roman" pitchFamily="18" charset="0"/>
              </a:rPr>
              <a:t>S.ID        : 0863427</a:t>
            </a:r>
            <a:endParaRPr lang="en-GB" sz="2400" dirty="0">
              <a:cs typeface="Times New Roman" pitchFamily="18" charset="0"/>
            </a:endParaRPr>
          </a:p>
          <a:p>
            <a:r>
              <a:rPr lang="en-GB" sz="2400" b="1" dirty="0">
                <a:cs typeface="Times New Roman" pitchFamily="18" charset="0"/>
              </a:rPr>
              <a:t/>
            </a:r>
            <a:br>
              <a:rPr lang="en-GB" sz="2400" b="1" dirty="0">
                <a:cs typeface="Times New Roman" pitchFamily="18" charset="0"/>
              </a:rPr>
            </a:br>
            <a:endParaRPr lang="en-CA" sz="2400" dirty="0"/>
          </a:p>
        </p:txBody>
      </p:sp>
    </p:spTree>
    <p:extLst>
      <p:ext uri="{BB962C8B-B14F-4D97-AF65-F5344CB8AC3E}">
        <p14:creationId xmlns:p14="http://schemas.microsoft.com/office/powerpoint/2010/main" val="14729750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340037" y="1"/>
            <a:ext cx="7778163" cy="595313"/>
          </a:xfrm>
        </p:spPr>
        <p:txBody>
          <a:bodyPr/>
          <a:lstStyle/>
          <a:p>
            <a:endParaRPr lang="en-US" dirty="0"/>
          </a:p>
        </p:txBody>
      </p:sp>
      <p:sp>
        <p:nvSpPr>
          <p:cNvPr id="5" name="Slide Number Placeholder 4"/>
          <p:cNvSpPr>
            <a:spLocks noGrp="1"/>
          </p:cNvSpPr>
          <p:nvPr>
            <p:ph type="sldNum" sz="quarter" idx="12"/>
          </p:nvPr>
        </p:nvSpPr>
        <p:spPr>
          <a:xfrm>
            <a:off x="8255400" y="671513"/>
            <a:ext cx="862800" cy="273844"/>
          </a:xfrm>
        </p:spPr>
        <p:txBody>
          <a:bodyPr/>
          <a:lstStyle/>
          <a:p>
            <a:fld id="{BA691707-747E-C946-9ECD-54E2551B1C59}" type="slidenum">
              <a:rPr lang="en-US" b="1" smtClean="0">
                <a:solidFill>
                  <a:srgbClr val="FF0000"/>
                </a:solidFill>
              </a:rPr>
              <a:pPr/>
              <a:t>10</a:t>
            </a:fld>
            <a:endParaRPr lang="en-US" b="1">
              <a:solidFill>
                <a:srgbClr val="FF0000"/>
              </a:solidFill>
            </a:endParaRPr>
          </a:p>
        </p:txBody>
      </p:sp>
      <p:sp>
        <p:nvSpPr>
          <p:cNvPr id="6" name="Rectangle 5"/>
          <p:cNvSpPr/>
          <p:nvPr/>
        </p:nvSpPr>
        <p:spPr>
          <a:xfrm>
            <a:off x="362350" y="692548"/>
            <a:ext cx="7772000" cy="1913344"/>
          </a:xfrm>
          <a:prstGeom prst="rect">
            <a:avLst/>
          </a:prstGeom>
        </p:spPr>
        <p:txBody>
          <a:bodyPr wrap="square">
            <a:spAutoFit/>
          </a:bodyPr>
          <a:lstStyle/>
          <a:p>
            <a:pPr marL="342900" indent="-342900" defTabSz="914400" fontAlgn="base">
              <a:spcBef>
                <a:spcPts val="500"/>
              </a:spcBef>
              <a:spcAft>
                <a:spcPct val="0"/>
              </a:spcAft>
              <a:buClr>
                <a:srgbClr val="3333CC"/>
              </a:buClr>
              <a:buSzPct val="60000"/>
              <a:buFont typeface="Wingdings" pitchFamily="2" charset="2"/>
              <a:buChar char="n"/>
            </a:pPr>
            <a:r>
              <a:rPr lang="en-US" sz="2200" dirty="0"/>
              <a:t>What parts of your solution need enhancement and why?</a:t>
            </a:r>
            <a:endParaRPr kumimoji="1" lang="en-CA" sz="2200" kern="0" dirty="0">
              <a:solidFill>
                <a:srgbClr val="000000"/>
              </a:solidFill>
            </a:endParaRPr>
          </a:p>
          <a:p>
            <a:pPr marL="742950" lvl="1" indent="-285750" defTabSz="914400" fontAlgn="base">
              <a:spcBef>
                <a:spcPts val="500"/>
              </a:spcBef>
              <a:spcAft>
                <a:spcPct val="0"/>
              </a:spcAft>
              <a:buClr>
                <a:srgbClr val="FF0000"/>
              </a:buClr>
              <a:buSzPct val="55000"/>
              <a:buFont typeface="Wingdings" pitchFamily="2" charset="2"/>
              <a:buChar char="n"/>
            </a:pPr>
            <a:r>
              <a:rPr kumimoji="1" lang="en-CA" sz="2200" kern="0" dirty="0" smtClean="0">
                <a:solidFill>
                  <a:srgbClr val="000000"/>
                </a:solidFill>
              </a:rPr>
              <a:t>The dataset needs enhancement because there are many other factors such as mechanical fault in flights, flight service time, fuel filling time </a:t>
            </a:r>
            <a:r>
              <a:rPr kumimoji="1" lang="en-CA" sz="2200" kern="0" dirty="0" err="1" smtClean="0">
                <a:solidFill>
                  <a:srgbClr val="000000"/>
                </a:solidFill>
              </a:rPr>
              <a:t>etc</a:t>
            </a:r>
            <a:r>
              <a:rPr kumimoji="1" lang="en-CA" sz="2200" kern="0" dirty="0" smtClean="0">
                <a:solidFill>
                  <a:srgbClr val="000000"/>
                </a:solidFill>
              </a:rPr>
              <a:t> </a:t>
            </a:r>
          </a:p>
          <a:p>
            <a:pPr marL="742950" lvl="1" indent="-285750" defTabSz="914400" fontAlgn="base">
              <a:spcBef>
                <a:spcPts val="500"/>
              </a:spcBef>
              <a:spcAft>
                <a:spcPct val="0"/>
              </a:spcAft>
              <a:buClr>
                <a:srgbClr val="FF0000"/>
              </a:buClr>
              <a:buSzPct val="55000"/>
              <a:buFont typeface="Wingdings" pitchFamily="2" charset="2"/>
              <a:buChar char="n"/>
            </a:pPr>
            <a:r>
              <a:rPr kumimoji="1" lang="en-CA" sz="2200" kern="0" dirty="0" smtClean="0">
                <a:solidFill>
                  <a:srgbClr val="000000"/>
                </a:solidFill>
              </a:rPr>
              <a:t>These additional datasets might result in acute prediction.</a:t>
            </a:r>
            <a:endParaRPr kumimoji="1" lang="en-CA" sz="2200" kern="0" dirty="0">
              <a:solidFill>
                <a:srgbClr val="000000"/>
              </a:solidFill>
            </a:endParaRPr>
          </a:p>
        </p:txBody>
      </p:sp>
      <p:pic>
        <p:nvPicPr>
          <p:cNvPr id="2050"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6707" y="2605892"/>
            <a:ext cx="5953125" cy="2180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7230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37" y="1"/>
            <a:ext cx="7778163" cy="595313"/>
          </a:xfrm>
        </p:spPr>
        <p:txBody>
          <a:bodyPr/>
          <a:lstStyle/>
          <a:p>
            <a:endParaRPr lang="en-US" dirty="0"/>
          </a:p>
        </p:txBody>
      </p:sp>
      <p:sp>
        <p:nvSpPr>
          <p:cNvPr id="5" name="Slide Number Placeholder 4"/>
          <p:cNvSpPr>
            <a:spLocks noGrp="1"/>
          </p:cNvSpPr>
          <p:nvPr>
            <p:ph type="sldNum" sz="quarter" idx="12"/>
          </p:nvPr>
        </p:nvSpPr>
        <p:spPr>
          <a:xfrm>
            <a:off x="8255400" y="671513"/>
            <a:ext cx="862800" cy="273844"/>
          </a:xfrm>
        </p:spPr>
        <p:txBody>
          <a:bodyPr/>
          <a:lstStyle/>
          <a:p>
            <a:fld id="{BA691707-747E-C946-9ECD-54E2551B1C59}" type="slidenum">
              <a:rPr lang="en-US" b="1" smtClean="0">
                <a:solidFill>
                  <a:srgbClr val="FF0000"/>
                </a:solidFill>
              </a:rPr>
              <a:pPr/>
              <a:t>11</a:t>
            </a:fld>
            <a:endParaRPr lang="en-US" b="1">
              <a:solidFill>
                <a:srgbClr val="FF0000"/>
              </a:solidFill>
            </a:endParaRPr>
          </a:p>
        </p:txBody>
      </p:sp>
      <p:sp>
        <p:nvSpPr>
          <p:cNvPr id="6" name="Rectangle 5"/>
          <p:cNvSpPr/>
          <p:nvPr/>
        </p:nvSpPr>
        <p:spPr>
          <a:xfrm>
            <a:off x="362350" y="692548"/>
            <a:ext cx="7772000" cy="1977464"/>
          </a:xfrm>
          <a:prstGeom prst="rect">
            <a:avLst/>
          </a:prstGeom>
        </p:spPr>
        <p:txBody>
          <a:bodyPr wrap="square">
            <a:spAutoFit/>
          </a:bodyPr>
          <a:lstStyle/>
          <a:p>
            <a:pPr marL="342900" indent="-342900" defTabSz="914400" fontAlgn="base">
              <a:spcBef>
                <a:spcPts val="500"/>
              </a:spcBef>
              <a:spcAft>
                <a:spcPct val="0"/>
              </a:spcAft>
              <a:buClr>
                <a:srgbClr val="3333CC"/>
              </a:buClr>
              <a:buSzPct val="60000"/>
              <a:buFont typeface="Wingdings" pitchFamily="2" charset="2"/>
              <a:buChar char="n"/>
            </a:pPr>
            <a:r>
              <a:rPr lang="en-US" sz="2200" dirty="0" smtClean="0"/>
              <a:t>How </a:t>
            </a:r>
            <a:r>
              <a:rPr lang="en-US" sz="2200" dirty="0"/>
              <a:t>to validate your work (i.e. how would you know this is a good solution? did you test against other solution).</a:t>
            </a:r>
            <a:r>
              <a:rPr kumimoji="1" lang="en-CA" sz="2200" kern="0" dirty="0">
                <a:solidFill>
                  <a:srgbClr val="000000"/>
                </a:solidFill>
              </a:rPr>
              <a:t> </a:t>
            </a:r>
          </a:p>
          <a:p>
            <a:pPr marL="742950" lvl="1" indent="-285750" defTabSz="914400" fontAlgn="base">
              <a:spcBef>
                <a:spcPts val="500"/>
              </a:spcBef>
              <a:spcAft>
                <a:spcPct val="0"/>
              </a:spcAft>
              <a:buClr>
                <a:srgbClr val="FF0000"/>
              </a:buClr>
              <a:buSzPct val="55000"/>
              <a:buFont typeface="Wingdings" pitchFamily="2" charset="2"/>
              <a:buChar char="n"/>
            </a:pPr>
            <a:r>
              <a:rPr kumimoji="1" lang="en-CA" sz="2200" kern="0" dirty="0">
                <a:solidFill>
                  <a:srgbClr val="000000"/>
                </a:solidFill>
              </a:rPr>
              <a:t>Trade-off  your solution</a:t>
            </a:r>
          </a:p>
          <a:p>
            <a:pPr marL="742950" lvl="1" indent="-285750" defTabSz="914400" fontAlgn="base">
              <a:spcBef>
                <a:spcPts val="500"/>
              </a:spcBef>
              <a:spcAft>
                <a:spcPct val="0"/>
              </a:spcAft>
              <a:buClr>
                <a:srgbClr val="FF0000"/>
              </a:buClr>
              <a:buSzPct val="55000"/>
              <a:buFont typeface="Wingdings" pitchFamily="2" charset="2"/>
              <a:buChar char="n"/>
            </a:pPr>
            <a:r>
              <a:rPr kumimoji="1" lang="en-CA" sz="2200" kern="0" dirty="0">
                <a:solidFill>
                  <a:srgbClr val="000000"/>
                </a:solidFill>
              </a:rPr>
              <a:t>Changes you made along the way </a:t>
            </a:r>
          </a:p>
          <a:p>
            <a:pPr marL="742950" lvl="1" indent="-285750" defTabSz="914400" fontAlgn="base">
              <a:spcBef>
                <a:spcPts val="500"/>
              </a:spcBef>
              <a:spcAft>
                <a:spcPct val="0"/>
              </a:spcAft>
              <a:buClr>
                <a:srgbClr val="FF0000"/>
              </a:buClr>
              <a:buSzPct val="55000"/>
              <a:buFont typeface="Wingdings" pitchFamily="2" charset="2"/>
              <a:buChar char="n"/>
            </a:pPr>
            <a:r>
              <a:rPr kumimoji="1" lang="en-CA" sz="2200" kern="0" dirty="0">
                <a:solidFill>
                  <a:srgbClr val="000000"/>
                </a:solidFill>
              </a:rPr>
              <a:t>Any alternative routes you could have taken? </a:t>
            </a:r>
          </a:p>
        </p:txBody>
      </p:sp>
    </p:spTree>
    <p:extLst>
      <p:ext uri="{BB962C8B-B14F-4D97-AF65-F5344CB8AC3E}">
        <p14:creationId xmlns:p14="http://schemas.microsoft.com/office/powerpoint/2010/main" val="27044400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37" y="1"/>
            <a:ext cx="7778163" cy="595313"/>
          </a:xfrm>
        </p:spPr>
        <p:txBody>
          <a:bodyPr/>
          <a:lstStyle/>
          <a:p>
            <a:endParaRPr lang="en-US" dirty="0"/>
          </a:p>
        </p:txBody>
      </p:sp>
      <p:sp>
        <p:nvSpPr>
          <p:cNvPr id="5" name="Slide Number Placeholder 4"/>
          <p:cNvSpPr>
            <a:spLocks noGrp="1"/>
          </p:cNvSpPr>
          <p:nvPr>
            <p:ph type="sldNum" sz="quarter" idx="12"/>
          </p:nvPr>
        </p:nvSpPr>
        <p:spPr>
          <a:xfrm>
            <a:off x="8255400" y="671513"/>
            <a:ext cx="862800" cy="273844"/>
          </a:xfrm>
        </p:spPr>
        <p:txBody>
          <a:bodyPr/>
          <a:lstStyle/>
          <a:p>
            <a:fld id="{BA691707-747E-C946-9ECD-54E2551B1C59}" type="slidenum">
              <a:rPr lang="en-US" b="1" smtClean="0">
                <a:solidFill>
                  <a:srgbClr val="FF0000"/>
                </a:solidFill>
              </a:rPr>
              <a:pPr/>
              <a:t>12</a:t>
            </a:fld>
            <a:endParaRPr lang="en-US" b="1">
              <a:solidFill>
                <a:srgbClr val="FF0000"/>
              </a:solidFill>
            </a:endParaRPr>
          </a:p>
        </p:txBody>
      </p:sp>
      <p:sp>
        <p:nvSpPr>
          <p:cNvPr id="6" name="Rectangle 5"/>
          <p:cNvSpPr/>
          <p:nvPr/>
        </p:nvSpPr>
        <p:spPr>
          <a:xfrm>
            <a:off x="362350" y="692548"/>
            <a:ext cx="7772000" cy="3059812"/>
          </a:xfrm>
          <a:prstGeom prst="rect">
            <a:avLst/>
          </a:prstGeom>
        </p:spPr>
        <p:txBody>
          <a:bodyPr wrap="square">
            <a:spAutoFit/>
          </a:bodyPr>
          <a:lstStyle/>
          <a:p>
            <a:pPr marL="342900" lvl="0" indent="-342900" defTabSz="914400" fontAlgn="base">
              <a:spcBef>
                <a:spcPts val="500"/>
              </a:spcBef>
              <a:spcAft>
                <a:spcPct val="0"/>
              </a:spcAft>
              <a:buClr>
                <a:srgbClr val="3333CC"/>
              </a:buClr>
              <a:buSzPct val="60000"/>
              <a:buFont typeface="Wingdings" pitchFamily="2" charset="2"/>
              <a:buChar char="n"/>
            </a:pPr>
            <a:r>
              <a:rPr kumimoji="1" lang="en-CA" sz="2200" kern="0" dirty="0" smtClean="0">
                <a:solidFill>
                  <a:srgbClr val="000000"/>
                </a:solidFill>
              </a:rPr>
              <a:t>Conclusion</a:t>
            </a:r>
            <a:r>
              <a:rPr kumimoji="1" lang="en-CA" sz="2200" kern="0" dirty="0" smtClean="0">
                <a:solidFill>
                  <a:srgbClr val="000000"/>
                </a:solidFill>
              </a:rPr>
              <a:t>:</a:t>
            </a:r>
          </a:p>
          <a:p>
            <a:pPr lvl="1" defTabSz="914400" fontAlgn="base">
              <a:spcBef>
                <a:spcPts val="500"/>
              </a:spcBef>
              <a:spcAft>
                <a:spcPct val="0"/>
              </a:spcAft>
              <a:buClr>
                <a:srgbClr val="3333CC"/>
              </a:buClr>
              <a:buSzPct val="60000"/>
            </a:pPr>
            <a:r>
              <a:rPr kumimoji="1" lang="en-CA" sz="2200" kern="0" dirty="0">
                <a:solidFill>
                  <a:srgbClr val="000000"/>
                </a:solidFill>
              </a:rPr>
              <a:t> </a:t>
            </a:r>
            <a:r>
              <a:rPr kumimoji="1" lang="en-CA" sz="2200" kern="0" dirty="0" smtClean="0">
                <a:solidFill>
                  <a:srgbClr val="000000"/>
                </a:solidFill>
              </a:rPr>
              <a:t>  </a:t>
            </a:r>
            <a:r>
              <a:rPr lang="en-US" sz="2000" dirty="0"/>
              <a:t>After the development of the module we have come to a conclusion that the model developed can be used in predicting the delay at the airports.</a:t>
            </a:r>
            <a:r>
              <a:rPr kumimoji="1" lang="en-CA" sz="2000" kern="0" dirty="0" smtClean="0">
                <a:solidFill>
                  <a:srgbClr val="000000"/>
                </a:solidFill>
              </a:rPr>
              <a:t> </a:t>
            </a:r>
          </a:p>
          <a:p>
            <a:pPr marL="342900" lvl="0" indent="-342900" defTabSz="914400" fontAlgn="base">
              <a:spcBef>
                <a:spcPts val="500"/>
              </a:spcBef>
              <a:spcAft>
                <a:spcPct val="0"/>
              </a:spcAft>
              <a:buClr>
                <a:srgbClr val="3333CC"/>
              </a:buClr>
              <a:buSzPct val="60000"/>
              <a:buFont typeface="Wingdings" pitchFamily="2" charset="2"/>
              <a:buChar char="n"/>
            </a:pPr>
            <a:r>
              <a:rPr kumimoji="1" lang="en-CA" sz="2200" kern="0" dirty="0" smtClean="0">
                <a:solidFill>
                  <a:srgbClr val="000000"/>
                </a:solidFill>
              </a:rPr>
              <a:t>Challenges</a:t>
            </a:r>
            <a:endParaRPr kumimoji="1" lang="en-CA" sz="2200" kern="0" dirty="0" smtClean="0">
              <a:solidFill>
                <a:srgbClr val="000000"/>
              </a:solidFill>
            </a:endParaRPr>
          </a:p>
          <a:p>
            <a:pPr marL="800100" lvl="1" indent="-342900" defTabSz="914400" fontAlgn="base">
              <a:spcBef>
                <a:spcPts val="500"/>
              </a:spcBef>
              <a:spcAft>
                <a:spcPct val="0"/>
              </a:spcAft>
              <a:buClr>
                <a:srgbClr val="3333CC"/>
              </a:buClr>
              <a:buSzPct val="60000"/>
              <a:buFont typeface="Arial" panose="020B0604020202020204" pitchFamily="34" charset="0"/>
              <a:buChar char="•"/>
            </a:pPr>
            <a:r>
              <a:rPr kumimoji="1" lang="en-CA" sz="2200" kern="0" dirty="0" smtClean="0">
                <a:solidFill>
                  <a:srgbClr val="000000"/>
                </a:solidFill>
              </a:rPr>
              <a:t>Learnt how to code python for the first time for this project</a:t>
            </a:r>
          </a:p>
          <a:p>
            <a:pPr marL="800100" lvl="1" indent="-342900" defTabSz="914400" fontAlgn="base">
              <a:spcBef>
                <a:spcPts val="500"/>
              </a:spcBef>
              <a:spcAft>
                <a:spcPct val="0"/>
              </a:spcAft>
              <a:buClr>
                <a:srgbClr val="3333CC"/>
              </a:buClr>
              <a:buSzPct val="60000"/>
              <a:buFont typeface="Arial" panose="020B0604020202020204" pitchFamily="34" charset="0"/>
              <a:buChar char="•"/>
            </a:pPr>
            <a:r>
              <a:rPr kumimoji="1" lang="en-CA" sz="2200" kern="0" dirty="0" smtClean="0">
                <a:solidFill>
                  <a:srgbClr val="000000"/>
                </a:solidFill>
              </a:rPr>
              <a:t>The only challenge was debugging the code.</a:t>
            </a:r>
          </a:p>
          <a:p>
            <a:pPr marL="800100" lvl="1" indent="-342900" defTabSz="914400" fontAlgn="base">
              <a:spcBef>
                <a:spcPts val="500"/>
              </a:spcBef>
              <a:spcAft>
                <a:spcPct val="0"/>
              </a:spcAft>
              <a:buClr>
                <a:srgbClr val="3333CC"/>
              </a:buClr>
              <a:buSzPct val="60000"/>
              <a:buFont typeface="Arial" panose="020B0604020202020204" pitchFamily="34" charset="0"/>
              <a:buChar char="•"/>
            </a:pPr>
            <a:endParaRPr kumimoji="1" lang="en-CA" sz="2200" kern="0" dirty="0">
              <a:solidFill>
                <a:srgbClr val="000000"/>
              </a:solidFill>
            </a:endParaRPr>
          </a:p>
        </p:txBody>
      </p:sp>
    </p:spTree>
    <p:extLst>
      <p:ext uri="{BB962C8B-B14F-4D97-AF65-F5344CB8AC3E}">
        <p14:creationId xmlns:p14="http://schemas.microsoft.com/office/powerpoint/2010/main" val="108795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340037" y="1"/>
            <a:ext cx="7778163" cy="45719"/>
          </a:xfrm>
        </p:spPr>
        <p:txBody>
          <a:bodyPr/>
          <a:lstStyle/>
          <a:p>
            <a:endParaRPr lang="en-US" b="1" dirty="0">
              <a:cs typeface="Times New Roman" pitchFamily="18" charset="0"/>
            </a:endParaRPr>
          </a:p>
        </p:txBody>
      </p:sp>
      <p:sp>
        <p:nvSpPr>
          <p:cNvPr id="3" name="Content Placeholder 2"/>
          <p:cNvSpPr>
            <a:spLocks noGrp="1"/>
          </p:cNvSpPr>
          <p:nvPr>
            <p:ph idx="1"/>
          </p:nvPr>
        </p:nvSpPr>
        <p:spPr>
          <a:xfrm>
            <a:off x="501650" y="595314"/>
            <a:ext cx="7842250" cy="3970336"/>
          </a:xfrm>
        </p:spPr>
        <p:txBody>
          <a:bodyPr>
            <a:noAutofit/>
          </a:bodyPr>
          <a:lstStyle/>
          <a:p>
            <a:pPr lvl="0" defTabSz="914400" fontAlgn="base">
              <a:spcBef>
                <a:spcPts val="500"/>
              </a:spcBef>
              <a:spcAft>
                <a:spcPct val="0"/>
              </a:spcAft>
              <a:buClr>
                <a:srgbClr val="3333CC"/>
              </a:buClr>
              <a:buSzPct val="60000"/>
              <a:buFont typeface="Wingdings" pitchFamily="2" charset="2"/>
              <a:buChar char="n"/>
            </a:pPr>
            <a:r>
              <a:rPr kumimoji="1" lang="en-CA" sz="2000" kern="0" dirty="0">
                <a:solidFill>
                  <a:srgbClr val="000000"/>
                </a:solidFill>
                <a:latin typeface="+mj-lt"/>
              </a:rPr>
              <a:t>Introduction: </a:t>
            </a:r>
            <a:r>
              <a:rPr kumimoji="1" lang="en-US" sz="2000" kern="0" dirty="0">
                <a:solidFill>
                  <a:srgbClr val="000000"/>
                </a:solidFill>
                <a:latin typeface="+mj-lt"/>
              </a:rPr>
              <a:t>Problem definition that your solution addresses</a:t>
            </a:r>
            <a:endParaRPr kumimoji="1" lang="en-CA" sz="2000" kern="0" dirty="0">
              <a:solidFill>
                <a:srgbClr val="000000"/>
              </a:solidFill>
              <a:latin typeface="+mj-lt"/>
            </a:endParaRPr>
          </a:p>
          <a:p>
            <a:pPr lvl="1" defTabSz="914400" fontAlgn="base">
              <a:spcBef>
                <a:spcPts val="500"/>
              </a:spcBef>
              <a:spcAft>
                <a:spcPct val="0"/>
              </a:spcAft>
              <a:buClr>
                <a:srgbClr val="FF0000"/>
              </a:buClr>
              <a:buSzPct val="55000"/>
              <a:buFont typeface="Wingdings" panose="05000000000000000000" pitchFamily="2" charset="2"/>
              <a:buChar char="q"/>
            </a:pPr>
            <a:r>
              <a:rPr lang="en-US" sz="2000" dirty="0" smtClean="0"/>
              <a:t>Predict </a:t>
            </a:r>
            <a:r>
              <a:rPr lang="en-US" sz="2000" dirty="0"/>
              <a:t>flight delays </a:t>
            </a:r>
            <a:endParaRPr lang="en-US" sz="2000" dirty="0" smtClean="0"/>
          </a:p>
          <a:p>
            <a:pPr marL="257168" lvl="1" indent="0" defTabSz="914400" fontAlgn="base">
              <a:spcBef>
                <a:spcPts val="500"/>
              </a:spcBef>
              <a:spcAft>
                <a:spcPct val="0"/>
              </a:spcAft>
              <a:buClr>
                <a:srgbClr val="FF0000"/>
              </a:buClr>
              <a:buSzPct val="55000"/>
              <a:buNone/>
            </a:pPr>
            <a:r>
              <a:rPr lang="en-US" sz="2000" dirty="0" smtClean="0"/>
              <a:t>       Flight </a:t>
            </a:r>
            <a:r>
              <a:rPr lang="en-US" sz="2000" dirty="0"/>
              <a:t>delays are a major problem within the airline industry as it </a:t>
            </a:r>
            <a:r>
              <a:rPr lang="en-US" sz="2000" dirty="0" smtClean="0"/>
              <a:t>       leads </a:t>
            </a:r>
            <a:r>
              <a:rPr lang="en-US" sz="2000" dirty="0"/>
              <a:t>to financial losses and negative impact on business reputation.  </a:t>
            </a:r>
            <a:endParaRPr lang="en-US" sz="2000" dirty="0" smtClean="0"/>
          </a:p>
          <a:p>
            <a:pPr lvl="1" defTabSz="914400" fontAlgn="base">
              <a:spcBef>
                <a:spcPts val="500"/>
              </a:spcBef>
              <a:spcAft>
                <a:spcPct val="0"/>
              </a:spcAft>
              <a:buClr>
                <a:srgbClr val="FF0000"/>
              </a:buClr>
              <a:buSzPct val="55000"/>
              <a:buFont typeface="Wingdings" panose="05000000000000000000" pitchFamily="2" charset="2"/>
              <a:buChar char="q"/>
            </a:pPr>
            <a:r>
              <a:rPr lang="en-US" sz="2000" dirty="0" smtClean="0"/>
              <a:t>Examine </a:t>
            </a:r>
            <a:r>
              <a:rPr lang="en-US" sz="2000" dirty="0"/>
              <a:t>causes for flight delays </a:t>
            </a:r>
            <a:endParaRPr lang="en-US" sz="2000" dirty="0" smtClean="0"/>
          </a:p>
          <a:p>
            <a:pPr marL="257168" lvl="1" indent="0" defTabSz="914400" fontAlgn="base">
              <a:spcBef>
                <a:spcPts val="500"/>
              </a:spcBef>
              <a:spcAft>
                <a:spcPct val="0"/>
              </a:spcAft>
              <a:buClr>
                <a:srgbClr val="FF0000"/>
              </a:buClr>
              <a:buSzPct val="55000"/>
              <a:buNone/>
            </a:pPr>
            <a:r>
              <a:rPr lang="en-US" sz="2000" dirty="0" smtClean="0"/>
              <a:t>        This </a:t>
            </a:r>
            <a:r>
              <a:rPr lang="en-US" sz="2000" dirty="0"/>
              <a:t>project explores what factors influence the occurrence of flight delays. </a:t>
            </a:r>
            <a:endParaRPr kumimoji="1" lang="en-CA" sz="2000" kern="0" dirty="0">
              <a:solidFill>
                <a:srgbClr val="000000"/>
              </a:solidFill>
              <a:latin typeface="+mj-lt"/>
            </a:endParaRPr>
          </a:p>
        </p:txBody>
      </p:sp>
      <p:sp>
        <p:nvSpPr>
          <p:cNvPr id="5" name="Slide Number Placeholder 4"/>
          <p:cNvSpPr>
            <a:spLocks noGrp="1"/>
          </p:cNvSpPr>
          <p:nvPr>
            <p:ph type="sldNum" sz="quarter" idx="12"/>
          </p:nvPr>
        </p:nvSpPr>
        <p:spPr>
          <a:xfrm>
            <a:off x="8255400" y="669534"/>
            <a:ext cx="862800" cy="273844"/>
          </a:xfrm>
        </p:spPr>
        <p:txBody>
          <a:bodyPr/>
          <a:lstStyle/>
          <a:p>
            <a:fld id="{BA691707-747E-C946-9ECD-54E2551B1C59}" type="slidenum">
              <a:rPr lang="en-US" b="1" smtClean="0">
                <a:solidFill>
                  <a:srgbClr val="FF0000"/>
                </a:solidFill>
                <a:latin typeface="+mj-lt"/>
                <a:cs typeface="Times New Roman" pitchFamily="18" charset="0"/>
              </a:rPr>
              <a:pPr/>
              <a:t>2</a:t>
            </a:fld>
            <a:endParaRPr lang="en-US" b="1" dirty="0">
              <a:solidFill>
                <a:srgbClr val="FF0000"/>
              </a:solidFill>
              <a:latin typeface="+mj-lt"/>
              <a:cs typeface="Times New Roman"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919" y="2996119"/>
            <a:ext cx="8628434" cy="1780568"/>
          </a:xfrm>
          <a:prstGeom prst="rect">
            <a:avLst/>
          </a:prstGeom>
        </p:spPr>
      </p:pic>
    </p:spTree>
    <p:extLst>
      <p:ext uri="{BB962C8B-B14F-4D97-AF65-F5344CB8AC3E}">
        <p14:creationId xmlns:p14="http://schemas.microsoft.com/office/powerpoint/2010/main" val="8845807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37" y="1"/>
            <a:ext cx="7778163" cy="595313"/>
          </a:xfrm>
        </p:spPr>
        <p:txBody>
          <a:bodyPr/>
          <a:lstStyle/>
          <a:p>
            <a:endParaRPr lang="en-US" b="1" dirty="0">
              <a:cs typeface="Times New Roman" pitchFamily="18" charset="0"/>
            </a:endParaRPr>
          </a:p>
        </p:txBody>
      </p:sp>
      <p:sp>
        <p:nvSpPr>
          <p:cNvPr id="3" name="Content Placeholder 2"/>
          <p:cNvSpPr>
            <a:spLocks noGrp="1"/>
          </p:cNvSpPr>
          <p:nvPr>
            <p:ph idx="1"/>
          </p:nvPr>
        </p:nvSpPr>
        <p:spPr>
          <a:xfrm>
            <a:off x="501650" y="595314"/>
            <a:ext cx="7842250" cy="3970336"/>
          </a:xfrm>
        </p:spPr>
        <p:txBody>
          <a:bodyPr>
            <a:noAutofit/>
          </a:bodyPr>
          <a:lstStyle/>
          <a:p>
            <a:pPr lvl="0" defTabSz="914400" fontAlgn="base">
              <a:spcBef>
                <a:spcPts val="500"/>
              </a:spcBef>
              <a:spcAft>
                <a:spcPct val="0"/>
              </a:spcAft>
              <a:buClr>
                <a:srgbClr val="3333CC"/>
              </a:buClr>
              <a:buSzPct val="60000"/>
              <a:buFont typeface="Wingdings" pitchFamily="2" charset="2"/>
              <a:buChar char="n"/>
            </a:pPr>
            <a:r>
              <a:rPr kumimoji="1" lang="en-CA" sz="2000" kern="0" dirty="0" smtClean="0">
                <a:solidFill>
                  <a:srgbClr val="000000"/>
                </a:solidFill>
                <a:latin typeface="+mj-lt"/>
              </a:rPr>
              <a:t>The possible solution is </a:t>
            </a:r>
            <a:r>
              <a:rPr kumimoji="1" lang="en-CA" sz="2000" kern="0" dirty="0" smtClean="0">
                <a:solidFill>
                  <a:srgbClr val="000000"/>
                </a:solidFill>
                <a:latin typeface="+mj-lt"/>
              </a:rPr>
              <a:t> </a:t>
            </a:r>
            <a:r>
              <a:rPr kumimoji="1" lang="en-CA" sz="2000" b="1" kern="0" dirty="0" smtClean="0">
                <a:solidFill>
                  <a:srgbClr val="000000"/>
                </a:solidFill>
                <a:latin typeface="+mj-lt"/>
              </a:rPr>
              <a:t>Logistic Regression</a:t>
            </a:r>
          </a:p>
          <a:p>
            <a:pPr marL="0" indent="0" defTabSz="914400" fontAlgn="base">
              <a:spcBef>
                <a:spcPts val="500"/>
              </a:spcBef>
              <a:spcAft>
                <a:spcPct val="0"/>
              </a:spcAft>
              <a:buClr>
                <a:srgbClr val="3333CC"/>
              </a:buClr>
              <a:buSzPct val="60000"/>
              <a:buNone/>
            </a:pPr>
            <a:r>
              <a:rPr kumimoji="1" lang="en-CA" sz="2000" b="1" kern="0" dirty="0">
                <a:solidFill>
                  <a:srgbClr val="000000"/>
                </a:solidFill>
                <a:latin typeface="+mj-lt"/>
              </a:rPr>
              <a:t> </a:t>
            </a:r>
            <a:r>
              <a:rPr kumimoji="1" lang="en-CA" sz="2000" kern="0" dirty="0" smtClean="0">
                <a:solidFill>
                  <a:srgbClr val="000000"/>
                </a:solidFill>
                <a:latin typeface="+mj-lt"/>
              </a:rPr>
              <a:t> </a:t>
            </a:r>
          </a:p>
          <a:p>
            <a:pPr marL="735795" lvl="2" indent="-285750" defTabSz="914400" fontAlgn="base">
              <a:spcBef>
                <a:spcPts val="500"/>
              </a:spcBef>
              <a:spcAft>
                <a:spcPct val="0"/>
              </a:spcAft>
              <a:buClr>
                <a:srgbClr val="3333CC"/>
              </a:buClr>
              <a:buSzPct val="60000"/>
            </a:pPr>
            <a:r>
              <a:rPr lang="en-US" altLang="en-US" sz="1600" dirty="0"/>
              <a:t>Form of regression that allows the prediction of discrete variables by a mix of continuous and discrete predictors.</a:t>
            </a:r>
          </a:p>
          <a:p>
            <a:pPr marL="735795" lvl="2" indent="-285750" defTabSz="914400" fontAlgn="base">
              <a:spcBef>
                <a:spcPts val="500"/>
              </a:spcBef>
              <a:spcAft>
                <a:spcPct val="0"/>
              </a:spcAft>
              <a:buClr>
                <a:srgbClr val="3333CC"/>
              </a:buClr>
              <a:buSzPct val="60000"/>
            </a:pPr>
            <a:r>
              <a:rPr lang="en-US" altLang="en-US" sz="1600" dirty="0"/>
              <a:t>Addresses the same questions that discriminant function analysis and multiple regression do but with no distributional assumptions on the predictors (the predictors do not have to be normally distributed, linearly related or have equal variance in each group)</a:t>
            </a:r>
          </a:p>
          <a:p>
            <a:pPr marL="735795" lvl="2" indent="-285750" defTabSz="914400" fontAlgn="base">
              <a:spcBef>
                <a:spcPts val="500"/>
              </a:spcBef>
              <a:spcAft>
                <a:spcPct val="0"/>
              </a:spcAft>
              <a:buClr>
                <a:srgbClr val="3333CC"/>
              </a:buClr>
              <a:buSzPct val="60000"/>
            </a:pPr>
            <a:endParaRPr kumimoji="1" lang="en-CA" sz="1550" kern="0" dirty="0">
              <a:solidFill>
                <a:srgbClr val="000000"/>
              </a:solidFill>
            </a:endParaRPr>
          </a:p>
          <a:p>
            <a:pPr marL="257168" lvl="1" indent="0" defTabSz="914400" fontAlgn="base">
              <a:spcBef>
                <a:spcPts val="500"/>
              </a:spcBef>
              <a:spcAft>
                <a:spcPct val="0"/>
              </a:spcAft>
              <a:buClr>
                <a:srgbClr val="FF0000"/>
              </a:buClr>
              <a:buSzPct val="55000"/>
              <a:buNone/>
            </a:pPr>
            <a:endParaRPr kumimoji="1" lang="en-CA" sz="2000" kern="0" dirty="0">
              <a:solidFill>
                <a:srgbClr val="000000"/>
              </a:solidFill>
              <a:latin typeface="+mj-lt"/>
            </a:endParaRPr>
          </a:p>
        </p:txBody>
      </p:sp>
      <p:sp>
        <p:nvSpPr>
          <p:cNvPr id="5" name="Slide Number Placeholder 4"/>
          <p:cNvSpPr>
            <a:spLocks noGrp="1"/>
          </p:cNvSpPr>
          <p:nvPr>
            <p:ph type="sldNum" sz="quarter" idx="12"/>
          </p:nvPr>
        </p:nvSpPr>
        <p:spPr>
          <a:xfrm>
            <a:off x="8255400" y="669534"/>
            <a:ext cx="862800" cy="273844"/>
          </a:xfrm>
        </p:spPr>
        <p:txBody>
          <a:bodyPr/>
          <a:lstStyle/>
          <a:p>
            <a:fld id="{BA691707-747E-C946-9ECD-54E2551B1C59}" type="slidenum">
              <a:rPr lang="en-US" b="1" smtClean="0">
                <a:solidFill>
                  <a:srgbClr val="FF0000"/>
                </a:solidFill>
                <a:latin typeface="+mj-lt"/>
                <a:cs typeface="Times New Roman" pitchFamily="18" charset="0"/>
              </a:rPr>
              <a:pPr/>
              <a:t>3</a:t>
            </a:fld>
            <a:endParaRPr lang="en-US" b="1" dirty="0">
              <a:solidFill>
                <a:srgbClr val="FF0000"/>
              </a:solidFill>
              <a:latin typeface="+mj-lt"/>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048" y="2976664"/>
            <a:ext cx="8761904" cy="1785562"/>
          </a:xfrm>
          <a:prstGeom prst="rect">
            <a:avLst/>
          </a:prstGeom>
        </p:spPr>
      </p:pic>
    </p:spTree>
    <p:extLst>
      <p:ext uri="{BB962C8B-B14F-4D97-AF65-F5344CB8AC3E}">
        <p14:creationId xmlns:p14="http://schemas.microsoft.com/office/powerpoint/2010/main" val="17666564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37" y="1"/>
            <a:ext cx="7778163" cy="595313"/>
          </a:xfrm>
        </p:spPr>
        <p:txBody>
          <a:bodyPr/>
          <a:lstStyle/>
          <a:p>
            <a:endParaRPr lang="en-US" b="1" dirty="0">
              <a:cs typeface="Times New Roman" pitchFamily="18" charset="0"/>
            </a:endParaRPr>
          </a:p>
        </p:txBody>
      </p:sp>
      <p:sp>
        <p:nvSpPr>
          <p:cNvPr id="3" name="Content Placeholder 2"/>
          <p:cNvSpPr>
            <a:spLocks noGrp="1"/>
          </p:cNvSpPr>
          <p:nvPr>
            <p:ph idx="1"/>
          </p:nvPr>
        </p:nvSpPr>
        <p:spPr>
          <a:xfrm>
            <a:off x="501650" y="595314"/>
            <a:ext cx="7842250" cy="3970336"/>
          </a:xfrm>
        </p:spPr>
        <p:txBody>
          <a:bodyPr>
            <a:noAutofit/>
          </a:bodyPr>
          <a:lstStyle/>
          <a:p>
            <a:pPr lvl="0" defTabSz="914400" fontAlgn="base">
              <a:spcBef>
                <a:spcPts val="500"/>
              </a:spcBef>
              <a:spcAft>
                <a:spcPct val="0"/>
              </a:spcAft>
              <a:buClr>
                <a:srgbClr val="3333CC"/>
              </a:buClr>
              <a:buSzPct val="60000"/>
              <a:buFont typeface="Wingdings" pitchFamily="2" charset="2"/>
              <a:buChar char="n"/>
            </a:pPr>
            <a:r>
              <a:rPr kumimoji="1" lang="en-US" sz="2000" kern="0" dirty="0" smtClean="0">
                <a:solidFill>
                  <a:srgbClr val="000000"/>
                </a:solidFill>
              </a:rPr>
              <a:t>Description </a:t>
            </a:r>
            <a:r>
              <a:rPr kumimoji="1" lang="en-US" sz="2000" kern="0" dirty="0">
                <a:solidFill>
                  <a:srgbClr val="000000"/>
                </a:solidFill>
              </a:rPr>
              <a:t>of how the solution works (i.e. How to use it)</a:t>
            </a:r>
            <a:endParaRPr kumimoji="1" lang="en-CA" sz="2000" kern="0" dirty="0">
              <a:solidFill>
                <a:srgbClr val="000000"/>
              </a:solidFill>
            </a:endParaRPr>
          </a:p>
          <a:p>
            <a:pPr lvl="1" defTabSz="914400" fontAlgn="base">
              <a:spcBef>
                <a:spcPts val="500"/>
              </a:spcBef>
              <a:spcAft>
                <a:spcPct val="0"/>
              </a:spcAft>
              <a:buClr>
                <a:srgbClr val="FF0000"/>
              </a:buClr>
              <a:buSzPct val="55000"/>
              <a:buFont typeface="Wingdings" pitchFamily="2" charset="2"/>
              <a:buChar char="n"/>
            </a:pPr>
            <a:r>
              <a:rPr kumimoji="1" lang="en-CA" sz="2000" kern="0" dirty="0" smtClean="0">
                <a:solidFill>
                  <a:srgbClr val="000000"/>
                </a:solidFill>
              </a:rPr>
              <a:t>The data set consists of various attributes from which we need to classify dependant and independent variables.</a:t>
            </a:r>
          </a:p>
          <a:p>
            <a:pPr lvl="1" defTabSz="914400" fontAlgn="base">
              <a:spcBef>
                <a:spcPts val="500"/>
              </a:spcBef>
              <a:spcAft>
                <a:spcPct val="0"/>
              </a:spcAft>
              <a:buClr>
                <a:srgbClr val="FF0000"/>
              </a:buClr>
              <a:buSzPct val="55000"/>
              <a:buFont typeface="Wingdings" pitchFamily="2" charset="2"/>
              <a:buChar char="n"/>
            </a:pPr>
            <a:r>
              <a:rPr kumimoji="1" lang="en-CA" sz="2000" kern="0" dirty="0" smtClean="0">
                <a:solidFill>
                  <a:srgbClr val="000000"/>
                </a:solidFill>
              </a:rPr>
              <a:t>In this project we have visualized on US geographical map </a:t>
            </a:r>
          </a:p>
          <a:p>
            <a:pPr marL="257168" lvl="1" indent="0" defTabSz="914400" fontAlgn="base">
              <a:spcBef>
                <a:spcPts val="500"/>
              </a:spcBef>
              <a:spcAft>
                <a:spcPct val="0"/>
              </a:spcAft>
              <a:buClr>
                <a:srgbClr val="FF0000"/>
              </a:buClr>
              <a:buSzPct val="55000"/>
              <a:buNone/>
            </a:pPr>
            <a:r>
              <a:rPr kumimoji="1" lang="en-CA" sz="2000" kern="0" dirty="0">
                <a:solidFill>
                  <a:srgbClr val="000000"/>
                </a:solidFill>
              </a:rPr>
              <a:t> </a:t>
            </a:r>
            <a:r>
              <a:rPr kumimoji="1" lang="en-CA" sz="2000" kern="0" dirty="0" smtClean="0">
                <a:solidFill>
                  <a:srgbClr val="000000"/>
                </a:solidFill>
              </a:rPr>
              <a:t>  the airports and airport routes with </a:t>
            </a:r>
          </a:p>
          <a:p>
            <a:pPr marL="257168" lvl="1" indent="0" defTabSz="914400" fontAlgn="base">
              <a:spcBef>
                <a:spcPts val="500"/>
              </a:spcBef>
              <a:spcAft>
                <a:spcPct val="0"/>
              </a:spcAft>
              <a:buClr>
                <a:srgbClr val="FF0000"/>
              </a:buClr>
              <a:buSzPct val="55000"/>
              <a:buNone/>
            </a:pPr>
            <a:r>
              <a:rPr kumimoji="1" lang="en-CA" sz="2000" kern="0" dirty="0">
                <a:solidFill>
                  <a:srgbClr val="000000"/>
                </a:solidFill>
              </a:rPr>
              <a:t> </a:t>
            </a:r>
            <a:r>
              <a:rPr kumimoji="1" lang="en-CA" sz="2000" kern="0" dirty="0" smtClean="0">
                <a:solidFill>
                  <a:srgbClr val="000000"/>
                </a:solidFill>
              </a:rPr>
              <a:t>  respect to its delay intensity.</a:t>
            </a:r>
          </a:p>
          <a:p>
            <a:pPr lvl="1" defTabSz="914400" fontAlgn="base">
              <a:spcBef>
                <a:spcPts val="500"/>
              </a:spcBef>
              <a:spcAft>
                <a:spcPct val="0"/>
              </a:spcAft>
              <a:buClr>
                <a:srgbClr val="FF0000"/>
              </a:buClr>
              <a:buSzPct val="55000"/>
              <a:buFont typeface="Wingdings" panose="05000000000000000000" pitchFamily="2" charset="2"/>
              <a:buChar char="§"/>
            </a:pPr>
            <a:r>
              <a:rPr kumimoji="1" lang="en-CA" sz="2000" kern="0" dirty="0" smtClean="0">
                <a:solidFill>
                  <a:srgbClr val="000000"/>
                </a:solidFill>
              </a:rPr>
              <a:t>Then we have divided the data into </a:t>
            </a:r>
          </a:p>
          <a:p>
            <a:pPr marL="257168" lvl="1" indent="0" defTabSz="914400" fontAlgn="base">
              <a:spcBef>
                <a:spcPts val="500"/>
              </a:spcBef>
              <a:spcAft>
                <a:spcPct val="0"/>
              </a:spcAft>
              <a:buClr>
                <a:srgbClr val="FF0000"/>
              </a:buClr>
              <a:buSzPct val="55000"/>
              <a:buNone/>
            </a:pPr>
            <a:r>
              <a:rPr kumimoji="1" lang="en-CA" sz="2000" kern="0" dirty="0" smtClean="0">
                <a:solidFill>
                  <a:srgbClr val="000000"/>
                </a:solidFill>
              </a:rPr>
              <a:t>Training(70%) and Testing(30%) Dataset</a:t>
            </a:r>
          </a:p>
          <a:p>
            <a:pPr lvl="1" defTabSz="914400" fontAlgn="base">
              <a:spcBef>
                <a:spcPts val="500"/>
              </a:spcBef>
              <a:spcAft>
                <a:spcPct val="0"/>
              </a:spcAft>
              <a:buClr>
                <a:srgbClr val="FF0000"/>
              </a:buClr>
              <a:buSzPct val="55000"/>
              <a:buFont typeface="Wingdings" panose="05000000000000000000" pitchFamily="2" charset="2"/>
              <a:buChar char="§"/>
            </a:pPr>
            <a:r>
              <a:rPr kumimoji="1" lang="en-CA" sz="2000" kern="0" dirty="0" smtClean="0">
                <a:solidFill>
                  <a:srgbClr val="000000"/>
                </a:solidFill>
              </a:rPr>
              <a:t>Now we build the logistic regression model</a:t>
            </a:r>
            <a:endParaRPr kumimoji="1" lang="en-CA" sz="2000" kern="0" dirty="0">
              <a:solidFill>
                <a:srgbClr val="000000"/>
              </a:solidFill>
            </a:endParaRPr>
          </a:p>
          <a:p>
            <a:pPr marL="257168" lvl="1" indent="0" defTabSz="914400" fontAlgn="base">
              <a:spcBef>
                <a:spcPts val="500"/>
              </a:spcBef>
              <a:spcAft>
                <a:spcPct val="0"/>
              </a:spcAft>
              <a:buClr>
                <a:srgbClr val="FF0000"/>
              </a:buClr>
              <a:buSzPct val="55000"/>
              <a:buNone/>
            </a:pPr>
            <a:endParaRPr kumimoji="1" lang="en-CA" sz="2000" kern="0" dirty="0" smtClean="0">
              <a:solidFill>
                <a:srgbClr val="000000"/>
              </a:solidFill>
            </a:endParaRPr>
          </a:p>
          <a:p>
            <a:pPr marL="257168" lvl="1" indent="0" defTabSz="914400" fontAlgn="base">
              <a:spcBef>
                <a:spcPts val="500"/>
              </a:spcBef>
              <a:spcAft>
                <a:spcPct val="0"/>
              </a:spcAft>
              <a:buClr>
                <a:srgbClr val="FF0000"/>
              </a:buClr>
              <a:buSzPct val="55000"/>
              <a:buNone/>
            </a:pPr>
            <a:endParaRPr kumimoji="1" lang="en-CA" sz="2000" kern="0" dirty="0">
              <a:solidFill>
                <a:srgbClr val="000000"/>
              </a:solidFill>
            </a:endParaRPr>
          </a:p>
        </p:txBody>
      </p:sp>
      <p:sp>
        <p:nvSpPr>
          <p:cNvPr id="5" name="Slide Number Placeholder 4"/>
          <p:cNvSpPr>
            <a:spLocks noGrp="1"/>
          </p:cNvSpPr>
          <p:nvPr>
            <p:ph type="sldNum" sz="quarter" idx="12"/>
          </p:nvPr>
        </p:nvSpPr>
        <p:spPr>
          <a:xfrm>
            <a:off x="8255400" y="669534"/>
            <a:ext cx="862800" cy="273844"/>
          </a:xfrm>
        </p:spPr>
        <p:txBody>
          <a:bodyPr/>
          <a:lstStyle/>
          <a:p>
            <a:fld id="{BA691707-747E-C946-9ECD-54E2551B1C59}" type="slidenum">
              <a:rPr lang="en-US" b="1" smtClean="0">
                <a:solidFill>
                  <a:srgbClr val="FF0000"/>
                </a:solidFill>
                <a:latin typeface="+mj-lt"/>
                <a:cs typeface="Times New Roman" pitchFamily="18" charset="0"/>
              </a:rPr>
              <a:pPr/>
              <a:t>4</a:t>
            </a:fld>
            <a:endParaRPr lang="en-US" b="1" dirty="0">
              <a:solidFill>
                <a:srgbClr val="FF0000"/>
              </a:solidFill>
              <a:latin typeface="+mj-lt"/>
              <a:cs typeface="Times New Roman" pitchFamily="18" charset="0"/>
            </a:endParaRPr>
          </a:p>
        </p:txBody>
      </p:sp>
      <p:pic>
        <p:nvPicPr>
          <p:cNvPr id="4" name="Picture 3"/>
          <p:cNvPicPr>
            <a:picLocks noChangeAspect="1"/>
          </p:cNvPicPr>
          <p:nvPr/>
        </p:nvPicPr>
        <p:blipFill rotWithShape="1">
          <a:blip r:embed="rId2"/>
          <a:srcRect l="31276" t="43874" r="28511" b="16769"/>
          <a:stretch/>
        </p:blipFill>
        <p:spPr>
          <a:xfrm>
            <a:off x="5554493" y="2033081"/>
            <a:ext cx="3351679" cy="2023353"/>
          </a:xfrm>
          <a:prstGeom prst="rect">
            <a:avLst/>
          </a:prstGeom>
        </p:spPr>
      </p:pic>
    </p:spTree>
    <p:extLst>
      <p:ext uri="{BB962C8B-B14F-4D97-AF65-F5344CB8AC3E}">
        <p14:creationId xmlns:p14="http://schemas.microsoft.com/office/powerpoint/2010/main" val="27549323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37" y="1"/>
            <a:ext cx="7778163" cy="595313"/>
          </a:xfrm>
        </p:spPr>
        <p:txBody>
          <a:bodyPr/>
          <a:lstStyle/>
          <a:p>
            <a:endParaRPr lang="en-US" b="1" dirty="0">
              <a:cs typeface="Times New Roman" pitchFamily="18" charset="0"/>
            </a:endParaRPr>
          </a:p>
        </p:txBody>
      </p:sp>
      <p:sp>
        <p:nvSpPr>
          <p:cNvPr id="3" name="Content Placeholder 2"/>
          <p:cNvSpPr>
            <a:spLocks noGrp="1"/>
          </p:cNvSpPr>
          <p:nvPr>
            <p:ph idx="1"/>
          </p:nvPr>
        </p:nvSpPr>
        <p:spPr>
          <a:xfrm>
            <a:off x="501650" y="595314"/>
            <a:ext cx="7842250" cy="3970336"/>
          </a:xfrm>
        </p:spPr>
        <p:txBody>
          <a:bodyPr>
            <a:noAutofit/>
          </a:bodyPr>
          <a:lstStyle/>
          <a:p>
            <a:pPr lvl="0" defTabSz="914400" fontAlgn="base">
              <a:spcBef>
                <a:spcPts val="500"/>
              </a:spcBef>
              <a:spcAft>
                <a:spcPct val="0"/>
              </a:spcAft>
              <a:buClr>
                <a:srgbClr val="3333CC"/>
              </a:buClr>
              <a:buSzPct val="60000"/>
              <a:buFont typeface="Wingdings" pitchFamily="2" charset="2"/>
              <a:buChar char="n"/>
            </a:pPr>
            <a:r>
              <a:rPr kumimoji="1" lang="en-US" sz="2000" kern="0" dirty="0" smtClean="0">
                <a:solidFill>
                  <a:srgbClr val="000000"/>
                </a:solidFill>
              </a:rPr>
              <a:t>Tools </a:t>
            </a:r>
            <a:r>
              <a:rPr kumimoji="1" lang="en-US" sz="2000" kern="0" dirty="0">
                <a:solidFill>
                  <a:srgbClr val="000000"/>
                </a:solidFill>
              </a:rPr>
              <a:t>studied in the </a:t>
            </a:r>
            <a:r>
              <a:rPr kumimoji="1" lang="en-US" sz="2000" kern="0" dirty="0" smtClean="0">
                <a:solidFill>
                  <a:srgbClr val="000000"/>
                </a:solidFill>
              </a:rPr>
              <a:t>course to </a:t>
            </a:r>
            <a:r>
              <a:rPr kumimoji="1" lang="en-US" sz="2000" kern="0" dirty="0">
                <a:solidFill>
                  <a:srgbClr val="000000"/>
                </a:solidFill>
              </a:rPr>
              <a:t>solve </a:t>
            </a:r>
            <a:r>
              <a:rPr kumimoji="1" lang="en-US" sz="2000" kern="0" dirty="0" smtClean="0">
                <a:solidFill>
                  <a:srgbClr val="000000"/>
                </a:solidFill>
              </a:rPr>
              <a:t>the </a:t>
            </a:r>
            <a:r>
              <a:rPr kumimoji="1" lang="en-US" sz="2000" kern="0" dirty="0">
                <a:solidFill>
                  <a:srgbClr val="000000"/>
                </a:solidFill>
              </a:rPr>
              <a:t>problem</a:t>
            </a:r>
            <a:r>
              <a:rPr kumimoji="1" lang="en-CA" sz="2000" kern="0" dirty="0">
                <a:solidFill>
                  <a:srgbClr val="000000"/>
                </a:solidFill>
              </a:rPr>
              <a:t> </a:t>
            </a:r>
          </a:p>
          <a:p>
            <a:pPr lvl="1" defTabSz="914400" fontAlgn="base">
              <a:spcBef>
                <a:spcPts val="500"/>
              </a:spcBef>
              <a:spcAft>
                <a:spcPct val="0"/>
              </a:spcAft>
              <a:buClr>
                <a:srgbClr val="FF0000"/>
              </a:buClr>
              <a:buSzPct val="55000"/>
              <a:buFont typeface="Wingdings" panose="05000000000000000000" pitchFamily="2" charset="2"/>
              <a:buChar char="q"/>
            </a:pPr>
            <a:r>
              <a:rPr kumimoji="1" lang="en-CA" sz="2000" kern="0" dirty="0" smtClean="0">
                <a:solidFill>
                  <a:srgbClr val="000000"/>
                </a:solidFill>
                <a:latin typeface="+mj-lt"/>
              </a:rPr>
              <a:t>Fundamentals of data science</a:t>
            </a:r>
          </a:p>
          <a:p>
            <a:pPr marL="257168" lvl="1" indent="0" defTabSz="914400" fontAlgn="base">
              <a:spcBef>
                <a:spcPts val="500"/>
              </a:spcBef>
              <a:spcAft>
                <a:spcPct val="0"/>
              </a:spcAft>
              <a:buClr>
                <a:srgbClr val="FF0000"/>
              </a:buClr>
              <a:buSzPct val="55000"/>
              <a:buNone/>
            </a:pPr>
            <a:r>
              <a:rPr kumimoji="1" lang="en-CA" sz="2000" kern="0" dirty="0">
                <a:solidFill>
                  <a:srgbClr val="000000"/>
                </a:solidFill>
                <a:latin typeface="+mj-lt"/>
              </a:rPr>
              <a:t> </a:t>
            </a:r>
            <a:r>
              <a:rPr kumimoji="1" lang="en-CA" sz="2000" kern="0" dirty="0" smtClean="0">
                <a:solidFill>
                  <a:srgbClr val="000000"/>
                </a:solidFill>
                <a:latin typeface="+mj-lt"/>
              </a:rPr>
              <a:t>   For me data science is completely new, </a:t>
            </a:r>
            <a:r>
              <a:rPr kumimoji="1" lang="en-CA" sz="2000" kern="0" dirty="0" err="1" smtClean="0">
                <a:solidFill>
                  <a:srgbClr val="000000"/>
                </a:solidFill>
                <a:latin typeface="+mj-lt"/>
              </a:rPr>
              <a:t>Dr.Emad</a:t>
            </a:r>
            <a:r>
              <a:rPr kumimoji="1" lang="en-CA" sz="2000" kern="0" dirty="0" smtClean="0">
                <a:solidFill>
                  <a:srgbClr val="000000"/>
                </a:solidFill>
                <a:latin typeface="+mj-lt"/>
              </a:rPr>
              <a:t> had helped understand its importance and applications .</a:t>
            </a:r>
          </a:p>
          <a:p>
            <a:pPr marL="257168" lvl="1" indent="0" defTabSz="914400" fontAlgn="base">
              <a:spcBef>
                <a:spcPts val="500"/>
              </a:spcBef>
              <a:spcAft>
                <a:spcPct val="0"/>
              </a:spcAft>
              <a:buClr>
                <a:srgbClr val="FF0000"/>
              </a:buClr>
              <a:buSzPct val="55000"/>
              <a:buNone/>
            </a:pPr>
            <a:r>
              <a:rPr kumimoji="1" lang="en-CA" sz="2000" kern="0" dirty="0" smtClean="0">
                <a:solidFill>
                  <a:srgbClr val="000000"/>
                </a:solidFill>
                <a:latin typeface="+mj-lt"/>
              </a:rPr>
              <a:t>Logistic regression was the second regression model discussed in the course.</a:t>
            </a:r>
          </a:p>
          <a:p>
            <a:pPr marL="257168" lvl="1" indent="0" defTabSz="914400" fontAlgn="base">
              <a:spcBef>
                <a:spcPts val="500"/>
              </a:spcBef>
              <a:spcAft>
                <a:spcPct val="0"/>
              </a:spcAft>
              <a:buClr>
                <a:srgbClr val="FF0000"/>
              </a:buClr>
              <a:buSzPct val="55000"/>
              <a:buNone/>
            </a:pPr>
            <a:r>
              <a:rPr kumimoji="1" lang="en-CA" sz="2000" kern="0" dirty="0" smtClean="0">
                <a:solidFill>
                  <a:srgbClr val="000000"/>
                </a:solidFill>
                <a:latin typeface="+mj-lt"/>
              </a:rPr>
              <a:t>Implemented code </a:t>
            </a:r>
            <a:r>
              <a:rPr kumimoji="1" lang="en-CA" sz="2000" kern="0" dirty="0" err="1" smtClean="0">
                <a:solidFill>
                  <a:srgbClr val="000000"/>
                </a:solidFill>
                <a:latin typeface="+mj-lt"/>
              </a:rPr>
              <a:t>inJupyter</a:t>
            </a:r>
            <a:r>
              <a:rPr kumimoji="1" lang="en-CA" sz="2000" kern="0" dirty="0" smtClean="0">
                <a:solidFill>
                  <a:srgbClr val="000000"/>
                </a:solidFill>
                <a:latin typeface="+mj-lt"/>
              </a:rPr>
              <a:t> Notebook </a:t>
            </a:r>
            <a:r>
              <a:rPr kumimoji="1" lang="en-CA" sz="2000" kern="0" dirty="0">
                <a:solidFill>
                  <a:srgbClr val="000000"/>
                </a:solidFill>
                <a:latin typeface="+mj-lt"/>
              </a:rPr>
              <a:t>(</a:t>
            </a:r>
            <a:r>
              <a:rPr kumimoji="1" lang="en-CA" sz="2000" kern="0" dirty="0" smtClean="0">
                <a:solidFill>
                  <a:srgbClr val="000000"/>
                </a:solidFill>
                <a:latin typeface="+mj-lt"/>
              </a:rPr>
              <a:t>Anaconda version 3.6)  in python kernel 2.0</a:t>
            </a:r>
          </a:p>
        </p:txBody>
      </p:sp>
      <p:sp>
        <p:nvSpPr>
          <p:cNvPr id="5" name="Slide Number Placeholder 4"/>
          <p:cNvSpPr>
            <a:spLocks noGrp="1"/>
          </p:cNvSpPr>
          <p:nvPr>
            <p:ph type="sldNum" sz="quarter" idx="12"/>
          </p:nvPr>
        </p:nvSpPr>
        <p:spPr>
          <a:xfrm>
            <a:off x="8255400" y="669534"/>
            <a:ext cx="862800" cy="273844"/>
          </a:xfrm>
        </p:spPr>
        <p:txBody>
          <a:bodyPr/>
          <a:lstStyle/>
          <a:p>
            <a:fld id="{BA691707-747E-C946-9ECD-54E2551B1C59}" type="slidenum">
              <a:rPr lang="en-US" b="1" smtClean="0">
                <a:solidFill>
                  <a:srgbClr val="FF0000"/>
                </a:solidFill>
                <a:latin typeface="+mj-lt"/>
                <a:cs typeface="Times New Roman" pitchFamily="18" charset="0"/>
              </a:rPr>
              <a:pPr/>
              <a:t>5</a:t>
            </a:fld>
            <a:endParaRPr lang="en-US" b="1" dirty="0">
              <a:solidFill>
                <a:srgbClr val="FF0000"/>
              </a:solidFill>
              <a:latin typeface="+mj-lt"/>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650" y="3307404"/>
            <a:ext cx="7842250" cy="1496033"/>
          </a:xfrm>
          <a:prstGeom prst="rect">
            <a:avLst/>
          </a:prstGeom>
        </p:spPr>
      </p:pic>
    </p:spTree>
    <p:extLst>
      <p:ext uri="{BB962C8B-B14F-4D97-AF65-F5344CB8AC3E}">
        <p14:creationId xmlns:p14="http://schemas.microsoft.com/office/powerpoint/2010/main" val="1845168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37" y="1"/>
            <a:ext cx="7778163" cy="595313"/>
          </a:xfrm>
        </p:spPr>
        <p:txBody>
          <a:bodyPr/>
          <a:lstStyle/>
          <a:p>
            <a:endParaRPr lang="en-US" b="1" dirty="0">
              <a:cs typeface="Times New Roman" pitchFamily="18" charset="0"/>
            </a:endParaRPr>
          </a:p>
        </p:txBody>
      </p:sp>
      <p:sp>
        <p:nvSpPr>
          <p:cNvPr id="3" name="Content Placeholder 2"/>
          <p:cNvSpPr>
            <a:spLocks noGrp="1"/>
          </p:cNvSpPr>
          <p:nvPr>
            <p:ph idx="1"/>
          </p:nvPr>
        </p:nvSpPr>
        <p:spPr>
          <a:xfrm>
            <a:off x="501650" y="595314"/>
            <a:ext cx="7842250" cy="3970336"/>
          </a:xfrm>
        </p:spPr>
        <p:txBody>
          <a:bodyPr>
            <a:noAutofit/>
          </a:bodyPr>
          <a:lstStyle/>
          <a:p>
            <a:pPr lvl="0" defTabSz="914400" fontAlgn="base">
              <a:spcBef>
                <a:spcPts val="500"/>
              </a:spcBef>
              <a:spcAft>
                <a:spcPct val="0"/>
              </a:spcAft>
              <a:buClr>
                <a:srgbClr val="3333CC"/>
              </a:buClr>
              <a:buSzPct val="60000"/>
              <a:buFont typeface="Wingdings" pitchFamily="2" charset="2"/>
              <a:buChar char="n"/>
            </a:pPr>
            <a:r>
              <a:rPr kumimoji="1" lang="en-US" sz="2000" kern="0" dirty="0" smtClean="0">
                <a:solidFill>
                  <a:srgbClr val="000000"/>
                </a:solidFill>
              </a:rPr>
              <a:t>How </a:t>
            </a:r>
            <a:r>
              <a:rPr kumimoji="1" lang="en-US" sz="2000" kern="0" dirty="0">
                <a:solidFill>
                  <a:srgbClr val="000000"/>
                </a:solidFill>
              </a:rPr>
              <a:t>far you reached in your solution</a:t>
            </a:r>
            <a:r>
              <a:rPr kumimoji="1" lang="en-CA" sz="2000" kern="0" dirty="0">
                <a:solidFill>
                  <a:srgbClr val="000000"/>
                </a:solidFill>
              </a:rPr>
              <a:t> </a:t>
            </a:r>
          </a:p>
          <a:p>
            <a:pPr marL="257168" lvl="1" indent="0" defTabSz="914400" fontAlgn="base">
              <a:spcBef>
                <a:spcPts val="500"/>
              </a:spcBef>
              <a:spcAft>
                <a:spcPct val="0"/>
              </a:spcAft>
              <a:buClr>
                <a:srgbClr val="FF0000"/>
              </a:buClr>
              <a:buSzPct val="55000"/>
              <a:buNone/>
            </a:pPr>
            <a:endParaRPr kumimoji="1" lang="en-CA" sz="2000" kern="0" dirty="0">
              <a:solidFill>
                <a:srgbClr val="000000"/>
              </a:solidFill>
            </a:endParaRPr>
          </a:p>
          <a:p>
            <a:pPr lvl="1" defTabSz="914400" fontAlgn="base">
              <a:spcBef>
                <a:spcPts val="500"/>
              </a:spcBef>
              <a:spcAft>
                <a:spcPct val="0"/>
              </a:spcAft>
              <a:buClr>
                <a:srgbClr val="FF0000"/>
              </a:buClr>
              <a:buSzPct val="55000"/>
              <a:buFont typeface="Wingdings" pitchFamily="2" charset="2"/>
              <a:buChar char="n"/>
            </a:pPr>
            <a:r>
              <a:rPr kumimoji="1" lang="en-CA" sz="2000" kern="0" dirty="0" smtClean="0">
                <a:solidFill>
                  <a:srgbClr val="000000"/>
                </a:solidFill>
                <a:latin typeface="+mj-lt"/>
              </a:rPr>
              <a:t>Was able to predict whether the flight will be delayed or not</a:t>
            </a:r>
            <a:endParaRPr kumimoji="1" lang="en-CA" sz="2000" kern="0" dirty="0" smtClean="0">
              <a:solidFill>
                <a:srgbClr val="000000"/>
              </a:solidFill>
              <a:latin typeface="+mj-lt"/>
            </a:endParaRPr>
          </a:p>
          <a:p>
            <a:pPr lvl="1" defTabSz="914400" fontAlgn="base">
              <a:spcBef>
                <a:spcPts val="500"/>
              </a:spcBef>
              <a:spcAft>
                <a:spcPct val="0"/>
              </a:spcAft>
              <a:buClr>
                <a:srgbClr val="FF0000"/>
              </a:buClr>
              <a:buSzPct val="55000"/>
              <a:buFont typeface="Wingdings" pitchFamily="2" charset="2"/>
              <a:buChar char="n"/>
            </a:pPr>
            <a:r>
              <a:rPr kumimoji="1" lang="en-CA" sz="2000" kern="0" dirty="0" smtClean="0">
                <a:solidFill>
                  <a:srgbClr val="000000"/>
                </a:solidFill>
                <a:latin typeface="+mj-lt"/>
              </a:rPr>
              <a:t>The model built was able to attain an accuracy of 72%</a:t>
            </a:r>
            <a:endParaRPr kumimoji="1" lang="en-CA" sz="2000" kern="0" dirty="0">
              <a:solidFill>
                <a:srgbClr val="000000"/>
              </a:solidFill>
              <a:latin typeface="+mj-lt"/>
            </a:endParaRPr>
          </a:p>
        </p:txBody>
      </p:sp>
      <p:sp>
        <p:nvSpPr>
          <p:cNvPr id="5" name="Slide Number Placeholder 4"/>
          <p:cNvSpPr>
            <a:spLocks noGrp="1"/>
          </p:cNvSpPr>
          <p:nvPr>
            <p:ph type="sldNum" sz="quarter" idx="12"/>
          </p:nvPr>
        </p:nvSpPr>
        <p:spPr>
          <a:xfrm>
            <a:off x="8255400" y="669534"/>
            <a:ext cx="862800" cy="273844"/>
          </a:xfrm>
        </p:spPr>
        <p:txBody>
          <a:bodyPr/>
          <a:lstStyle/>
          <a:p>
            <a:fld id="{BA691707-747E-C946-9ECD-54E2551B1C59}" type="slidenum">
              <a:rPr lang="en-US" b="1" smtClean="0">
                <a:solidFill>
                  <a:srgbClr val="FF0000"/>
                </a:solidFill>
                <a:latin typeface="+mj-lt"/>
                <a:cs typeface="Times New Roman" pitchFamily="18" charset="0"/>
              </a:rPr>
              <a:pPr/>
              <a:t>6</a:t>
            </a:fld>
            <a:endParaRPr lang="en-US" b="1" dirty="0">
              <a:solidFill>
                <a:srgbClr val="FF0000"/>
              </a:solidFill>
              <a:latin typeface="+mj-lt"/>
              <a:cs typeface="Times New Roman" pitchFamily="18" charset="0"/>
            </a:endParaRPr>
          </a:p>
        </p:txBody>
      </p:sp>
      <p:pic>
        <p:nvPicPr>
          <p:cNvPr id="4" name="Picture 3"/>
          <p:cNvPicPr>
            <a:picLocks noChangeAspect="1"/>
          </p:cNvPicPr>
          <p:nvPr/>
        </p:nvPicPr>
        <p:blipFill>
          <a:blip r:embed="rId2"/>
          <a:stretch>
            <a:fillRect/>
          </a:stretch>
        </p:blipFill>
        <p:spPr>
          <a:xfrm>
            <a:off x="1154124" y="2187408"/>
            <a:ext cx="5182049" cy="2286198"/>
          </a:xfrm>
          <a:prstGeom prst="rect">
            <a:avLst/>
          </a:prstGeom>
        </p:spPr>
      </p:pic>
    </p:spTree>
    <p:extLst>
      <p:ext uri="{BB962C8B-B14F-4D97-AF65-F5344CB8AC3E}">
        <p14:creationId xmlns:p14="http://schemas.microsoft.com/office/powerpoint/2010/main" val="34183282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340037" y="1"/>
            <a:ext cx="7778163" cy="595313"/>
          </a:xfrm>
        </p:spPr>
        <p:txBody>
          <a:bodyPr/>
          <a:lstStyle/>
          <a:p>
            <a:endParaRPr lang="en-US" dirty="0"/>
          </a:p>
        </p:txBody>
      </p:sp>
      <p:sp>
        <p:nvSpPr>
          <p:cNvPr id="5" name="Slide Number Placeholder 4"/>
          <p:cNvSpPr>
            <a:spLocks noGrp="1"/>
          </p:cNvSpPr>
          <p:nvPr>
            <p:ph type="sldNum" sz="quarter" idx="12"/>
          </p:nvPr>
        </p:nvSpPr>
        <p:spPr>
          <a:xfrm>
            <a:off x="8255400" y="709613"/>
            <a:ext cx="862800" cy="273844"/>
          </a:xfrm>
        </p:spPr>
        <p:txBody>
          <a:bodyPr/>
          <a:lstStyle/>
          <a:p>
            <a:fld id="{BA691707-747E-C946-9ECD-54E2551B1C59}" type="slidenum">
              <a:rPr lang="en-US" b="1" smtClean="0">
                <a:solidFill>
                  <a:srgbClr val="FF0000"/>
                </a:solidFill>
              </a:rPr>
              <a:pPr/>
              <a:t>7</a:t>
            </a:fld>
            <a:endParaRPr lang="en-US" b="1" dirty="0">
              <a:solidFill>
                <a:srgbClr val="FF0000"/>
              </a:solidFill>
            </a:endParaRPr>
          </a:p>
        </p:txBody>
      </p:sp>
      <p:sp>
        <p:nvSpPr>
          <p:cNvPr id="6" name="Rectangle 5"/>
          <p:cNvSpPr/>
          <p:nvPr/>
        </p:nvSpPr>
        <p:spPr>
          <a:xfrm>
            <a:off x="311550" y="712384"/>
            <a:ext cx="7943850" cy="2870016"/>
          </a:xfrm>
          <a:prstGeom prst="rect">
            <a:avLst/>
          </a:prstGeom>
        </p:spPr>
        <p:txBody>
          <a:bodyPr wrap="square">
            <a:spAutoFit/>
          </a:bodyPr>
          <a:lstStyle/>
          <a:p>
            <a:pPr marL="342900" lvl="0" indent="-342900" defTabSz="914400" fontAlgn="base">
              <a:spcBef>
                <a:spcPts val="500"/>
              </a:spcBef>
              <a:spcAft>
                <a:spcPct val="0"/>
              </a:spcAft>
              <a:buClr>
                <a:srgbClr val="3333CC"/>
              </a:buClr>
              <a:buSzPct val="60000"/>
              <a:buFont typeface="Wingdings" pitchFamily="2" charset="2"/>
              <a:buChar char="n"/>
            </a:pPr>
            <a:r>
              <a:rPr lang="en-US" sz="2400" dirty="0"/>
              <a:t>How did you find your results (is it a good result? Why</a:t>
            </a:r>
            <a:r>
              <a:rPr lang="en-US" sz="2400" dirty="0" smtClean="0"/>
              <a:t>?)</a:t>
            </a:r>
          </a:p>
          <a:p>
            <a:pPr marL="800100" lvl="1" indent="-342900" defTabSz="914400" fontAlgn="base">
              <a:spcBef>
                <a:spcPts val="500"/>
              </a:spcBef>
              <a:spcAft>
                <a:spcPct val="0"/>
              </a:spcAft>
              <a:buClr>
                <a:srgbClr val="3333CC"/>
              </a:buClr>
              <a:buSzPct val="60000"/>
              <a:buFont typeface="Wingdings" panose="05000000000000000000" pitchFamily="2" charset="2"/>
              <a:buChar char="Ø"/>
            </a:pPr>
            <a:r>
              <a:rPr lang="en-CA" sz="2400" dirty="0" smtClean="0"/>
              <a:t>The result obtained is satisfactory considering the existing parameters in the dataset.</a:t>
            </a:r>
          </a:p>
          <a:p>
            <a:pPr marL="800100" lvl="1" indent="-342900" defTabSz="914400" fontAlgn="base">
              <a:spcBef>
                <a:spcPts val="500"/>
              </a:spcBef>
              <a:spcAft>
                <a:spcPct val="0"/>
              </a:spcAft>
              <a:buClr>
                <a:srgbClr val="3333CC"/>
              </a:buClr>
              <a:buSzPct val="60000"/>
              <a:buFont typeface="Wingdings" panose="05000000000000000000" pitchFamily="2" charset="2"/>
              <a:buChar char="Ø"/>
            </a:pPr>
            <a:r>
              <a:rPr lang="en-CA" sz="2400" dirty="0" smtClean="0"/>
              <a:t>But even complex data and robust model is required to increase the accuracy of the flight delay prediction.</a:t>
            </a:r>
          </a:p>
          <a:p>
            <a:pPr marL="800100" lvl="1" indent="-342900" defTabSz="914400" fontAlgn="base">
              <a:spcBef>
                <a:spcPts val="500"/>
              </a:spcBef>
              <a:spcAft>
                <a:spcPct val="0"/>
              </a:spcAft>
              <a:buClr>
                <a:srgbClr val="3333CC"/>
              </a:buClr>
              <a:buSzPct val="60000"/>
              <a:buFont typeface="Wingdings" panose="05000000000000000000" pitchFamily="2" charset="2"/>
              <a:buChar char="Ø"/>
            </a:pPr>
            <a:r>
              <a:rPr lang="en-CA" sz="2400" dirty="0" smtClean="0"/>
              <a:t>Since I am new to this field, I consider it as my first practical case rather than a project. </a:t>
            </a:r>
            <a:endParaRPr lang="en-CA" sz="2400" dirty="0"/>
          </a:p>
        </p:txBody>
      </p:sp>
    </p:spTree>
    <p:extLst>
      <p:ext uri="{BB962C8B-B14F-4D97-AF65-F5344CB8AC3E}">
        <p14:creationId xmlns:p14="http://schemas.microsoft.com/office/powerpoint/2010/main" val="144045832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37" y="1"/>
            <a:ext cx="7778163" cy="595313"/>
          </a:xfrm>
        </p:spPr>
        <p:txBody>
          <a:bodyPr/>
          <a:lstStyle/>
          <a:p>
            <a:endParaRPr lang="en-US" dirty="0"/>
          </a:p>
        </p:txBody>
      </p:sp>
      <p:sp>
        <p:nvSpPr>
          <p:cNvPr id="5" name="Slide Number Placeholder 4"/>
          <p:cNvSpPr>
            <a:spLocks noGrp="1"/>
          </p:cNvSpPr>
          <p:nvPr>
            <p:ph type="sldNum" sz="quarter" idx="12"/>
          </p:nvPr>
        </p:nvSpPr>
        <p:spPr>
          <a:xfrm>
            <a:off x="8255400" y="709613"/>
            <a:ext cx="862800" cy="273844"/>
          </a:xfrm>
        </p:spPr>
        <p:txBody>
          <a:bodyPr/>
          <a:lstStyle/>
          <a:p>
            <a:fld id="{BA691707-747E-C946-9ECD-54E2551B1C59}" type="slidenum">
              <a:rPr lang="en-US" b="1" smtClean="0">
                <a:solidFill>
                  <a:srgbClr val="FF0000"/>
                </a:solidFill>
              </a:rPr>
              <a:pPr/>
              <a:t>8</a:t>
            </a:fld>
            <a:endParaRPr lang="en-US" b="1" dirty="0">
              <a:solidFill>
                <a:srgbClr val="FF0000"/>
              </a:solidFill>
            </a:endParaRPr>
          </a:p>
        </p:txBody>
      </p:sp>
      <p:sp>
        <p:nvSpPr>
          <p:cNvPr id="6" name="Rectangle 5"/>
          <p:cNvSpPr/>
          <p:nvPr/>
        </p:nvSpPr>
        <p:spPr>
          <a:xfrm>
            <a:off x="311550" y="712384"/>
            <a:ext cx="7943850" cy="3239348"/>
          </a:xfrm>
          <a:prstGeom prst="rect">
            <a:avLst/>
          </a:prstGeom>
        </p:spPr>
        <p:txBody>
          <a:bodyPr wrap="square">
            <a:spAutoFit/>
          </a:bodyPr>
          <a:lstStyle/>
          <a:p>
            <a:pPr marL="342900" lvl="0" indent="-342900" defTabSz="914400" fontAlgn="base">
              <a:spcBef>
                <a:spcPts val="500"/>
              </a:spcBef>
              <a:spcAft>
                <a:spcPct val="0"/>
              </a:spcAft>
              <a:buClr>
                <a:srgbClr val="3333CC"/>
              </a:buClr>
              <a:buSzPct val="60000"/>
              <a:buFont typeface="Wingdings" pitchFamily="2" charset="2"/>
              <a:buChar char="n"/>
            </a:pPr>
            <a:r>
              <a:rPr lang="en-US" sz="2400" dirty="0" smtClean="0"/>
              <a:t> </a:t>
            </a:r>
            <a:r>
              <a:rPr lang="en-US" sz="2400" dirty="0"/>
              <a:t>U</a:t>
            </a:r>
            <a:r>
              <a:rPr lang="en-US" sz="2400" dirty="0" smtClean="0"/>
              <a:t>se </a:t>
            </a:r>
            <a:r>
              <a:rPr lang="en-US" sz="2400" dirty="0"/>
              <a:t>it to solve other problem of the same </a:t>
            </a:r>
            <a:r>
              <a:rPr lang="en-US" sz="2400" dirty="0" smtClean="0"/>
              <a:t>kind</a:t>
            </a:r>
          </a:p>
          <a:p>
            <a:pPr lvl="1" defTabSz="914400" fontAlgn="base">
              <a:spcBef>
                <a:spcPts val="500"/>
              </a:spcBef>
              <a:spcAft>
                <a:spcPct val="0"/>
              </a:spcAft>
              <a:buClr>
                <a:srgbClr val="3333CC"/>
              </a:buClr>
              <a:buSzPct val="60000"/>
            </a:pPr>
            <a:r>
              <a:rPr lang="en-US" sz="2400" dirty="0" smtClean="0"/>
              <a:t>This model can also be applied to train delay prediction.</a:t>
            </a:r>
          </a:p>
          <a:p>
            <a:pPr marL="1257300" lvl="2" indent="-342900" defTabSz="914400" fontAlgn="base">
              <a:spcBef>
                <a:spcPts val="500"/>
              </a:spcBef>
              <a:spcAft>
                <a:spcPct val="0"/>
              </a:spcAft>
              <a:buClr>
                <a:srgbClr val="3333CC"/>
              </a:buClr>
              <a:buSzPct val="60000"/>
              <a:buFont typeface="Wingdings" panose="05000000000000000000" pitchFamily="2" charset="2"/>
              <a:buChar char="Ø"/>
            </a:pPr>
            <a:r>
              <a:rPr lang="en-US" sz="2400" dirty="0" smtClean="0"/>
              <a:t>India has the largest train routes(area wise) and is suffering from huge delays. If a model can be implemented to predict these delays in </a:t>
            </a:r>
            <a:r>
              <a:rPr lang="en-US" sz="2400" dirty="0" err="1" smtClean="0"/>
              <a:t>advance.It</a:t>
            </a:r>
            <a:r>
              <a:rPr lang="en-US" sz="2400" dirty="0" smtClean="0"/>
              <a:t> would lay a positive effect on its economy.</a:t>
            </a:r>
          </a:p>
          <a:p>
            <a:pPr marL="1257300" lvl="2" indent="-342900" defTabSz="914400" fontAlgn="base">
              <a:spcBef>
                <a:spcPts val="500"/>
              </a:spcBef>
              <a:spcAft>
                <a:spcPct val="0"/>
              </a:spcAft>
              <a:buClr>
                <a:srgbClr val="3333CC"/>
              </a:buClr>
              <a:buSzPct val="60000"/>
              <a:buFont typeface="Wingdings" panose="05000000000000000000" pitchFamily="2" charset="2"/>
              <a:buChar char="Ø"/>
            </a:pPr>
            <a:r>
              <a:rPr lang="en-US" sz="2400" dirty="0" smtClean="0"/>
              <a:t>Have been trying to get dataset from </a:t>
            </a:r>
            <a:r>
              <a:rPr lang="en-US" sz="2400" dirty="0" err="1" smtClean="0"/>
              <a:t>IndianRailways</a:t>
            </a:r>
            <a:r>
              <a:rPr lang="en-US" sz="2400" dirty="0"/>
              <a:t> </a:t>
            </a:r>
            <a:r>
              <a:rPr lang="en-US" sz="2400" dirty="0" smtClean="0"/>
              <a:t>through my closest sources. </a:t>
            </a:r>
            <a:endParaRPr lang="en-CA" sz="2400" dirty="0"/>
          </a:p>
        </p:txBody>
      </p:sp>
    </p:spTree>
    <p:extLst>
      <p:ext uri="{BB962C8B-B14F-4D97-AF65-F5344CB8AC3E}">
        <p14:creationId xmlns:p14="http://schemas.microsoft.com/office/powerpoint/2010/main" val="40868667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37" y="1"/>
            <a:ext cx="7778163" cy="595313"/>
          </a:xfrm>
        </p:spPr>
        <p:txBody>
          <a:bodyPr/>
          <a:lstStyle/>
          <a:p>
            <a:endParaRPr lang="en-US" dirty="0"/>
          </a:p>
        </p:txBody>
      </p:sp>
      <p:sp>
        <p:nvSpPr>
          <p:cNvPr id="5" name="Slide Number Placeholder 4"/>
          <p:cNvSpPr>
            <a:spLocks noGrp="1"/>
          </p:cNvSpPr>
          <p:nvPr>
            <p:ph type="sldNum" sz="quarter" idx="12"/>
          </p:nvPr>
        </p:nvSpPr>
        <p:spPr>
          <a:xfrm>
            <a:off x="8255400" y="709613"/>
            <a:ext cx="862800" cy="273844"/>
          </a:xfrm>
        </p:spPr>
        <p:txBody>
          <a:bodyPr/>
          <a:lstStyle/>
          <a:p>
            <a:fld id="{BA691707-747E-C946-9ECD-54E2551B1C59}" type="slidenum">
              <a:rPr lang="en-US" b="1" smtClean="0">
                <a:solidFill>
                  <a:srgbClr val="FF0000"/>
                </a:solidFill>
              </a:rPr>
              <a:pPr/>
              <a:t>9</a:t>
            </a:fld>
            <a:endParaRPr lang="en-US" b="1" dirty="0">
              <a:solidFill>
                <a:srgbClr val="FF0000"/>
              </a:solidFill>
            </a:endParaRPr>
          </a:p>
        </p:txBody>
      </p:sp>
      <p:sp>
        <p:nvSpPr>
          <p:cNvPr id="6" name="Rectangle 5"/>
          <p:cNvSpPr/>
          <p:nvPr/>
        </p:nvSpPr>
        <p:spPr>
          <a:xfrm>
            <a:off x="311550" y="712384"/>
            <a:ext cx="7943850" cy="3175228"/>
          </a:xfrm>
          <a:prstGeom prst="rect">
            <a:avLst/>
          </a:prstGeom>
        </p:spPr>
        <p:txBody>
          <a:bodyPr wrap="square">
            <a:spAutoFit/>
          </a:bodyPr>
          <a:lstStyle/>
          <a:p>
            <a:pPr marL="342900" lvl="0" indent="-342900" defTabSz="914400" fontAlgn="base">
              <a:spcBef>
                <a:spcPts val="500"/>
              </a:spcBef>
              <a:spcAft>
                <a:spcPct val="0"/>
              </a:spcAft>
              <a:buClr>
                <a:srgbClr val="3333CC"/>
              </a:buClr>
              <a:buSzPct val="60000"/>
              <a:buFont typeface="Wingdings" pitchFamily="2" charset="2"/>
              <a:buChar char="n"/>
            </a:pPr>
            <a:r>
              <a:rPr lang="en-US" sz="2400" dirty="0" smtClean="0"/>
              <a:t>Why </a:t>
            </a:r>
            <a:r>
              <a:rPr lang="en-US" sz="2400" dirty="0"/>
              <a:t>you use specific procedures (e.g. feature extraction, learning algorithm, error measurement, etc</a:t>
            </a:r>
            <a:r>
              <a:rPr lang="en-US" sz="2400" dirty="0" smtClean="0"/>
              <a:t>.)</a:t>
            </a:r>
          </a:p>
          <a:p>
            <a:pPr marL="342900" lvl="0" indent="-342900" defTabSz="914400" fontAlgn="base">
              <a:spcBef>
                <a:spcPts val="500"/>
              </a:spcBef>
              <a:spcAft>
                <a:spcPct val="0"/>
              </a:spcAft>
              <a:buClr>
                <a:srgbClr val="3333CC"/>
              </a:buClr>
              <a:buSzPct val="60000"/>
              <a:buFont typeface="Wingdings" pitchFamily="2" charset="2"/>
              <a:buChar char="n"/>
            </a:pPr>
            <a:r>
              <a:rPr lang="en-US" sz="2400" dirty="0" smtClean="0"/>
              <a:t>LABELED POINT</a:t>
            </a:r>
          </a:p>
          <a:p>
            <a:pPr marL="800100" lvl="1" indent="-342900" defTabSz="914400" fontAlgn="base">
              <a:spcBef>
                <a:spcPts val="500"/>
              </a:spcBef>
              <a:spcAft>
                <a:spcPct val="0"/>
              </a:spcAft>
              <a:buClr>
                <a:srgbClr val="3333CC"/>
              </a:buClr>
              <a:buSzPct val="60000"/>
              <a:buFont typeface="Wingdings" panose="05000000000000000000" pitchFamily="2" charset="2"/>
              <a:buChar char="§"/>
            </a:pPr>
            <a:r>
              <a:rPr lang="en-US" sz="2400" dirty="0"/>
              <a:t>A labeled point is a local vector, either dense or sparse, associated with a label/response. In </a:t>
            </a:r>
            <a:r>
              <a:rPr lang="en-US" sz="2400" dirty="0" err="1"/>
              <a:t>MLlib</a:t>
            </a:r>
            <a:r>
              <a:rPr lang="en-US" sz="2400" dirty="0"/>
              <a:t>, labeled points are used in supervised learning algorithms. We use a double to store a label, so we can use labeled points in both regression and classification. </a:t>
            </a:r>
            <a:endParaRPr lang="en-CA" sz="2400" dirty="0"/>
          </a:p>
        </p:txBody>
      </p:sp>
    </p:spTree>
    <p:extLst>
      <p:ext uri="{BB962C8B-B14F-4D97-AF65-F5344CB8AC3E}">
        <p14:creationId xmlns:p14="http://schemas.microsoft.com/office/powerpoint/2010/main" val="132063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Lakehead-NewBrandPPT V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14686</TotalTime>
  <Words>662</Words>
  <Application>Microsoft Office PowerPoint</Application>
  <PresentationFormat>On-screen Show (16:9)</PresentationFormat>
  <Paragraphs>67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Wingdings</vt:lpstr>
      <vt:lpstr>Lakehead-NewBrandPPT V2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Scott Cressman</dc:creator>
  <cp:lastModifiedBy>Manoj Sagar</cp:lastModifiedBy>
  <cp:revision>718</cp:revision>
  <dcterms:created xsi:type="dcterms:W3CDTF">2013-07-31T17:26:06Z</dcterms:created>
  <dcterms:modified xsi:type="dcterms:W3CDTF">2017-12-03T02:47:25Z</dcterms:modified>
</cp:coreProperties>
</file>