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73614" y="786347"/>
            <a:ext cx="8953010" cy="1514475"/>
          </a:xfrm>
        </p:spPr>
        <p:txBody>
          <a:bodyPr/>
          <a:lstStyle/>
          <a:p>
            <a:r>
              <a:rPr lang="en-US" dirty="0" smtClean="0"/>
              <a:t>Music Streaming Service Homepage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778373" y="1974078"/>
            <a:ext cx="6815137" cy="1320800"/>
          </a:xfrm>
        </p:spPr>
        <p:txBody>
          <a:bodyPr/>
          <a:lstStyle/>
          <a:p>
            <a:pPr lvl="2"/>
            <a:r>
              <a:rPr lang="en-US" dirty="0" smtClean="0"/>
              <a:t>By  using HTML and CSS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05" y="2139118"/>
            <a:ext cx="6118788" cy="3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4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93721" y="795521"/>
            <a:ext cx="9592732" cy="2954868"/>
          </a:xfrm>
        </p:spPr>
        <p:txBody>
          <a:bodyPr>
            <a:normAutofit/>
          </a:bodyPr>
          <a:lstStyle/>
          <a:p>
            <a:r>
              <a:rPr lang="en-US" dirty="0" smtClean="0"/>
              <a:t>What is Music </a:t>
            </a:r>
            <a:r>
              <a:rPr lang="en-US" dirty="0" smtClean="0"/>
              <a:t>streaming service 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music streaming service is a web based service that allows users to </a:t>
            </a:r>
            <a:r>
              <a:rPr lang="en-US" dirty="0" smtClean="0"/>
              <a:t>stream  </a:t>
            </a:r>
            <a:r>
              <a:rPr lang="en-US" dirty="0" smtClean="0"/>
              <a:t>music to their </a:t>
            </a:r>
          </a:p>
          <a:p>
            <a:r>
              <a:rPr lang="en-US" dirty="0" err="1" smtClean="0"/>
              <a:t>Moblie</a:t>
            </a:r>
            <a:r>
              <a:rPr lang="en-US" dirty="0" smtClean="0"/>
              <a:t> devices or computers .</a:t>
            </a:r>
            <a:r>
              <a:rPr lang="en-IN" dirty="0" smtClean="0"/>
              <a:t>like </a:t>
            </a:r>
            <a:r>
              <a:rPr lang="en-IN" dirty="0" err="1" smtClean="0"/>
              <a:t>Spotify</a:t>
            </a:r>
            <a:r>
              <a:rPr lang="en-IN" dirty="0" smtClean="0"/>
              <a:t> </a:t>
            </a:r>
            <a:r>
              <a:rPr lang="en-IN" dirty="0" smtClean="0"/>
              <a:t> etc…….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34" y="858492"/>
            <a:ext cx="5029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46" y="811218"/>
            <a:ext cx="9601196" cy="41937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About the homepage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5" y="1487949"/>
            <a:ext cx="7349383" cy="41340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5" name="Straight Arrow Connector 4"/>
          <p:cNvCxnSpPr/>
          <p:nvPr/>
        </p:nvCxnSpPr>
        <p:spPr>
          <a:xfrm flipV="1">
            <a:off x="7853585" y="2170632"/>
            <a:ext cx="2256090" cy="20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109675" y="1794617"/>
            <a:ext cx="1563880" cy="37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Link bar</a:t>
            </a:r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31020" y="3489649"/>
            <a:ext cx="2080727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109675" y="3545633"/>
            <a:ext cx="16842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arties with links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15404" y="4907902"/>
            <a:ext cx="2929812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66514" y="4711959"/>
            <a:ext cx="17448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songs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51524" y="2170632"/>
            <a:ext cx="4139129" cy="6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49273" y="2613749"/>
            <a:ext cx="1884784" cy="39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803" y="623424"/>
            <a:ext cx="3718455" cy="1371600"/>
          </a:xfrm>
        </p:spPr>
        <p:txBody>
          <a:bodyPr/>
          <a:lstStyle/>
          <a:p>
            <a:r>
              <a:rPr lang="en-US" dirty="0" smtClean="0"/>
              <a:t>HTML TAGS what are used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0" y="2571152"/>
            <a:ext cx="4973217" cy="29815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4857" y="727788"/>
            <a:ext cx="3718455" cy="53371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HTML TAGS are used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&lt;title&gt;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&lt;a&gt;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&lt;li&gt;</a:t>
            </a:r>
          </a:p>
          <a:p>
            <a:r>
              <a:rPr lang="en-US" dirty="0" smtClean="0"/>
              <a:t>&lt;h&gt;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nbsp</a:t>
            </a:r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&lt;button&gt;</a:t>
            </a:r>
          </a:p>
          <a:p>
            <a:r>
              <a:rPr lang="en-US" dirty="0" smtClean="0"/>
              <a:t>&lt;style&gt;</a:t>
            </a:r>
            <a:endParaRPr lang="en-IN" dirty="0" smtClean="0"/>
          </a:p>
          <a:p>
            <a:r>
              <a:rPr lang="en-US" dirty="0" smtClean="0"/>
              <a:t>&lt;source&gt;</a:t>
            </a:r>
          </a:p>
          <a:p>
            <a:r>
              <a:rPr lang="en-US" dirty="0" smtClean="0"/>
              <a:t>&lt;audio&gt;</a:t>
            </a:r>
          </a:p>
        </p:txBody>
      </p:sp>
    </p:spTree>
    <p:extLst>
      <p:ext uri="{BB962C8B-B14F-4D97-AF65-F5344CB8AC3E}">
        <p14:creationId xmlns:p14="http://schemas.microsoft.com/office/powerpoint/2010/main" val="24580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13" y="790854"/>
            <a:ext cx="3718455" cy="1371600"/>
          </a:xfrm>
        </p:spPr>
        <p:txBody>
          <a:bodyPr/>
          <a:lstStyle/>
          <a:p>
            <a:r>
              <a:rPr lang="en-US" dirty="0" smtClean="0"/>
              <a:t>CSS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2687493"/>
            <a:ext cx="4462655" cy="251898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4148" y="1894805"/>
            <a:ext cx="4816322" cy="3311677"/>
          </a:xfrm>
        </p:spPr>
        <p:txBody>
          <a:bodyPr>
            <a:normAutofit/>
          </a:bodyPr>
          <a:lstStyle/>
          <a:p>
            <a:r>
              <a:rPr lang="en-US" dirty="0" smtClean="0"/>
              <a:t>CSS Is used in</a:t>
            </a:r>
          </a:p>
          <a:p>
            <a:endParaRPr lang="en-US" dirty="0" smtClean="0"/>
          </a:p>
          <a:p>
            <a:r>
              <a:rPr lang="en-US" dirty="0" smtClean="0"/>
              <a:t>Body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Logo</a:t>
            </a:r>
          </a:p>
          <a:p>
            <a:r>
              <a:rPr lang="en-US" dirty="0" smtClean="0"/>
              <a:t>Button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3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3787" y="0"/>
            <a:ext cx="3718455" cy="1371600"/>
          </a:xfrm>
        </p:spPr>
        <p:txBody>
          <a:bodyPr/>
          <a:lstStyle/>
          <a:p>
            <a:r>
              <a:rPr lang="en-US" dirty="0" smtClean="0"/>
              <a:t>AID TEAM 6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2587" y="2016104"/>
            <a:ext cx="5012956" cy="3701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MEMBERS :- </a:t>
            </a:r>
            <a:r>
              <a:rPr lang="en-US" dirty="0" err="1" smtClean="0"/>
              <a:t>Abhi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Eswar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Balu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Jithin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Manikanta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Venkat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Ramesh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Vinay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3991" y="1371600"/>
            <a:ext cx="6858000" cy="128900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PROJECT :-Music streaming service homepage.</a:t>
            </a:r>
            <a:endParaRPr lang="en-IN" sz="2300" dirty="0"/>
          </a:p>
        </p:txBody>
      </p:sp>
      <p:sp>
        <p:nvSpPr>
          <p:cNvPr id="7" name="Rounded Rectangle 6"/>
          <p:cNvSpPr/>
          <p:nvPr/>
        </p:nvSpPr>
        <p:spPr>
          <a:xfrm>
            <a:off x="3645125" y="5542384"/>
            <a:ext cx="4310742" cy="4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….END….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3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162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Music Streaming Service Homepage</vt:lpstr>
      <vt:lpstr>What is Music streaming service ?</vt:lpstr>
      <vt:lpstr>About the homepage </vt:lpstr>
      <vt:lpstr>HTML TAGS what are used</vt:lpstr>
      <vt:lpstr>CSS </vt:lpstr>
      <vt:lpstr>AID TEAM 6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Streaming Service Homepage</dc:title>
  <dc:creator>K Ganesh</dc:creator>
  <cp:lastModifiedBy>K Ganesh</cp:lastModifiedBy>
  <cp:revision>11</cp:revision>
  <dcterms:created xsi:type="dcterms:W3CDTF">2023-12-02T22:32:34Z</dcterms:created>
  <dcterms:modified xsi:type="dcterms:W3CDTF">2023-12-03T05:24:15Z</dcterms:modified>
</cp:coreProperties>
</file>