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F1A2-BD96-53DF-0725-0C26116A2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D4F40-9ACA-37F6-1709-67814BF3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5D0C-ABA1-3BBF-0A46-BCBF4E20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51EE-B0B2-9183-4108-4915A1AF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CF61-80F0-1843-50BD-2C576321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6C5F-817E-6186-63DC-7D660186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20E-B361-D6D2-3C0C-992DEF635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BD01-0B17-93CC-6B6D-B6FDD1A9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DCE7-2828-5838-0C4D-E879CE60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7C7D-F992-8476-64CF-D9F1C00A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5D411-4096-9359-CC47-222397D6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303CC-8780-746D-E5B4-35A33E11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14A2-CC5B-1C63-AC7D-AA7FDBDB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715-04E9-966B-5161-70550F97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133F-9297-F364-6413-C3CB7E39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1982-1C2E-52F0-EB1E-8C1EE5B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8C76-091E-8F63-3667-C03A8F97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9F21-44E8-CABC-416C-C17FE27A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463B-7CB4-B7F2-E13A-D4AD2351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9E44-8EE9-085E-FBF6-81933EE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788C-D43F-B60C-9E50-158AA4E1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EF33-0012-A64F-4F22-1CD2A3A5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54B2-B846-6378-CC8B-F7D0DB7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1EAE-6FF0-4AB9-4140-CA68D271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FF82-F5F7-90D9-E992-4D4CA8F3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393-CDB8-4643-3665-C6E903A3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DA18-2F13-183F-D5A4-6CF5D0A9D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9C78D-314E-517D-11FA-DBA7F662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00AA2-6B3C-EEF1-0EAF-5F81425F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6C4CB-6ED2-D6DC-B31E-7F8FCAF3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E5D1-2273-EDCD-9CE5-A39203EE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46CB-5D84-1A95-2EEA-378A006A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6093-13B7-95D9-D5D8-5DD86C7C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D2D64-F062-92CA-E226-36F86CA9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8D89C-B0EE-AA31-B52C-366049302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4FDA5-6E42-8D49-96C4-D984395C5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DE79B-D62E-9CC4-3227-90077110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91DDB-516F-F3A2-CD7B-D4C0EC90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E7AE4-2938-9D81-0397-CA4A1EB6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C19-E6E3-AE25-3374-FB588167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CFF2-C32B-99A4-AE5A-8EC99C10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3B4FB-A41A-DB4C-D10A-EE955354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2E225-D2A3-2F2A-1D91-4756017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1B6BF-15CF-2297-5B4E-CDCB7F26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D0010-481E-7776-8184-922BFB28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56634-0B1B-596A-DEC2-4CE6AE8C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032-D43F-D09C-ECC0-F18E041E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FCDD-E674-7480-8ED1-334338D6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F193-8847-4A73-D849-C7B29EEC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13F-4219-418C-62B0-BCA272D3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C31D-97AF-01D8-23D6-6924ED9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6393-F0E2-E90F-D622-C5B3C957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76A-356E-DE29-BB54-F41EF3F2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738C6-D97C-FA79-0BF2-548985AC6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4C078-F0A4-0894-62C6-C7411D4B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3F76-B0D4-2B33-0AF2-5D59B4DB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60057-BFB9-DDD3-5401-81788AE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D8B1-06AE-819A-F32C-F46EF936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F3AE6-27C9-512A-A6AC-297F9051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4C035-E633-74A8-F31B-2039A243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DB43-8D2A-79CF-EB67-3ED43BDC1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4FB4-5C1E-D647-B967-762C37BB72E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12B7-71CE-45A7-A0BA-A734167B9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372F-DC63-D938-57DF-8622FDC10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383C-1CD7-5C46-9741-AF57CD19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8A8D-23E3-3C13-5C2D-0C633FC24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SoulSwipe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81F25-4F3A-F524-0162-DF3D35AD9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12AB-A742-D249-1C50-FE6E89A0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7780-0F77-58A4-B743-F7309D27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Database Connectivity</a:t>
            </a:r>
          </a:p>
          <a:p>
            <a:r>
              <a:rPr lang="en-US" dirty="0">
                <a:highlight>
                  <a:srgbClr val="00FF00"/>
                </a:highlight>
              </a:rPr>
              <a:t>Connecting Segues</a:t>
            </a:r>
          </a:p>
          <a:p>
            <a:r>
              <a:rPr lang="en-US" dirty="0">
                <a:highlight>
                  <a:srgbClr val="00FF00"/>
                </a:highlight>
              </a:rPr>
              <a:t>Implementing dropdown menus</a:t>
            </a:r>
          </a:p>
          <a:p>
            <a:r>
              <a:rPr lang="en-US" dirty="0"/>
              <a:t>Checking on Implementation of chat screen using external packages(</a:t>
            </a:r>
            <a:r>
              <a:rPr lang="en-US" dirty="0" err="1"/>
              <a:t>StreamChat</a:t>
            </a:r>
            <a:r>
              <a:rPr lang="en-US" dirty="0"/>
              <a:t> &amp; </a:t>
            </a:r>
            <a:r>
              <a:rPr lang="en-US" dirty="0" err="1"/>
              <a:t>StreamChatUI</a:t>
            </a:r>
            <a:r>
              <a:rPr lang="en-US" dirty="0"/>
              <a:t>) </a:t>
            </a:r>
          </a:p>
          <a:p>
            <a:r>
              <a:rPr lang="en-US" dirty="0">
                <a:highlight>
                  <a:srgbClr val="00FF00"/>
                </a:highlight>
              </a:rPr>
              <a:t>Alerts</a:t>
            </a:r>
          </a:p>
          <a:p>
            <a:r>
              <a:rPr lang="en-US" dirty="0">
                <a:highlight>
                  <a:srgbClr val="00FF00"/>
                </a:highlight>
              </a:rPr>
              <a:t>Compatibility Quiz</a:t>
            </a:r>
          </a:p>
        </p:txBody>
      </p:sp>
    </p:spTree>
    <p:extLst>
      <p:ext uri="{BB962C8B-B14F-4D97-AF65-F5344CB8AC3E}">
        <p14:creationId xmlns:p14="http://schemas.microsoft.com/office/powerpoint/2010/main" val="290822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SoulSwipe</vt:lpstr>
      <vt:lpstr>Sprint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SoulSwipe</dc:title>
  <dc:creator>Telu,Venkata Sravan</dc:creator>
  <cp:lastModifiedBy>Telu,Venkata Sravan</cp:lastModifiedBy>
  <cp:revision>1</cp:revision>
  <dcterms:created xsi:type="dcterms:W3CDTF">2023-05-25T20:52:28Z</dcterms:created>
  <dcterms:modified xsi:type="dcterms:W3CDTF">2023-05-25T20:55:08Z</dcterms:modified>
</cp:coreProperties>
</file>