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FF8-7E41-9F73-FBFE-BD12FD90F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2345-0864-DAD4-AC62-B6B52FE53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CC7E-314A-C73E-EB11-29E7D1A5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E261-B518-844C-8773-D2CC0DC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BE14-3AB7-698C-2EF0-25C1F0DE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8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4FB4-0367-48A1-F9A7-A032E8DC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6DA04-2255-2822-6E22-23C81D6D9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5B35-3E0D-D571-18EE-73DE88B1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D6DC-B2AD-8B6B-6922-54018B58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BCDB-D4C6-96BE-97E7-4DA97A14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8E8E4-0781-CE3F-91B6-F552B7852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6E833-9109-8930-2E77-4C6E8DC1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D0E8-A933-A92A-7E73-B76D4ACE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640D-F475-29AA-C695-B16FD1E7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6208-E8EA-8689-8B5E-7FD4C95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B55E-C84F-8BD9-2921-41F34B1E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10F1-33C5-4E12-52A8-856DCE07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53DA-E0E7-A5B0-C3D4-96B6E448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6D4E-F8C7-1B16-7179-7D1705B9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4CA7-26ED-E6D4-F338-C5C6B053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66AC-A8C5-AA16-A646-FCC4821A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F68C-249B-424F-A9EA-30514C1A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EEBB-68DF-4917-AB5B-70AF7933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D08B-38FB-4D49-0A30-4F7BA85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974C-E191-A75E-2904-9EE61E3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56B9-2FBB-E956-49A6-5D536179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C442-6108-0776-34E9-A35428256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0C67C-551F-DF03-058F-2FEE63CE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8B11D-B237-C899-D132-319E7F85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5946F-8D0C-5437-A02C-54A7B6E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C56D8-FD63-38E9-E1FA-CEB2EBD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579E-3C2E-E8EE-8226-C2E66CFA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F7BE-F095-58CD-BC57-C21A2AFA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CD2C2-874B-FE9C-F8E3-16921A33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22FCC-4254-C84C-20C7-2F6D5F57E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C4119-E568-51B9-E265-943F2DC95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E36D6-779A-F4BF-BCDD-8A92FD9A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79BB-7A73-9C5A-B95F-A3B0A4C9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5B89-3F43-1E2D-A0D8-500B13A6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29EF-358D-8EDD-5F83-3558413D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A02DE-582C-9280-46B3-FE5DB12D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CE8C-ACA8-23BD-7BF6-2175661A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E92D7-48C4-5659-2BB7-D745932B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6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5C75E-7B2E-3DE4-2E18-06F1F42E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DA08-2CFA-CFC8-588E-65B9232F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A095E-3071-3C2F-B0D6-29AB1AF9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3B7A-5B9E-8064-48CF-88B058EE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C924-1466-65EC-3FF1-30DAE517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A5DBB-1AC4-66AB-702B-9FBC7538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9980-039B-91B5-23AB-89EF0FB7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B310-CE85-F2DB-79CA-64AD89B5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07BB7-3DF3-09CE-0182-21DAA5B3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0C05-CADD-964D-36F0-74E3AC14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5E10F-DC31-CBB2-B98E-873B4CB53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1A6A4-1E7A-3315-A092-9C85BABA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6DA0B-40F0-4E62-2FFD-4BD2BB88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4597-4CAE-42C2-462A-6DB4A4F7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19FC8-88DE-0531-942C-126BFDE7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00F92-5CDD-84EB-4B8B-4B4CEBD8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B732A-0B07-52C8-07CD-12AB0467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90F6-FF6D-633E-8193-DB0BE966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BF6C-75C8-0B44-9937-5702DEFC88F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3CE9-F4A5-F7BB-F49E-EA60A90D5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BBBD-C3FC-F1CD-33E9-FAEA2C9A8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07A1-B0D5-8647-B21A-65C69AAE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1F35-E0B5-09CC-15C7-66935696E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SoulSwipe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81A1-62DF-5B06-4B85-A366314FF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SoulSwipe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SoulSwipe</dc:title>
  <dc:creator>Telu,Venkata Sravan</dc:creator>
  <cp:lastModifiedBy>Telu,Venkata Sravan</cp:lastModifiedBy>
  <cp:revision>1</cp:revision>
  <dcterms:created xsi:type="dcterms:W3CDTF">2023-05-30T21:07:36Z</dcterms:created>
  <dcterms:modified xsi:type="dcterms:W3CDTF">2023-05-30T21:08:01Z</dcterms:modified>
</cp:coreProperties>
</file>