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4" r:id="rId2"/>
    <p:sldId id="275" r:id="rId3"/>
    <p:sldId id="276" r:id="rId4"/>
    <p:sldId id="277" r:id="rId5"/>
    <p:sldId id="268" r:id="rId6"/>
    <p:sldId id="269" r:id="rId7"/>
    <p:sldId id="260" r:id="rId8"/>
    <p:sldId id="261" r:id="rId9"/>
    <p:sldId id="279" r:id="rId10"/>
    <p:sldId id="278" r:id="rId11"/>
    <p:sldId id="280" r:id="rId12"/>
    <p:sldId id="281" r:id="rId13"/>
    <p:sldId id="27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B82C-4E89-44FB-BDDD-407AF005B13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D832-0300-4E1C-8368-899A3880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Security: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ensure secure user registration, login, and authentication to prevent unauthorized access</a:t>
            </a:r>
          </a:p>
          <a:p>
            <a:pPr algn="l">
              <a:buFont typeface="+mj-lt"/>
              <a:buAutoNum type="arabicPeriod" startAt="4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Usability: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have a user-friendly interface that is easy to navigate and use</a:t>
            </a:r>
          </a:p>
          <a:p>
            <a:pPr algn="l">
              <a:buFont typeface="+mj-lt"/>
              <a:buAutoNum type="arabicPeriod" startAt="5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Compatibility: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be compatible with various devices and operating systems to ensure accessibility for all users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Maintainability: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be easy to maintain and update with new features and functionality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58DBC-7DDA-0F8E-B320-57CF8C8D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ea typeface="+mj-lt"/>
                <a:cs typeface="+mj-lt"/>
              </a:rPr>
              <a:t>SoulSwipe</a:t>
            </a:r>
          </a:p>
        </p:txBody>
      </p:sp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F2252DA-85FF-D3D4-10B0-010DA683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Ishaaq</a:t>
            </a:r>
            <a:r>
              <a:rPr lang="en-US" sz="2400" dirty="0">
                <a:latin typeface="Arial"/>
                <a:cs typeface="Arial"/>
              </a:rPr>
              <a:t> Shaik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JayaChandra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Narala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 err="1">
                <a:latin typeface="Arial"/>
                <a:cs typeface="Arial"/>
              </a:rPr>
              <a:t>Jyothsna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Chaparala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 err="1">
                <a:latin typeface="Arial"/>
                <a:cs typeface="Arial"/>
              </a:rPr>
              <a:t>Vasavi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Devineni</a:t>
            </a:r>
            <a:r>
              <a:rPr lang="en-US" sz="2400" dirty="0">
                <a:latin typeface="Arial"/>
                <a:cs typeface="Arial"/>
              </a:rPr>
              <a:t> 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Venkata Rayudu </a:t>
            </a:r>
            <a:r>
              <a:rPr lang="en-US" sz="2400">
                <a:latin typeface="Arial"/>
                <a:cs typeface="Arial"/>
              </a:rPr>
              <a:t>Adapa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Venkata Sravan </a:t>
            </a:r>
            <a:r>
              <a:rPr lang="en-US" sz="2400" dirty="0" err="1">
                <a:latin typeface="Arial"/>
                <a:cs typeface="Arial"/>
              </a:rPr>
              <a:t>Telu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66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D9F-77A5-77B9-0EFC-8F698AEB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695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9697-A9FA-052B-81D9-A661353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16DC-1733-BA58-EEFA-A6536D83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Login/Register page</a:t>
            </a:r>
          </a:p>
          <a:p>
            <a:r>
              <a:rPr lang="en-US" dirty="0"/>
              <a:t>Completing compatibility quiz</a:t>
            </a:r>
          </a:p>
          <a:p>
            <a:r>
              <a:rPr lang="en-US" dirty="0"/>
              <a:t>Completed frontend UI of all screens (User)</a:t>
            </a:r>
          </a:p>
          <a:p>
            <a:r>
              <a:rPr lang="en-US" dirty="0"/>
              <a:t>Connected frontend and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D2EC-A4A7-3A91-B373-C9048EA9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Which Needs To Be Accomplished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ECCE-5BD7-F30E-5A62-175521D6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err="1"/>
              <a:t>Gnatt</a:t>
            </a:r>
            <a:r>
              <a:rPr lang="en-US" dirty="0"/>
              <a:t> chart</a:t>
            </a:r>
          </a:p>
          <a:p>
            <a:r>
              <a:rPr lang="en-US" dirty="0"/>
              <a:t>Compatibility match between two profiles</a:t>
            </a:r>
          </a:p>
          <a:p>
            <a:r>
              <a:rPr lang="en-US" dirty="0"/>
              <a:t>Developing Admin pages</a:t>
            </a:r>
          </a:p>
          <a:p>
            <a:r>
              <a:rPr lang="en-US" dirty="0"/>
              <a:t>Implementation of chat</a:t>
            </a:r>
          </a:p>
          <a:p>
            <a:r>
              <a:rPr lang="en-US" dirty="0"/>
              <a:t>Implementing remaining functionalities such as liking a profile, blocking a profile, adding liked profile to Favorites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A933-8213-DD67-ABAB-C737EBC8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72DC-E414-0C9E-5D52-0E551AB8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Implementation of chat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6918A-B316-71A8-BB27-01510D603402}"/>
              </a:ext>
            </a:extLst>
          </p:cNvPr>
          <p:cNvSpPr txBox="1"/>
          <p:nvPr/>
        </p:nvSpPr>
        <p:spPr>
          <a:xfrm>
            <a:off x="10590513" y="63900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err="1"/>
              <a:t>Ishaaq</a:t>
            </a:r>
            <a:r>
              <a:rPr lang="en-US" sz="1800"/>
              <a:t> Shaik</a:t>
            </a:r>
          </a:p>
        </p:txBody>
      </p:sp>
    </p:spTree>
    <p:extLst>
      <p:ext uri="{BB962C8B-B14F-4D97-AF65-F5344CB8AC3E}">
        <p14:creationId xmlns:p14="http://schemas.microsoft.com/office/powerpoint/2010/main" val="88815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1,100+ Thank You Presentation Illustrations, Royalty-Free Vector Graphics &amp; Clip  Art - iStock | Thank you for listening, Thank you sign, Thank you note">
            <a:extLst>
              <a:ext uri="{FF2B5EF4-FFF2-40B4-BE49-F238E27FC236}">
                <a16:creationId xmlns:a16="http://schemas.microsoft.com/office/drawing/2014/main" id="{0F1E697D-80F8-D4E7-54C6-DB490F8C1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38825"/>
            <a:ext cx="10905066" cy="39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9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A1BB-7031-E1E8-0E41-256F842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" y="51112"/>
            <a:ext cx="10515600" cy="1024526"/>
          </a:xfrm>
        </p:spPr>
        <p:txBody>
          <a:bodyPr/>
          <a:lstStyle/>
          <a:p>
            <a:r>
              <a:rPr lang="en-US" sz="4800" u="sng" dirty="0">
                <a:ea typeface="+mj-lt"/>
                <a:cs typeface="+mj-lt"/>
              </a:rPr>
              <a:t>Existing Situation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C23414E1-C0C4-AACB-9DE0-7CC6B95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31" y="2230143"/>
            <a:ext cx="3224154" cy="24134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4EFB-9FB6-6BE6-6ADE-FEA6DC6DA990}"/>
              </a:ext>
            </a:extLst>
          </p:cNvPr>
          <p:cNvSpPr txBox="1"/>
          <p:nvPr/>
        </p:nvSpPr>
        <p:spPr>
          <a:xfrm>
            <a:off x="6023806" y="64633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Limited Social 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C73D9-E6CE-903A-51B9-4670B7333986}"/>
              </a:ext>
            </a:extLst>
          </p:cNvPr>
          <p:cNvSpPr txBox="1"/>
          <p:nvPr/>
        </p:nvSpPr>
        <p:spPr>
          <a:xfrm>
            <a:off x="9992129" y="4837929"/>
            <a:ext cx="163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Social</a:t>
            </a:r>
            <a:r>
              <a:rPr lang="en-US"/>
              <a:t> Anxiety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6FB96-C397-2C06-722C-77D4915D09BA}"/>
              </a:ext>
            </a:extLst>
          </p:cNvPr>
          <p:cNvSpPr txBox="1"/>
          <p:nvPr/>
        </p:nvSpPr>
        <p:spPr>
          <a:xfrm>
            <a:off x="5358309" y="2498902"/>
            <a:ext cx="372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Geographic constraints for meeting new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FA8C9-47D8-1F70-AAAC-BE2145E62098}"/>
              </a:ext>
            </a:extLst>
          </p:cNvPr>
          <p:cNvSpPr txBox="1"/>
          <p:nvPr/>
        </p:nvSpPr>
        <p:spPr>
          <a:xfrm>
            <a:off x="9968988" y="6486593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Venkata Sravan </a:t>
            </a:r>
            <a:r>
              <a:rPr lang="en-US" err="1"/>
              <a:t>Telu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BE4E7-21F5-19D0-DA6F-AE74342C67AA}"/>
              </a:ext>
            </a:extLst>
          </p:cNvPr>
          <p:cNvSpPr txBox="1"/>
          <p:nvPr/>
        </p:nvSpPr>
        <p:spPr>
          <a:xfrm>
            <a:off x="1088416" y="4605163"/>
            <a:ext cx="291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  <a:cs typeface="Calibri"/>
              </a:rPr>
              <a:t>Finding a partner</a:t>
            </a:r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0E4E635-621E-DFAA-09B2-72926A30412B}"/>
              </a:ext>
            </a:extLst>
          </p:cNvPr>
          <p:cNvSpPr/>
          <p:nvPr/>
        </p:nvSpPr>
        <p:spPr>
          <a:xfrm rot="10800000">
            <a:off x="4436081" y="3598200"/>
            <a:ext cx="1688990" cy="4486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wearing a face mask and running people&#10;&#10;Description automatically generated with low confidence">
            <a:extLst>
              <a:ext uri="{FF2B5EF4-FFF2-40B4-BE49-F238E27FC236}">
                <a16:creationId xmlns:a16="http://schemas.microsoft.com/office/drawing/2014/main" id="{987D9C30-AE0C-DFC5-B30C-893D6AF8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27" y="2651745"/>
            <a:ext cx="3210486" cy="2140324"/>
          </a:xfrm>
          <a:prstGeom prst="rect">
            <a:avLst/>
          </a:prstGeom>
        </p:spPr>
      </p:pic>
      <p:pic>
        <p:nvPicPr>
          <p:cNvPr id="14" name="Picture 13" descr="A picture containing clipart, cartoon&#10;&#10;Description automatically generated">
            <a:extLst>
              <a:ext uri="{FF2B5EF4-FFF2-40B4-BE49-F238E27FC236}">
                <a16:creationId xmlns:a16="http://schemas.microsoft.com/office/drawing/2014/main" id="{0E673EC5-D138-2088-5086-324E312F2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51" y="327548"/>
            <a:ext cx="3681581" cy="2093899"/>
          </a:xfrm>
          <a:prstGeom prst="rect">
            <a:avLst/>
          </a:prstGeom>
        </p:spPr>
      </p:pic>
      <p:pic>
        <p:nvPicPr>
          <p:cNvPr id="18" name="Picture 17" descr="A picture containing dance, footwear, dancing&#10;&#10;Description automatically generated">
            <a:extLst>
              <a:ext uri="{FF2B5EF4-FFF2-40B4-BE49-F238E27FC236}">
                <a16:creationId xmlns:a16="http://schemas.microsoft.com/office/drawing/2014/main" id="{80E283ED-B62B-D9E7-3652-6731E2575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00" y="4837929"/>
            <a:ext cx="3571092" cy="17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134-8C07-D604-CE07-A34BFDD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8"/>
            <a:ext cx="10515600" cy="1325563"/>
          </a:xfrm>
        </p:spPr>
        <p:txBody>
          <a:bodyPr/>
          <a:lstStyle/>
          <a:p>
            <a:r>
              <a:rPr lang="en-US" sz="4800" u="sng">
                <a:ea typeface="+mj-lt"/>
                <a:cs typeface="+mj-lt"/>
              </a:rPr>
              <a:t>Proposed Solution - User</a:t>
            </a:r>
          </a:p>
        </p:txBody>
      </p:sp>
      <p:pic>
        <p:nvPicPr>
          <p:cNvPr id="6" name="Picture 6" descr="Icon">
            <a:extLst>
              <a:ext uri="{FF2B5EF4-FFF2-40B4-BE49-F238E27FC236}">
                <a16:creationId xmlns:a16="http://schemas.microsoft.com/office/drawing/2014/main" id="{56396AFB-1304-29F4-15F5-1E1BCAAD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622" y="2385727"/>
            <a:ext cx="3744654" cy="37326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E8826-AA24-1E0B-A0B5-493E130A344C}"/>
              </a:ext>
            </a:extLst>
          </p:cNvPr>
          <p:cNvSpPr txBox="1"/>
          <p:nvPr/>
        </p:nvSpPr>
        <p:spPr>
          <a:xfrm>
            <a:off x="9773603" y="6499619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Venkata Sravan </a:t>
            </a:r>
            <a:r>
              <a:rPr lang="en-US" err="1"/>
              <a:t>Telu</a:t>
            </a:r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D358C15-1454-AABE-25DE-072AD2ED84AE}"/>
              </a:ext>
            </a:extLst>
          </p:cNvPr>
          <p:cNvSpPr/>
          <p:nvPr/>
        </p:nvSpPr>
        <p:spPr>
          <a:xfrm rot="20580000">
            <a:off x="3030421" y="4189840"/>
            <a:ext cx="1576102" cy="4298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CF0969-F258-EEAB-1BAD-72DB3CF5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07" y="431116"/>
            <a:ext cx="2559395" cy="204555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B2A38C-0E75-6582-E004-60DE4C868D90}"/>
              </a:ext>
            </a:extLst>
          </p:cNvPr>
          <p:cNvSpPr/>
          <p:nvPr/>
        </p:nvSpPr>
        <p:spPr>
          <a:xfrm rot="420000">
            <a:off x="7562902" y="3758938"/>
            <a:ext cx="1517794" cy="478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E45A3-277C-9D3E-EBC0-59F187806CC0}"/>
              </a:ext>
            </a:extLst>
          </p:cNvPr>
          <p:cNvSpPr txBox="1"/>
          <p:nvPr/>
        </p:nvSpPr>
        <p:spPr>
          <a:xfrm>
            <a:off x="9387872" y="2468319"/>
            <a:ext cx="1979897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>
                <a:latin typeface="Comic Sans MS"/>
                <a:cs typeface="Calibri"/>
              </a:rPr>
              <a:t>Finding a compatible person</a:t>
            </a:r>
            <a:endParaRPr lang="en-US" sz="1550" dirty="0">
              <a:latin typeface="Comic Sans MS"/>
            </a:endParaRPr>
          </a:p>
        </p:txBody>
      </p:sp>
      <p:pic>
        <p:nvPicPr>
          <p:cNvPr id="1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D6CFF1AA-8953-4362-1DC0-658E0BEE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4" y="4161138"/>
            <a:ext cx="2787215" cy="1870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CDA4B-9F8F-12B2-0409-9FA273061E95}"/>
              </a:ext>
            </a:extLst>
          </p:cNvPr>
          <p:cNvSpPr txBox="1"/>
          <p:nvPr/>
        </p:nvSpPr>
        <p:spPr>
          <a:xfrm>
            <a:off x="-99905" y="6116792"/>
            <a:ext cx="35053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ic Sans MS"/>
              </a:rPr>
              <a:t>Completing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>
                <a:latin typeface="Comic Sans MS"/>
              </a:rPr>
              <a:t>a compatibility Quiz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476F76E-BF3F-1F6D-5648-D75372385B52}"/>
              </a:ext>
            </a:extLst>
          </p:cNvPr>
          <p:cNvSpPr/>
          <p:nvPr/>
        </p:nvSpPr>
        <p:spPr>
          <a:xfrm rot="1320000">
            <a:off x="3587894" y="2993768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15287E4-4E6F-3521-FC3B-C5DAED1F1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897"/>
          <a:stretch/>
        </p:blipFill>
        <p:spPr>
          <a:xfrm>
            <a:off x="709194" y="1399251"/>
            <a:ext cx="2651384" cy="2471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5784E5-CDFB-C53A-629E-51ECC08530E5}"/>
              </a:ext>
            </a:extLst>
          </p:cNvPr>
          <p:cNvSpPr/>
          <p:nvPr/>
        </p:nvSpPr>
        <p:spPr>
          <a:xfrm rot="19440000">
            <a:off x="7255876" y="2576506"/>
            <a:ext cx="1897453" cy="438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0892-17F9-31E9-004C-8F34E44571ED}"/>
              </a:ext>
            </a:extLst>
          </p:cNvPr>
          <p:cNvSpPr txBox="1"/>
          <p:nvPr/>
        </p:nvSpPr>
        <p:spPr>
          <a:xfrm>
            <a:off x="1180167" y="3701359"/>
            <a:ext cx="1979897" cy="33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>
                <a:latin typeface="Comic Sans MS"/>
                <a:cs typeface="Calibri"/>
              </a:rPr>
              <a:t>Profile Creation</a:t>
            </a:r>
            <a:endParaRPr lang="en-US" sz="1550">
              <a:latin typeface="Comic Sans MS"/>
            </a:endParaRPr>
          </a:p>
        </p:txBody>
      </p:sp>
      <p:pic>
        <p:nvPicPr>
          <p:cNvPr id="11" name="Picture 10" descr="A person and person sitting at desks with laptop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980F16A9-9BF0-185A-5309-D404208C5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94" y="3633024"/>
            <a:ext cx="2449431" cy="1828468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7324B786-CAAB-C5C2-B020-D04CD8947F06}"/>
              </a:ext>
            </a:extLst>
          </p:cNvPr>
          <p:cNvSpPr txBox="1"/>
          <p:nvPr/>
        </p:nvSpPr>
        <p:spPr>
          <a:xfrm>
            <a:off x="9085826" y="5459392"/>
            <a:ext cx="2589316" cy="5693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95528">
              <a:spcAft>
                <a:spcPts val="600"/>
              </a:spcAft>
            </a:pPr>
            <a:r>
              <a:rPr lang="en-US" sz="1550" dirty="0">
                <a:latin typeface="Comic Sans MS"/>
              </a:rPr>
              <a:t>Chatting with different users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D934-CA99-03CD-C5D2-1FD05D77E781}"/>
              </a:ext>
            </a:extLst>
          </p:cNvPr>
          <p:cNvSpPr txBox="1"/>
          <p:nvPr/>
        </p:nvSpPr>
        <p:spPr>
          <a:xfrm>
            <a:off x="4768050" y="6130287"/>
            <a:ext cx="252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iOS Mobile </a:t>
            </a:r>
            <a:r>
              <a:rPr lang="en-US" dirty="0">
                <a:latin typeface="Comic Sans MS" panose="030F0902030302020204" pitchFamily="66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4363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8" grpId="0"/>
      <p:bldP spid="19" grpId="0" animBg="1"/>
      <p:bldP spid="4" grpId="0" animBg="1"/>
      <p:bldP spid="7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C5E1-DA7E-B5C8-C373-D91D3D4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9" y="-273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</a:t>
            </a:r>
            <a:r>
              <a:rPr lang="en-US" u="sng">
                <a:cs typeface="Calibri Light"/>
              </a:rPr>
              <a:t>roposed Solution - Admin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2D704BA-6886-AC20-AA7A-E4AB12D8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3" y="979769"/>
            <a:ext cx="2743200" cy="2743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D73B12-167F-D476-85E5-4FEF06D4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75" y="2057400"/>
            <a:ext cx="2743200" cy="27432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8F973B4-A691-2FB9-6808-AF98BFFD6DFA}"/>
              </a:ext>
            </a:extLst>
          </p:cNvPr>
          <p:cNvSpPr/>
          <p:nvPr/>
        </p:nvSpPr>
        <p:spPr>
          <a:xfrm rot="1275353">
            <a:off x="3235509" y="2559766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0452998-9FEC-B075-B17C-6711F3F450F9}"/>
              </a:ext>
            </a:extLst>
          </p:cNvPr>
          <p:cNvSpPr/>
          <p:nvPr/>
        </p:nvSpPr>
        <p:spPr>
          <a:xfrm rot="10800000">
            <a:off x="8167819" y="3116064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017F6-EC05-B1CA-4E31-EBE832C91C8D}"/>
              </a:ext>
            </a:extLst>
          </p:cNvPr>
          <p:cNvSpPr txBox="1"/>
          <p:nvPr/>
        </p:nvSpPr>
        <p:spPr>
          <a:xfrm>
            <a:off x="469742" y="3324762"/>
            <a:ext cx="269630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omic Sans MS"/>
              </a:rPr>
              <a:t>View user history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FC0BE-70D6-9CD3-E23A-4437C84D7934}"/>
              </a:ext>
            </a:extLst>
          </p:cNvPr>
          <p:cNvSpPr txBox="1"/>
          <p:nvPr/>
        </p:nvSpPr>
        <p:spPr>
          <a:xfrm>
            <a:off x="9461712" y="4851966"/>
            <a:ext cx="269630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mic Sans MS"/>
              </a:rPr>
              <a:t>Blocking reported users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47EA-E366-07C3-4D4F-B5123CE551FC}"/>
              </a:ext>
            </a:extLst>
          </p:cNvPr>
          <p:cNvSpPr txBox="1"/>
          <p:nvPr/>
        </p:nvSpPr>
        <p:spPr>
          <a:xfrm>
            <a:off x="9652943" y="647154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Jayachandra</a:t>
            </a:r>
            <a:r>
              <a:rPr lang="en-US"/>
              <a:t> </a:t>
            </a:r>
            <a:r>
              <a:rPr lang="en-US" err="1"/>
              <a:t>Narala</a:t>
            </a:r>
            <a:endParaRPr lang="en-US"/>
          </a:p>
        </p:txBody>
      </p:sp>
      <p:pic>
        <p:nvPicPr>
          <p:cNvPr id="21" name="Content Placeholder 20" descr="&#10;">
            <a:extLst>
              <a:ext uri="{FF2B5EF4-FFF2-40B4-BE49-F238E27FC236}">
                <a16:creationId xmlns:a16="http://schemas.microsoft.com/office/drawing/2014/main" id="{15BCEF6A-517B-8239-641F-5CC8DE22D5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88" y="2057400"/>
            <a:ext cx="3553330" cy="2459571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253CF0-42EF-77D3-A29C-8E935A3C923A}"/>
              </a:ext>
            </a:extLst>
          </p:cNvPr>
          <p:cNvSpPr txBox="1"/>
          <p:nvPr/>
        </p:nvSpPr>
        <p:spPr>
          <a:xfrm>
            <a:off x="5209526" y="458264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pic>
        <p:nvPicPr>
          <p:cNvPr id="32" name="Picture 31" descr="A person standing in front of a board with graphs and charts&#10;&#10;Description automatically generated with low confidence">
            <a:extLst>
              <a:ext uri="{FF2B5EF4-FFF2-40B4-BE49-F238E27FC236}">
                <a16:creationId xmlns:a16="http://schemas.microsoft.com/office/drawing/2014/main" id="{6E722516-AF06-9E5C-629A-F39FE8CA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6" y="3573777"/>
            <a:ext cx="2756405" cy="27564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22874D-509A-3B6A-C413-8EF1242209F3}"/>
              </a:ext>
            </a:extLst>
          </p:cNvPr>
          <p:cNvSpPr txBox="1"/>
          <p:nvPr/>
        </p:nvSpPr>
        <p:spPr>
          <a:xfrm>
            <a:off x="1690928" y="6145516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4" name="Arrow: Left 8">
            <a:extLst>
              <a:ext uri="{FF2B5EF4-FFF2-40B4-BE49-F238E27FC236}">
                <a16:creationId xmlns:a16="http://schemas.microsoft.com/office/drawing/2014/main" id="{37E5794F-086D-591A-BB9A-4B070CED6EBB}"/>
              </a:ext>
            </a:extLst>
          </p:cNvPr>
          <p:cNvSpPr/>
          <p:nvPr/>
        </p:nvSpPr>
        <p:spPr>
          <a:xfrm rot="19921035">
            <a:off x="3474338" y="4475628"/>
            <a:ext cx="1006575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/>
      <p:bldP spid="10" grpId="0"/>
      <p:bldP spid="2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366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</a:t>
            </a:r>
            <a:r>
              <a:rPr lang="en-US" sz="5400" u="sng"/>
              <a:t>unctional Requirements</a:t>
            </a:r>
            <a:endParaRPr lang="en-US" sz="5400" u="sng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46125"/>
              </p:ext>
            </p:extLst>
          </p:nvPr>
        </p:nvGraphicFramePr>
        <p:xfrm>
          <a:off x="838200" y="1825624"/>
          <a:ext cx="10515598" cy="4328598"/>
        </p:xfrm>
        <a:graphic>
          <a:graphicData uri="http://schemas.openxmlformats.org/drawingml/2006/table">
            <a:tbl>
              <a:tblPr firstRow="1" bandRow="1"/>
              <a:tblGrid>
                <a:gridCol w="6898241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lvl="0"/>
                      <a:r>
                        <a:rPr lang="en-US" sz="2800"/>
                        <a:t>Partner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Privacy and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Communication and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User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5A8682-50E3-F73A-AD1B-64C2C66F8DE1}"/>
              </a:ext>
            </a:extLst>
          </p:cNvPr>
          <p:cNvSpPr txBox="1"/>
          <p:nvPr/>
        </p:nvSpPr>
        <p:spPr>
          <a:xfrm>
            <a:off x="9652943" y="647154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Jayachandra</a:t>
            </a:r>
            <a:r>
              <a:rPr lang="en-US"/>
              <a:t> </a:t>
            </a:r>
            <a:r>
              <a:rPr lang="en-US" err="1"/>
              <a:t>Narala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/>
              <a:t>Functional Requirements(Cont.)</a:t>
            </a:r>
            <a:endParaRPr lang="en-US" sz="5400" u="sng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56511"/>
              </p:ext>
            </p:extLst>
          </p:nvPr>
        </p:nvGraphicFramePr>
        <p:xfrm>
          <a:off x="838200" y="1825624"/>
          <a:ext cx="10515598" cy="4328598"/>
        </p:xfrm>
        <a:graphic>
          <a:graphicData uri="http://schemas.openxmlformats.org/drawingml/2006/table">
            <a:tbl>
              <a:tblPr firstRow="1" bandRow="1"/>
              <a:tblGrid>
                <a:gridCol w="6898241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Notifications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Profile Management and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Account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Send Alerts to User that Account is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Displaying List of Users and their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26BE82-5FED-B845-3A3C-068D2DD05412}"/>
              </a:ext>
            </a:extLst>
          </p:cNvPr>
          <p:cNvSpPr txBox="1"/>
          <p:nvPr/>
        </p:nvSpPr>
        <p:spPr>
          <a:xfrm>
            <a:off x="9985771" y="6415067"/>
            <a:ext cx="27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Jyothsna</a:t>
            </a:r>
            <a:r>
              <a:rPr lang="en-US" sz="1800"/>
              <a:t> </a:t>
            </a:r>
            <a:r>
              <a:rPr lang="en-US" sz="1800" err="1"/>
              <a:t>Chaparala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24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E92C-A2FC-DD58-E061-033C6D6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" y="6952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/>
              <a:t>Non-Functional Requirements</a:t>
            </a:r>
            <a:endParaRPr lang="en-US" sz="5400" u="sng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245E-CB27-D289-3D27-352FED2A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Application must ensure secure user registration, login, and authentication to prevent unauthorized access</a:t>
            </a:r>
          </a:p>
          <a:p>
            <a:pPr lvl="0"/>
            <a:r>
              <a:rPr lang="en-US" sz="2200"/>
              <a:t>Application must have fast and responsive performance to ensure a smooth user experience</a:t>
            </a:r>
          </a:p>
          <a:p>
            <a:pPr lvl="0"/>
            <a:r>
              <a:rPr lang="en-US" sz="2200"/>
              <a:t>Application must have a user-friendly interface</a:t>
            </a:r>
          </a:p>
          <a:p>
            <a:pPr lvl="0"/>
            <a:r>
              <a:rPr lang="en-US" sz="2200"/>
              <a:t>Application must be compatible with various devices</a:t>
            </a:r>
          </a:p>
          <a:p>
            <a:pPr lvl="0"/>
            <a:r>
              <a:rPr lang="en-US" sz="2200"/>
              <a:t>Application must be easy to maintain and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23E7D-3359-2DF6-0FC5-B707F51DBE7D}"/>
              </a:ext>
            </a:extLst>
          </p:cNvPr>
          <p:cNvSpPr txBox="1"/>
          <p:nvPr/>
        </p:nvSpPr>
        <p:spPr>
          <a:xfrm>
            <a:off x="9985771" y="6415067"/>
            <a:ext cx="27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Jyothsna</a:t>
            </a:r>
            <a:r>
              <a:rPr lang="en-US" sz="1800"/>
              <a:t> </a:t>
            </a:r>
            <a:r>
              <a:rPr lang="en-US" sz="1800" err="1"/>
              <a:t>Chaparala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67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E327-3C88-766F-21F0-6773FB11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90" y="409816"/>
            <a:ext cx="11328297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u="sng" dirty="0"/>
              <a:t>Tools and Technology (Mobile Application)</a:t>
            </a:r>
            <a:endParaRPr lang="en-US" sz="6600" u="sng" dirty="0">
              <a:cs typeface="Calibri Light"/>
            </a:endParaRPr>
          </a:p>
        </p:txBody>
      </p:sp>
      <p:pic>
        <p:nvPicPr>
          <p:cNvPr id="5" name="Picture 2" descr="Xcode - Wikipedia">
            <a:extLst>
              <a:ext uri="{FF2B5EF4-FFF2-40B4-BE49-F238E27FC236}">
                <a16:creationId xmlns:a16="http://schemas.microsoft.com/office/drawing/2014/main" id="{AF9E39AC-1BE6-85A4-227E-B67D05266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r="3" b="10525"/>
          <a:stretch/>
        </p:blipFill>
        <p:spPr bwMode="auto">
          <a:xfrm>
            <a:off x="1841886" y="2123327"/>
            <a:ext cx="1915727" cy="16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wift - Resources - Apple Developer">
            <a:extLst>
              <a:ext uri="{FF2B5EF4-FFF2-40B4-BE49-F238E27FC236}">
                <a16:creationId xmlns:a16="http://schemas.microsoft.com/office/drawing/2014/main" id="{66504306-392F-6039-08E6-15EC36930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 r="3" b="5933"/>
          <a:stretch/>
        </p:blipFill>
        <p:spPr bwMode="auto">
          <a:xfrm>
            <a:off x="1929469" y="4511189"/>
            <a:ext cx="1815714" cy="15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325EDAAB-9432-1859-6856-E3B62813B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7347679" y="2531977"/>
            <a:ext cx="2903794" cy="2870752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CD8FCBCA-8F67-75F4-69B2-F6EC79CFEDFF}"/>
              </a:ext>
            </a:extLst>
          </p:cNvPr>
          <p:cNvSpPr>
            <a:spLocks noChangeAspect="1"/>
          </p:cNvSpPr>
          <p:nvPr/>
        </p:nvSpPr>
        <p:spPr>
          <a:xfrm>
            <a:off x="1365504" y="1800088"/>
            <a:ext cx="0" cy="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3B0D6568-300D-6230-73AA-75D14F08F893}"/>
              </a:ext>
            </a:extLst>
          </p:cNvPr>
          <p:cNvSpPr/>
          <p:nvPr/>
        </p:nvSpPr>
        <p:spPr>
          <a:xfrm>
            <a:off x="2588551" y="3823269"/>
            <a:ext cx="497550" cy="49535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EC067F7-481F-2127-4887-29281822B0A0}"/>
              </a:ext>
            </a:extLst>
          </p:cNvPr>
          <p:cNvSpPr/>
          <p:nvPr/>
        </p:nvSpPr>
        <p:spPr>
          <a:xfrm>
            <a:off x="4314825" y="3875770"/>
            <a:ext cx="3300413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B78AB-8D6B-1DFC-C9BB-4D60ABCB5ED2}"/>
              </a:ext>
            </a:extLst>
          </p:cNvPr>
          <p:cNvSpPr txBox="1"/>
          <p:nvPr/>
        </p:nvSpPr>
        <p:spPr>
          <a:xfrm>
            <a:off x="7615238" y="2123327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Backend/Server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182E9-55F8-9350-F16B-DFAE8C83D96F}"/>
              </a:ext>
            </a:extLst>
          </p:cNvPr>
          <p:cNvSpPr txBox="1"/>
          <p:nvPr/>
        </p:nvSpPr>
        <p:spPr>
          <a:xfrm>
            <a:off x="7778019" y="5301514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31C5A-C339-A708-259B-E44C90F603A4}"/>
              </a:ext>
            </a:extLst>
          </p:cNvPr>
          <p:cNvSpPr txBox="1"/>
          <p:nvPr/>
        </p:nvSpPr>
        <p:spPr>
          <a:xfrm>
            <a:off x="1940527" y="6187782"/>
            <a:ext cx="18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Frontend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3EE79-88DB-15F0-0A25-085C244A3984}"/>
              </a:ext>
            </a:extLst>
          </p:cNvPr>
          <p:cNvSpPr txBox="1"/>
          <p:nvPr/>
        </p:nvSpPr>
        <p:spPr>
          <a:xfrm>
            <a:off x="4572000" y="3393338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8F851-14B1-E92D-0884-976A7FCA2A21}"/>
              </a:ext>
            </a:extLst>
          </p:cNvPr>
          <p:cNvSpPr txBox="1"/>
          <p:nvPr/>
        </p:nvSpPr>
        <p:spPr>
          <a:xfrm>
            <a:off x="4572000" y="4276943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69FAD-BB80-9EB2-CCEB-7DB4CFFD8EA9}"/>
              </a:ext>
            </a:extLst>
          </p:cNvPr>
          <p:cNvSpPr txBox="1"/>
          <p:nvPr/>
        </p:nvSpPr>
        <p:spPr>
          <a:xfrm>
            <a:off x="10072688" y="6381806"/>
            <a:ext cx="2408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Vasavi</a:t>
            </a:r>
            <a:r>
              <a:rPr lang="en-US" sz="1800"/>
              <a:t> </a:t>
            </a:r>
            <a:r>
              <a:rPr lang="en-US" sz="1800" err="1"/>
              <a:t>Devineni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A205-1AA6-3163-BB96-156E2177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D9AAA0-4C18-58AF-9FCD-698546C7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u="sng" dirty="0"/>
              <a:t>Tools and Technology (Web Application)</a:t>
            </a:r>
            <a:endParaRPr lang="en-US" sz="6600" u="sng" dirty="0">
              <a:cs typeface="Calibri Light"/>
            </a:endParaRPr>
          </a:p>
        </p:txBody>
      </p:sp>
      <p:pic>
        <p:nvPicPr>
          <p:cNvPr id="5" name="Picture 4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859B3473-361B-B9DD-26CD-E0641FCF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7347679" y="2531977"/>
            <a:ext cx="2903794" cy="2870752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53DBDBB-244B-49F2-9913-F1AA9AC132B3}"/>
              </a:ext>
            </a:extLst>
          </p:cNvPr>
          <p:cNvSpPr/>
          <p:nvPr/>
        </p:nvSpPr>
        <p:spPr>
          <a:xfrm>
            <a:off x="4314825" y="3875770"/>
            <a:ext cx="3300413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9D1D-2C27-E650-8AE2-FC8BF6AC4146}"/>
              </a:ext>
            </a:extLst>
          </p:cNvPr>
          <p:cNvSpPr txBox="1"/>
          <p:nvPr/>
        </p:nvSpPr>
        <p:spPr>
          <a:xfrm>
            <a:off x="7615238" y="2123327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Backend/Server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F67A6-9E0F-3FD8-8AC3-4801F901BDE9}"/>
              </a:ext>
            </a:extLst>
          </p:cNvPr>
          <p:cNvSpPr txBox="1"/>
          <p:nvPr/>
        </p:nvSpPr>
        <p:spPr>
          <a:xfrm>
            <a:off x="7778019" y="5301514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286CA-AD5B-6AB2-3D42-76A5CD55111A}"/>
              </a:ext>
            </a:extLst>
          </p:cNvPr>
          <p:cNvSpPr txBox="1"/>
          <p:nvPr/>
        </p:nvSpPr>
        <p:spPr>
          <a:xfrm>
            <a:off x="4572000" y="3393338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2D81-1EE3-3068-92DA-E6DD28B7B7F3}"/>
              </a:ext>
            </a:extLst>
          </p:cNvPr>
          <p:cNvSpPr txBox="1"/>
          <p:nvPr/>
        </p:nvSpPr>
        <p:spPr>
          <a:xfrm>
            <a:off x="4572000" y="4276943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Response</a:t>
            </a:r>
          </a:p>
        </p:txBody>
      </p:sp>
    </p:spTree>
    <p:extLst>
      <p:ext uri="{BB962C8B-B14F-4D97-AF65-F5344CB8AC3E}">
        <p14:creationId xmlns:p14="http://schemas.microsoft.com/office/powerpoint/2010/main" val="25917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370</Words>
  <Application>Microsoft Macintosh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Comic Sans MS</vt:lpstr>
      <vt:lpstr>Söhne</vt:lpstr>
      <vt:lpstr>Office Theme</vt:lpstr>
      <vt:lpstr>SoulSwipe</vt:lpstr>
      <vt:lpstr>Existing Situation</vt:lpstr>
      <vt:lpstr>Proposed Solution - User</vt:lpstr>
      <vt:lpstr>Proposed Solution - Admin</vt:lpstr>
      <vt:lpstr>Functional Requirements</vt:lpstr>
      <vt:lpstr>Functional Requirements(Cont.)</vt:lpstr>
      <vt:lpstr>Non-Functional Requirements</vt:lpstr>
      <vt:lpstr>Tools and Technology (Mobile Application)</vt:lpstr>
      <vt:lpstr>Tools and Technology (Web Application)</vt:lpstr>
      <vt:lpstr>Demo</vt:lpstr>
      <vt:lpstr>Accomplished</vt:lpstr>
      <vt:lpstr>Tasks Which Needs To Be Accomplished </vt:lpstr>
      <vt:lpstr>Problems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Matrimony</dc:title>
  <dc:creator>Telu,Venkata Sravan</dc:creator>
  <cp:lastModifiedBy>Telu,Venkata Sravan</cp:lastModifiedBy>
  <cp:revision>4</cp:revision>
  <dcterms:created xsi:type="dcterms:W3CDTF">2023-05-11T02:21:14Z</dcterms:created>
  <dcterms:modified xsi:type="dcterms:W3CDTF">2023-05-31T01:43:39Z</dcterms:modified>
</cp:coreProperties>
</file>