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>
        <p:scale>
          <a:sx n="98" d="100"/>
          <a:sy n="98" d="100"/>
        </p:scale>
        <p:origin x="111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76-D9A5-0B35-312C-2FB4B278C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934D-D501-DAF4-E669-CC76D051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6313-03DF-0FD4-C1D8-EA698983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B9F5-2AA6-6C45-6267-BE549A9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F8DE-DC0F-8539-CC13-4B8A008D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F32B-204C-0F35-775E-6445CBBF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65235-E57F-665C-B753-FE3C4E5F7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6AB9-05AA-AA8B-A606-52061818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4FEA-B0D3-C0D0-A9C5-CE43E238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EAC2-87B0-4658-5E27-EBF09D9E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263C-96BC-C264-51A3-47B00FF98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30AE9-7A17-784B-5BD1-0501A0F31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2D44-32A0-3A28-67E8-6607E9B4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D6B3E-07B3-4E0A-A6F6-860E0DAB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7B3-CFC3-9EEF-3651-B58F906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CF73-7B51-CD81-193A-32F08A50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66E1-ECE0-C733-80C8-8F63B428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C3F5A-4AB4-CF32-CECF-E909AD19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A58A-C110-732F-28EA-8D8FA556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0879-2A6E-5F6C-660D-2C8C1B40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81F9-F9BC-D76F-FEEA-63D12D3D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4E84A-8FCB-97C0-B8AD-229839E4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906A-69B0-BA65-A4F7-06477930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56B6-1D0E-79DE-9EA2-14608DCE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5877-A958-492E-AB38-E94D5EBA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A504-48AE-B084-6C8A-FFD30B5A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4E2F-F898-89E5-3624-4AE6801EA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8269E-A800-673D-57F8-7716486DF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58150-6599-1CA0-B22A-8F1DC0E3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EC59-CFF0-6708-1044-DE3441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C2A58-97E9-3FFF-BC17-0494CBA2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44D8-DF8F-7115-92C1-BA56A6AB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0E89-E0AD-F244-210E-D7A34F15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BC84-8907-8675-2DCE-C58341B4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DFE66-1113-3C07-B7BA-91AD271DE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E1B0A-6235-195F-D383-700664CF8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399A7-5F68-B9C7-6151-18F75148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55E4B-1DC1-6768-C6B8-A2E03F7B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2460-875C-DEA2-A93E-F50BF904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690A-206E-BD53-4553-A9043B4E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9E717-9758-63D8-8539-D8664C2D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80408-AC30-E09F-71DB-1436257B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38A00-0B44-E36B-FBB8-C053C0DB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45E41-7C9B-BD2C-35E1-F4E44312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7C230-6C2C-AA8F-C7B5-30057F1A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BDA7E-F2B3-99AA-93A0-6155C753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F672-81F4-166A-60A7-13DC7CDE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A49C-7F3C-C689-912C-318A7901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2AD99-9013-F523-EAA3-CE931D71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28E9A-E5DF-3713-EA97-C608B779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1C3D5-B4F2-E0B6-8571-ACC42A78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C08EB-8462-8EC1-8573-370E40A2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C5E8-6E3E-E044-2E0B-7802A688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20603-F968-BF41-15FA-4DC7EDE57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0C812-477F-44EE-0A09-583F1B43A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15836-107A-8B1C-EF57-70D42BD3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82FAC-C76B-F52C-775C-5335FB2F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1682-B114-4D4E-488C-586F938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BE1DF-8C83-FECF-7D8F-549ECF72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8ECCF-D64C-527C-09B9-1889FA3D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E1C3-D5DD-333A-7E7E-06F912A49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38F6-2AD7-8247-ABC9-3962986B60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0285-B8FA-55F7-35D4-66D5CB932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D1F3-B268-8571-1F8E-B1D2789EC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095D-689C-0547-9B1B-08DE8FEF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798C9-1763-E64B-D145-5DC5087B0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SoulSwipe</a:t>
            </a:r>
            <a:br>
              <a:rPr lang="en-US" sz="7200" dirty="0"/>
            </a:br>
            <a:r>
              <a:rPr lang="en-US" sz="7200" dirty="0"/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56BE2-093F-7547-788A-BCE0B73EC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DBAB-4F76-654C-C993-0A673E0A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43B4-9617-BF3C-913E-93E9E021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epics (Working on GitHub, Designing the User Interface, updating Presentation) are completed</a:t>
            </a:r>
          </a:p>
        </p:txBody>
      </p:sp>
    </p:spTree>
    <p:extLst>
      <p:ext uri="{BB962C8B-B14F-4D97-AF65-F5344CB8AC3E}">
        <p14:creationId xmlns:p14="http://schemas.microsoft.com/office/powerpoint/2010/main" val="17999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954E-799B-FB9E-533C-AF6246E8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Achieve In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304D-134B-BD0C-5CF8-D1A513FE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Connectivity (High Priority) - </a:t>
            </a:r>
            <a:r>
              <a:rPr lang="en-US" dirty="0" err="1"/>
              <a:t>Ishaaq</a:t>
            </a:r>
            <a:endParaRPr lang="en-US" dirty="0"/>
          </a:p>
          <a:p>
            <a:r>
              <a:rPr lang="en-US" dirty="0"/>
              <a:t>Connecting Segues (High Priority) - </a:t>
            </a:r>
            <a:r>
              <a:rPr lang="en-US" dirty="0" err="1"/>
              <a:t>Rayadu</a:t>
            </a:r>
            <a:endParaRPr lang="en-US" dirty="0"/>
          </a:p>
          <a:p>
            <a:r>
              <a:rPr lang="en-US" dirty="0"/>
              <a:t>Implementing dropdown menus (High Priority) - </a:t>
            </a:r>
            <a:r>
              <a:rPr lang="en-US" dirty="0" err="1"/>
              <a:t>Jyothsna</a:t>
            </a:r>
            <a:endParaRPr lang="en-US" dirty="0"/>
          </a:p>
          <a:p>
            <a:r>
              <a:rPr lang="en-US" dirty="0"/>
              <a:t>Checking on Implementation of chat screen using external packages(</a:t>
            </a:r>
            <a:r>
              <a:rPr lang="en-US" dirty="0" err="1"/>
              <a:t>StreamChat</a:t>
            </a:r>
            <a:r>
              <a:rPr lang="en-US" dirty="0"/>
              <a:t> &amp; </a:t>
            </a:r>
            <a:r>
              <a:rPr lang="en-US" dirty="0" err="1"/>
              <a:t>StreamChatUI</a:t>
            </a:r>
            <a:r>
              <a:rPr lang="en-US" dirty="0"/>
              <a:t>) (Medium Priority) – </a:t>
            </a:r>
            <a:r>
              <a:rPr lang="en-US" dirty="0" err="1"/>
              <a:t>Vasavi</a:t>
            </a:r>
            <a:r>
              <a:rPr lang="en-US" dirty="0"/>
              <a:t>, Sravan</a:t>
            </a:r>
          </a:p>
          <a:p>
            <a:r>
              <a:rPr lang="en-US" dirty="0"/>
              <a:t>Alerts (Low Priority) - </a:t>
            </a:r>
            <a:r>
              <a:rPr lang="en-US" dirty="0" err="1"/>
              <a:t>JayChandra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1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83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SoulSwipe Sprint 2</vt:lpstr>
      <vt:lpstr>Sprint 1</vt:lpstr>
      <vt:lpstr>Things To Achieve In Sprint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SoulSwipe</dc:title>
  <dc:creator>Telu,Venkata Sravan</dc:creator>
  <cp:lastModifiedBy>Telu,Venkata Sravan</cp:lastModifiedBy>
  <cp:revision>4</cp:revision>
  <dcterms:created xsi:type="dcterms:W3CDTF">2023-05-22T19:41:26Z</dcterms:created>
  <dcterms:modified xsi:type="dcterms:W3CDTF">2023-05-22T20:26:18Z</dcterms:modified>
</cp:coreProperties>
</file>