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57" r:id="rId5"/>
    <p:sldId id="258" r:id="rId6"/>
    <p:sldId id="259" r:id="rId7"/>
    <p:sldId id="260" r:id="rId8"/>
    <p:sldId id="261" r:id="rId9"/>
    <p:sldId id="262" r:id="rId10"/>
    <p:sldId id="264" r:id="rId11"/>
    <p:sldId id="263" r:id="rId12"/>
    <p:sldId id="265" r:id="rId13"/>
    <p:sldId id="266" r:id="rId14"/>
    <p:sldId id="267"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73840E-EF61-4323-9003-5CC4C46FA8DC}" v="374" dt="2021-11-30T23:03:15.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76"/>
  </p:normalViewPr>
  <p:slideViewPr>
    <p:cSldViewPr snapToGrid="0" snapToObjects="1">
      <p:cViewPr varScale="1">
        <p:scale>
          <a:sx n="81" d="100"/>
          <a:sy n="81" d="100"/>
        </p:scale>
        <p:origin x="115"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E1116-B3B1-427C-BB3A-A60C26FD096E}"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86797596-CB77-4722-9A25-3BAE669EE1ED}">
      <dgm:prSet/>
      <dgm:spPr/>
      <dgm:t>
        <a:bodyPr/>
        <a:lstStyle/>
        <a:p>
          <a:r>
            <a:rPr lang="en-IN"/>
            <a:t>What is a Search Engine?</a:t>
          </a:r>
          <a:endParaRPr lang="en-US"/>
        </a:p>
      </dgm:t>
    </dgm:pt>
    <dgm:pt modelId="{79CEC4A4-CBA8-4646-80EB-92AF64931E91}" type="parTrans" cxnId="{FAF426E3-A7A7-4A15-8C61-2DBE3767FE38}">
      <dgm:prSet/>
      <dgm:spPr/>
      <dgm:t>
        <a:bodyPr/>
        <a:lstStyle/>
        <a:p>
          <a:endParaRPr lang="en-US"/>
        </a:p>
      </dgm:t>
    </dgm:pt>
    <dgm:pt modelId="{DCEE31CD-C57F-420C-A4F7-EBA6212DFDE4}" type="sibTrans" cxnId="{FAF426E3-A7A7-4A15-8C61-2DBE3767FE38}">
      <dgm:prSet/>
      <dgm:spPr/>
      <dgm:t>
        <a:bodyPr/>
        <a:lstStyle/>
        <a:p>
          <a:endParaRPr lang="en-US"/>
        </a:p>
      </dgm:t>
    </dgm:pt>
    <dgm:pt modelId="{2EE848B9-F72D-4B96-8B50-452D9B09DF6A}">
      <dgm:prSet/>
      <dgm:spPr/>
      <dgm:t>
        <a:bodyPr/>
        <a:lstStyle/>
        <a:p>
          <a:r>
            <a:rPr lang="en-IN"/>
            <a:t>Few famous and common Search engines</a:t>
          </a:r>
          <a:endParaRPr lang="en-US"/>
        </a:p>
      </dgm:t>
    </dgm:pt>
    <dgm:pt modelId="{0E169CF1-0E2A-4DCD-AF4F-251E27F2862E}" type="parTrans" cxnId="{8D8CDB08-983E-4D95-AE40-EB2451CC4C94}">
      <dgm:prSet/>
      <dgm:spPr/>
      <dgm:t>
        <a:bodyPr/>
        <a:lstStyle/>
        <a:p>
          <a:endParaRPr lang="en-US"/>
        </a:p>
      </dgm:t>
    </dgm:pt>
    <dgm:pt modelId="{AE2E49CD-4653-4078-952F-3C735BFB3393}" type="sibTrans" cxnId="{8D8CDB08-983E-4D95-AE40-EB2451CC4C94}">
      <dgm:prSet/>
      <dgm:spPr/>
      <dgm:t>
        <a:bodyPr/>
        <a:lstStyle/>
        <a:p>
          <a:endParaRPr lang="en-US"/>
        </a:p>
      </dgm:t>
    </dgm:pt>
    <dgm:pt modelId="{E041FF01-19E8-4758-A3CC-0191F8A6EECC}">
      <dgm:prSet/>
      <dgm:spPr/>
      <dgm:t>
        <a:bodyPr/>
        <a:lstStyle/>
        <a:p>
          <a:r>
            <a:rPr lang="en-IN" dirty="0"/>
            <a:t>Average searches per month in different search engines</a:t>
          </a:r>
          <a:endParaRPr lang="en-US" dirty="0"/>
        </a:p>
      </dgm:t>
    </dgm:pt>
    <dgm:pt modelId="{F7D5D3D9-0C0E-4101-8FE9-7860B32620B7}" type="parTrans" cxnId="{E4FE0F11-C1A6-432B-A2A4-D5A32897ED2C}">
      <dgm:prSet/>
      <dgm:spPr/>
      <dgm:t>
        <a:bodyPr/>
        <a:lstStyle/>
        <a:p>
          <a:endParaRPr lang="en-US"/>
        </a:p>
      </dgm:t>
    </dgm:pt>
    <dgm:pt modelId="{55D492BA-D896-45B2-A83C-935451B27FF4}" type="sibTrans" cxnId="{E4FE0F11-C1A6-432B-A2A4-D5A32897ED2C}">
      <dgm:prSet/>
      <dgm:spPr/>
      <dgm:t>
        <a:bodyPr/>
        <a:lstStyle/>
        <a:p>
          <a:endParaRPr lang="en-US"/>
        </a:p>
      </dgm:t>
    </dgm:pt>
    <dgm:pt modelId="{8303F873-F731-4516-BBD3-E30F9614ABCC}">
      <dgm:prSet/>
      <dgm:spPr/>
      <dgm:t>
        <a:bodyPr/>
        <a:lstStyle/>
        <a:p>
          <a:r>
            <a:rPr lang="en-IN"/>
            <a:t>Working of a Search Engine</a:t>
          </a:r>
          <a:endParaRPr lang="en-US"/>
        </a:p>
      </dgm:t>
    </dgm:pt>
    <dgm:pt modelId="{52DBA304-5282-4320-A35C-1C88B45F1F5E}" type="parTrans" cxnId="{0D3FFF82-C5EF-4B97-B221-08F4FFC9B257}">
      <dgm:prSet/>
      <dgm:spPr/>
      <dgm:t>
        <a:bodyPr/>
        <a:lstStyle/>
        <a:p>
          <a:endParaRPr lang="en-US"/>
        </a:p>
      </dgm:t>
    </dgm:pt>
    <dgm:pt modelId="{B7231E81-078B-458C-A7E5-F910BF13F184}" type="sibTrans" cxnId="{0D3FFF82-C5EF-4B97-B221-08F4FFC9B257}">
      <dgm:prSet/>
      <dgm:spPr/>
      <dgm:t>
        <a:bodyPr/>
        <a:lstStyle/>
        <a:p>
          <a:endParaRPr lang="en-US"/>
        </a:p>
      </dgm:t>
    </dgm:pt>
    <dgm:pt modelId="{128BC961-1C37-48D5-A3AD-676FE01EFD65}">
      <dgm:prSet/>
      <dgm:spPr/>
      <dgm:t>
        <a:bodyPr/>
        <a:lstStyle/>
        <a:p>
          <a:r>
            <a:rPr lang="en-IN"/>
            <a:t>Search Engine Uses</a:t>
          </a:r>
          <a:endParaRPr lang="en-US"/>
        </a:p>
      </dgm:t>
    </dgm:pt>
    <dgm:pt modelId="{0BAB1C71-FB3A-490A-9B0C-14F5F51DFF90}" type="parTrans" cxnId="{9257E779-3F1E-48F4-8474-318B9E8ACF0C}">
      <dgm:prSet/>
      <dgm:spPr/>
      <dgm:t>
        <a:bodyPr/>
        <a:lstStyle/>
        <a:p>
          <a:endParaRPr lang="en-US"/>
        </a:p>
      </dgm:t>
    </dgm:pt>
    <dgm:pt modelId="{7F5897CE-6F45-4A5E-AACD-02694DD1AC41}" type="sibTrans" cxnId="{9257E779-3F1E-48F4-8474-318B9E8ACF0C}">
      <dgm:prSet/>
      <dgm:spPr/>
      <dgm:t>
        <a:bodyPr/>
        <a:lstStyle/>
        <a:p>
          <a:endParaRPr lang="en-US"/>
        </a:p>
      </dgm:t>
    </dgm:pt>
    <dgm:pt modelId="{5D5FF2A8-2FC4-4014-A6B9-C85E5A874EC9}">
      <dgm:prSet/>
      <dgm:spPr/>
      <dgm:t>
        <a:bodyPr/>
        <a:lstStyle/>
        <a:p>
          <a:r>
            <a:rPr lang="en-IN"/>
            <a:t>Features of our model</a:t>
          </a:r>
          <a:endParaRPr lang="en-US"/>
        </a:p>
      </dgm:t>
    </dgm:pt>
    <dgm:pt modelId="{356C6638-5C60-451A-878F-3885EB7A5E6E}" type="parTrans" cxnId="{70738C14-FE85-4D9A-9D2F-1ACEEBBBB5EE}">
      <dgm:prSet/>
      <dgm:spPr/>
      <dgm:t>
        <a:bodyPr/>
        <a:lstStyle/>
        <a:p>
          <a:endParaRPr lang="en-US"/>
        </a:p>
      </dgm:t>
    </dgm:pt>
    <dgm:pt modelId="{A7C3B35F-99EC-4AB8-B0AC-3AB4FAE7FB8E}" type="sibTrans" cxnId="{70738C14-FE85-4D9A-9D2F-1ACEEBBBB5EE}">
      <dgm:prSet/>
      <dgm:spPr/>
      <dgm:t>
        <a:bodyPr/>
        <a:lstStyle/>
        <a:p>
          <a:endParaRPr lang="en-US"/>
        </a:p>
      </dgm:t>
    </dgm:pt>
    <dgm:pt modelId="{96E7A8E8-EDAD-4B73-8E26-1A2B4835356E}">
      <dgm:prSet/>
      <dgm:spPr/>
      <dgm:t>
        <a:bodyPr/>
        <a:lstStyle/>
        <a:p>
          <a:r>
            <a:rPr lang="en-IN"/>
            <a:t>Flow of Operations</a:t>
          </a:r>
          <a:endParaRPr lang="en-US"/>
        </a:p>
      </dgm:t>
    </dgm:pt>
    <dgm:pt modelId="{3115A598-D128-49D3-8227-5CFA4D013106}" type="parTrans" cxnId="{96373561-EA62-44B8-9F69-FCAA4341E3EC}">
      <dgm:prSet/>
      <dgm:spPr/>
      <dgm:t>
        <a:bodyPr/>
        <a:lstStyle/>
        <a:p>
          <a:endParaRPr lang="en-US"/>
        </a:p>
      </dgm:t>
    </dgm:pt>
    <dgm:pt modelId="{E9602B76-8BF1-4934-9B85-EFE480D024DD}" type="sibTrans" cxnId="{96373561-EA62-44B8-9F69-FCAA4341E3EC}">
      <dgm:prSet/>
      <dgm:spPr/>
      <dgm:t>
        <a:bodyPr/>
        <a:lstStyle/>
        <a:p>
          <a:endParaRPr lang="en-US"/>
        </a:p>
      </dgm:t>
    </dgm:pt>
    <dgm:pt modelId="{E62561A6-E8C3-42DA-9227-73485169BD60}">
      <dgm:prSet/>
      <dgm:spPr/>
      <dgm:t>
        <a:bodyPr/>
        <a:lstStyle/>
        <a:p>
          <a:r>
            <a:rPr lang="en-IN"/>
            <a:t>Result Screenshots</a:t>
          </a:r>
          <a:endParaRPr lang="en-US"/>
        </a:p>
      </dgm:t>
    </dgm:pt>
    <dgm:pt modelId="{36E6EEA4-0E12-4E6F-B96D-820DD8553571}" type="parTrans" cxnId="{5FD70BDE-8402-41EC-8F11-52A2E2F058A8}">
      <dgm:prSet/>
      <dgm:spPr/>
      <dgm:t>
        <a:bodyPr/>
        <a:lstStyle/>
        <a:p>
          <a:endParaRPr lang="en-US"/>
        </a:p>
      </dgm:t>
    </dgm:pt>
    <dgm:pt modelId="{7995CF2E-49F0-4ACB-A61A-596BDF7BD7EB}" type="sibTrans" cxnId="{5FD70BDE-8402-41EC-8F11-52A2E2F058A8}">
      <dgm:prSet/>
      <dgm:spPr/>
      <dgm:t>
        <a:bodyPr/>
        <a:lstStyle/>
        <a:p>
          <a:endParaRPr lang="en-US"/>
        </a:p>
      </dgm:t>
    </dgm:pt>
    <dgm:pt modelId="{7D166894-3E5B-4DD0-A9FD-60CAFB792836}">
      <dgm:prSet/>
      <dgm:spPr/>
      <dgm:t>
        <a:bodyPr/>
        <a:lstStyle/>
        <a:p>
          <a:r>
            <a:rPr lang="en-IN"/>
            <a:t>Conclusion</a:t>
          </a:r>
          <a:endParaRPr lang="en-US"/>
        </a:p>
      </dgm:t>
    </dgm:pt>
    <dgm:pt modelId="{E0B9A214-4FBF-4D11-8C57-AA26E7233B13}" type="parTrans" cxnId="{2A80D6FC-2853-47C7-A16C-C011BC250D59}">
      <dgm:prSet/>
      <dgm:spPr/>
      <dgm:t>
        <a:bodyPr/>
        <a:lstStyle/>
        <a:p>
          <a:endParaRPr lang="en-US"/>
        </a:p>
      </dgm:t>
    </dgm:pt>
    <dgm:pt modelId="{7BB9D8BF-9E34-4A2B-8B38-82563324A941}" type="sibTrans" cxnId="{2A80D6FC-2853-47C7-A16C-C011BC250D59}">
      <dgm:prSet/>
      <dgm:spPr/>
      <dgm:t>
        <a:bodyPr/>
        <a:lstStyle/>
        <a:p>
          <a:endParaRPr lang="en-US"/>
        </a:p>
      </dgm:t>
    </dgm:pt>
    <dgm:pt modelId="{14DC13CA-A9BA-4D62-A175-05D0CCDFD6B9}" type="pres">
      <dgm:prSet presAssocID="{149E1116-B3B1-427C-BB3A-A60C26FD096E}" presName="diagram" presStyleCnt="0">
        <dgm:presLayoutVars>
          <dgm:dir/>
          <dgm:resizeHandles val="exact"/>
        </dgm:presLayoutVars>
      </dgm:prSet>
      <dgm:spPr/>
    </dgm:pt>
    <dgm:pt modelId="{3BE102E0-4C5D-4E5B-8B4C-732BFB11A84C}" type="pres">
      <dgm:prSet presAssocID="{86797596-CB77-4722-9A25-3BAE669EE1ED}" presName="node" presStyleLbl="node1" presStyleIdx="0" presStyleCnt="9">
        <dgm:presLayoutVars>
          <dgm:bulletEnabled val="1"/>
        </dgm:presLayoutVars>
      </dgm:prSet>
      <dgm:spPr/>
    </dgm:pt>
    <dgm:pt modelId="{959C4A6C-BDEE-4BC3-B305-E4FB40129A18}" type="pres">
      <dgm:prSet presAssocID="{DCEE31CD-C57F-420C-A4F7-EBA6212DFDE4}" presName="sibTrans" presStyleCnt="0"/>
      <dgm:spPr/>
    </dgm:pt>
    <dgm:pt modelId="{576AF115-C336-4E9B-9F5E-2C455B37A429}" type="pres">
      <dgm:prSet presAssocID="{2EE848B9-F72D-4B96-8B50-452D9B09DF6A}" presName="node" presStyleLbl="node1" presStyleIdx="1" presStyleCnt="9">
        <dgm:presLayoutVars>
          <dgm:bulletEnabled val="1"/>
        </dgm:presLayoutVars>
      </dgm:prSet>
      <dgm:spPr/>
    </dgm:pt>
    <dgm:pt modelId="{94CFBFE1-A839-4FBA-9DFD-7DE41541E9CB}" type="pres">
      <dgm:prSet presAssocID="{AE2E49CD-4653-4078-952F-3C735BFB3393}" presName="sibTrans" presStyleCnt="0"/>
      <dgm:spPr/>
    </dgm:pt>
    <dgm:pt modelId="{50A489E7-AE14-4193-BAD8-31C11A25BA93}" type="pres">
      <dgm:prSet presAssocID="{E041FF01-19E8-4758-A3CC-0191F8A6EECC}" presName="node" presStyleLbl="node1" presStyleIdx="2" presStyleCnt="9">
        <dgm:presLayoutVars>
          <dgm:bulletEnabled val="1"/>
        </dgm:presLayoutVars>
      </dgm:prSet>
      <dgm:spPr/>
    </dgm:pt>
    <dgm:pt modelId="{B1590AF9-B2D6-4725-9271-4216F2FA83AE}" type="pres">
      <dgm:prSet presAssocID="{55D492BA-D896-45B2-A83C-935451B27FF4}" presName="sibTrans" presStyleCnt="0"/>
      <dgm:spPr/>
    </dgm:pt>
    <dgm:pt modelId="{B2201A36-4FFD-48E0-8DF4-555ABCC93A81}" type="pres">
      <dgm:prSet presAssocID="{8303F873-F731-4516-BBD3-E30F9614ABCC}" presName="node" presStyleLbl="node1" presStyleIdx="3" presStyleCnt="9">
        <dgm:presLayoutVars>
          <dgm:bulletEnabled val="1"/>
        </dgm:presLayoutVars>
      </dgm:prSet>
      <dgm:spPr/>
    </dgm:pt>
    <dgm:pt modelId="{20CF8A7C-C6C0-4AF9-8C62-F16BBDEE3BD5}" type="pres">
      <dgm:prSet presAssocID="{B7231E81-078B-458C-A7E5-F910BF13F184}" presName="sibTrans" presStyleCnt="0"/>
      <dgm:spPr/>
    </dgm:pt>
    <dgm:pt modelId="{1100BEF6-890C-4CC0-BC4F-CD1F613AF0C3}" type="pres">
      <dgm:prSet presAssocID="{128BC961-1C37-48D5-A3AD-676FE01EFD65}" presName="node" presStyleLbl="node1" presStyleIdx="4" presStyleCnt="9">
        <dgm:presLayoutVars>
          <dgm:bulletEnabled val="1"/>
        </dgm:presLayoutVars>
      </dgm:prSet>
      <dgm:spPr/>
    </dgm:pt>
    <dgm:pt modelId="{30DA25BD-C6EC-44DF-B9B6-4CEA57841B42}" type="pres">
      <dgm:prSet presAssocID="{7F5897CE-6F45-4A5E-AACD-02694DD1AC41}" presName="sibTrans" presStyleCnt="0"/>
      <dgm:spPr/>
    </dgm:pt>
    <dgm:pt modelId="{5CF405A9-3C43-4041-8B2A-8B1FD56E2B3E}" type="pres">
      <dgm:prSet presAssocID="{5D5FF2A8-2FC4-4014-A6B9-C85E5A874EC9}" presName="node" presStyleLbl="node1" presStyleIdx="5" presStyleCnt="9">
        <dgm:presLayoutVars>
          <dgm:bulletEnabled val="1"/>
        </dgm:presLayoutVars>
      </dgm:prSet>
      <dgm:spPr/>
    </dgm:pt>
    <dgm:pt modelId="{A669C596-B2D3-480B-9260-2BE27BB67219}" type="pres">
      <dgm:prSet presAssocID="{A7C3B35F-99EC-4AB8-B0AC-3AB4FAE7FB8E}" presName="sibTrans" presStyleCnt="0"/>
      <dgm:spPr/>
    </dgm:pt>
    <dgm:pt modelId="{1E6DD1C2-F319-4922-8A70-AC8A160670F8}" type="pres">
      <dgm:prSet presAssocID="{96E7A8E8-EDAD-4B73-8E26-1A2B4835356E}" presName="node" presStyleLbl="node1" presStyleIdx="6" presStyleCnt="9">
        <dgm:presLayoutVars>
          <dgm:bulletEnabled val="1"/>
        </dgm:presLayoutVars>
      </dgm:prSet>
      <dgm:spPr/>
    </dgm:pt>
    <dgm:pt modelId="{FB095F62-5D8C-4084-940E-9E000BB41CB7}" type="pres">
      <dgm:prSet presAssocID="{E9602B76-8BF1-4934-9B85-EFE480D024DD}" presName="sibTrans" presStyleCnt="0"/>
      <dgm:spPr/>
    </dgm:pt>
    <dgm:pt modelId="{2C2083CF-5E44-4A57-9464-EE8E4ABBFF88}" type="pres">
      <dgm:prSet presAssocID="{E62561A6-E8C3-42DA-9227-73485169BD60}" presName="node" presStyleLbl="node1" presStyleIdx="7" presStyleCnt="9">
        <dgm:presLayoutVars>
          <dgm:bulletEnabled val="1"/>
        </dgm:presLayoutVars>
      </dgm:prSet>
      <dgm:spPr/>
    </dgm:pt>
    <dgm:pt modelId="{F324D155-63F5-4E75-BB4A-0BDB07398169}" type="pres">
      <dgm:prSet presAssocID="{7995CF2E-49F0-4ACB-A61A-596BDF7BD7EB}" presName="sibTrans" presStyleCnt="0"/>
      <dgm:spPr/>
    </dgm:pt>
    <dgm:pt modelId="{789D1559-1F8C-49D8-820F-CF87CC4125CE}" type="pres">
      <dgm:prSet presAssocID="{7D166894-3E5B-4DD0-A9FD-60CAFB792836}" presName="node" presStyleLbl="node1" presStyleIdx="8" presStyleCnt="9">
        <dgm:presLayoutVars>
          <dgm:bulletEnabled val="1"/>
        </dgm:presLayoutVars>
      </dgm:prSet>
      <dgm:spPr/>
    </dgm:pt>
  </dgm:ptLst>
  <dgm:cxnLst>
    <dgm:cxn modelId="{8D8CDB08-983E-4D95-AE40-EB2451CC4C94}" srcId="{149E1116-B3B1-427C-BB3A-A60C26FD096E}" destId="{2EE848B9-F72D-4B96-8B50-452D9B09DF6A}" srcOrd="1" destOrd="0" parTransId="{0E169CF1-0E2A-4DCD-AF4F-251E27F2862E}" sibTransId="{AE2E49CD-4653-4078-952F-3C735BFB3393}"/>
    <dgm:cxn modelId="{9A2D3310-B380-4005-8688-DAEF41816841}" type="presOf" srcId="{149E1116-B3B1-427C-BB3A-A60C26FD096E}" destId="{14DC13CA-A9BA-4D62-A175-05D0CCDFD6B9}" srcOrd="0" destOrd="0" presId="urn:microsoft.com/office/officeart/2005/8/layout/default"/>
    <dgm:cxn modelId="{E4FE0F11-C1A6-432B-A2A4-D5A32897ED2C}" srcId="{149E1116-B3B1-427C-BB3A-A60C26FD096E}" destId="{E041FF01-19E8-4758-A3CC-0191F8A6EECC}" srcOrd="2" destOrd="0" parTransId="{F7D5D3D9-0C0E-4101-8FE9-7860B32620B7}" sibTransId="{55D492BA-D896-45B2-A83C-935451B27FF4}"/>
    <dgm:cxn modelId="{70738C14-FE85-4D9A-9D2F-1ACEEBBBB5EE}" srcId="{149E1116-B3B1-427C-BB3A-A60C26FD096E}" destId="{5D5FF2A8-2FC4-4014-A6B9-C85E5A874EC9}" srcOrd="5" destOrd="0" parTransId="{356C6638-5C60-451A-878F-3885EB7A5E6E}" sibTransId="{A7C3B35F-99EC-4AB8-B0AC-3AB4FAE7FB8E}"/>
    <dgm:cxn modelId="{8EBE5B26-EBF1-4008-AFE8-BE082005199D}" type="presOf" srcId="{E041FF01-19E8-4758-A3CC-0191F8A6EECC}" destId="{50A489E7-AE14-4193-BAD8-31C11A25BA93}" srcOrd="0" destOrd="0" presId="urn:microsoft.com/office/officeart/2005/8/layout/default"/>
    <dgm:cxn modelId="{06C1DA34-87B3-4455-877F-CA69B701CF91}" type="presOf" srcId="{96E7A8E8-EDAD-4B73-8E26-1A2B4835356E}" destId="{1E6DD1C2-F319-4922-8A70-AC8A160670F8}" srcOrd="0" destOrd="0" presId="urn:microsoft.com/office/officeart/2005/8/layout/default"/>
    <dgm:cxn modelId="{E389C038-6E5F-4A5B-9CB9-91E9FA12EEF6}" type="presOf" srcId="{E62561A6-E8C3-42DA-9227-73485169BD60}" destId="{2C2083CF-5E44-4A57-9464-EE8E4ABBFF88}" srcOrd="0" destOrd="0" presId="urn:microsoft.com/office/officeart/2005/8/layout/default"/>
    <dgm:cxn modelId="{96373561-EA62-44B8-9F69-FCAA4341E3EC}" srcId="{149E1116-B3B1-427C-BB3A-A60C26FD096E}" destId="{96E7A8E8-EDAD-4B73-8E26-1A2B4835356E}" srcOrd="6" destOrd="0" parTransId="{3115A598-D128-49D3-8227-5CFA4D013106}" sibTransId="{E9602B76-8BF1-4934-9B85-EFE480D024DD}"/>
    <dgm:cxn modelId="{9AFEE865-5615-46C4-A64F-FBB564CBF91B}" type="presOf" srcId="{128BC961-1C37-48D5-A3AD-676FE01EFD65}" destId="{1100BEF6-890C-4CC0-BC4F-CD1F613AF0C3}" srcOrd="0" destOrd="0" presId="urn:microsoft.com/office/officeart/2005/8/layout/default"/>
    <dgm:cxn modelId="{7710B94E-F9A9-44BC-B852-7EA7646C3D5D}" type="presOf" srcId="{5D5FF2A8-2FC4-4014-A6B9-C85E5A874EC9}" destId="{5CF405A9-3C43-4041-8B2A-8B1FD56E2B3E}" srcOrd="0" destOrd="0" presId="urn:microsoft.com/office/officeart/2005/8/layout/default"/>
    <dgm:cxn modelId="{9257E779-3F1E-48F4-8474-318B9E8ACF0C}" srcId="{149E1116-B3B1-427C-BB3A-A60C26FD096E}" destId="{128BC961-1C37-48D5-A3AD-676FE01EFD65}" srcOrd="4" destOrd="0" parTransId="{0BAB1C71-FB3A-490A-9B0C-14F5F51DFF90}" sibTransId="{7F5897CE-6F45-4A5E-AACD-02694DD1AC41}"/>
    <dgm:cxn modelId="{0D3FFF82-C5EF-4B97-B221-08F4FFC9B257}" srcId="{149E1116-B3B1-427C-BB3A-A60C26FD096E}" destId="{8303F873-F731-4516-BBD3-E30F9614ABCC}" srcOrd="3" destOrd="0" parTransId="{52DBA304-5282-4320-A35C-1C88B45F1F5E}" sibTransId="{B7231E81-078B-458C-A7E5-F910BF13F184}"/>
    <dgm:cxn modelId="{1C5ED19D-14CA-4EAF-86D0-EEA582E0A108}" type="presOf" srcId="{7D166894-3E5B-4DD0-A9FD-60CAFB792836}" destId="{789D1559-1F8C-49D8-820F-CF87CC4125CE}" srcOrd="0" destOrd="0" presId="urn:microsoft.com/office/officeart/2005/8/layout/default"/>
    <dgm:cxn modelId="{74808DA1-06B6-47C1-BF8E-B53F88F5BD52}" type="presOf" srcId="{8303F873-F731-4516-BBD3-E30F9614ABCC}" destId="{B2201A36-4FFD-48E0-8DF4-555ABCC93A81}" srcOrd="0" destOrd="0" presId="urn:microsoft.com/office/officeart/2005/8/layout/default"/>
    <dgm:cxn modelId="{D235D7BF-A94D-4B09-B9D0-C1DF22EB9504}" type="presOf" srcId="{86797596-CB77-4722-9A25-3BAE669EE1ED}" destId="{3BE102E0-4C5D-4E5B-8B4C-732BFB11A84C}" srcOrd="0" destOrd="0" presId="urn:microsoft.com/office/officeart/2005/8/layout/default"/>
    <dgm:cxn modelId="{3A753ECF-2C1E-47FA-880C-536D56641486}" type="presOf" srcId="{2EE848B9-F72D-4B96-8B50-452D9B09DF6A}" destId="{576AF115-C336-4E9B-9F5E-2C455B37A429}" srcOrd="0" destOrd="0" presId="urn:microsoft.com/office/officeart/2005/8/layout/default"/>
    <dgm:cxn modelId="{5FD70BDE-8402-41EC-8F11-52A2E2F058A8}" srcId="{149E1116-B3B1-427C-BB3A-A60C26FD096E}" destId="{E62561A6-E8C3-42DA-9227-73485169BD60}" srcOrd="7" destOrd="0" parTransId="{36E6EEA4-0E12-4E6F-B96D-820DD8553571}" sibTransId="{7995CF2E-49F0-4ACB-A61A-596BDF7BD7EB}"/>
    <dgm:cxn modelId="{FAF426E3-A7A7-4A15-8C61-2DBE3767FE38}" srcId="{149E1116-B3B1-427C-BB3A-A60C26FD096E}" destId="{86797596-CB77-4722-9A25-3BAE669EE1ED}" srcOrd="0" destOrd="0" parTransId="{79CEC4A4-CBA8-4646-80EB-92AF64931E91}" sibTransId="{DCEE31CD-C57F-420C-A4F7-EBA6212DFDE4}"/>
    <dgm:cxn modelId="{2A80D6FC-2853-47C7-A16C-C011BC250D59}" srcId="{149E1116-B3B1-427C-BB3A-A60C26FD096E}" destId="{7D166894-3E5B-4DD0-A9FD-60CAFB792836}" srcOrd="8" destOrd="0" parTransId="{E0B9A214-4FBF-4D11-8C57-AA26E7233B13}" sibTransId="{7BB9D8BF-9E34-4A2B-8B38-82563324A941}"/>
    <dgm:cxn modelId="{106C7F8F-D98A-4595-B832-6F8435E17FA5}" type="presParOf" srcId="{14DC13CA-A9BA-4D62-A175-05D0CCDFD6B9}" destId="{3BE102E0-4C5D-4E5B-8B4C-732BFB11A84C}" srcOrd="0" destOrd="0" presId="urn:microsoft.com/office/officeart/2005/8/layout/default"/>
    <dgm:cxn modelId="{D1898B78-0BB8-400B-8360-CD0125A1CB53}" type="presParOf" srcId="{14DC13CA-A9BA-4D62-A175-05D0CCDFD6B9}" destId="{959C4A6C-BDEE-4BC3-B305-E4FB40129A18}" srcOrd="1" destOrd="0" presId="urn:microsoft.com/office/officeart/2005/8/layout/default"/>
    <dgm:cxn modelId="{256F6626-9D87-44AD-BB55-1478E0CB00ED}" type="presParOf" srcId="{14DC13CA-A9BA-4D62-A175-05D0CCDFD6B9}" destId="{576AF115-C336-4E9B-9F5E-2C455B37A429}" srcOrd="2" destOrd="0" presId="urn:microsoft.com/office/officeart/2005/8/layout/default"/>
    <dgm:cxn modelId="{686BBC36-57A9-4EC0-800B-618E7E65BC29}" type="presParOf" srcId="{14DC13CA-A9BA-4D62-A175-05D0CCDFD6B9}" destId="{94CFBFE1-A839-4FBA-9DFD-7DE41541E9CB}" srcOrd="3" destOrd="0" presId="urn:microsoft.com/office/officeart/2005/8/layout/default"/>
    <dgm:cxn modelId="{85EC56E0-60E8-4392-96B7-2BE8837574BC}" type="presParOf" srcId="{14DC13CA-A9BA-4D62-A175-05D0CCDFD6B9}" destId="{50A489E7-AE14-4193-BAD8-31C11A25BA93}" srcOrd="4" destOrd="0" presId="urn:microsoft.com/office/officeart/2005/8/layout/default"/>
    <dgm:cxn modelId="{BE8F98D4-5B6E-4A4C-A285-4B5386FF25B1}" type="presParOf" srcId="{14DC13CA-A9BA-4D62-A175-05D0CCDFD6B9}" destId="{B1590AF9-B2D6-4725-9271-4216F2FA83AE}" srcOrd="5" destOrd="0" presId="urn:microsoft.com/office/officeart/2005/8/layout/default"/>
    <dgm:cxn modelId="{A85C3611-5C08-4F10-85A7-572B40F81C70}" type="presParOf" srcId="{14DC13CA-A9BA-4D62-A175-05D0CCDFD6B9}" destId="{B2201A36-4FFD-48E0-8DF4-555ABCC93A81}" srcOrd="6" destOrd="0" presId="urn:microsoft.com/office/officeart/2005/8/layout/default"/>
    <dgm:cxn modelId="{950560D4-397B-4032-A67A-95BF2CE8626C}" type="presParOf" srcId="{14DC13CA-A9BA-4D62-A175-05D0CCDFD6B9}" destId="{20CF8A7C-C6C0-4AF9-8C62-F16BBDEE3BD5}" srcOrd="7" destOrd="0" presId="urn:microsoft.com/office/officeart/2005/8/layout/default"/>
    <dgm:cxn modelId="{6964FE2A-4EBD-49A9-9449-9CF40027C56B}" type="presParOf" srcId="{14DC13CA-A9BA-4D62-A175-05D0CCDFD6B9}" destId="{1100BEF6-890C-4CC0-BC4F-CD1F613AF0C3}" srcOrd="8" destOrd="0" presId="urn:microsoft.com/office/officeart/2005/8/layout/default"/>
    <dgm:cxn modelId="{DFC6F4C7-F3FC-48FD-8819-DA228977C023}" type="presParOf" srcId="{14DC13CA-A9BA-4D62-A175-05D0CCDFD6B9}" destId="{30DA25BD-C6EC-44DF-B9B6-4CEA57841B42}" srcOrd="9" destOrd="0" presId="urn:microsoft.com/office/officeart/2005/8/layout/default"/>
    <dgm:cxn modelId="{D99DFA34-5B68-446C-9506-AC1BD41E2FF5}" type="presParOf" srcId="{14DC13CA-A9BA-4D62-A175-05D0CCDFD6B9}" destId="{5CF405A9-3C43-4041-8B2A-8B1FD56E2B3E}" srcOrd="10" destOrd="0" presId="urn:microsoft.com/office/officeart/2005/8/layout/default"/>
    <dgm:cxn modelId="{CBE02162-3D6E-4A88-A55E-71C37CEB7931}" type="presParOf" srcId="{14DC13CA-A9BA-4D62-A175-05D0CCDFD6B9}" destId="{A669C596-B2D3-480B-9260-2BE27BB67219}" srcOrd="11" destOrd="0" presId="urn:microsoft.com/office/officeart/2005/8/layout/default"/>
    <dgm:cxn modelId="{1E830621-4310-4928-B20D-C8EEBC792257}" type="presParOf" srcId="{14DC13CA-A9BA-4D62-A175-05D0CCDFD6B9}" destId="{1E6DD1C2-F319-4922-8A70-AC8A160670F8}" srcOrd="12" destOrd="0" presId="urn:microsoft.com/office/officeart/2005/8/layout/default"/>
    <dgm:cxn modelId="{D2B0B83B-6E24-414A-9917-F2421D0E8BFF}" type="presParOf" srcId="{14DC13CA-A9BA-4D62-A175-05D0CCDFD6B9}" destId="{FB095F62-5D8C-4084-940E-9E000BB41CB7}" srcOrd="13" destOrd="0" presId="urn:microsoft.com/office/officeart/2005/8/layout/default"/>
    <dgm:cxn modelId="{A4CA6242-A192-4128-A5BE-4683A04B4B68}" type="presParOf" srcId="{14DC13CA-A9BA-4D62-A175-05D0CCDFD6B9}" destId="{2C2083CF-5E44-4A57-9464-EE8E4ABBFF88}" srcOrd="14" destOrd="0" presId="urn:microsoft.com/office/officeart/2005/8/layout/default"/>
    <dgm:cxn modelId="{17372324-F2FB-480B-A4F6-48792FA65987}" type="presParOf" srcId="{14DC13CA-A9BA-4D62-A175-05D0CCDFD6B9}" destId="{F324D155-63F5-4E75-BB4A-0BDB07398169}" srcOrd="15" destOrd="0" presId="urn:microsoft.com/office/officeart/2005/8/layout/default"/>
    <dgm:cxn modelId="{0D150386-3B77-4EA6-A629-90B30FA32E3D}" type="presParOf" srcId="{14DC13CA-A9BA-4D62-A175-05D0CCDFD6B9}" destId="{789D1559-1F8C-49D8-820F-CF87CC4125CE}"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82768D-D437-4C41-8A56-7E63A9E94F8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60E87B1-6BB4-4776-8A0D-2D76BCD26486}">
      <dgm:prSet/>
      <dgm:spPr/>
      <dgm:t>
        <a:bodyPr/>
        <a:lstStyle/>
        <a:p>
          <a:r>
            <a:rPr lang="en-CA"/>
            <a:t>A search engine is a software program that helps people find the information they are looking for online using keywords or phrases.</a:t>
          </a:r>
          <a:endParaRPr lang="en-US"/>
        </a:p>
      </dgm:t>
    </dgm:pt>
    <dgm:pt modelId="{4BA532B8-4A7D-44B1-9A37-ED076946F2B0}" type="parTrans" cxnId="{5527B5DD-46FB-4532-9B6A-75409FD3FE30}">
      <dgm:prSet/>
      <dgm:spPr/>
      <dgm:t>
        <a:bodyPr/>
        <a:lstStyle/>
        <a:p>
          <a:endParaRPr lang="en-US"/>
        </a:p>
      </dgm:t>
    </dgm:pt>
    <dgm:pt modelId="{AC337046-FA49-4BE2-995D-3465E9340D76}" type="sibTrans" cxnId="{5527B5DD-46FB-4532-9B6A-75409FD3FE30}">
      <dgm:prSet/>
      <dgm:spPr/>
      <dgm:t>
        <a:bodyPr/>
        <a:lstStyle/>
        <a:p>
          <a:endParaRPr lang="en-US"/>
        </a:p>
      </dgm:t>
    </dgm:pt>
    <dgm:pt modelId="{2D3816E6-7C73-4EE1-B437-1968EE60F1F8}">
      <dgm:prSet/>
      <dgm:spPr/>
      <dgm:t>
        <a:bodyPr/>
        <a:lstStyle/>
        <a:p>
          <a:r>
            <a:rPr lang="en-CA"/>
            <a:t>Search engines are able to return results quickly—even with millions of websites online—by scanning the Internet continuously and indexing every page they find.</a:t>
          </a:r>
          <a:endParaRPr lang="en-US"/>
        </a:p>
      </dgm:t>
    </dgm:pt>
    <dgm:pt modelId="{C4C0DE10-DD05-44F7-BA01-0B39B0ED31E4}" type="parTrans" cxnId="{74A36ED9-1594-45A5-8E97-D8C68156EF9A}">
      <dgm:prSet/>
      <dgm:spPr/>
      <dgm:t>
        <a:bodyPr/>
        <a:lstStyle/>
        <a:p>
          <a:endParaRPr lang="en-US"/>
        </a:p>
      </dgm:t>
    </dgm:pt>
    <dgm:pt modelId="{0B9A6F9A-18C2-4E7E-B1D3-8F9B00DCA475}" type="sibTrans" cxnId="{74A36ED9-1594-45A5-8E97-D8C68156EF9A}">
      <dgm:prSet/>
      <dgm:spPr/>
      <dgm:t>
        <a:bodyPr/>
        <a:lstStyle/>
        <a:p>
          <a:endParaRPr lang="en-US"/>
        </a:p>
      </dgm:t>
    </dgm:pt>
    <dgm:pt modelId="{FDA609AC-9E30-4D63-9411-577C32A6451C}" type="pres">
      <dgm:prSet presAssocID="{9282768D-D437-4C41-8A56-7E63A9E94F87}" presName="linear" presStyleCnt="0">
        <dgm:presLayoutVars>
          <dgm:animLvl val="lvl"/>
          <dgm:resizeHandles val="exact"/>
        </dgm:presLayoutVars>
      </dgm:prSet>
      <dgm:spPr/>
    </dgm:pt>
    <dgm:pt modelId="{E9FD3533-56CD-43DA-AADF-AE231494DF8F}" type="pres">
      <dgm:prSet presAssocID="{360E87B1-6BB4-4776-8A0D-2D76BCD26486}" presName="parentText" presStyleLbl="node1" presStyleIdx="0" presStyleCnt="2">
        <dgm:presLayoutVars>
          <dgm:chMax val="0"/>
          <dgm:bulletEnabled val="1"/>
        </dgm:presLayoutVars>
      </dgm:prSet>
      <dgm:spPr/>
    </dgm:pt>
    <dgm:pt modelId="{20A2CC87-64F8-40D3-AFE8-F80ECDC81F4C}" type="pres">
      <dgm:prSet presAssocID="{AC337046-FA49-4BE2-995D-3465E9340D76}" presName="spacer" presStyleCnt="0"/>
      <dgm:spPr/>
    </dgm:pt>
    <dgm:pt modelId="{A81F8DD1-55A3-4737-B027-E106AD1B2F43}" type="pres">
      <dgm:prSet presAssocID="{2D3816E6-7C73-4EE1-B437-1968EE60F1F8}" presName="parentText" presStyleLbl="node1" presStyleIdx="1" presStyleCnt="2">
        <dgm:presLayoutVars>
          <dgm:chMax val="0"/>
          <dgm:bulletEnabled val="1"/>
        </dgm:presLayoutVars>
      </dgm:prSet>
      <dgm:spPr/>
    </dgm:pt>
  </dgm:ptLst>
  <dgm:cxnLst>
    <dgm:cxn modelId="{5F319D43-C01E-46D6-8CD5-6B3430FC7A9C}" type="presOf" srcId="{360E87B1-6BB4-4776-8A0D-2D76BCD26486}" destId="{E9FD3533-56CD-43DA-AADF-AE231494DF8F}" srcOrd="0" destOrd="0" presId="urn:microsoft.com/office/officeart/2005/8/layout/vList2"/>
    <dgm:cxn modelId="{240877AA-09BE-481D-B0BB-D73BA51FB4D3}" type="presOf" srcId="{9282768D-D437-4C41-8A56-7E63A9E94F87}" destId="{FDA609AC-9E30-4D63-9411-577C32A6451C}" srcOrd="0" destOrd="0" presId="urn:microsoft.com/office/officeart/2005/8/layout/vList2"/>
    <dgm:cxn modelId="{74A36ED9-1594-45A5-8E97-D8C68156EF9A}" srcId="{9282768D-D437-4C41-8A56-7E63A9E94F87}" destId="{2D3816E6-7C73-4EE1-B437-1968EE60F1F8}" srcOrd="1" destOrd="0" parTransId="{C4C0DE10-DD05-44F7-BA01-0B39B0ED31E4}" sibTransId="{0B9A6F9A-18C2-4E7E-B1D3-8F9B00DCA475}"/>
    <dgm:cxn modelId="{5527B5DD-46FB-4532-9B6A-75409FD3FE30}" srcId="{9282768D-D437-4C41-8A56-7E63A9E94F87}" destId="{360E87B1-6BB4-4776-8A0D-2D76BCD26486}" srcOrd="0" destOrd="0" parTransId="{4BA532B8-4A7D-44B1-9A37-ED076946F2B0}" sibTransId="{AC337046-FA49-4BE2-995D-3465E9340D76}"/>
    <dgm:cxn modelId="{F53D1BEB-0041-4FB5-A25A-0674FB4F6556}" type="presOf" srcId="{2D3816E6-7C73-4EE1-B437-1968EE60F1F8}" destId="{A81F8DD1-55A3-4737-B027-E106AD1B2F43}" srcOrd="0" destOrd="0" presId="urn:microsoft.com/office/officeart/2005/8/layout/vList2"/>
    <dgm:cxn modelId="{9C287D1C-656C-426D-A7B2-2003372CC223}" type="presParOf" srcId="{FDA609AC-9E30-4D63-9411-577C32A6451C}" destId="{E9FD3533-56CD-43DA-AADF-AE231494DF8F}" srcOrd="0" destOrd="0" presId="urn:microsoft.com/office/officeart/2005/8/layout/vList2"/>
    <dgm:cxn modelId="{7AC94A78-B429-4BF1-B449-B693B5D9CE86}" type="presParOf" srcId="{FDA609AC-9E30-4D63-9411-577C32A6451C}" destId="{20A2CC87-64F8-40D3-AFE8-F80ECDC81F4C}" srcOrd="1" destOrd="0" presId="urn:microsoft.com/office/officeart/2005/8/layout/vList2"/>
    <dgm:cxn modelId="{5DB1BA12-5FE0-48C0-BADF-A657B0FD9F6D}" type="presParOf" srcId="{FDA609AC-9E30-4D63-9411-577C32A6451C}" destId="{A81F8DD1-55A3-4737-B027-E106AD1B2F4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3EB7CD-9184-4542-BE93-03CA675C617F}"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7765E2B9-853E-4535-9B0E-D30DCC7202AD}">
      <dgm:prSet/>
      <dgm:spPr/>
      <dgm:t>
        <a:bodyPr/>
        <a:lstStyle/>
        <a:p>
          <a:r>
            <a:rPr lang="en-CA" b="1" dirty="0"/>
            <a:t>Web crawling and retrieving URLs</a:t>
          </a:r>
          <a:br>
            <a:rPr lang="en-CA" b="1" dirty="0"/>
          </a:br>
          <a:r>
            <a:rPr lang="en-CA" dirty="0"/>
            <a:t>Web crawling is reaching out to the net as a spider traverses around the web. Using Jsoup to connect the web and extract URLs for a defined domain</a:t>
          </a:r>
          <a:endParaRPr lang="en-US" dirty="0"/>
        </a:p>
      </dgm:t>
    </dgm:pt>
    <dgm:pt modelId="{40E1EBFE-3DDB-480D-B194-0C80CED67768}" type="parTrans" cxnId="{FB6F44FC-F8BB-41F9-A5B0-C40D52015662}">
      <dgm:prSet/>
      <dgm:spPr/>
      <dgm:t>
        <a:bodyPr/>
        <a:lstStyle/>
        <a:p>
          <a:endParaRPr lang="en-US"/>
        </a:p>
      </dgm:t>
    </dgm:pt>
    <dgm:pt modelId="{B7B8A4C9-1520-4EFB-A477-62B75AB601A6}" type="sibTrans" cxnId="{FB6F44FC-F8BB-41F9-A5B0-C40D52015662}">
      <dgm:prSet/>
      <dgm:spPr/>
      <dgm:t>
        <a:bodyPr/>
        <a:lstStyle/>
        <a:p>
          <a:endParaRPr lang="en-US"/>
        </a:p>
      </dgm:t>
    </dgm:pt>
    <dgm:pt modelId="{D04546A0-F40B-4E95-ABB7-94D2485FA7D6}">
      <dgm:prSet/>
      <dgm:spPr/>
      <dgm:t>
        <a:bodyPr/>
        <a:lstStyle/>
        <a:p>
          <a:r>
            <a:rPr lang="en-CA" b="1"/>
            <a:t>Parsing URLs to text and saving in text files:</a:t>
          </a:r>
          <a:br>
            <a:rPr lang="en-CA"/>
          </a:br>
          <a:r>
            <a:rPr lang="en-CA"/>
            <a:t>URLs are a resource links which lead to the linked webpages when clicked on. These links are saved in a text file using string methods and Jsoup</a:t>
          </a:r>
          <a:endParaRPr lang="en-US"/>
        </a:p>
      </dgm:t>
    </dgm:pt>
    <dgm:pt modelId="{A4939F3B-BD07-4589-AB30-58308BCE9758}" type="parTrans" cxnId="{36C894E1-1DE4-45C1-A6FC-2E143AD204E3}">
      <dgm:prSet/>
      <dgm:spPr/>
      <dgm:t>
        <a:bodyPr/>
        <a:lstStyle/>
        <a:p>
          <a:endParaRPr lang="en-US"/>
        </a:p>
      </dgm:t>
    </dgm:pt>
    <dgm:pt modelId="{1656BFBC-4FCE-46E1-A4D9-9FB0B40852AA}" type="sibTrans" cxnId="{36C894E1-1DE4-45C1-A6FC-2E143AD204E3}">
      <dgm:prSet/>
      <dgm:spPr/>
      <dgm:t>
        <a:bodyPr/>
        <a:lstStyle/>
        <a:p>
          <a:endParaRPr lang="en-US"/>
        </a:p>
      </dgm:t>
    </dgm:pt>
    <dgm:pt modelId="{58952A8F-7F44-4FBB-92DC-B9994A255F9D}">
      <dgm:prSet/>
      <dgm:spPr/>
      <dgm:t>
        <a:bodyPr/>
        <a:lstStyle/>
        <a:p>
          <a:r>
            <a:rPr lang="en-US" b="1"/>
            <a:t>String Tokenization:</a:t>
          </a:r>
          <a:br>
            <a:rPr lang="en-US"/>
          </a:br>
          <a:r>
            <a:rPr lang="en-US"/>
            <a:t>Tokenizing a string denotes splitting a string with respect to some delimiter</a:t>
          </a:r>
        </a:p>
      </dgm:t>
    </dgm:pt>
    <dgm:pt modelId="{5D5D8970-4D89-4BFD-A451-46FF68BB7F50}" type="parTrans" cxnId="{2262C530-6972-424E-941F-87E6A8A8F266}">
      <dgm:prSet/>
      <dgm:spPr/>
      <dgm:t>
        <a:bodyPr/>
        <a:lstStyle/>
        <a:p>
          <a:endParaRPr lang="en-US"/>
        </a:p>
      </dgm:t>
    </dgm:pt>
    <dgm:pt modelId="{38BA43D0-868A-40F2-B93B-D79682B24520}" type="sibTrans" cxnId="{2262C530-6972-424E-941F-87E6A8A8F266}">
      <dgm:prSet/>
      <dgm:spPr/>
      <dgm:t>
        <a:bodyPr/>
        <a:lstStyle/>
        <a:p>
          <a:endParaRPr lang="en-US"/>
        </a:p>
      </dgm:t>
    </dgm:pt>
    <dgm:pt modelId="{3FA5ED63-E95A-4B01-B33F-E2851B51667B}">
      <dgm:prSet/>
      <dgm:spPr/>
      <dgm:t>
        <a:bodyPr/>
        <a:lstStyle/>
        <a:p>
          <a:r>
            <a:rPr lang="en-US" b="1" dirty="0"/>
            <a:t>Ternary Search Tree:</a:t>
          </a:r>
          <a:br>
            <a:rPr lang="en-US" b="1" dirty="0"/>
          </a:br>
          <a:r>
            <a:rPr lang="en-US" dirty="0"/>
            <a:t>A ternary search tree is a special tree data structure where the child nodes of a standard tree are ordered as a binary search tree. One of the advantage of using ternary search trees over trees is that ternary search trees are a more space efficient. </a:t>
          </a:r>
          <a:r>
            <a:rPr lang="en-US" b="0" i="0" dirty="0"/>
            <a:t>Further, ternary search trees can be used any time a </a:t>
          </a:r>
          <a:r>
            <a:rPr lang="en-US" b="0" i="0" dirty="0" err="1"/>
            <a:t>hashtable</a:t>
          </a:r>
          <a:r>
            <a:rPr lang="en-US" b="0" i="0" dirty="0"/>
            <a:t> would be used to store strings</a:t>
          </a:r>
          <a:endParaRPr lang="en-US" dirty="0"/>
        </a:p>
      </dgm:t>
    </dgm:pt>
    <dgm:pt modelId="{48DE73DB-16EC-4486-8D5A-5185330702D3}" type="parTrans" cxnId="{84CEA1E6-8A4B-4344-BBFA-875E1F54E510}">
      <dgm:prSet/>
      <dgm:spPr/>
      <dgm:t>
        <a:bodyPr/>
        <a:lstStyle/>
        <a:p>
          <a:endParaRPr lang="en-US"/>
        </a:p>
      </dgm:t>
    </dgm:pt>
    <dgm:pt modelId="{CA3E36FF-80A8-4C86-B109-94BD2EF6FE60}" type="sibTrans" cxnId="{84CEA1E6-8A4B-4344-BBFA-875E1F54E510}">
      <dgm:prSet/>
      <dgm:spPr/>
      <dgm:t>
        <a:bodyPr/>
        <a:lstStyle/>
        <a:p>
          <a:endParaRPr lang="en-US"/>
        </a:p>
      </dgm:t>
    </dgm:pt>
    <dgm:pt modelId="{39D1967A-7C8A-4AD2-8FFC-CA978F900774}" type="pres">
      <dgm:prSet presAssocID="{4F3EB7CD-9184-4542-BE93-03CA675C617F}" presName="root" presStyleCnt="0">
        <dgm:presLayoutVars>
          <dgm:dir/>
          <dgm:resizeHandles val="exact"/>
        </dgm:presLayoutVars>
      </dgm:prSet>
      <dgm:spPr/>
    </dgm:pt>
    <dgm:pt modelId="{0E8DF00D-9AC9-4810-9BC0-5B09AA28FE06}" type="pres">
      <dgm:prSet presAssocID="{7765E2B9-853E-4535-9B0E-D30DCC7202AD}" presName="compNode" presStyleCnt="0"/>
      <dgm:spPr/>
    </dgm:pt>
    <dgm:pt modelId="{A29BDE1B-9E13-41B8-A6DE-E2C922DA9A48}" type="pres">
      <dgm:prSet presAssocID="{7765E2B9-853E-4535-9B0E-D30DCC7202AD}" presName="bgRect" presStyleLbl="bgShp" presStyleIdx="0" presStyleCnt="4" custLinFactY="18924" custLinFactNeighborY="100000"/>
      <dgm:spPr/>
    </dgm:pt>
    <dgm:pt modelId="{74E68E83-E2D1-4E8C-9EF2-DF05C683A46D}" type="pres">
      <dgm:prSet presAssocID="{7765E2B9-853E-4535-9B0E-D30DCC7202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bweb"/>
        </a:ext>
      </dgm:extLst>
    </dgm:pt>
    <dgm:pt modelId="{54B42C80-F986-4F2F-B482-04DED170E29B}" type="pres">
      <dgm:prSet presAssocID="{7765E2B9-853E-4535-9B0E-D30DCC7202AD}" presName="spaceRect" presStyleCnt="0"/>
      <dgm:spPr/>
    </dgm:pt>
    <dgm:pt modelId="{76920A17-7181-44D8-91AD-32F74BF4C995}" type="pres">
      <dgm:prSet presAssocID="{7765E2B9-853E-4535-9B0E-D30DCC7202AD}" presName="parTx" presStyleLbl="revTx" presStyleIdx="0" presStyleCnt="4">
        <dgm:presLayoutVars>
          <dgm:chMax val="0"/>
          <dgm:chPref val="0"/>
        </dgm:presLayoutVars>
      </dgm:prSet>
      <dgm:spPr/>
    </dgm:pt>
    <dgm:pt modelId="{FE3DE111-2856-46A3-8C50-EC108D8B1260}" type="pres">
      <dgm:prSet presAssocID="{B7B8A4C9-1520-4EFB-A477-62B75AB601A6}" presName="sibTrans" presStyleCnt="0"/>
      <dgm:spPr/>
    </dgm:pt>
    <dgm:pt modelId="{04AD9658-A822-407F-AE66-97001C787E9C}" type="pres">
      <dgm:prSet presAssocID="{D04546A0-F40B-4E95-ABB7-94D2485FA7D6}" presName="compNode" presStyleCnt="0"/>
      <dgm:spPr/>
    </dgm:pt>
    <dgm:pt modelId="{52BEDC3C-926A-4067-AFAF-498EE40A3656}" type="pres">
      <dgm:prSet presAssocID="{D04546A0-F40B-4E95-ABB7-94D2485FA7D6}" presName="bgRect" presStyleLbl="bgShp" presStyleIdx="1" presStyleCnt="4"/>
      <dgm:spPr/>
    </dgm:pt>
    <dgm:pt modelId="{4C47D617-D3E7-482E-8A39-6A0D8EB35A7F}" type="pres">
      <dgm:prSet presAssocID="{D04546A0-F40B-4E95-ABB7-94D2485FA7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4CEBFAC0-AFE2-41D2-AB4A-497890089933}" type="pres">
      <dgm:prSet presAssocID="{D04546A0-F40B-4E95-ABB7-94D2485FA7D6}" presName="spaceRect" presStyleCnt="0"/>
      <dgm:spPr/>
    </dgm:pt>
    <dgm:pt modelId="{793E2473-9BD8-44F7-9A6B-925D4CAF97D4}" type="pres">
      <dgm:prSet presAssocID="{D04546A0-F40B-4E95-ABB7-94D2485FA7D6}" presName="parTx" presStyleLbl="revTx" presStyleIdx="1" presStyleCnt="4">
        <dgm:presLayoutVars>
          <dgm:chMax val="0"/>
          <dgm:chPref val="0"/>
        </dgm:presLayoutVars>
      </dgm:prSet>
      <dgm:spPr/>
    </dgm:pt>
    <dgm:pt modelId="{7F9A682B-5A38-4298-B3BB-00D4EA20CDAE}" type="pres">
      <dgm:prSet presAssocID="{1656BFBC-4FCE-46E1-A4D9-9FB0B40852AA}" presName="sibTrans" presStyleCnt="0"/>
      <dgm:spPr/>
    </dgm:pt>
    <dgm:pt modelId="{A7FA6A71-2071-41DF-AE76-290BD87BDDB7}" type="pres">
      <dgm:prSet presAssocID="{58952A8F-7F44-4FBB-92DC-B9994A255F9D}" presName="compNode" presStyleCnt="0"/>
      <dgm:spPr/>
    </dgm:pt>
    <dgm:pt modelId="{E79B35DB-C838-42C4-9EC9-485CC05FDCC5}" type="pres">
      <dgm:prSet presAssocID="{58952A8F-7F44-4FBB-92DC-B9994A255F9D}" presName="bgRect" presStyleLbl="bgShp" presStyleIdx="2" presStyleCnt="4"/>
      <dgm:spPr/>
    </dgm:pt>
    <dgm:pt modelId="{1BAA1848-294B-4194-959F-493EDB459A22}" type="pres">
      <dgm:prSet presAssocID="{58952A8F-7F44-4FBB-92DC-B9994A255F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olin"/>
        </a:ext>
      </dgm:extLst>
    </dgm:pt>
    <dgm:pt modelId="{5079D59C-0976-428F-BC4E-575E843AFEC0}" type="pres">
      <dgm:prSet presAssocID="{58952A8F-7F44-4FBB-92DC-B9994A255F9D}" presName="spaceRect" presStyleCnt="0"/>
      <dgm:spPr/>
    </dgm:pt>
    <dgm:pt modelId="{B557D8D9-E300-4E90-8178-156498E70C8C}" type="pres">
      <dgm:prSet presAssocID="{58952A8F-7F44-4FBB-92DC-B9994A255F9D}" presName="parTx" presStyleLbl="revTx" presStyleIdx="2" presStyleCnt="4">
        <dgm:presLayoutVars>
          <dgm:chMax val="0"/>
          <dgm:chPref val="0"/>
        </dgm:presLayoutVars>
      </dgm:prSet>
      <dgm:spPr/>
    </dgm:pt>
    <dgm:pt modelId="{44A5853E-9B55-40B3-8154-B17D6E8DC26B}" type="pres">
      <dgm:prSet presAssocID="{38BA43D0-868A-40F2-B93B-D79682B24520}" presName="sibTrans" presStyleCnt="0"/>
      <dgm:spPr/>
    </dgm:pt>
    <dgm:pt modelId="{6C5A905C-178F-47C5-906D-0FAC3AED35DB}" type="pres">
      <dgm:prSet presAssocID="{3FA5ED63-E95A-4B01-B33F-E2851B51667B}" presName="compNode" presStyleCnt="0"/>
      <dgm:spPr/>
    </dgm:pt>
    <dgm:pt modelId="{1ED71BB3-E8A3-47DB-817A-A4626F6B6B5B}" type="pres">
      <dgm:prSet presAssocID="{3FA5ED63-E95A-4B01-B33F-E2851B51667B}" presName="bgRect" presStyleLbl="bgShp" presStyleIdx="3" presStyleCnt="4"/>
      <dgm:spPr/>
    </dgm:pt>
    <dgm:pt modelId="{E68693BD-5D0F-439E-9404-E0D61CD1C6C2}" type="pres">
      <dgm:prSet presAssocID="{3FA5ED63-E95A-4B01-B33F-E2851B5166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924696FD-F75E-4B0A-9372-7D55268CEC4D}" type="pres">
      <dgm:prSet presAssocID="{3FA5ED63-E95A-4B01-B33F-E2851B51667B}" presName="spaceRect" presStyleCnt="0"/>
      <dgm:spPr/>
    </dgm:pt>
    <dgm:pt modelId="{299D59D7-4D65-4BF8-857E-4BA999C6E9B6}" type="pres">
      <dgm:prSet presAssocID="{3FA5ED63-E95A-4B01-B33F-E2851B51667B}" presName="parTx" presStyleLbl="revTx" presStyleIdx="3" presStyleCnt="4">
        <dgm:presLayoutVars>
          <dgm:chMax val="0"/>
          <dgm:chPref val="0"/>
        </dgm:presLayoutVars>
      </dgm:prSet>
      <dgm:spPr/>
    </dgm:pt>
  </dgm:ptLst>
  <dgm:cxnLst>
    <dgm:cxn modelId="{7DB4C602-1D12-438A-ACBB-B828F3EC876A}" type="presOf" srcId="{58952A8F-7F44-4FBB-92DC-B9994A255F9D}" destId="{B557D8D9-E300-4E90-8178-156498E70C8C}" srcOrd="0" destOrd="0" presId="urn:microsoft.com/office/officeart/2018/2/layout/IconVerticalSolidList"/>
    <dgm:cxn modelId="{2262C530-6972-424E-941F-87E6A8A8F266}" srcId="{4F3EB7CD-9184-4542-BE93-03CA675C617F}" destId="{58952A8F-7F44-4FBB-92DC-B9994A255F9D}" srcOrd="2" destOrd="0" parTransId="{5D5D8970-4D89-4BFD-A451-46FF68BB7F50}" sibTransId="{38BA43D0-868A-40F2-B93B-D79682B24520}"/>
    <dgm:cxn modelId="{DDCD84A5-C5E8-438A-BA04-F2AFC67B2878}" type="presOf" srcId="{7765E2B9-853E-4535-9B0E-D30DCC7202AD}" destId="{76920A17-7181-44D8-91AD-32F74BF4C995}" srcOrd="0" destOrd="0" presId="urn:microsoft.com/office/officeart/2018/2/layout/IconVerticalSolidList"/>
    <dgm:cxn modelId="{840930BE-667F-4169-9095-EDFD18282764}" type="presOf" srcId="{3FA5ED63-E95A-4B01-B33F-E2851B51667B}" destId="{299D59D7-4D65-4BF8-857E-4BA999C6E9B6}" srcOrd="0" destOrd="0" presId="urn:microsoft.com/office/officeart/2018/2/layout/IconVerticalSolidList"/>
    <dgm:cxn modelId="{5AF40DD5-2B89-465C-94DA-3C8B5A08333F}" type="presOf" srcId="{4F3EB7CD-9184-4542-BE93-03CA675C617F}" destId="{39D1967A-7C8A-4AD2-8FFC-CA978F900774}" srcOrd="0" destOrd="0" presId="urn:microsoft.com/office/officeart/2018/2/layout/IconVerticalSolidList"/>
    <dgm:cxn modelId="{36C894E1-1DE4-45C1-A6FC-2E143AD204E3}" srcId="{4F3EB7CD-9184-4542-BE93-03CA675C617F}" destId="{D04546A0-F40B-4E95-ABB7-94D2485FA7D6}" srcOrd="1" destOrd="0" parTransId="{A4939F3B-BD07-4589-AB30-58308BCE9758}" sibTransId="{1656BFBC-4FCE-46E1-A4D9-9FB0B40852AA}"/>
    <dgm:cxn modelId="{84CEA1E6-8A4B-4344-BBFA-875E1F54E510}" srcId="{4F3EB7CD-9184-4542-BE93-03CA675C617F}" destId="{3FA5ED63-E95A-4B01-B33F-E2851B51667B}" srcOrd="3" destOrd="0" parTransId="{48DE73DB-16EC-4486-8D5A-5185330702D3}" sibTransId="{CA3E36FF-80A8-4C86-B109-94BD2EF6FE60}"/>
    <dgm:cxn modelId="{229A39FA-292B-4503-86B7-09A7C1E7E53C}" type="presOf" srcId="{D04546A0-F40B-4E95-ABB7-94D2485FA7D6}" destId="{793E2473-9BD8-44F7-9A6B-925D4CAF97D4}" srcOrd="0" destOrd="0" presId="urn:microsoft.com/office/officeart/2018/2/layout/IconVerticalSolidList"/>
    <dgm:cxn modelId="{FB6F44FC-F8BB-41F9-A5B0-C40D52015662}" srcId="{4F3EB7CD-9184-4542-BE93-03CA675C617F}" destId="{7765E2B9-853E-4535-9B0E-D30DCC7202AD}" srcOrd="0" destOrd="0" parTransId="{40E1EBFE-3DDB-480D-B194-0C80CED67768}" sibTransId="{B7B8A4C9-1520-4EFB-A477-62B75AB601A6}"/>
    <dgm:cxn modelId="{8EF66233-54A7-4FE8-BE68-5B63025ADCF3}" type="presParOf" srcId="{39D1967A-7C8A-4AD2-8FFC-CA978F900774}" destId="{0E8DF00D-9AC9-4810-9BC0-5B09AA28FE06}" srcOrd="0" destOrd="0" presId="urn:microsoft.com/office/officeart/2018/2/layout/IconVerticalSolidList"/>
    <dgm:cxn modelId="{A6086BEE-2B80-4899-9DC1-5ABD7E94E9BC}" type="presParOf" srcId="{0E8DF00D-9AC9-4810-9BC0-5B09AA28FE06}" destId="{A29BDE1B-9E13-41B8-A6DE-E2C922DA9A48}" srcOrd="0" destOrd="0" presId="urn:microsoft.com/office/officeart/2018/2/layout/IconVerticalSolidList"/>
    <dgm:cxn modelId="{23699E3E-7F9F-4027-BF5D-2651F7D99A18}" type="presParOf" srcId="{0E8DF00D-9AC9-4810-9BC0-5B09AA28FE06}" destId="{74E68E83-E2D1-4E8C-9EF2-DF05C683A46D}" srcOrd="1" destOrd="0" presId="urn:microsoft.com/office/officeart/2018/2/layout/IconVerticalSolidList"/>
    <dgm:cxn modelId="{23D0C3BF-92DD-4DA8-88C5-C5C87C8C5C91}" type="presParOf" srcId="{0E8DF00D-9AC9-4810-9BC0-5B09AA28FE06}" destId="{54B42C80-F986-4F2F-B482-04DED170E29B}" srcOrd="2" destOrd="0" presId="urn:microsoft.com/office/officeart/2018/2/layout/IconVerticalSolidList"/>
    <dgm:cxn modelId="{BA85719F-C3E5-4507-BC3F-CD97A696D9FF}" type="presParOf" srcId="{0E8DF00D-9AC9-4810-9BC0-5B09AA28FE06}" destId="{76920A17-7181-44D8-91AD-32F74BF4C995}" srcOrd="3" destOrd="0" presId="urn:microsoft.com/office/officeart/2018/2/layout/IconVerticalSolidList"/>
    <dgm:cxn modelId="{2763D670-7AAB-4643-B045-D87D3FF5F297}" type="presParOf" srcId="{39D1967A-7C8A-4AD2-8FFC-CA978F900774}" destId="{FE3DE111-2856-46A3-8C50-EC108D8B1260}" srcOrd="1" destOrd="0" presId="urn:microsoft.com/office/officeart/2018/2/layout/IconVerticalSolidList"/>
    <dgm:cxn modelId="{DA33C6A0-21D8-4D59-B920-CF43E8955B89}" type="presParOf" srcId="{39D1967A-7C8A-4AD2-8FFC-CA978F900774}" destId="{04AD9658-A822-407F-AE66-97001C787E9C}" srcOrd="2" destOrd="0" presId="urn:microsoft.com/office/officeart/2018/2/layout/IconVerticalSolidList"/>
    <dgm:cxn modelId="{A6D30A23-755B-42BB-B7DA-093FDF96E229}" type="presParOf" srcId="{04AD9658-A822-407F-AE66-97001C787E9C}" destId="{52BEDC3C-926A-4067-AFAF-498EE40A3656}" srcOrd="0" destOrd="0" presId="urn:microsoft.com/office/officeart/2018/2/layout/IconVerticalSolidList"/>
    <dgm:cxn modelId="{695BC811-1E24-4ACB-A1E5-C802B73F8225}" type="presParOf" srcId="{04AD9658-A822-407F-AE66-97001C787E9C}" destId="{4C47D617-D3E7-482E-8A39-6A0D8EB35A7F}" srcOrd="1" destOrd="0" presId="urn:microsoft.com/office/officeart/2018/2/layout/IconVerticalSolidList"/>
    <dgm:cxn modelId="{AF839C9F-8DD0-4620-8536-1DF106F9616A}" type="presParOf" srcId="{04AD9658-A822-407F-AE66-97001C787E9C}" destId="{4CEBFAC0-AFE2-41D2-AB4A-497890089933}" srcOrd="2" destOrd="0" presId="urn:microsoft.com/office/officeart/2018/2/layout/IconVerticalSolidList"/>
    <dgm:cxn modelId="{50E974CC-AF29-470A-98B8-F4FBA45BEB8F}" type="presParOf" srcId="{04AD9658-A822-407F-AE66-97001C787E9C}" destId="{793E2473-9BD8-44F7-9A6B-925D4CAF97D4}" srcOrd="3" destOrd="0" presId="urn:microsoft.com/office/officeart/2018/2/layout/IconVerticalSolidList"/>
    <dgm:cxn modelId="{6F06D09C-02A5-439B-B252-75E68D1A98CB}" type="presParOf" srcId="{39D1967A-7C8A-4AD2-8FFC-CA978F900774}" destId="{7F9A682B-5A38-4298-B3BB-00D4EA20CDAE}" srcOrd="3" destOrd="0" presId="urn:microsoft.com/office/officeart/2018/2/layout/IconVerticalSolidList"/>
    <dgm:cxn modelId="{A14781D4-2435-441F-9B82-65F52C4B9C0F}" type="presParOf" srcId="{39D1967A-7C8A-4AD2-8FFC-CA978F900774}" destId="{A7FA6A71-2071-41DF-AE76-290BD87BDDB7}" srcOrd="4" destOrd="0" presId="urn:microsoft.com/office/officeart/2018/2/layout/IconVerticalSolidList"/>
    <dgm:cxn modelId="{9C21ADA5-951C-4016-A66F-0244001B9C54}" type="presParOf" srcId="{A7FA6A71-2071-41DF-AE76-290BD87BDDB7}" destId="{E79B35DB-C838-42C4-9EC9-485CC05FDCC5}" srcOrd="0" destOrd="0" presId="urn:microsoft.com/office/officeart/2018/2/layout/IconVerticalSolidList"/>
    <dgm:cxn modelId="{14B49525-6E2A-4E85-BED9-B2F50CDEB5BB}" type="presParOf" srcId="{A7FA6A71-2071-41DF-AE76-290BD87BDDB7}" destId="{1BAA1848-294B-4194-959F-493EDB459A22}" srcOrd="1" destOrd="0" presId="urn:microsoft.com/office/officeart/2018/2/layout/IconVerticalSolidList"/>
    <dgm:cxn modelId="{E13D2B39-D694-423E-B531-233FB5B9E753}" type="presParOf" srcId="{A7FA6A71-2071-41DF-AE76-290BD87BDDB7}" destId="{5079D59C-0976-428F-BC4E-575E843AFEC0}" srcOrd="2" destOrd="0" presId="urn:microsoft.com/office/officeart/2018/2/layout/IconVerticalSolidList"/>
    <dgm:cxn modelId="{E7EF480A-4B89-40DF-87B5-F6E7314BA8F1}" type="presParOf" srcId="{A7FA6A71-2071-41DF-AE76-290BD87BDDB7}" destId="{B557D8D9-E300-4E90-8178-156498E70C8C}" srcOrd="3" destOrd="0" presId="urn:microsoft.com/office/officeart/2018/2/layout/IconVerticalSolidList"/>
    <dgm:cxn modelId="{3E2BCE76-140A-476C-880F-00195B9471C1}" type="presParOf" srcId="{39D1967A-7C8A-4AD2-8FFC-CA978F900774}" destId="{44A5853E-9B55-40B3-8154-B17D6E8DC26B}" srcOrd="5" destOrd="0" presId="urn:microsoft.com/office/officeart/2018/2/layout/IconVerticalSolidList"/>
    <dgm:cxn modelId="{549787F3-AFFA-4218-A470-B09D10146696}" type="presParOf" srcId="{39D1967A-7C8A-4AD2-8FFC-CA978F900774}" destId="{6C5A905C-178F-47C5-906D-0FAC3AED35DB}" srcOrd="6" destOrd="0" presId="urn:microsoft.com/office/officeart/2018/2/layout/IconVerticalSolidList"/>
    <dgm:cxn modelId="{CC8CB0F4-844D-475F-A8E8-95ED66847FFF}" type="presParOf" srcId="{6C5A905C-178F-47C5-906D-0FAC3AED35DB}" destId="{1ED71BB3-E8A3-47DB-817A-A4626F6B6B5B}" srcOrd="0" destOrd="0" presId="urn:microsoft.com/office/officeart/2018/2/layout/IconVerticalSolidList"/>
    <dgm:cxn modelId="{434B658A-5E57-4823-9494-0976EFD4BD66}" type="presParOf" srcId="{6C5A905C-178F-47C5-906D-0FAC3AED35DB}" destId="{E68693BD-5D0F-439E-9404-E0D61CD1C6C2}" srcOrd="1" destOrd="0" presId="urn:microsoft.com/office/officeart/2018/2/layout/IconVerticalSolidList"/>
    <dgm:cxn modelId="{65913EC2-0A10-490C-AB81-F60D22E62C18}" type="presParOf" srcId="{6C5A905C-178F-47C5-906D-0FAC3AED35DB}" destId="{924696FD-F75E-4B0A-9372-7D55268CEC4D}" srcOrd="2" destOrd="0" presId="urn:microsoft.com/office/officeart/2018/2/layout/IconVerticalSolidList"/>
    <dgm:cxn modelId="{E738005E-2310-449E-9E25-A89BC6618BBD}" type="presParOf" srcId="{6C5A905C-178F-47C5-906D-0FAC3AED35DB}" destId="{299D59D7-4D65-4BF8-857E-4BA999C6E9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E76CC4-5CA1-4E1B-964E-547CFECA61A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IN"/>
        </a:p>
      </dgm:t>
    </dgm:pt>
    <dgm:pt modelId="{256F2251-32E8-4448-B2AC-39D08D4500B4}">
      <dgm:prSet phldrT="[Text]"/>
      <dgm:spPr/>
      <dgm:t>
        <a:bodyPr/>
        <a:lstStyle/>
        <a:p>
          <a:r>
            <a:rPr lang="en-US" b="1" dirty="0"/>
            <a:t>Generating key words by removing stop words:</a:t>
          </a:r>
          <a:br>
            <a:rPr lang="en-US" dirty="0"/>
          </a:br>
          <a:r>
            <a:rPr lang="en-US" dirty="0"/>
            <a:t>every search query has stop words like for, etc. Key words are the main parts of the query which are searched. In order to prevent anomalies such, stop words are removed</a:t>
          </a:r>
          <a:endParaRPr lang="en-IN" dirty="0"/>
        </a:p>
      </dgm:t>
    </dgm:pt>
    <dgm:pt modelId="{8E80AA8D-A772-44C9-8DE2-7C260510E246}" type="parTrans" cxnId="{B403A466-638F-45AA-B0A5-5197B1F115FD}">
      <dgm:prSet/>
      <dgm:spPr/>
      <dgm:t>
        <a:bodyPr/>
        <a:lstStyle/>
        <a:p>
          <a:endParaRPr lang="en-IN"/>
        </a:p>
      </dgm:t>
    </dgm:pt>
    <dgm:pt modelId="{7CB412E8-32A1-4FAB-9A8B-903DE640AB5E}" type="sibTrans" cxnId="{B403A466-638F-45AA-B0A5-5197B1F115FD}">
      <dgm:prSet/>
      <dgm:spPr/>
      <dgm:t>
        <a:bodyPr/>
        <a:lstStyle/>
        <a:p>
          <a:endParaRPr lang="en-IN"/>
        </a:p>
      </dgm:t>
    </dgm:pt>
    <dgm:pt modelId="{4E1777D1-D0A5-42FD-AD53-721F5A9D44E9}">
      <dgm:prSet phldrT="[Text]"/>
      <dgm:spPr/>
      <dgm:t>
        <a:bodyPr/>
        <a:lstStyle/>
        <a:p>
          <a:r>
            <a:rPr lang="en-US" b="1" dirty="0"/>
            <a:t>Inverted Index:</a:t>
          </a:r>
          <a:br>
            <a:rPr lang="en-US" dirty="0"/>
          </a:br>
          <a:r>
            <a:rPr lang="en-US" dirty="0"/>
            <a:t>An inverted index is an index data structure storing a mapping from content, such as words or numbers, to its locations in a document or a set of documents. In simple words, it is a </a:t>
          </a:r>
          <a:r>
            <a:rPr lang="en-US" dirty="0" err="1"/>
            <a:t>hashmap</a:t>
          </a:r>
          <a:r>
            <a:rPr lang="en-US" dirty="0"/>
            <a:t> like data structure that directs you from a word to a document or a web page.</a:t>
          </a:r>
          <a:endParaRPr lang="en-IN" dirty="0"/>
        </a:p>
      </dgm:t>
    </dgm:pt>
    <dgm:pt modelId="{17D0BE89-D1B9-4BCF-B60C-A53F3749B3CF}" type="parTrans" cxnId="{335C8D18-D81A-4D02-9CBF-BB17A2FD642B}">
      <dgm:prSet/>
      <dgm:spPr/>
      <dgm:t>
        <a:bodyPr/>
        <a:lstStyle/>
        <a:p>
          <a:endParaRPr lang="en-IN"/>
        </a:p>
      </dgm:t>
    </dgm:pt>
    <dgm:pt modelId="{24D47249-D537-476D-80FB-868FBC099E81}" type="sibTrans" cxnId="{335C8D18-D81A-4D02-9CBF-BB17A2FD642B}">
      <dgm:prSet/>
      <dgm:spPr/>
      <dgm:t>
        <a:bodyPr/>
        <a:lstStyle/>
        <a:p>
          <a:endParaRPr lang="en-IN"/>
        </a:p>
      </dgm:t>
    </dgm:pt>
    <dgm:pt modelId="{A96C47AC-CC34-4368-8F00-FDC375C94104}">
      <dgm:prSet phldrT="[Text]"/>
      <dgm:spPr/>
      <dgm:t>
        <a:bodyPr/>
        <a:lstStyle/>
        <a:p>
          <a:r>
            <a:rPr lang="en-US" b="1" dirty="0"/>
            <a:t>Page Ranking:</a:t>
          </a:r>
          <a:br>
            <a:rPr lang="en-US" dirty="0"/>
          </a:br>
          <a:r>
            <a:rPr lang="en-US" dirty="0"/>
            <a:t>Page rank is a measure of how ‘important’ a web page is. It works on the basis that when another website links to your web page, it’s like a recommendation or vote for that web page.	</a:t>
          </a:r>
          <a:endParaRPr lang="en-IN" dirty="0"/>
        </a:p>
      </dgm:t>
    </dgm:pt>
    <dgm:pt modelId="{A0A1FA22-3BA7-46B5-B4DF-947C6358B95B}" type="parTrans" cxnId="{906A1149-0E28-4EE1-9C76-58EBF491A094}">
      <dgm:prSet/>
      <dgm:spPr/>
      <dgm:t>
        <a:bodyPr/>
        <a:lstStyle/>
        <a:p>
          <a:endParaRPr lang="en-IN"/>
        </a:p>
      </dgm:t>
    </dgm:pt>
    <dgm:pt modelId="{096401B2-48A8-4581-B6CE-D64E725FA5EA}" type="sibTrans" cxnId="{906A1149-0E28-4EE1-9C76-58EBF491A094}">
      <dgm:prSet/>
      <dgm:spPr/>
      <dgm:t>
        <a:bodyPr/>
        <a:lstStyle/>
        <a:p>
          <a:endParaRPr lang="en-IN"/>
        </a:p>
      </dgm:t>
    </dgm:pt>
    <dgm:pt modelId="{F7D64239-F7C7-4E3E-A7E9-1200B26175DD}">
      <dgm:prSet/>
      <dgm:spPr/>
      <dgm:t>
        <a:bodyPr/>
        <a:lstStyle/>
        <a:p>
          <a:r>
            <a:rPr lang="en-US" b="1" dirty="0"/>
            <a:t>Caching:</a:t>
          </a:r>
          <a:br>
            <a:rPr lang="en-US" dirty="0"/>
          </a:br>
          <a:r>
            <a:rPr lang="en-US" dirty="0"/>
            <a:t>A cache's primary purpose is to increase data retrieval performance by reducing the need to access the underlying slower storage layer. Trading off capacity for speed, a cache typically stores a subset of data transiently, in contrast to databases whose data is usually complete and durable.</a:t>
          </a:r>
          <a:endParaRPr lang="en-IN" dirty="0"/>
        </a:p>
      </dgm:t>
    </dgm:pt>
    <dgm:pt modelId="{206A9C74-31E7-4BC1-9087-E6DDA79FECB3}" type="parTrans" cxnId="{F348F773-FA50-4694-B8E7-80E114DCABDB}">
      <dgm:prSet/>
      <dgm:spPr/>
      <dgm:t>
        <a:bodyPr/>
        <a:lstStyle/>
        <a:p>
          <a:endParaRPr lang="en-IN"/>
        </a:p>
      </dgm:t>
    </dgm:pt>
    <dgm:pt modelId="{DE3CBBFD-1D00-4C9B-AAC5-15220127E448}" type="sibTrans" cxnId="{F348F773-FA50-4694-B8E7-80E114DCABDB}">
      <dgm:prSet/>
      <dgm:spPr/>
      <dgm:t>
        <a:bodyPr/>
        <a:lstStyle/>
        <a:p>
          <a:endParaRPr lang="en-IN"/>
        </a:p>
      </dgm:t>
    </dgm:pt>
    <dgm:pt modelId="{5B06D636-FFAE-406B-A28B-74AB641A782A}" type="pres">
      <dgm:prSet presAssocID="{98E76CC4-5CA1-4E1B-964E-547CFECA61A3}" presName="diagram" presStyleCnt="0">
        <dgm:presLayoutVars>
          <dgm:dir/>
          <dgm:resizeHandles val="exact"/>
        </dgm:presLayoutVars>
      </dgm:prSet>
      <dgm:spPr/>
    </dgm:pt>
    <dgm:pt modelId="{10D7D408-F599-4795-93A8-8B87A5B4CE5A}" type="pres">
      <dgm:prSet presAssocID="{256F2251-32E8-4448-B2AC-39D08D4500B4}" presName="node" presStyleLbl="node1" presStyleIdx="0" presStyleCnt="4">
        <dgm:presLayoutVars>
          <dgm:bulletEnabled val="1"/>
        </dgm:presLayoutVars>
      </dgm:prSet>
      <dgm:spPr/>
    </dgm:pt>
    <dgm:pt modelId="{61A527E9-C942-4556-AF6E-4B5C4006846C}" type="pres">
      <dgm:prSet presAssocID="{7CB412E8-32A1-4FAB-9A8B-903DE640AB5E}" presName="sibTrans" presStyleCnt="0"/>
      <dgm:spPr/>
    </dgm:pt>
    <dgm:pt modelId="{D8781743-A3FA-4DB0-8B07-E0751384C607}" type="pres">
      <dgm:prSet presAssocID="{4E1777D1-D0A5-42FD-AD53-721F5A9D44E9}" presName="node" presStyleLbl="node1" presStyleIdx="1" presStyleCnt="4">
        <dgm:presLayoutVars>
          <dgm:bulletEnabled val="1"/>
        </dgm:presLayoutVars>
      </dgm:prSet>
      <dgm:spPr/>
    </dgm:pt>
    <dgm:pt modelId="{AF8C501F-84F1-4580-B9D5-9BEBEB64BA66}" type="pres">
      <dgm:prSet presAssocID="{24D47249-D537-476D-80FB-868FBC099E81}" presName="sibTrans" presStyleCnt="0"/>
      <dgm:spPr/>
    </dgm:pt>
    <dgm:pt modelId="{069BEB0C-7BC5-4762-8CAA-CED369A14C0E}" type="pres">
      <dgm:prSet presAssocID="{A96C47AC-CC34-4368-8F00-FDC375C94104}" presName="node" presStyleLbl="node1" presStyleIdx="2" presStyleCnt="4">
        <dgm:presLayoutVars>
          <dgm:bulletEnabled val="1"/>
        </dgm:presLayoutVars>
      </dgm:prSet>
      <dgm:spPr/>
    </dgm:pt>
    <dgm:pt modelId="{0D7B9B9A-CDA4-42DC-9231-5A85F1CC6B96}" type="pres">
      <dgm:prSet presAssocID="{096401B2-48A8-4581-B6CE-D64E725FA5EA}" presName="sibTrans" presStyleCnt="0"/>
      <dgm:spPr/>
    </dgm:pt>
    <dgm:pt modelId="{9B75A26B-E811-4D9D-804B-C12AC9219D26}" type="pres">
      <dgm:prSet presAssocID="{F7D64239-F7C7-4E3E-A7E9-1200B26175DD}" presName="node" presStyleLbl="node1" presStyleIdx="3" presStyleCnt="4">
        <dgm:presLayoutVars>
          <dgm:bulletEnabled val="1"/>
        </dgm:presLayoutVars>
      </dgm:prSet>
      <dgm:spPr/>
    </dgm:pt>
  </dgm:ptLst>
  <dgm:cxnLst>
    <dgm:cxn modelId="{335C8D18-D81A-4D02-9CBF-BB17A2FD642B}" srcId="{98E76CC4-5CA1-4E1B-964E-547CFECA61A3}" destId="{4E1777D1-D0A5-42FD-AD53-721F5A9D44E9}" srcOrd="1" destOrd="0" parTransId="{17D0BE89-D1B9-4BCF-B60C-A53F3749B3CF}" sibTransId="{24D47249-D537-476D-80FB-868FBC099E81}"/>
    <dgm:cxn modelId="{AE5DDB1D-CDAE-4FA1-AAE0-5BA0B6ADEF19}" type="presOf" srcId="{4E1777D1-D0A5-42FD-AD53-721F5A9D44E9}" destId="{D8781743-A3FA-4DB0-8B07-E0751384C607}" srcOrd="0" destOrd="0" presId="urn:microsoft.com/office/officeart/2005/8/layout/default"/>
    <dgm:cxn modelId="{9ED1F342-9D7E-4E71-AF2C-793058BCE78A}" type="presOf" srcId="{F7D64239-F7C7-4E3E-A7E9-1200B26175DD}" destId="{9B75A26B-E811-4D9D-804B-C12AC9219D26}" srcOrd="0" destOrd="0" presId="urn:microsoft.com/office/officeart/2005/8/layout/default"/>
    <dgm:cxn modelId="{B403A466-638F-45AA-B0A5-5197B1F115FD}" srcId="{98E76CC4-5CA1-4E1B-964E-547CFECA61A3}" destId="{256F2251-32E8-4448-B2AC-39D08D4500B4}" srcOrd="0" destOrd="0" parTransId="{8E80AA8D-A772-44C9-8DE2-7C260510E246}" sibTransId="{7CB412E8-32A1-4FAB-9A8B-903DE640AB5E}"/>
    <dgm:cxn modelId="{906A1149-0E28-4EE1-9C76-58EBF491A094}" srcId="{98E76CC4-5CA1-4E1B-964E-547CFECA61A3}" destId="{A96C47AC-CC34-4368-8F00-FDC375C94104}" srcOrd="2" destOrd="0" parTransId="{A0A1FA22-3BA7-46B5-B4DF-947C6358B95B}" sibTransId="{096401B2-48A8-4581-B6CE-D64E725FA5EA}"/>
    <dgm:cxn modelId="{F348F773-FA50-4694-B8E7-80E114DCABDB}" srcId="{98E76CC4-5CA1-4E1B-964E-547CFECA61A3}" destId="{F7D64239-F7C7-4E3E-A7E9-1200B26175DD}" srcOrd="3" destOrd="0" parTransId="{206A9C74-31E7-4BC1-9087-E6DDA79FECB3}" sibTransId="{DE3CBBFD-1D00-4C9B-AAC5-15220127E448}"/>
    <dgm:cxn modelId="{FA78C392-C68A-48AB-8DDD-D93CB52D9BFE}" type="presOf" srcId="{98E76CC4-5CA1-4E1B-964E-547CFECA61A3}" destId="{5B06D636-FFAE-406B-A28B-74AB641A782A}" srcOrd="0" destOrd="0" presId="urn:microsoft.com/office/officeart/2005/8/layout/default"/>
    <dgm:cxn modelId="{20CECBB6-0727-4CDA-86AC-C185BD137FFD}" type="presOf" srcId="{A96C47AC-CC34-4368-8F00-FDC375C94104}" destId="{069BEB0C-7BC5-4762-8CAA-CED369A14C0E}" srcOrd="0" destOrd="0" presId="urn:microsoft.com/office/officeart/2005/8/layout/default"/>
    <dgm:cxn modelId="{379106BE-FF34-410F-A57D-4D97A4697E93}" type="presOf" srcId="{256F2251-32E8-4448-B2AC-39D08D4500B4}" destId="{10D7D408-F599-4795-93A8-8B87A5B4CE5A}" srcOrd="0" destOrd="0" presId="urn:microsoft.com/office/officeart/2005/8/layout/default"/>
    <dgm:cxn modelId="{23A4349E-B86D-4BBE-8972-5EC7A1126AEB}" type="presParOf" srcId="{5B06D636-FFAE-406B-A28B-74AB641A782A}" destId="{10D7D408-F599-4795-93A8-8B87A5B4CE5A}" srcOrd="0" destOrd="0" presId="urn:microsoft.com/office/officeart/2005/8/layout/default"/>
    <dgm:cxn modelId="{1AB2097E-AA8E-4665-BFF8-FF2E053EB33D}" type="presParOf" srcId="{5B06D636-FFAE-406B-A28B-74AB641A782A}" destId="{61A527E9-C942-4556-AF6E-4B5C4006846C}" srcOrd="1" destOrd="0" presId="urn:microsoft.com/office/officeart/2005/8/layout/default"/>
    <dgm:cxn modelId="{52FD58CA-5DB0-4886-B8B0-88BD41B3B607}" type="presParOf" srcId="{5B06D636-FFAE-406B-A28B-74AB641A782A}" destId="{D8781743-A3FA-4DB0-8B07-E0751384C607}" srcOrd="2" destOrd="0" presId="urn:microsoft.com/office/officeart/2005/8/layout/default"/>
    <dgm:cxn modelId="{2BE1F0CC-BA3A-427D-A4F7-4049C96695F5}" type="presParOf" srcId="{5B06D636-FFAE-406B-A28B-74AB641A782A}" destId="{AF8C501F-84F1-4580-B9D5-9BEBEB64BA66}" srcOrd="3" destOrd="0" presId="urn:microsoft.com/office/officeart/2005/8/layout/default"/>
    <dgm:cxn modelId="{91B08EED-36AE-4528-B0F2-D9EB42FD9485}" type="presParOf" srcId="{5B06D636-FFAE-406B-A28B-74AB641A782A}" destId="{069BEB0C-7BC5-4762-8CAA-CED369A14C0E}" srcOrd="4" destOrd="0" presId="urn:microsoft.com/office/officeart/2005/8/layout/default"/>
    <dgm:cxn modelId="{FE393518-3E8A-437B-806B-5BA3B28A0B2F}" type="presParOf" srcId="{5B06D636-FFAE-406B-A28B-74AB641A782A}" destId="{0D7B9B9A-CDA4-42DC-9231-5A85F1CC6B96}" srcOrd="5" destOrd="0" presId="urn:microsoft.com/office/officeart/2005/8/layout/default"/>
    <dgm:cxn modelId="{B58846FB-7634-4FD8-A131-41E3065BD993}" type="presParOf" srcId="{5B06D636-FFAE-406B-A28B-74AB641A782A}" destId="{9B75A26B-E811-4D9D-804B-C12AC9219D2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111C5E-212C-40BB-91CE-380DA56D09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04908C-F9EF-415F-8CA9-33670EE922F3}">
      <dgm:prSet/>
      <dgm:spPr/>
      <dgm:t>
        <a:bodyPr/>
        <a:lstStyle/>
        <a:p>
          <a:r>
            <a:rPr lang="en-IN"/>
            <a:t>Result for Cache date (Hashmap_data)</a:t>
          </a:r>
          <a:endParaRPr lang="en-US"/>
        </a:p>
      </dgm:t>
    </dgm:pt>
    <dgm:pt modelId="{B5551383-E728-4412-8CE2-9E0E317791F9}" type="parTrans" cxnId="{7A93F00C-1DE5-4623-B6E2-8BB78E10F648}">
      <dgm:prSet/>
      <dgm:spPr/>
      <dgm:t>
        <a:bodyPr/>
        <a:lstStyle/>
        <a:p>
          <a:endParaRPr lang="en-US"/>
        </a:p>
      </dgm:t>
    </dgm:pt>
    <dgm:pt modelId="{25B95104-4541-439D-84DF-7EF5B752D86F}" type="sibTrans" cxnId="{7A93F00C-1DE5-4623-B6E2-8BB78E10F648}">
      <dgm:prSet/>
      <dgm:spPr/>
      <dgm:t>
        <a:bodyPr/>
        <a:lstStyle/>
        <a:p>
          <a:endParaRPr lang="en-US"/>
        </a:p>
      </dgm:t>
    </dgm:pt>
    <dgm:pt modelId="{CE62E743-EB94-4112-8E86-45C3522B143A}">
      <dgm:prSet/>
      <dgm:spPr/>
      <dgm:t>
        <a:bodyPr/>
        <a:lstStyle/>
        <a:p>
          <a:r>
            <a:rPr lang="en-IN"/>
            <a:t>Result of indexed urls</a:t>
          </a:r>
          <a:endParaRPr lang="en-US"/>
        </a:p>
      </dgm:t>
    </dgm:pt>
    <dgm:pt modelId="{0F8FE6B0-F21A-4154-9FD7-A6C67E60D8A2}" type="parTrans" cxnId="{FF4C9DFE-1C36-4140-9015-61CF62F1186A}">
      <dgm:prSet/>
      <dgm:spPr/>
      <dgm:t>
        <a:bodyPr/>
        <a:lstStyle/>
        <a:p>
          <a:endParaRPr lang="en-US"/>
        </a:p>
      </dgm:t>
    </dgm:pt>
    <dgm:pt modelId="{D0DA01ED-FE90-4B43-A467-15B575C0079D}" type="sibTrans" cxnId="{FF4C9DFE-1C36-4140-9015-61CF62F1186A}">
      <dgm:prSet/>
      <dgm:spPr/>
      <dgm:t>
        <a:bodyPr/>
        <a:lstStyle/>
        <a:p>
          <a:endParaRPr lang="en-US"/>
        </a:p>
      </dgm:t>
    </dgm:pt>
    <dgm:pt modelId="{B1F6B7BD-86FF-492C-B993-2E2D78C01742}" type="pres">
      <dgm:prSet presAssocID="{AD111C5E-212C-40BB-91CE-380DA56D09CF}" presName="linear" presStyleCnt="0">
        <dgm:presLayoutVars>
          <dgm:animLvl val="lvl"/>
          <dgm:resizeHandles val="exact"/>
        </dgm:presLayoutVars>
      </dgm:prSet>
      <dgm:spPr/>
    </dgm:pt>
    <dgm:pt modelId="{2A2AD26B-3A73-43B3-8B19-C121BA2C0A1D}" type="pres">
      <dgm:prSet presAssocID="{9504908C-F9EF-415F-8CA9-33670EE922F3}" presName="parentText" presStyleLbl="node1" presStyleIdx="0" presStyleCnt="2">
        <dgm:presLayoutVars>
          <dgm:chMax val="0"/>
          <dgm:bulletEnabled val="1"/>
        </dgm:presLayoutVars>
      </dgm:prSet>
      <dgm:spPr/>
    </dgm:pt>
    <dgm:pt modelId="{16737DF9-B065-4A61-B3C6-3FA79DD4E919}" type="pres">
      <dgm:prSet presAssocID="{25B95104-4541-439D-84DF-7EF5B752D86F}" presName="spacer" presStyleCnt="0"/>
      <dgm:spPr/>
    </dgm:pt>
    <dgm:pt modelId="{92BB07D1-2D17-44B8-8ABA-688B8BB7BC39}" type="pres">
      <dgm:prSet presAssocID="{CE62E743-EB94-4112-8E86-45C3522B143A}" presName="parentText" presStyleLbl="node1" presStyleIdx="1" presStyleCnt="2">
        <dgm:presLayoutVars>
          <dgm:chMax val="0"/>
          <dgm:bulletEnabled val="1"/>
        </dgm:presLayoutVars>
      </dgm:prSet>
      <dgm:spPr/>
    </dgm:pt>
  </dgm:ptLst>
  <dgm:cxnLst>
    <dgm:cxn modelId="{7A93F00C-1DE5-4623-B6E2-8BB78E10F648}" srcId="{AD111C5E-212C-40BB-91CE-380DA56D09CF}" destId="{9504908C-F9EF-415F-8CA9-33670EE922F3}" srcOrd="0" destOrd="0" parTransId="{B5551383-E728-4412-8CE2-9E0E317791F9}" sibTransId="{25B95104-4541-439D-84DF-7EF5B752D86F}"/>
    <dgm:cxn modelId="{E3ED4069-1FEA-4E63-A578-872376114095}" type="presOf" srcId="{CE62E743-EB94-4112-8E86-45C3522B143A}" destId="{92BB07D1-2D17-44B8-8ABA-688B8BB7BC39}" srcOrd="0" destOrd="0" presId="urn:microsoft.com/office/officeart/2005/8/layout/vList2"/>
    <dgm:cxn modelId="{596589B4-BAAF-4F2F-B070-DD4D9131212E}" type="presOf" srcId="{9504908C-F9EF-415F-8CA9-33670EE922F3}" destId="{2A2AD26B-3A73-43B3-8B19-C121BA2C0A1D}" srcOrd="0" destOrd="0" presId="urn:microsoft.com/office/officeart/2005/8/layout/vList2"/>
    <dgm:cxn modelId="{F3C239F4-D12C-4002-8494-94A7B86E4F10}" type="presOf" srcId="{AD111C5E-212C-40BB-91CE-380DA56D09CF}" destId="{B1F6B7BD-86FF-492C-B993-2E2D78C01742}" srcOrd="0" destOrd="0" presId="urn:microsoft.com/office/officeart/2005/8/layout/vList2"/>
    <dgm:cxn modelId="{FF4C9DFE-1C36-4140-9015-61CF62F1186A}" srcId="{AD111C5E-212C-40BB-91CE-380DA56D09CF}" destId="{CE62E743-EB94-4112-8E86-45C3522B143A}" srcOrd="1" destOrd="0" parTransId="{0F8FE6B0-F21A-4154-9FD7-A6C67E60D8A2}" sibTransId="{D0DA01ED-FE90-4B43-A467-15B575C0079D}"/>
    <dgm:cxn modelId="{55A0DA04-6F72-42C1-823F-9CD66A5051AC}" type="presParOf" srcId="{B1F6B7BD-86FF-492C-B993-2E2D78C01742}" destId="{2A2AD26B-3A73-43B3-8B19-C121BA2C0A1D}" srcOrd="0" destOrd="0" presId="urn:microsoft.com/office/officeart/2005/8/layout/vList2"/>
    <dgm:cxn modelId="{D3263371-5C6C-44EE-AD77-E4A8B8F753EC}" type="presParOf" srcId="{B1F6B7BD-86FF-492C-B993-2E2D78C01742}" destId="{16737DF9-B065-4A61-B3C6-3FA79DD4E919}" srcOrd="1" destOrd="0" presId="urn:microsoft.com/office/officeart/2005/8/layout/vList2"/>
    <dgm:cxn modelId="{0702FFE8-1641-44A4-AE8F-D651CBAEAB6A}" type="presParOf" srcId="{B1F6B7BD-86FF-492C-B993-2E2D78C01742}" destId="{92BB07D1-2D17-44B8-8ABA-688B8BB7BC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102E0-4C5D-4E5B-8B4C-732BFB11A84C}">
      <dsp:nvSpPr>
        <dsp:cNvPr id="0" name=""/>
        <dsp:cNvSpPr/>
      </dsp:nvSpPr>
      <dsp:spPr>
        <a:xfrm>
          <a:off x="0" y="567923"/>
          <a:ext cx="1795214" cy="107712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What is a Search Engine?</a:t>
          </a:r>
          <a:endParaRPr lang="en-US" sz="1600" kern="1200"/>
        </a:p>
      </dsp:txBody>
      <dsp:txXfrm>
        <a:off x="0" y="567923"/>
        <a:ext cx="1795214" cy="1077128"/>
      </dsp:txXfrm>
    </dsp:sp>
    <dsp:sp modelId="{576AF115-C336-4E9B-9F5E-2C455B37A429}">
      <dsp:nvSpPr>
        <dsp:cNvPr id="0" name=""/>
        <dsp:cNvSpPr/>
      </dsp:nvSpPr>
      <dsp:spPr>
        <a:xfrm>
          <a:off x="1974735" y="567923"/>
          <a:ext cx="1795214" cy="1077128"/>
        </a:xfrm>
        <a:prstGeom prst="rect">
          <a:avLst/>
        </a:prstGeom>
        <a:gradFill rotWithShape="0">
          <a:gsLst>
            <a:gs pos="0">
              <a:schemeClr val="accent5">
                <a:hueOff val="-844818"/>
                <a:satOff val="-2177"/>
                <a:lumOff val="-1471"/>
                <a:alphaOff val="0"/>
                <a:satMod val="103000"/>
                <a:lumMod val="102000"/>
                <a:tint val="94000"/>
              </a:schemeClr>
            </a:gs>
            <a:gs pos="50000">
              <a:schemeClr val="accent5">
                <a:hueOff val="-844818"/>
                <a:satOff val="-2177"/>
                <a:lumOff val="-1471"/>
                <a:alphaOff val="0"/>
                <a:satMod val="110000"/>
                <a:lumMod val="100000"/>
                <a:shade val="100000"/>
              </a:schemeClr>
            </a:gs>
            <a:gs pos="100000">
              <a:schemeClr val="accent5">
                <a:hueOff val="-844818"/>
                <a:satOff val="-2177"/>
                <a:lumOff val="-1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Few famous and common Search engines</a:t>
          </a:r>
          <a:endParaRPr lang="en-US" sz="1600" kern="1200"/>
        </a:p>
      </dsp:txBody>
      <dsp:txXfrm>
        <a:off x="1974735" y="567923"/>
        <a:ext cx="1795214" cy="1077128"/>
      </dsp:txXfrm>
    </dsp:sp>
    <dsp:sp modelId="{50A489E7-AE14-4193-BAD8-31C11A25BA93}">
      <dsp:nvSpPr>
        <dsp:cNvPr id="0" name=""/>
        <dsp:cNvSpPr/>
      </dsp:nvSpPr>
      <dsp:spPr>
        <a:xfrm>
          <a:off x="3949470" y="567923"/>
          <a:ext cx="1795214" cy="1077128"/>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Average searches per month in different search engines</a:t>
          </a:r>
          <a:endParaRPr lang="en-US" sz="1600" kern="1200" dirty="0"/>
        </a:p>
      </dsp:txBody>
      <dsp:txXfrm>
        <a:off x="3949470" y="567923"/>
        <a:ext cx="1795214" cy="1077128"/>
      </dsp:txXfrm>
    </dsp:sp>
    <dsp:sp modelId="{B2201A36-4FFD-48E0-8DF4-555ABCC93A81}">
      <dsp:nvSpPr>
        <dsp:cNvPr id="0" name=""/>
        <dsp:cNvSpPr/>
      </dsp:nvSpPr>
      <dsp:spPr>
        <a:xfrm>
          <a:off x="0" y="1824573"/>
          <a:ext cx="1795214" cy="1077128"/>
        </a:xfrm>
        <a:prstGeom prst="rect">
          <a:avLst/>
        </a:prstGeom>
        <a:gradFill rotWithShape="0">
          <a:gsLst>
            <a:gs pos="0">
              <a:schemeClr val="accent5">
                <a:hueOff val="-2534453"/>
                <a:satOff val="-6532"/>
                <a:lumOff val="-4412"/>
                <a:alphaOff val="0"/>
                <a:satMod val="103000"/>
                <a:lumMod val="102000"/>
                <a:tint val="94000"/>
              </a:schemeClr>
            </a:gs>
            <a:gs pos="50000">
              <a:schemeClr val="accent5">
                <a:hueOff val="-2534453"/>
                <a:satOff val="-6532"/>
                <a:lumOff val="-4412"/>
                <a:alphaOff val="0"/>
                <a:satMod val="110000"/>
                <a:lumMod val="100000"/>
                <a:shade val="100000"/>
              </a:schemeClr>
            </a:gs>
            <a:gs pos="100000">
              <a:schemeClr val="accent5">
                <a:hueOff val="-2534453"/>
                <a:satOff val="-6532"/>
                <a:lumOff val="-4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Working of a Search Engine</a:t>
          </a:r>
          <a:endParaRPr lang="en-US" sz="1600" kern="1200"/>
        </a:p>
      </dsp:txBody>
      <dsp:txXfrm>
        <a:off x="0" y="1824573"/>
        <a:ext cx="1795214" cy="1077128"/>
      </dsp:txXfrm>
    </dsp:sp>
    <dsp:sp modelId="{1100BEF6-890C-4CC0-BC4F-CD1F613AF0C3}">
      <dsp:nvSpPr>
        <dsp:cNvPr id="0" name=""/>
        <dsp:cNvSpPr/>
      </dsp:nvSpPr>
      <dsp:spPr>
        <a:xfrm>
          <a:off x="1974735" y="1824573"/>
          <a:ext cx="1795214" cy="1077128"/>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Search Engine Uses</a:t>
          </a:r>
          <a:endParaRPr lang="en-US" sz="1600" kern="1200"/>
        </a:p>
      </dsp:txBody>
      <dsp:txXfrm>
        <a:off x="1974735" y="1824573"/>
        <a:ext cx="1795214" cy="1077128"/>
      </dsp:txXfrm>
    </dsp:sp>
    <dsp:sp modelId="{5CF405A9-3C43-4041-8B2A-8B1FD56E2B3E}">
      <dsp:nvSpPr>
        <dsp:cNvPr id="0" name=""/>
        <dsp:cNvSpPr/>
      </dsp:nvSpPr>
      <dsp:spPr>
        <a:xfrm>
          <a:off x="3949470" y="1824573"/>
          <a:ext cx="1795214" cy="1077128"/>
        </a:xfrm>
        <a:prstGeom prst="rect">
          <a:avLst/>
        </a:prstGeom>
        <a:gradFill rotWithShape="0">
          <a:gsLst>
            <a:gs pos="0">
              <a:schemeClr val="accent5">
                <a:hueOff val="-4224089"/>
                <a:satOff val="-10887"/>
                <a:lumOff val="-7353"/>
                <a:alphaOff val="0"/>
                <a:satMod val="103000"/>
                <a:lumMod val="102000"/>
                <a:tint val="94000"/>
              </a:schemeClr>
            </a:gs>
            <a:gs pos="50000">
              <a:schemeClr val="accent5">
                <a:hueOff val="-4224089"/>
                <a:satOff val="-10887"/>
                <a:lumOff val="-7353"/>
                <a:alphaOff val="0"/>
                <a:satMod val="110000"/>
                <a:lumMod val="100000"/>
                <a:shade val="100000"/>
              </a:schemeClr>
            </a:gs>
            <a:gs pos="100000">
              <a:schemeClr val="accent5">
                <a:hueOff val="-4224089"/>
                <a:satOff val="-10887"/>
                <a:lumOff val="-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Features of our model</a:t>
          </a:r>
          <a:endParaRPr lang="en-US" sz="1600" kern="1200"/>
        </a:p>
      </dsp:txBody>
      <dsp:txXfrm>
        <a:off x="3949470" y="1824573"/>
        <a:ext cx="1795214" cy="1077128"/>
      </dsp:txXfrm>
    </dsp:sp>
    <dsp:sp modelId="{1E6DD1C2-F319-4922-8A70-AC8A160670F8}">
      <dsp:nvSpPr>
        <dsp:cNvPr id="0" name=""/>
        <dsp:cNvSpPr/>
      </dsp:nvSpPr>
      <dsp:spPr>
        <a:xfrm>
          <a:off x="0" y="3081223"/>
          <a:ext cx="1795214" cy="1077128"/>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Flow of Operations</a:t>
          </a:r>
          <a:endParaRPr lang="en-US" sz="1600" kern="1200"/>
        </a:p>
      </dsp:txBody>
      <dsp:txXfrm>
        <a:off x="0" y="3081223"/>
        <a:ext cx="1795214" cy="1077128"/>
      </dsp:txXfrm>
    </dsp:sp>
    <dsp:sp modelId="{2C2083CF-5E44-4A57-9464-EE8E4ABBFF88}">
      <dsp:nvSpPr>
        <dsp:cNvPr id="0" name=""/>
        <dsp:cNvSpPr/>
      </dsp:nvSpPr>
      <dsp:spPr>
        <a:xfrm>
          <a:off x="1974735" y="3081223"/>
          <a:ext cx="1795214" cy="1077128"/>
        </a:xfrm>
        <a:prstGeom prst="rect">
          <a:avLst/>
        </a:prstGeom>
        <a:gradFill rotWithShape="0">
          <a:gsLst>
            <a:gs pos="0">
              <a:schemeClr val="accent5">
                <a:hueOff val="-5913725"/>
                <a:satOff val="-15242"/>
                <a:lumOff val="-10294"/>
                <a:alphaOff val="0"/>
                <a:satMod val="103000"/>
                <a:lumMod val="102000"/>
                <a:tint val="94000"/>
              </a:schemeClr>
            </a:gs>
            <a:gs pos="50000">
              <a:schemeClr val="accent5">
                <a:hueOff val="-5913725"/>
                <a:satOff val="-15242"/>
                <a:lumOff val="-10294"/>
                <a:alphaOff val="0"/>
                <a:satMod val="110000"/>
                <a:lumMod val="100000"/>
                <a:shade val="100000"/>
              </a:schemeClr>
            </a:gs>
            <a:gs pos="100000">
              <a:schemeClr val="accent5">
                <a:hueOff val="-5913725"/>
                <a:satOff val="-15242"/>
                <a:lumOff val="-102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Result Screenshots</a:t>
          </a:r>
          <a:endParaRPr lang="en-US" sz="1600" kern="1200"/>
        </a:p>
      </dsp:txBody>
      <dsp:txXfrm>
        <a:off x="1974735" y="3081223"/>
        <a:ext cx="1795214" cy="1077128"/>
      </dsp:txXfrm>
    </dsp:sp>
    <dsp:sp modelId="{789D1559-1F8C-49D8-820F-CF87CC4125CE}">
      <dsp:nvSpPr>
        <dsp:cNvPr id="0" name=""/>
        <dsp:cNvSpPr/>
      </dsp:nvSpPr>
      <dsp:spPr>
        <a:xfrm>
          <a:off x="3949470" y="3081223"/>
          <a:ext cx="1795214" cy="1077128"/>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Conclusion</a:t>
          </a:r>
          <a:endParaRPr lang="en-US" sz="1600" kern="1200"/>
        </a:p>
      </dsp:txBody>
      <dsp:txXfrm>
        <a:off x="3949470" y="3081223"/>
        <a:ext cx="1795214" cy="107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3533-56CD-43DA-AADF-AE231494DF8F}">
      <dsp:nvSpPr>
        <dsp:cNvPr id="0" name=""/>
        <dsp:cNvSpPr/>
      </dsp:nvSpPr>
      <dsp:spPr>
        <a:xfrm>
          <a:off x="0" y="64161"/>
          <a:ext cx="5744684" cy="226153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A search engine is a software program that helps people find the information they are looking for online using keywords or phrases.</a:t>
          </a:r>
          <a:endParaRPr lang="en-US" sz="2600" kern="1200"/>
        </a:p>
      </dsp:txBody>
      <dsp:txXfrm>
        <a:off x="110399" y="174560"/>
        <a:ext cx="5523886" cy="2040738"/>
      </dsp:txXfrm>
    </dsp:sp>
    <dsp:sp modelId="{A81F8DD1-55A3-4737-B027-E106AD1B2F43}">
      <dsp:nvSpPr>
        <dsp:cNvPr id="0" name=""/>
        <dsp:cNvSpPr/>
      </dsp:nvSpPr>
      <dsp:spPr>
        <a:xfrm>
          <a:off x="0" y="2400578"/>
          <a:ext cx="5744684" cy="226153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Search engines are able to return results quickly—even with millions of websites online—by scanning the Internet continuously and indexing every page they find.</a:t>
          </a:r>
          <a:endParaRPr lang="en-US" sz="2600" kern="1200"/>
        </a:p>
      </dsp:txBody>
      <dsp:txXfrm>
        <a:off x="110399" y="2510977"/>
        <a:ext cx="5523886" cy="2040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BDE1B-9E13-41B8-A6DE-E2C922DA9A48}">
      <dsp:nvSpPr>
        <dsp:cNvPr id="0" name=""/>
        <dsp:cNvSpPr/>
      </dsp:nvSpPr>
      <dsp:spPr>
        <a:xfrm>
          <a:off x="0" y="998455"/>
          <a:ext cx="10515600" cy="836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68E83-E2D1-4E8C-9EF2-DF05C683A46D}">
      <dsp:nvSpPr>
        <dsp:cNvPr id="0" name=""/>
        <dsp:cNvSpPr/>
      </dsp:nvSpPr>
      <dsp:spPr>
        <a:xfrm>
          <a:off x="252971" y="192090"/>
          <a:ext cx="460398" cy="459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920A17-7181-44D8-91AD-32F74BF4C995}">
      <dsp:nvSpPr>
        <dsp:cNvPr id="0" name=""/>
        <dsp:cNvSpPr/>
      </dsp:nvSpPr>
      <dsp:spPr>
        <a:xfrm>
          <a:off x="966341" y="3929"/>
          <a:ext cx="9505601"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90000"/>
            </a:lnSpc>
            <a:spcBef>
              <a:spcPct val="0"/>
            </a:spcBef>
            <a:spcAft>
              <a:spcPct val="35000"/>
            </a:spcAft>
            <a:buNone/>
          </a:pPr>
          <a:r>
            <a:rPr lang="en-CA" sz="1400" b="1" kern="1200" dirty="0"/>
            <a:t>Web crawling and retrieving URLs</a:t>
          </a:r>
          <a:br>
            <a:rPr lang="en-CA" sz="1400" b="1" kern="1200" dirty="0"/>
          </a:br>
          <a:r>
            <a:rPr lang="en-CA" sz="1400" kern="1200" dirty="0"/>
            <a:t>Web crawling is reaching out to the net as a spider traverses around the web. Using Jsoup to connect the web and extract URLs for a defined domain</a:t>
          </a:r>
          <a:endParaRPr lang="en-US" sz="1400" kern="1200" dirty="0"/>
        </a:p>
      </dsp:txBody>
      <dsp:txXfrm>
        <a:off x="966341" y="3929"/>
        <a:ext cx="9505601" cy="914670"/>
      </dsp:txXfrm>
    </dsp:sp>
    <dsp:sp modelId="{52BEDC3C-926A-4067-AFAF-498EE40A3656}">
      <dsp:nvSpPr>
        <dsp:cNvPr id="0" name=""/>
        <dsp:cNvSpPr/>
      </dsp:nvSpPr>
      <dsp:spPr>
        <a:xfrm>
          <a:off x="0" y="1147267"/>
          <a:ext cx="10515600" cy="836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7D617-D3E7-482E-8A39-6A0D8EB35A7F}">
      <dsp:nvSpPr>
        <dsp:cNvPr id="0" name=""/>
        <dsp:cNvSpPr/>
      </dsp:nvSpPr>
      <dsp:spPr>
        <a:xfrm>
          <a:off x="252971" y="1335428"/>
          <a:ext cx="460398" cy="459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3E2473-9BD8-44F7-9A6B-925D4CAF97D4}">
      <dsp:nvSpPr>
        <dsp:cNvPr id="0" name=""/>
        <dsp:cNvSpPr/>
      </dsp:nvSpPr>
      <dsp:spPr>
        <a:xfrm>
          <a:off x="966341" y="1147267"/>
          <a:ext cx="9505601"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90000"/>
            </a:lnSpc>
            <a:spcBef>
              <a:spcPct val="0"/>
            </a:spcBef>
            <a:spcAft>
              <a:spcPct val="35000"/>
            </a:spcAft>
            <a:buNone/>
          </a:pPr>
          <a:r>
            <a:rPr lang="en-CA" sz="1400" b="1" kern="1200"/>
            <a:t>Parsing URLs to text and saving in text files:</a:t>
          </a:r>
          <a:br>
            <a:rPr lang="en-CA" sz="1400" kern="1200"/>
          </a:br>
          <a:r>
            <a:rPr lang="en-CA" sz="1400" kern="1200"/>
            <a:t>URLs are a resource links which lead to the linked webpages when clicked on. These links are saved in a text file using string methods and Jsoup</a:t>
          </a:r>
          <a:endParaRPr lang="en-US" sz="1400" kern="1200"/>
        </a:p>
      </dsp:txBody>
      <dsp:txXfrm>
        <a:off x="966341" y="1147267"/>
        <a:ext cx="9505601" cy="914670"/>
      </dsp:txXfrm>
    </dsp:sp>
    <dsp:sp modelId="{E79B35DB-C838-42C4-9EC9-485CC05FDCC5}">
      <dsp:nvSpPr>
        <dsp:cNvPr id="0" name=""/>
        <dsp:cNvSpPr/>
      </dsp:nvSpPr>
      <dsp:spPr>
        <a:xfrm>
          <a:off x="0" y="2290605"/>
          <a:ext cx="10515600" cy="836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A1848-294B-4194-959F-493EDB459A22}">
      <dsp:nvSpPr>
        <dsp:cNvPr id="0" name=""/>
        <dsp:cNvSpPr/>
      </dsp:nvSpPr>
      <dsp:spPr>
        <a:xfrm>
          <a:off x="252971" y="2478766"/>
          <a:ext cx="460398" cy="459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57D8D9-E300-4E90-8178-156498E70C8C}">
      <dsp:nvSpPr>
        <dsp:cNvPr id="0" name=""/>
        <dsp:cNvSpPr/>
      </dsp:nvSpPr>
      <dsp:spPr>
        <a:xfrm>
          <a:off x="966341" y="2290605"/>
          <a:ext cx="9505601"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90000"/>
            </a:lnSpc>
            <a:spcBef>
              <a:spcPct val="0"/>
            </a:spcBef>
            <a:spcAft>
              <a:spcPct val="35000"/>
            </a:spcAft>
            <a:buNone/>
          </a:pPr>
          <a:r>
            <a:rPr lang="en-US" sz="1400" b="1" kern="1200"/>
            <a:t>String Tokenization:</a:t>
          </a:r>
          <a:br>
            <a:rPr lang="en-US" sz="1400" kern="1200"/>
          </a:br>
          <a:r>
            <a:rPr lang="en-US" sz="1400" kern="1200"/>
            <a:t>Tokenizing a string denotes splitting a string with respect to some delimiter</a:t>
          </a:r>
        </a:p>
      </dsp:txBody>
      <dsp:txXfrm>
        <a:off x="966341" y="2290605"/>
        <a:ext cx="9505601" cy="914670"/>
      </dsp:txXfrm>
    </dsp:sp>
    <dsp:sp modelId="{1ED71BB3-E8A3-47DB-817A-A4626F6B6B5B}">
      <dsp:nvSpPr>
        <dsp:cNvPr id="0" name=""/>
        <dsp:cNvSpPr/>
      </dsp:nvSpPr>
      <dsp:spPr>
        <a:xfrm>
          <a:off x="0" y="3433943"/>
          <a:ext cx="10515600" cy="836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693BD-5D0F-439E-9404-E0D61CD1C6C2}">
      <dsp:nvSpPr>
        <dsp:cNvPr id="0" name=""/>
        <dsp:cNvSpPr/>
      </dsp:nvSpPr>
      <dsp:spPr>
        <a:xfrm>
          <a:off x="253218" y="3622104"/>
          <a:ext cx="460398" cy="459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D59D7-4D65-4BF8-857E-4BA999C6E9B6}">
      <dsp:nvSpPr>
        <dsp:cNvPr id="0" name=""/>
        <dsp:cNvSpPr/>
      </dsp:nvSpPr>
      <dsp:spPr>
        <a:xfrm>
          <a:off x="966836" y="3433943"/>
          <a:ext cx="945812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90000"/>
            </a:lnSpc>
            <a:spcBef>
              <a:spcPct val="0"/>
            </a:spcBef>
            <a:spcAft>
              <a:spcPct val="35000"/>
            </a:spcAft>
            <a:buNone/>
          </a:pPr>
          <a:r>
            <a:rPr lang="en-US" sz="1400" b="1" kern="1200" dirty="0"/>
            <a:t>Ternary Search Tree:</a:t>
          </a:r>
          <a:br>
            <a:rPr lang="en-US" sz="1400" b="1" kern="1200" dirty="0"/>
          </a:br>
          <a:r>
            <a:rPr lang="en-US" sz="1400" kern="1200" dirty="0"/>
            <a:t>A ternary search tree is a special tree data structure where the child nodes of a standard tree are ordered as a binary search tree. One of the advantage of using ternary search trees over trees is that ternary search trees are a more space efficient. </a:t>
          </a:r>
          <a:r>
            <a:rPr lang="en-US" sz="1400" b="0" i="0" kern="1200" dirty="0"/>
            <a:t>Further, ternary search trees can be used any time a </a:t>
          </a:r>
          <a:r>
            <a:rPr lang="en-US" sz="1400" b="0" i="0" kern="1200" dirty="0" err="1"/>
            <a:t>hashtable</a:t>
          </a:r>
          <a:r>
            <a:rPr lang="en-US" sz="1400" b="0" i="0" kern="1200" dirty="0"/>
            <a:t> would be used to store strings</a:t>
          </a:r>
          <a:endParaRPr lang="en-US" sz="1400" kern="1200" dirty="0"/>
        </a:p>
      </dsp:txBody>
      <dsp:txXfrm>
        <a:off x="966836" y="3433943"/>
        <a:ext cx="9458123" cy="914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7D408-F599-4795-93A8-8B87A5B4CE5A}">
      <dsp:nvSpPr>
        <dsp:cNvPr id="0" name=""/>
        <dsp:cNvSpPr/>
      </dsp:nvSpPr>
      <dsp:spPr>
        <a:xfrm>
          <a:off x="1748064" y="2975"/>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Generating key words by removing stop words:</a:t>
          </a:r>
          <a:br>
            <a:rPr lang="en-US" sz="1500" kern="1200" dirty="0"/>
          </a:br>
          <a:r>
            <a:rPr lang="en-US" sz="1500" kern="1200" dirty="0"/>
            <a:t>every search query has stop words like for, etc. Key words are the main parts of the query which are searched. In order to prevent anomalies such, stop words are removed</a:t>
          </a:r>
          <a:endParaRPr lang="en-IN" sz="1500" kern="1200" dirty="0"/>
        </a:p>
      </dsp:txBody>
      <dsp:txXfrm>
        <a:off x="1748064" y="2975"/>
        <a:ext cx="3342605" cy="2005563"/>
      </dsp:txXfrm>
    </dsp:sp>
    <dsp:sp modelId="{D8781743-A3FA-4DB0-8B07-E0751384C607}">
      <dsp:nvSpPr>
        <dsp:cNvPr id="0" name=""/>
        <dsp:cNvSpPr/>
      </dsp:nvSpPr>
      <dsp:spPr>
        <a:xfrm>
          <a:off x="5424930" y="2975"/>
          <a:ext cx="3342605" cy="200556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Inverted Index:</a:t>
          </a:r>
          <a:br>
            <a:rPr lang="en-US" sz="1500" kern="1200" dirty="0"/>
          </a:br>
          <a:r>
            <a:rPr lang="en-US" sz="1500" kern="1200" dirty="0"/>
            <a:t>An inverted index is an index data structure storing a mapping from content, such as words or numbers, to its locations in a document or a set of documents. In simple words, it is a </a:t>
          </a:r>
          <a:r>
            <a:rPr lang="en-US" sz="1500" kern="1200" dirty="0" err="1"/>
            <a:t>hashmap</a:t>
          </a:r>
          <a:r>
            <a:rPr lang="en-US" sz="1500" kern="1200" dirty="0"/>
            <a:t> like data structure that directs you from a word to a document or a web page.</a:t>
          </a:r>
          <a:endParaRPr lang="en-IN" sz="1500" kern="1200" dirty="0"/>
        </a:p>
      </dsp:txBody>
      <dsp:txXfrm>
        <a:off x="5424930" y="2975"/>
        <a:ext cx="3342605" cy="2005563"/>
      </dsp:txXfrm>
    </dsp:sp>
    <dsp:sp modelId="{069BEB0C-7BC5-4762-8CAA-CED369A14C0E}">
      <dsp:nvSpPr>
        <dsp:cNvPr id="0" name=""/>
        <dsp:cNvSpPr/>
      </dsp:nvSpPr>
      <dsp:spPr>
        <a:xfrm>
          <a:off x="1748064" y="2342799"/>
          <a:ext cx="3342605" cy="200556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Page Ranking:</a:t>
          </a:r>
          <a:br>
            <a:rPr lang="en-US" sz="1500" kern="1200" dirty="0"/>
          </a:br>
          <a:r>
            <a:rPr lang="en-US" sz="1500" kern="1200" dirty="0"/>
            <a:t>Page rank is a measure of how ‘important’ a web page is. It works on the basis that when another website links to your web page, it’s like a recommendation or vote for that web page.	</a:t>
          </a:r>
          <a:endParaRPr lang="en-IN" sz="1500" kern="1200" dirty="0"/>
        </a:p>
      </dsp:txBody>
      <dsp:txXfrm>
        <a:off x="1748064" y="2342799"/>
        <a:ext cx="3342605" cy="2005563"/>
      </dsp:txXfrm>
    </dsp:sp>
    <dsp:sp modelId="{9B75A26B-E811-4D9D-804B-C12AC9219D26}">
      <dsp:nvSpPr>
        <dsp:cNvPr id="0" name=""/>
        <dsp:cNvSpPr/>
      </dsp:nvSpPr>
      <dsp:spPr>
        <a:xfrm>
          <a:off x="5424930" y="2342799"/>
          <a:ext cx="3342605" cy="200556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Caching:</a:t>
          </a:r>
          <a:br>
            <a:rPr lang="en-US" sz="1500" kern="1200" dirty="0"/>
          </a:br>
          <a:r>
            <a:rPr lang="en-US" sz="1500" kern="1200" dirty="0"/>
            <a:t>A cache's primary purpose is to increase data retrieval performance by reducing the need to access the underlying slower storage layer. Trading off capacity for speed, a cache typically stores a subset of data transiently, in contrast to databases whose data is usually complete and durable.</a:t>
          </a:r>
          <a:endParaRPr lang="en-IN" sz="1500" kern="1200" dirty="0"/>
        </a:p>
      </dsp:txBody>
      <dsp:txXfrm>
        <a:off x="5424930" y="2342799"/>
        <a:ext cx="3342605" cy="200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AD26B-3A73-43B3-8B19-C121BA2C0A1D}">
      <dsp:nvSpPr>
        <dsp:cNvPr id="0" name=""/>
        <dsp:cNvSpPr/>
      </dsp:nvSpPr>
      <dsp:spPr>
        <a:xfrm>
          <a:off x="0" y="248205"/>
          <a:ext cx="4800600" cy="1551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t>Result for Cache date (Hashmap_data)</a:t>
          </a:r>
          <a:endParaRPr lang="en-US" sz="3900" kern="1200"/>
        </a:p>
      </dsp:txBody>
      <dsp:txXfrm>
        <a:off x="75734" y="323939"/>
        <a:ext cx="4649132" cy="1399952"/>
      </dsp:txXfrm>
    </dsp:sp>
    <dsp:sp modelId="{92BB07D1-2D17-44B8-8ABA-688B8BB7BC39}">
      <dsp:nvSpPr>
        <dsp:cNvPr id="0" name=""/>
        <dsp:cNvSpPr/>
      </dsp:nvSpPr>
      <dsp:spPr>
        <a:xfrm>
          <a:off x="0" y="1911945"/>
          <a:ext cx="4800600" cy="1551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IN" sz="3900" kern="1200"/>
            <a:t>Result of indexed urls</a:t>
          </a:r>
          <a:endParaRPr lang="en-US" sz="3900" kern="1200"/>
        </a:p>
      </dsp:txBody>
      <dsp:txXfrm>
        <a:off x="75734" y="1987679"/>
        <a:ext cx="4649132" cy="13999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0283-4D3F-B944-A63E-2660AAC758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065A4-E3DF-854C-BBF9-DF9C03586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F970F9-D746-3A4B-B548-67DA25230977}"/>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5" name="Footer Placeholder 4">
            <a:extLst>
              <a:ext uri="{FF2B5EF4-FFF2-40B4-BE49-F238E27FC236}">
                <a16:creationId xmlns:a16="http://schemas.microsoft.com/office/drawing/2014/main" id="{B9B73432-23A0-0B48-B116-56BA27505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96C87-9EB3-9E49-B38F-D5C063CD6F2E}"/>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2275413148"/>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7F4A-7C9E-354E-AF0B-B9697AEB3C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92545F-3D6D-174E-AE5D-85AABDAC22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598B6-8EE9-864D-B843-F9657CCA6C5E}"/>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5" name="Footer Placeholder 4">
            <a:extLst>
              <a:ext uri="{FF2B5EF4-FFF2-40B4-BE49-F238E27FC236}">
                <a16:creationId xmlns:a16="http://schemas.microsoft.com/office/drawing/2014/main" id="{F540868E-B940-1F47-A90D-89CDFB690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58C83-4EAD-3949-A061-2B8B244666F1}"/>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2305168968"/>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B5B74-9E25-024C-9CF3-543564FC4D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F4CDF1-D5B0-0846-900E-A55893824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AD0A7-AB06-C944-B629-5BFA2D07E096}"/>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5" name="Footer Placeholder 4">
            <a:extLst>
              <a:ext uri="{FF2B5EF4-FFF2-40B4-BE49-F238E27FC236}">
                <a16:creationId xmlns:a16="http://schemas.microsoft.com/office/drawing/2014/main" id="{CBD44071-7417-5F41-A590-779A39412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2BBCE-F1AB-9743-8D01-3C958A5D205D}"/>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1933085129"/>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F02D-6ECB-B94A-94B9-5AD01EE36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3C1EE-E22E-604A-AC8A-4D110D1A9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18C78-1F95-3942-87C4-C19C63FC79EB}"/>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5" name="Footer Placeholder 4">
            <a:extLst>
              <a:ext uri="{FF2B5EF4-FFF2-40B4-BE49-F238E27FC236}">
                <a16:creationId xmlns:a16="http://schemas.microsoft.com/office/drawing/2014/main" id="{A5FB39AF-06AD-5E4B-B691-AFE2AA1F7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33EA8-FC40-8B42-A390-1E12EEE86E96}"/>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1473238813"/>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A224-FBFD-9146-B327-01FB648980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EF9E33-6851-D541-A86F-D741A0680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ECF0F-98A6-4B43-9923-9ABDE97226A6}"/>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5" name="Footer Placeholder 4">
            <a:extLst>
              <a:ext uri="{FF2B5EF4-FFF2-40B4-BE49-F238E27FC236}">
                <a16:creationId xmlns:a16="http://schemas.microsoft.com/office/drawing/2014/main" id="{59760ADA-2375-B044-9B15-E345627E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F660C-D863-CE48-932D-19229E65A337}"/>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3069661416"/>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F5F5-3425-D748-8EDF-647650DCE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215B4D-2571-DA4A-BD86-DA53D0E5ED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7F5F3-3F37-6D44-BB96-1022EDBD57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FF635-071C-0F44-9D03-0FF164ADC908}"/>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6" name="Footer Placeholder 5">
            <a:extLst>
              <a:ext uri="{FF2B5EF4-FFF2-40B4-BE49-F238E27FC236}">
                <a16:creationId xmlns:a16="http://schemas.microsoft.com/office/drawing/2014/main" id="{4B17CCDF-1939-1C43-AAD5-8A3EC96E1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0AA63-FC73-D646-AD48-E85CFDA39987}"/>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205819738"/>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FC71-9C28-D54D-923B-22591EE3A9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76DFD8-D05A-884C-9795-3BC90F36C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44CCF-1813-9440-8227-15B6FE7A6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821283-181A-8840-A39A-EB0C38C67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8B2E5-28BA-B546-A138-BDA303B63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9FAA8-FD3A-7443-AC87-95C3852E2087}"/>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8" name="Footer Placeholder 7">
            <a:extLst>
              <a:ext uri="{FF2B5EF4-FFF2-40B4-BE49-F238E27FC236}">
                <a16:creationId xmlns:a16="http://schemas.microsoft.com/office/drawing/2014/main" id="{C51F6BE3-01F8-DA40-8657-BDDC204CE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DA85BF-4D21-5B4F-B831-5D3CC1890D0F}"/>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1707284424"/>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6BAB-FA03-A745-B7A6-CD41AB39F9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105F2D-D2E0-4146-975F-E7FCA7E294C6}"/>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4" name="Footer Placeholder 3">
            <a:extLst>
              <a:ext uri="{FF2B5EF4-FFF2-40B4-BE49-F238E27FC236}">
                <a16:creationId xmlns:a16="http://schemas.microsoft.com/office/drawing/2014/main" id="{E13EA45A-B5FB-9541-8BE9-0B31C31EC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F60CB7-35EF-CF49-916F-74F6694D856B}"/>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1078225158"/>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C05FE-90F9-5D47-9824-72265C5B9AA4}"/>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3" name="Footer Placeholder 2">
            <a:extLst>
              <a:ext uri="{FF2B5EF4-FFF2-40B4-BE49-F238E27FC236}">
                <a16:creationId xmlns:a16="http://schemas.microsoft.com/office/drawing/2014/main" id="{B8A9D810-A597-8F4A-890F-64F8B9888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2A260-DF0A-C74B-A31B-8878902CCFE2}"/>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1248139693"/>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4D7A-82D2-314B-8B88-F271D3F9A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656A8E-51AB-DD4B-B1D8-72232E725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7F9A6-3965-7E4B-A117-D355E9A9C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0C0FD-EF54-254A-BD07-4AD56B594D33}"/>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6" name="Footer Placeholder 5">
            <a:extLst>
              <a:ext uri="{FF2B5EF4-FFF2-40B4-BE49-F238E27FC236}">
                <a16:creationId xmlns:a16="http://schemas.microsoft.com/office/drawing/2014/main" id="{02D799B8-86C7-C949-A7ED-D264A46CB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886AC-D01A-AA4C-913C-7EBBB594F286}"/>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2290606830"/>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D777-A904-DA4A-9C0E-ED5608C81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BE3F4F-7446-A840-AE06-1AC69582F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B4C8B6-904E-BE49-BB32-45E1290C0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0B556-9419-0C43-B9E4-520E7E996580}"/>
              </a:ext>
            </a:extLst>
          </p:cNvPr>
          <p:cNvSpPr>
            <a:spLocks noGrp="1"/>
          </p:cNvSpPr>
          <p:nvPr>
            <p:ph type="dt" sz="half" idx="10"/>
          </p:nvPr>
        </p:nvSpPr>
        <p:spPr/>
        <p:txBody>
          <a:bodyPr/>
          <a:lstStyle/>
          <a:p>
            <a:fld id="{5A1430E1-B1AB-064F-B3FC-B1B706A7E67A}" type="datetimeFigureOut">
              <a:rPr lang="en-US" smtClean="0"/>
              <a:t>11/30/2021</a:t>
            </a:fld>
            <a:endParaRPr lang="en-US"/>
          </a:p>
        </p:txBody>
      </p:sp>
      <p:sp>
        <p:nvSpPr>
          <p:cNvPr id="6" name="Footer Placeholder 5">
            <a:extLst>
              <a:ext uri="{FF2B5EF4-FFF2-40B4-BE49-F238E27FC236}">
                <a16:creationId xmlns:a16="http://schemas.microsoft.com/office/drawing/2014/main" id="{FFA8DD80-A41A-394E-9F07-0C9C03664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5608A-4F17-D84B-ACF5-DB72AB5182C0}"/>
              </a:ext>
            </a:extLst>
          </p:cNvPr>
          <p:cNvSpPr>
            <a:spLocks noGrp="1"/>
          </p:cNvSpPr>
          <p:nvPr>
            <p:ph type="sldNum" sz="quarter" idx="12"/>
          </p:nvPr>
        </p:nvSpPr>
        <p:spPr/>
        <p:txBody>
          <a:bodyPr/>
          <a:lstStyle/>
          <a:p>
            <a:fld id="{6AB15A0D-90F4-DF47-A287-BCA681559CA7}" type="slidenum">
              <a:rPr lang="en-US" smtClean="0"/>
              <a:t>‹#›</a:t>
            </a:fld>
            <a:endParaRPr lang="en-US"/>
          </a:p>
        </p:txBody>
      </p:sp>
    </p:spTree>
    <p:extLst>
      <p:ext uri="{BB962C8B-B14F-4D97-AF65-F5344CB8AC3E}">
        <p14:creationId xmlns:p14="http://schemas.microsoft.com/office/powerpoint/2010/main" val="2241456755"/>
      </p:ext>
    </p:extLst>
  </p:cSld>
  <p:clrMapOvr>
    <a:masterClrMapping/>
  </p:clrMapOvr>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B9798-9820-9C4B-A54F-1531754EF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8C225-CDC4-8647-9B1D-A92EA043F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11FD2-E537-6143-8AED-214BBB45C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430E1-B1AB-064F-B3FC-B1B706A7E67A}" type="datetimeFigureOut">
              <a:rPr lang="en-US" smtClean="0"/>
              <a:t>11/30/2021</a:t>
            </a:fld>
            <a:endParaRPr lang="en-US"/>
          </a:p>
        </p:txBody>
      </p:sp>
      <p:sp>
        <p:nvSpPr>
          <p:cNvPr id="5" name="Footer Placeholder 4">
            <a:extLst>
              <a:ext uri="{FF2B5EF4-FFF2-40B4-BE49-F238E27FC236}">
                <a16:creationId xmlns:a16="http://schemas.microsoft.com/office/drawing/2014/main" id="{E1C44D47-3691-C94B-887C-5A04A036B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31750-8AB4-DE47-A0F3-9D3F15AB4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15A0D-90F4-DF47-A287-BCA681559CA7}" type="slidenum">
              <a:rPr lang="en-US" smtClean="0"/>
              <a:t>‹#›</a:t>
            </a:fld>
            <a:endParaRPr lang="en-US"/>
          </a:p>
        </p:txBody>
      </p:sp>
    </p:spTree>
    <p:extLst>
      <p:ext uri="{BB962C8B-B14F-4D97-AF65-F5344CB8AC3E}">
        <p14:creationId xmlns:p14="http://schemas.microsoft.com/office/powerpoint/2010/main" val="3449796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50" advTm="17169">
        <p14:switch dir="r"/>
      </p:transition>
    </mc:Choice>
    <mc:Fallback>
      <p:transition spd="slow" advTm="17169">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5.xml"/><Relationship Id="rId7"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business.yell.com/knowledge/what-is-page-rank-and-why-is-it-important/" TargetMode="External"/><Relationship Id="rId2" Type="http://schemas.openxmlformats.org/officeDocument/2006/relationships/hyperlink" Target="https://aws.amazon.com/cachin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geeksforgeeks.org/ternary-search-tre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F5DB39FD-53E4-4633-ACF3-392DF9BA2931}"/>
              </a:ext>
            </a:extLst>
          </p:cNvPr>
          <p:cNvPicPr>
            <a:picLocks noChangeAspect="1"/>
          </p:cNvPicPr>
          <p:nvPr/>
        </p:nvPicPr>
        <p:blipFill rotWithShape="1">
          <a:blip r:embed="rId3">
            <a:alphaModFix amt="50000"/>
          </a:blip>
          <a:srcRect t="2677" b="22323"/>
          <a:stretch/>
        </p:blipFill>
        <p:spPr>
          <a:xfrm>
            <a:off x="20" y="1"/>
            <a:ext cx="12191980" cy="6857999"/>
          </a:xfrm>
          <a:prstGeom prst="rect">
            <a:avLst/>
          </a:prstGeom>
        </p:spPr>
      </p:pic>
      <p:sp>
        <p:nvSpPr>
          <p:cNvPr id="2" name="Title 1">
            <a:extLst>
              <a:ext uri="{FF2B5EF4-FFF2-40B4-BE49-F238E27FC236}">
                <a16:creationId xmlns:a16="http://schemas.microsoft.com/office/drawing/2014/main" id="{D52CA0BE-244E-CB4D-8771-5D39D8679116}"/>
              </a:ext>
            </a:extLst>
          </p:cNvPr>
          <p:cNvSpPr>
            <a:spLocks noGrp="1"/>
          </p:cNvSpPr>
          <p:nvPr>
            <p:ph type="ctrTitle"/>
          </p:nvPr>
        </p:nvSpPr>
        <p:spPr>
          <a:xfrm>
            <a:off x="1524000" y="342932"/>
            <a:ext cx="9144000" cy="2900518"/>
          </a:xfrm>
        </p:spPr>
        <p:txBody>
          <a:bodyPr>
            <a:normAutofit/>
          </a:bodyPr>
          <a:lstStyle/>
          <a:p>
            <a:r>
              <a:rPr lang="en-US" dirty="0">
                <a:solidFill>
                  <a:srgbClr val="FFFFFF"/>
                </a:solidFill>
              </a:rPr>
              <a:t>Web Search Engine Model</a:t>
            </a:r>
          </a:p>
        </p:txBody>
      </p:sp>
      <p:sp>
        <p:nvSpPr>
          <p:cNvPr id="3" name="Subtitle 2">
            <a:extLst>
              <a:ext uri="{FF2B5EF4-FFF2-40B4-BE49-F238E27FC236}">
                <a16:creationId xmlns:a16="http://schemas.microsoft.com/office/drawing/2014/main" id="{75B87573-14C1-8141-B365-45B69A457783}"/>
              </a:ext>
            </a:extLst>
          </p:cNvPr>
          <p:cNvSpPr>
            <a:spLocks noGrp="1"/>
          </p:cNvSpPr>
          <p:nvPr>
            <p:ph type="subTitle" idx="1"/>
          </p:nvPr>
        </p:nvSpPr>
        <p:spPr>
          <a:xfrm>
            <a:off x="1524000" y="4694427"/>
            <a:ext cx="9144000" cy="1709133"/>
          </a:xfrm>
        </p:spPr>
        <p:txBody>
          <a:bodyPr>
            <a:normAutofit/>
          </a:bodyPr>
          <a:lstStyle/>
          <a:p>
            <a:endParaRPr lang="en-US" sz="1700" b="1" dirty="0">
              <a:solidFill>
                <a:srgbClr val="FFFFFF"/>
              </a:solidFill>
            </a:endParaRPr>
          </a:p>
          <a:p>
            <a:endParaRPr lang="en-US" sz="1700" b="1" dirty="0">
              <a:solidFill>
                <a:srgbClr val="FFFFFF"/>
              </a:solidFill>
            </a:endParaRPr>
          </a:p>
          <a:p>
            <a:endParaRPr lang="en-US" sz="1700" b="1" dirty="0">
              <a:solidFill>
                <a:srgbClr val="FFFFFF"/>
              </a:solidFill>
            </a:endParaRPr>
          </a:p>
          <a:p>
            <a:r>
              <a:rPr lang="en-US" sz="1700" b="1" dirty="0">
                <a:solidFill>
                  <a:srgbClr val="FFFFFF"/>
                </a:solidFill>
              </a:rPr>
              <a:t>Instructor:</a:t>
            </a:r>
            <a:br>
              <a:rPr lang="en-US" sz="1700" b="1" dirty="0">
                <a:solidFill>
                  <a:srgbClr val="FFFFFF"/>
                </a:solidFill>
              </a:rPr>
            </a:br>
            <a:r>
              <a:rPr lang="en-US" sz="1700" dirty="0">
                <a:solidFill>
                  <a:srgbClr val="FFFFFF"/>
                </a:solidFill>
              </a:rPr>
              <a:t>Dr. </a:t>
            </a:r>
            <a:r>
              <a:rPr lang="en-US" sz="1700" dirty="0" err="1">
                <a:solidFill>
                  <a:srgbClr val="FFFFFF"/>
                </a:solidFill>
              </a:rPr>
              <a:t>Abedalrhman</a:t>
            </a:r>
            <a:r>
              <a:rPr lang="en-US" sz="1700" dirty="0">
                <a:solidFill>
                  <a:srgbClr val="FFFFFF"/>
                </a:solidFill>
              </a:rPr>
              <a:t> </a:t>
            </a:r>
            <a:r>
              <a:rPr lang="en-US" sz="1700" dirty="0" err="1">
                <a:solidFill>
                  <a:srgbClr val="FFFFFF"/>
                </a:solidFill>
              </a:rPr>
              <a:t>Alkhateeb</a:t>
            </a:r>
            <a:endParaRPr lang="en-US" sz="1700" b="1" dirty="0">
              <a:solidFill>
                <a:srgbClr val="FFFFFF"/>
              </a:solidFill>
            </a:endParaRPr>
          </a:p>
        </p:txBody>
      </p:sp>
      <p:pic>
        <p:nvPicPr>
          <p:cNvPr id="16" name="Picture 15" descr="Logo, company name&#10;&#10;Description automatically generated">
            <a:extLst>
              <a:ext uri="{FF2B5EF4-FFF2-40B4-BE49-F238E27FC236}">
                <a16:creationId xmlns:a16="http://schemas.microsoft.com/office/drawing/2014/main" id="{D20626CA-6C5A-4CA8-A5A5-638F1708E2B7}"/>
              </a:ext>
            </a:extLst>
          </p:cNvPr>
          <p:cNvPicPr>
            <a:picLocks noChangeAspect="1"/>
          </p:cNvPicPr>
          <p:nvPr/>
        </p:nvPicPr>
        <p:blipFill>
          <a:blip r:embed="rId4"/>
          <a:stretch>
            <a:fillRect/>
          </a:stretch>
        </p:blipFill>
        <p:spPr>
          <a:xfrm>
            <a:off x="4444621" y="3203814"/>
            <a:ext cx="3302758" cy="2477068"/>
          </a:xfrm>
          <a:prstGeom prst="rect">
            <a:avLst/>
          </a:prstGeom>
        </p:spPr>
      </p:pic>
    </p:spTree>
    <p:custDataLst>
      <p:tags r:id="rId1"/>
    </p:custDataLst>
    <p:extLst>
      <p:ext uri="{BB962C8B-B14F-4D97-AF65-F5344CB8AC3E}">
        <p14:creationId xmlns:p14="http://schemas.microsoft.com/office/powerpoint/2010/main" val="1673970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advTm="12561">
        <p14:switch dir="r"/>
      </p:transition>
    </mc:Choice>
    <mc:Fallback>
      <p:transition spd="slow" advTm="1256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4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46642B7E-374F-4F26-888D-FD70D51F883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7" name="Rectangle 1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2FB77E-F1C0-8C40-9BEF-D64D99EB7774}"/>
              </a:ext>
            </a:extLst>
          </p:cNvPr>
          <p:cNvSpPr>
            <a:spLocks noGrp="1"/>
          </p:cNvSpPr>
          <p:nvPr>
            <p:ph type="title"/>
          </p:nvPr>
        </p:nvSpPr>
        <p:spPr>
          <a:xfrm>
            <a:off x="838200" y="365125"/>
            <a:ext cx="10515600" cy="1325563"/>
          </a:xfrm>
        </p:spPr>
        <p:txBody>
          <a:bodyPr>
            <a:normAutofit/>
          </a:bodyPr>
          <a:lstStyle/>
          <a:p>
            <a:r>
              <a:rPr lang="en-US"/>
              <a:t>Contd.</a:t>
            </a:r>
            <a:endParaRPr lang="en-US" dirty="0"/>
          </a:p>
        </p:txBody>
      </p:sp>
      <p:graphicFrame>
        <p:nvGraphicFramePr>
          <p:cNvPr id="7" name="Diagram 6">
            <a:extLst>
              <a:ext uri="{FF2B5EF4-FFF2-40B4-BE49-F238E27FC236}">
                <a16:creationId xmlns:a16="http://schemas.microsoft.com/office/drawing/2014/main" id="{41674EB9-5E3B-4302-BE7E-C9EB4AC0C807}"/>
              </a:ext>
            </a:extLst>
          </p:cNvPr>
          <p:cNvGraphicFramePr/>
          <p:nvPr>
            <p:extLst>
              <p:ext uri="{D42A27DB-BD31-4B8C-83A1-F6EECF244321}">
                <p14:modId xmlns:p14="http://schemas.microsoft.com/office/powerpoint/2010/main" val="1278847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 name="Picture 29" descr="Logo, company name&#10;&#10;Description automatically generated">
            <a:extLst>
              <a:ext uri="{FF2B5EF4-FFF2-40B4-BE49-F238E27FC236}">
                <a16:creationId xmlns:a16="http://schemas.microsoft.com/office/drawing/2014/main" id="{80C13FB6-F3E4-4D2C-88BC-0D7E702FD382}"/>
              </a:ext>
            </a:extLst>
          </p:cNvPr>
          <p:cNvPicPr>
            <a:picLocks noChangeAspect="1"/>
          </p:cNvPicPr>
          <p:nvPr/>
        </p:nvPicPr>
        <p:blipFill>
          <a:blip r:embed="rId8"/>
          <a:stretch>
            <a:fillRect/>
          </a:stretch>
        </p:blipFill>
        <p:spPr>
          <a:xfrm>
            <a:off x="-374548" y="-89282"/>
            <a:ext cx="1655688" cy="1241766"/>
          </a:xfrm>
          <a:prstGeom prst="rect">
            <a:avLst/>
          </a:prstGeom>
        </p:spPr>
      </p:pic>
    </p:spTree>
    <p:extLst>
      <p:ext uri="{BB962C8B-B14F-4D97-AF65-F5344CB8AC3E}">
        <p14:creationId xmlns:p14="http://schemas.microsoft.com/office/powerpoint/2010/main" val="392298426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941A-902E-194F-BC02-C2AEC26EE691}"/>
              </a:ext>
            </a:extLst>
          </p:cNvPr>
          <p:cNvSpPr>
            <a:spLocks noGrp="1"/>
          </p:cNvSpPr>
          <p:nvPr>
            <p:ph type="title"/>
          </p:nvPr>
        </p:nvSpPr>
        <p:spPr/>
        <p:txBody>
          <a:bodyPr/>
          <a:lstStyle/>
          <a:p>
            <a:r>
              <a:rPr lang="en-US" dirty="0"/>
              <a:t>Flow of operations</a:t>
            </a:r>
          </a:p>
        </p:txBody>
      </p:sp>
      <p:sp>
        <p:nvSpPr>
          <p:cNvPr id="5" name="Rectangle 4">
            <a:extLst>
              <a:ext uri="{FF2B5EF4-FFF2-40B4-BE49-F238E27FC236}">
                <a16:creationId xmlns:a16="http://schemas.microsoft.com/office/drawing/2014/main" id="{1B9EB727-22F4-43DF-BDD8-D49938D072D4}"/>
              </a:ext>
            </a:extLst>
          </p:cNvPr>
          <p:cNvSpPr/>
          <p:nvPr/>
        </p:nvSpPr>
        <p:spPr>
          <a:xfrm>
            <a:off x="718782" y="199257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Crawling</a:t>
            </a:r>
          </a:p>
        </p:txBody>
      </p:sp>
      <p:sp>
        <p:nvSpPr>
          <p:cNvPr id="6" name="Rectangle 5">
            <a:extLst>
              <a:ext uri="{FF2B5EF4-FFF2-40B4-BE49-F238E27FC236}">
                <a16:creationId xmlns:a16="http://schemas.microsoft.com/office/drawing/2014/main" id="{916F8267-68A9-4600-9508-8B261511C095}"/>
              </a:ext>
            </a:extLst>
          </p:cNvPr>
          <p:cNvSpPr/>
          <p:nvPr/>
        </p:nvSpPr>
        <p:spPr>
          <a:xfrm>
            <a:off x="3532495" y="199257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Parsing URLs to a text file</a:t>
            </a:r>
          </a:p>
        </p:txBody>
      </p:sp>
      <p:sp>
        <p:nvSpPr>
          <p:cNvPr id="7" name="Rectangle 6">
            <a:extLst>
              <a:ext uri="{FF2B5EF4-FFF2-40B4-BE49-F238E27FC236}">
                <a16:creationId xmlns:a16="http://schemas.microsoft.com/office/drawing/2014/main" id="{409AE124-A95B-40CA-BCDB-30004646AB3A}"/>
              </a:ext>
            </a:extLst>
          </p:cNvPr>
          <p:cNvSpPr/>
          <p:nvPr/>
        </p:nvSpPr>
        <p:spPr>
          <a:xfrm>
            <a:off x="6346208" y="199257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Key words tokens</a:t>
            </a:r>
          </a:p>
        </p:txBody>
      </p:sp>
      <p:sp>
        <p:nvSpPr>
          <p:cNvPr id="8" name="Rectangle 7">
            <a:extLst>
              <a:ext uri="{FF2B5EF4-FFF2-40B4-BE49-F238E27FC236}">
                <a16:creationId xmlns:a16="http://schemas.microsoft.com/office/drawing/2014/main" id="{6A29AAD8-0DD8-4CBB-955F-59AD50998ECC}"/>
              </a:ext>
            </a:extLst>
          </p:cNvPr>
          <p:cNvSpPr/>
          <p:nvPr/>
        </p:nvSpPr>
        <p:spPr>
          <a:xfrm>
            <a:off x="9159921" y="199257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Indexing URLs </a:t>
            </a:r>
          </a:p>
        </p:txBody>
      </p:sp>
      <p:sp>
        <p:nvSpPr>
          <p:cNvPr id="9" name="Rectangle 8">
            <a:extLst>
              <a:ext uri="{FF2B5EF4-FFF2-40B4-BE49-F238E27FC236}">
                <a16:creationId xmlns:a16="http://schemas.microsoft.com/office/drawing/2014/main" id="{5BB8AB08-0EF6-4A3D-AAA3-FF949FBEB28D}"/>
              </a:ext>
            </a:extLst>
          </p:cNvPr>
          <p:cNvSpPr/>
          <p:nvPr/>
        </p:nvSpPr>
        <p:spPr>
          <a:xfrm>
            <a:off x="9159920" y="391008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TST and frequency generation</a:t>
            </a:r>
          </a:p>
        </p:txBody>
      </p:sp>
      <p:sp>
        <p:nvSpPr>
          <p:cNvPr id="10" name="Rectangle 9">
            <a:extLst>
              <a:ext uri="{FF2B5EF4-FFF2-40B4-BE49-F238E27FC236}">
                <a16:creationId xmlns:a16="http://schemas.microsoft.com/office/drawing/2014/main" id="{73B62900-8CE7-4213-BE2A-75F42BB6FBA6}"/>
              </a:ext>
            </a:extLst>
          </p:cNvPr>
          <p:cNvSpPr/>
          <p:nvPr/>
        </p:nvSpPr>
        <p:spPr>
          <a:xfrm>
            <a:off x="6346208" y="391008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Page Ranking</a:t>
            </a:r>
          </a:p>
        </p:txBody>
      </p:sp>
      <p:sp>
        <p:nvSpPr>
          <p:cNvPr id="11" name="Rectangle 10">
            <a:extLst>
              <a:ext uri="{FF2B5EF4-FFF2-40B4-BE49-F238E27FC236}">
                <a16:creationId xmlns:a16="http://schemas.microsoft.com/office/drawing/2014/main" id="{3C79DA77-B3C8-4C85-96D0-7513637176A4}"/>
              </a:ext>
            </a:extLst>
          </p:cNvPr>
          <p:cNvSpPr/>
          <p:nvPr/>
        </p:nvSpPr>
        <p:spPr>
          <a:xfrm>
            <a:off x="3532495" y="391008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Sorting </a:t>
            </a:r>
          </a:p>
        </p:txBody>
      </p:sp>
      <p:sp>
        <p:nvSpPr>
          <p:cNvPr id="12" name="Rectangle 11">
            <a:extLst>
              <a:ext uri="{FF2B5EF4-FFF2-40B4-BE49-F238E27FC236}">
                <a16:creationId xmlns:a16="http://schemas.microsoft.com/office/drawing/2014/main" id="{BAF52BA4-9BE1-4214-B2C4-3127E0C9B639}"/>
              </a:ext>
            </a:extLst>
          </p:cNvPr>
          <p:cNvSpPr/>
          <p:nvPr/>
        </p:nvSpPr>
        <p:spPr>
          <a:xfrm>
            <a:off x="718781" y="3910084"/>
            <a:ext cx="2297373" cy="129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Implementing Cache</a:t>
            </a:r>
          </a:p>
        </p:txBody>
      </p:sp>
      <p:sp>
        <p:nvSpPr>
          <p:cNvPr id="18" name="Arrow: Right 17">
            <a:extLst>
              <a:ext uri="{FF2B5EF4-FFF2-40B4-BE49-F238E27FC236}">
                <a16:creationId xmlns:a16="http://schemas.microsoft.com/office/drawing/2014/main" id="{A6A78424-6652-4264-8E10-6385DB67AB20}"/>
              </a:ext>
            </a:extLst>
          </p:cNvPr>
          <p:cNvSpPr/>
          <p:nvPr/>
        </p:nvSpPr>
        <p:spPr>
          <a:xfrm>
            <a:off x="3107140" y="2543033"/>
            <a:ext cx="282054"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41547ECE-2D2F-4C3E-A02B-F91F138CDADA}"/>
              </a:ext>
            </a:extLst>
          </p:cNvPr>
          <p:cNvSpPr/>
          <p:nvPr/>
        </p:nvSpPr>
        <p:spPr>
          <a:xfrm>
            <a:off x="5947011" y="2543033"/>
            <a:ext cx="282054"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DC33DD4A-F795-4CA6-80C2-F32B4DFCCC6F}"/>
              </a:ext>
            </a:extLst>
          </p:cNvPr>
          <p:cNvSpPr/>
          <p:nvPr/>
        </p:nvSpPr>
        <p:spPr>
          <a:xfrm>
            <a:off x="8760724" y="2543033"/>
            <a:ext cx="282054"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D23737A2-FAF7-43BF-9290-43E063225838}"/>
              </a:ext>
            </a:extLst>
          </p:cNvPr>
          <p:cNvSpPr/>
          <p:nvPr/>
        </p:nvSpPr>
        <p:spPr>
          <a:xfrm rot="5400000">
            <a:off x="10167579" y="3501789"/>
            <a:ext cx="282054"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807B81-12DA-4C86-A62B-9C1236E3ED93}"/>
              </a:ext>
            </a:extLst>
          </p:cNvPr>
          <p:cNvSpPr/>
          <p:nvPr/>
        </p:nvSpPr>
        <p:spPr>
          <a:xfrm rot="10800000">
            <a:off x="8760723" y="4519684"/>
            <a:ext cx="282054"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53BCC12E-0F5D-4F98-86DA-87D0DC31214E}"/>
              </a:ext>
            </a:extLst>
          </p:cNvPr>
          <p:cNvSpPr/>
          <p:nvPr/>
        </p:nvSpPr>
        <p:spPr>
          <a:xfrm rot="10800000">
            <a:off x="5947010" y="4481015"/>
            <a:ext cx="282054"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A32FCD48-A88D-47AF-86D4-6DE8FEE0EB60}"/>
              </a:ext>
            </a:extLst>
          </p:cNvPr>
          <p:cNvSpPr/>
          <p:nvPr/>
        </p:nvSpPr>
        <p:spPr>
          <a:xfrm rot="10800000">
            <a:off x="3133297" y="4460543"/>
            <a:ext cx="282054"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descr="Logo, company name&#10;&#10;Description automatically generated">
            <a:extLst>
              <a:ext uri="{FF2B5EF4-FFF2-40B4-BE49-F238E27FC236}">
                <a16:creationId xmlns:a16="http://schemas.microsoft.com/office/drawing/2014/main" id="{ED7D2D77-8EFD-467C-89E0-DC27BB94D2B2}"/>
              </a:ext>
            </a:extLst>
          </p:cNvPr>
          <p:cNvPicPr>
            <a:picLocks noChangeAspect="1"/>
          </p:cNvPicPr>
          <p:nvPr/>
        </p:nvPicPr>
        <p:blipFill>
          <a:blip r:embed="rId2"/>
          <a:stretch>
            <a:fillRect/>
          </a:stretch>
        </p:blipFill>
        <p:spPr>
          <a:xfrm>
            <a:off x="-374548" y="-89282"/>
            <a:ext cx="1655688" cy="1241766"/>
          </a:xfrm>
          <a:prstGeom prst="rect">
            <a:avLst/>
          </a:prstGeom>
        </p:spPr>
      </p:pic>
    </p:spTree>
    <p:extLst>
      <p:ext uri="{BB962C8B-B14F-4D97-AF65-F5344CB8AC3E}">
        <p14:creationId xmlns:p14="http://schemas.microsoft.com/office/powerpoint/2010/main" val="210343789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A3C80-A917-4AC8-A7D4-FEFE369C2D0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4800" kern="1200">
                <a:solidFill>
                  <a:schemeClr val="bg1"/>
                </a:solidFill>
                <a:latin typeface="+mj-lt"/>
                <a:ea typeface="+mj-ea"/>
                <a:cs typeface="+mj-cs"/>
              </a:rPr>
              <a:t>Result Screenshots</a:t>
            </a:r>
          </a:p>
        </p:txBody>
      </p:sp>
      <p:sp>
        <p:nvSpPr>
          <p:cNvPr id="3" name="Content Placeholder 2">
            <a:extLst>
              <a:ext uri="{FF2B5EF4-FFF2-40B4-BE49-F238E27FC236}">
                <a16:creationId xmlns:a16="http://schemas.microsoft.com/office/drawing/2014/main" id="{7AB8128F-AFD2-44B2-A504-8E6D8D44613A}"/>
              </a:ext>
            </a:extLst>
          </p:cNvPr>
          <p:cNvSpPr>
            <a:spLocks noGrp="1"/>
          </p:cNvSpPr>
          <p:nvPr>
            <p:ph idx="1"/>
          </p:nvPr>
        </p:nvSpPr>
        <p:spPr>
          <a:xfrm>
            <a:off x="841248" y="452842"/>
            <a:ext cx="2889504" cy="1261872"/>
          </a:xfrm>
        </p:spPr>
        <p:txBody>
          <a:bodyPr vert="horz" lIns="91440" tIns="45720" rIns="91440" bIns="45720" rtlCol="0" anchor="ctr">
            <a:normAutofit/>
          </a:bodyPr>
          <a:lstStyle/>
          <a:p>
            <a:pPr marL="0" indent="0" algn="r">
              <a:buNone/>
            </a:pPr>
            <a:r>
              <a:rPr lang="en-US" sz="2000" kern="1200">
                <a:solidFill>
                  <a:schemeClr val="bg2"/>
                </a:solidFill>
                <a:latin typeface="+mn-lt"/>
                <a:ea typeface="+mn-ea"/>
                <a:cs typeface="+mn-cs"/>
              </a:rPr>
              <a:t>Result of Search engine</a:t>
            </a:r>
          </a:p>
        </p:txBody>
      </p:sp>
      <p:cxnSp>
        <p:nvCxnSpPr>
          <p:cNvPr id="14" name="Straight Connector 13">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4E690AC-B9E9-4F1E-B5A9-601F1DA2C11A}"/>
              </a:ext>
            </a:extLst>
          </p:cNvPr>
          <p:cNvPicPr>
            <a:picLocks noChangeAspect="1"/>
          </p:cNvPicPr>
          <p:nvPr/>
        </p:nvPicPr>
        <p:blipFill>
          <a:blip r:embed="rId2"/>
          <a:stretch>
            <a:fillRect/>
          </a:stretch>
        </p:blipFill>
        <p:spPr>
          <a:xfrm>
            <a:off x="3080774" y="2150036"/>
            <a:ext cx="6030452" cy="4206240"/>
          </a:xfrm>
          <a:prstGeom prst="rect">
            <a:avLst/>
          </a:prstGeom>
        </p:spPr>
      </p:pic>
      <p:pic>
        <p:nvPicPr>
          <p:cNvPr id="15" name="Picture 14" descr="Logo, company name&#10;&#10;Description automatically generated">
            <a:extLst>
              <a:ext uri="{FF2B5EF4-FFF2-40B4-BE49-F238E27FC236}">
                <a16:creationId xmlns:a16="http://schemas.microsoft.com/office/drawing/2014/main" id="{5F88803E-F8CF-47C9-8784-A243BE65B663}"/>
              </a:ext>
            </a:extLst>
          </p:cNvPr>
          <p:cNvPicPr>
            <a:picLocks noChangeAspect="1"/>
          </p:cNvPicPr>
          <p:nvPr/>
        </p:nvPicPr>
        <p:blipFill>
          <a:blip r:embed="rId3"/>
          <a:stretch>
            <a:fillRect/>
          </a:stretch>
        </p:blipFill>
        <p:spPr>
          <a:xfrm>
            <a:off x="-79628" y="139295"/>
            <a:ext cx="1512569" cy="1134427"/>
          </a:xfrm>
          <a:prstGeom prst="rect">
            <a:avLst/>
          </a:prstGeom>
        </p:spPr>
      </p:pic>
    </p:spTree>
    <p:extLst>
      <p:ext uri="{BB962C8B-B14F-4D97-AF65-F5344CB8AC3E}">
        <p14:creationId xmlns:p14="http://schemas.microsoft.com/office/powerpoint/2010/main" val="239669223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86CDA35C-31B7-412D-88DE-51E6BCA0B0A5}"/>
              </a:ext>
            </a:extLst>
          </p:cNvPr>
          <p:cNvGraphicFramePr>
            <a:graphicFrameLocks noGrp="1"/>
          </p:cNvGraphicFramePr>
          <p:nvPr>
            <p:ph idx="1"/>
          </p:nvPr>
        </p:nvGraphicFramePr>
        <p:xfrm>
          <a:off x="1295400" y="2288833"/>
          <a:ext cx="4800600" cy="3711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E2D91804-9332-49C8-940A-4CB86BA3B73B}"/>
              </a:ext>
            </a:extLst>
          </p:cNvPr>
          <p:cNvPicPr>
            <a:picLocks noChangeAspect="1"/>
          </p:cNvPicPr>
          <p:nvPr/>
        </p:nvPicPr>
        <p:blipFill>
          <a:blip r:embed="rId7"/>
          <a:stretch>
            <a:fillRect/>
          </a:stretch>
        </p:blipFill>
        <p:spPr>
          <a:xfrm>
            <a:off x="9065770" y="3716911"/>
            <a:ext cx="1830830"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57F7A0-D417-4D10-B797-17D8CEDAF2B1}"/>
              </a:ext>
            </a:extLst>
          </p:cNvPr>
          <p:cNvPicPr>
            <a:picLocks noChangeAspect="1"/>
          </p:cNvPicPr>
          <p:nvPr/>
        </p:nvPicPr>
        <p:blipFill>
          <a:blip r:embed="rId8"/>
          <a:stretch>
            <a:fillRect/>
          </a:stretch>
        </p:blipFill>
        <p:spPr>
          <a:xfrm>
            <a:off x="6635413" y="530804"/>
            <a:ext cx="3588640" cy="2481605"/>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Logo, company name&#10;&#10;Description automatically generated">
            <a:extLst>
              <a:ext uri="{FF2B5EF4-FFF2-40B4-BE49-F238E27FC236}">
                <a16:creationId xmlns:a16="http://schemas.microsoft.com/office/drawing/2014/main" id="{9EBF00C3-AB4D-4289-8D88-A276E1C1CB0D}"/>
              </a:ext>
            </a:extLst>
          </p:cNvPr>
          <p:cNvPicPr>
            <a:picLocks noChangeAspect="1"/>
          </p:cNvPicPr>
          <p:nvPr/>
        </p:nvPicPr>
        <p:blipFill>
          <a:blip r:embed="rId9"/>
          <a:stretch>
            <a:fillRect/>
          </a:stretch>
        </p:blipFill>
        <p:spPr>
          <a:xfrm>
            <a:off x="-443350" y="-80884"/>
            <a:ext cx="1988520" cy="1491390"/>
          </a:xfrm>
          <a:prstGeom prst="rect">
            <a:avLst/>
          </a:prstGeom>
        </p:spPr>
      </p:pic>
    </p:spTree>
    <p:extLst>
      <p:ext uri="{BB962C8B-B14F-4D97-AF65-F5344CB8AC3E}">
        <p14:creationId xmlns:p14="http://schemas.microsoft.com/office/powerpoint/2010/main" val="104143861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F5F40E8-D122-4F4C-85AF-AA6342008103}"/>
              </a:ext>
            </a:extLst>
          </p:cNvPr>
          <p:cNvSpPr>
            <a:spLocks noGrp="1"/>
          </p:cNvSpPr>
          <p:nvPr>
            <p:ph type="title"/>
          </p:nvPr>
        </p:nvSpPr>
        <p:spPr>
          <a:xfrm>
            <a:off x="1014141" y="1450655"/>
            <a:ext cx="3932030" cy="3956690"/>
          </a:xfrm>
        </p:spPr>
        <p:txBody>
          <a:bodyPr anchor="ctr">
            <a:normAutofit/>
          </a:bodyPr>
          <a:lstStyle/>
          <a:p>
            <a:r>
              <a:rPr lang="en-IN" sz="6200">
                <a:solidFill>
                  <a:schemeClr val="bg1"/>
                </a:solidFill>
              </a:rPr>
              <a:t>References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E6E048-873B-454A-AC85-C13E1EFEB853}"/>
              </a:ext>
            </a:extLst>
          </p:cNvPr>
          <p:cNvSpPr>
            <a:spLocks noGrp="1"/>
          </p:cNvSpPr>
          <p:nvPr>
            <p:ph idx="1"/>
          </p:nvPr>
        </p:nvSpPr>
        <p:spPr>
          <a:xfrm>
            <a:off x="6096000" y="1108061"/>
            <a:ext cx="5008901" cy="4571972"/>
          </a:xfrm>
        </p:spPr>
        <p:txBody>
          <a:bodyPr anchor="ctr">
            <a:normAutofit/>
          </a:bodyPr>
          <a:lstStyle/>
          <a:p>
            <a:r>
              <a:rPr lang="en-IN" sz="2000" u="sng" dirty="0">
                <a:solidFill>
                  <a:schemeClr val="bg1"/>
                </a:solidFill>
                <a:hlinkClick r:id="rId2">
                  <a:extLst>
                    <a:ext uri="{A12FA001-AC4F-418D-AE19-62706E023703}">
                      <ahyp:hlinkClr xmlns:ahyp="http://schemas.microsoft.com/office/drawing/2018/hyperlinkcolor" val="tx"/>
                    </a:ext>
                  </a:extLst>
                </a:hlinkClick>
              </a:rPr>
              <a:t>https://aws.amazon.com/caching/</a:t>
            </a:r>
            <a:endParaRPr lang="en-IN" sz="2000" u="sng" dirty="0">
              <a:solidFill>
                <a:schemeClr val="bg1"/>
              </a:solidFill>
            </a:endParaRPr>
          </a:p>
          <a:p>
            <a:r>
              <a:rPr lang="en-IN" sz="2000" u="sng" dirty="0">
                <a:solidFill>
                  <a:schemeClr val="bg1"/>
                </a:solidFill>
                <a:hlinkClick r:id="rId3">
                  <a:extLst>
                    <a:ext uri="{A12FA001-AC4F-418D-AE19-62706E023703}">
                      <ahyp:hlinkClr xmlns:ahyp="http://schemas.microsoft.com/office/drawing/2018/hyperlinkcolor" val="tx"/>
                    </a:ext>
                  </a:extLst>
                </a:hlinkClick>
              </a:rPr>
              <a:t>https://business.yell.com/knowledge/what-is-page-rank-and-why-is-it-important/</a:t>
            </a:r>
            <a:endParaRPr lang="en-IN" sz="2000" u="sng" dirty="0">
              <a:solidFill>
                <a:schemeClr val="bg1"/>
              </a:solidFill>
            </a:endParaRPr>
          </a:p>
          <a:p>
            <a:r>
              <a:rPr lang="en-IN" sz="2000" u="sng" dirty="0">
                <a:solidFill>
                  <a:schemeClr val="bg1"/>
                </a:solidFill>
                <a:hlinkClick r:id="rId4">
                  <a:extLst>
                    <a:ext uri="{A12FA001-AC4F-418D-AE19-62706E023703}">
                      <ahyp:hlinkClr xmlns:ahyp="http://schemas.microsoft.com/office/drawing/2018/hyperlinkcolor" val="tx"/>
                    </a:ext>
                  </a:extLst>
                </a:hlinkClick>
              </a:rPr>
              <a:t>https://www.geeksforgeeks.org/ternary-search-tree/</a:t>
            </a:r>
            <a:endParaRPr lang="en-IN" sz="2000" u="sng" dirty="0">
              <a:solidFill>
                <a:schemeClr val="bg1"/>
              </a:solidFill>
            </a:endParaRPr>
          </a:p>
          <a:p>
            <a:r>
              <a:rPr lang="en-IN" sz="2000" dirty="0">
                <a:solidFill>
                  <a:schemeClr val="bg1"/>
                </a:solidFill>
              </a:rPr>
              <a:t>https://www.geeksforgeeks.org/inverted-index/</a:t>
            </a:r>
          </a:p>
        </p:txBody>
      </p:sp>
      <p:pic>
        <p:nvPicPr>
          <p:cNvPr id="9" name="Picture 8" descr="Logo, company name&#10;&#10;Description automatically generated">
            <a:extLst>
              <a:ext uri="{FF2B5EF4-FFF2-40B4-BE49-F238E27FC236}">
                <a16:creationId xmlns:a16="http://schemas.microsoft.com/office/drawing/2014/main" id="{9195C74D-8D32-40C9-8D20-11A6C709A7B3}"/>
              </a:ext>
            </a:extLst>
          </p:cNvPr>
          <p:cNvPicPr>
            <a:picLocks noChangeAspect="1"/>
          </p:cNvPicPr>
          <p:nvPr/>
        </p:nvPicPr>
        <p:blipFill>
          <a:blip r:embed="rId5"/>
          <a:stretch>
            <a:fillRect/>
          </a:stretch>
        </p:blipFill>
        <p:spPr>
          <a:xfrm>
            <a:off x="-394970" y="-109744"/>
            <a:ext cx="1988520" cy="1491390"/>
          </a:xfrm>
          <a:prstGeom prst="rect">
            <a:avLst/>
          </a:prstGeom>
        </p:spPr>
      </p:pic>
    </p:spTree>
    <p:extLst>
      <p:ext uri="{BB962C8B-B14F-4D97-AF65-F5344CB8AC3E}">
        <p14:creationId xmlns:p14="http://schemas.microsoft.com/office/powerpoint/2010/main" val="334518669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A5BC64AB-6BF4-4F03-843F-E3EA80DB6C3C}"/>
              </a:ext>
            </a:extLst>
          </p:cNvPr>
          <p:cNvPicPr>
            <a:picLocks noChangeAspect="1"/>
          </p:cNvPicPr>
          <p:nvPr/>
        </p:nvPicPr>
        <p:blipFill rotWithShape="1">
          <a:blip r:embed="rId2"/>
          <a:srcRect t="8537"/>
          <a:stretch/>
        </p:blipFill>
        <p:spPr>
          <a:xfrm>
            <a:off x="20" y="1"/>
            <a:ext cx="12191980" cy="6857999"/>
          </a:xfrm>
          <a:prstGeom prst="rect">
            <a:avLst/>
          </a:prstGeom>
        </p:spPr>
      </p:pic>
      <p:sp>
        <p:nvSpPr>
          <p:cNvPr id="1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147A73E-1286-47F3-A3C6-9BDECB08FEC5}"/>
              </a:ext>
            </a:extLst>
          </p:cNvPr>
          <p:cNvSpPr>
            <a:spLocks noGrp="1"/>
          </p:cNvSpPr>
          <p:nvPr>
            <p:ph type="title"/>
          </p:nvPr>
        </p:nvSpPr>
        <p:spPr>
          <a:xfrm>
            <a:off x="709448" y="1913950"/>
            <a:ext cx="4204137" cy="1342754"/>
          </a:xfrm>
        </p:spPr>
        <p:txBody>
          <a:bodyPr>
            <a:normAutofit/>
          </a:bodyPr>
          <a:lstStyle/>
          <a:p>
            <a:pPr algn="ctr"/>
            <a:r>
              <a:rPr lang="en-IN" sz="3600"/>
              <a:t>Conclusion	</a:t>
            </a:r>
          </a:p>
        </p:txBody>
      </p:sp>
      <p:cxnSp>
        <p:nvCxnSpPr>
          <p:cNvPr id="18" name="Straight Connector 17">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B4D885-8034-43A6-BDE1-82A1B2AF2F39}"/>
              </a:ext>
            </a:extLst>
          </p:cNvPr>
          <p:cNvSpPr>
            <a:spLocks noGrp="1"/>
          </p:cNvSpPr>
          <p:nvPr>
            <p:ph idx="1"/>
          </p:nvPr>
        </p:nvSpPr>
        <p:spPr>
          <a:xfrm>
            <a:off x="525516" y="3417573"/>
            <a:ext cx="4593021" cy="2619839"/>
          </a:xfrm>
        </p:spPr>
        <p:txBody>
          <a:bodyPr anchor="ctr">
            <a:normAutofit/>
          </a:bodyPr>
          <a:lstStyle/>
          <a:p>
            <a:r>
              <a:rPr lang="en-IN" sz="1800"/>
              <a:t>By implementing a search engine model</a:t>
            </a:r>
          </a:p>
          <a:p>
            <a:pPr lvl="1"/>
            <a:r>
              <a:rPr lang="en-IN" sz="1800"/>
              <a:t>We learned how to apply the academical concepts </a:t>
            </a:r>
          </a:p>
          <a:p>
            <a:pPr lvl="1"/>
            <a:r>
              <a:rPr lang="en-IN" sz="1800"/>
              <a:t>We experienced how a search engine works</a:t>
            </a:r>
          </a:p>
          <a:p>
            <a:pPr lvl="1"/>
            <a:r>
              <a:rPr lang="en-IN" sz="1800"/>
              <a:t>Built a good working model using the learnt concepts</a:t>
            </a:r>
          </a:p>
          <a:p>
            <a:pPr marL="457200" lvl="1" indent="0">
              <a:buNone/>
            </a:pPr>
            <a:endParaRPr lang="en-IN" sz="1800"/>
          </a:p>
        </p:txBody>
      </p:sp>
    </p:spTree>
    <p:extLst>
      <p:ext uri="{BB962C8B-B14F-4D97-AF65-F5344CB8AC3E}">
        <p14:creationId xmlns:p14="http://schemas.microsoft.com/office/powerpoint/2010/main" val="273823858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17" name="Picture 16" descr="Logo, company name&#10;&#10;Description automatically generated">
            <a:extLst>
              <a:ext uri="{FF2B5EF4-FFF2-40B4-BE49-F238E27FC236}">
                <a16:creationId xmlns:a16="http://schemas.microsoft.com/office/drawing/2014/main" id="{1E0C1702-4A94-486B-B284-9D8DFF863546}"/>
              </a:ext>
            </a:extLst>
          </p:cNvPr>
          <p:cNvPicPr>
            <a:picLocks noChangeAspect="1"/>
          </p:cNvPicPr>
          <p:nvPr/>
        </p:nvPicPr>
        <p:blipFill rotWithShape="1">
          <a:blip r:embed="rId3">
            <a:alphaModFix amt="26000"/>
          </a:blip>
          <a:srcRect b="41012"/>
          <a:stretch/>
        </p:blipFill>
        <p:spPr>
          <a:xfrm rot="20980773">
            <a:off x="-2058388" y="-18841"/>
            <a:ext cx="13305892" cy="5886676"/>
          </a:xfrm>
          <a:prstGeom prst="rect">
            <a:avLst/>
          </a:prstGeom>
        </p:spPr>
      </p:pic>
      <p:sp>
        <p:nvSpPr>
          <p:cNvPr id="25"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Picture 4" descr="Shape&#10;&#10;Description automatically generated with low confidence">
            <a:extLst>
              <a:ext uri="{FF2B5EF4-FFF2-40B4-BE49-F238E27FC236}">
                <a16:creationId xmlns:a16="http://schemas.microsoft.com/office/drawing/2014/main" id="{0CF0B113-91C7-455A-BCFA-7F17096DC675}"/>
              </a:ext>
            </a:extLst>
          </p:cNvPr>
          <p:cNvPicPr>
            <a:picLocks noChangeAspect="1"/>
          </p:cNvPicPr>
          <p:nvPr/>
        </p:nvPicPr>
        <p:blipFill>
          <a:blip r:embed="rId4"/>
          <a:stretch>
            <a:fillRect/>
          </a:stretch>
        </p:blipFill>
        <p:spPr>
          <a:xfrm>
            <a:off x="4811455" y="552660"/>
            <a:ext cx="5571066" cy="5571066"/>
          </a:xfrm>
          <a:prstGeom prst="rect">
            <a:avLst/>
          </a:prstGeom>
        </p:spPr>
      </p:pic>
    </p:spTree>
    <p:custDataLst>
      <p:tags r:id="rId1"/>
    </p:custDataLst>
    <p:extLst>
      <p:ext uri="{BB962C8B-B14F-4D97-AF65-F5344CB8AC3E}">
        <p14:creationId xmlns:p14="http://schemas.microsoft.com/office/powerpoint/2010/main" val="425185123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AE677-AD89-42C1-A623-02A60D9BFE6B}"/>
              </a:ext>
            </a:extLst>
          </p:cNvPr>
          <p:cNvSpPr>
            <a:spLocks noGrp="1"/>
          </p:cNvSpPr>
          <p:nvPr>
            <p:ph type="title"/>
          </p:nvPr>
        </p:nvSpPr>
        <p:spPr>
          <a:xfrm>
            <a:off x="5255260" y="1188637"/>
            <a:ext cx="5852711" cy="1597228"/>
          </a:xfrm>
        </p:spPr>
        <p:txBody>
          <a:bodyPr>
            <a:normAutofit/>
          </a:bodyPr>
          <a:lstStyle/>
          <a:p>
            <a:r>
              <a:rPr lang="en-IN" sz="6000" dirty="0"/>
              <a:t>Team members</a:t>
            </a:r>
          </a:p>
        </p:txBody>
      </p:sp>
      <p:pic>
        <p:nvPicPr>
          <p:cNvPr id="16" name="Picture 15" descr="Logo, company name&#10;&#10;Description automatically generated">
            <a:extLst>
              <a:ext uri="{FF2B5EF4-FFF2-40B4-BE49-F238E27FC236}">
                <a16:creationId xmlns:a16="http://schemas.microsoft.com/office/drawing/2014/main" id="{8A68720C-831A-481B-9DCA-394DE462A1D8}"/>
              </a:ext>
            </a:extLst>
          </p:cNvPr>
          <p:cNvPicPr>
            <a:picLocks noChangeAspect="1"/>
          </p:cNvPicPr>
          <p:nvPr/>
        </p:nvPicPr>
        <p:blipFill>
          <a:blip r:embed="rId2"/>
          <a:stretch>
            <a:fillRect/>
          </a:stretch>
        </p:blipFill>
        <p:spPr>
          <a:xfrm>
            <a:off x="1123357" y="2142337"/>
            <a:ext cx="3533985" cy="2650488"/>
          </a:xfrm>
          <a:prstGeom prst="rect">
            <a:avLst/>
          </a:prstGeom>
        </p:spPr>
      </p:pic>
      <p:sp>
        <p:nvSpPr>
          <p:cNvPr id="3" name="Content Placeholder 2">
            <a:extLst>
              <a:ext uri="{FF2B5EF4-FFF2-40B4-BE49-F238E27FC236}">
                <a16:creationId xmlns:a16="http://schemas.microsoft.com/office/drawing/2014/main" id="{9918E046-C45B-439F-AE01-6C6F490F2A0C}"/>
              </a:ext>
            </a:extLst>
          </p:cNvPr>
          <p:cNvSpPr>
            <a:spLocks noGrp="1"/>
          </p:cNvSpPr>
          <p:nvPr>
            <p:ph idx="1"/>
          </p:nvPr>
        </p:nvSpPr>
        <p:spPr>
          <a:xfrm>
            <a:off x="5255260" y="2998278"/>
            <a:ext cx="4428236" cy="2728198"/>
          </a:xfrm>
        </p:spPr>
        <p:txBody>
          <a:bodyPr anchor="t">
            <a:normAutofit/>
          </a:bodyPr>
          <a:lstStyle/>
          <a:p>
            <a:r>
              <a:rPr lang="en-IN" sz="2000" b="1" dirty="0"/>
              <a:t>Venkata Vijaya Sri Vaishnav Vadrevu </a:t>
            </a:r>
            <a:r>
              <a:rPr lang="en-IN" sz="2000" dirty="0"/>
              <a:t>110068649</a:t>
            </a:r>
          </a:p>
          <a:p>
            <a:r>
              <a:rPr lang="en-IN" sz="2000" b="1" dirty="0" err="1"/>
              <a:t>Dharmi</a:t>
            </a:r>
            <a:r>
              <a:rPr lang="en-IN" sz="2000" b="1" dirty="0"/>
              <a:t> Krishna Vadlamudi </a:t>
            </a:r>
            <a:r>
              <a:rPr lang="en-IN" sz="2000" dirty="0"/>
              <a:t>110061348</a:t>
            </a:r>
          </a:p>
        </p:txBody>
      </p:sp>
    </p:spTree>
    <p:extLst>
      <p:ext uri="{BB962C8B-B14F-4D97-AF65-F5344CB8AC3E}">
        <p14:creationId xmlns:p14="http://schemas.microsoft.com/office/powerpoint/2010/main" val="417916636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244AC4-1DEA-4220-9B41-4306E7C6F895}"/>
              </a:ext>
            </a:extLst>
          </p:cNvPr>
          <p:cNvPicPr>
            <a:picLocks noChangeAspect="1"/>
          </p:cNvPicPr>
          <p:nvPr/>
        </p:nvPicPr>
        <p:blipFill rotWithShape="1">
          <a:blip r:embed="rId2">
            <a:alphaModFix amt="35000"/>
          </a:blip>
          <a:srcRect t="3433"/>
          <a:stretch/>
        </p:blipFill>
        <p:spPr>
          <a:xfrm>
            <a:off x="20" y="1"/>
            <a:ext cx="12191980" cy="6857999"/>
          </a:xfrm>
          <a:prstGeom prst="rect">
            <a:avLst/>
          </a:prstGeom>
        </p:spPr>
      </p:pic>
      <p:sp>
        <p:nvSpPr>
          <p:cNvPr id="2" name="Title 1">
            <a:extLst>
              <a:ext uri="{FF2B5EF4-FFF2-40B4-BE49-F238E27FC236}">
                <a16:creationId xmlns:a16="http://schemas.microsoft.com/office/drawing/2014/main" id="{5B1AE963-DDB9-4673-A5F7-E044AD5C5D75}"/>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Contents</a:t>
            </a:r>
          </a:p>
        </p:txBody>
      </p:sp>
      <p:cxnSp>
        <p:nvCxnSpPr>
          <p:cNvPr id="15" name="Straight Connector 1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B98BEC72-482D-4513-AAA2-8D4148B502AA}"/>
              </a:ext>
            </a:extLst>
          </p:cNvPr>
          <p:cNvGraphicFramePr>
            <a:graphicFrameLocks noGrp="1"/>
          </p:cNvGraphicFramePr>
          <p:nvPr>
            <p:ph idx="1"/>
            <p:extLst>
              <p:ext uri="{D42A27DB-BD31-4B8C-83A1-F6EECF244321}">
                <p14:modId xmlns:p14="http://schemas.microsoft.com/office/powerpoint/2010/main" val="2560815960"/>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Logo, company name&#10;&#10;Description automatically generated">
            <a:extLst>
              <a:ext uri="{FF2B5EF4-FFF2-40B4-BE49-F238E27FC236}">
                <a16:creationId xmlns:a16="http://schemas.microsoft.com/office/drawing/2014/main" id="{A3303E0B-CC23-426B-81CE-8A0AECB7DB18}"/>
              </a:ext>
            </a:extLst>
          </p:cNvPr>
          <p:cNvPicPr>
            <a:picLocks noChangeAspect="1"/>
          </p:cNvPicPr>
          <p:nvPr/>
        </p:nvPicPr>
        <p:blipFill>
          <a:blip r:embed="rId8"/>
          <a:stretch>
            <a:fillRect/>
          </a:stretch>
        </p:blipFill>
        <p:spPr>
          <a:xfrm>
            <a:off x="-501097" y="-91167"/>
            <a:ext cx="1988520" cy="1491390"/>
          </a:xfrm>
          <a:prstGeom prst="rect">
            <a:avLst/>
          </a:prstGeom>
        </p:spPr>
      </p:pic>
    </p:spTree>
    <p:extLst>
      <p:ext uri="{BB962C8B-B14F-4D97-AF65-F5344CB8AC3E}">
        <p14:creationId xmlns:p14="http://schemas.microsoft.com/office/powerpoint/2010/main" val="52927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9CC534D-D3E9-4717-9129-C1ACE71D1E34}"/>
              </a:ext>
            </a:extLst>
          </p:cNvPr>
          <p:cNvPicPr>
            <a:picLocks noChangeAspect="1"/>
          </p:cNvPicPr>
          <p:nvPr/>
        </p:nvPicPr>
        <p:blipFill rotWithShape="1">
          <a:blip r:embed="rId3">
            <a:alphaModFix amt="50000"/>
          </a:blip>
          <a:srcRect l="5556" r="5556"/>
          <a:stretch/>
        </p:blipFill>
        <p:spPr>
          <a:xfrm>
            <a:off x="20" y="1"/>
            <a:ext cx="12191980" cy="6857999"/>
          </a:xfrm>
          <a:prstGeom prst="rect">
            <a:avLst/>
          </a:prstGeom>
        </p:spPr>
      </p:pic>
      <p:sp>
        <p:nvSpPr>
          <p:cNvPr id="2" name="Title 1">
            <a:extLst>
              <a:ext uri="{FF2B5EF4-FFF2-40B4-BE49-F238E27FC236}">
                <a16:creationId xmlns:a16="http://schemas.microsoft.com/office/drawing/2014/main" id="{64A096D5-AE78-B64A-B5C1-0F4D889D58A4}"/>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What is a Search Engine?</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0DCFE967-9194-4C2F-8883-BB8540C4BB4A}"/>
              </a:ext>
            </a:extLst>
          </p:cNvPr>
          <p:cNvGraphicFramePr>
            <a:graphicFrameLocks noGrp="1"/>
          </p:cNvGraphicFramePr>
          <p:nvPr>
            <p:ph idx="1"/>
            <p:extLst>
              <p:ext uri="{D42A27DB-BD31-4B8C-83A1-F6EECF244321}">
                <p14:modId xmlns:p14="http://schemas.microsoft.com/office/powerpoint/2010/main" val="3409110183"/>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 name="Picture 20" descr="Logo, company name&#10;&#10;Description automatically generated">
            <a:extLst>
              <a:ext uri="{FF2B5EF4-FFF2-40B4-BE49-F238E27FC236}">
                <a16:creationId xmlns:a16="http://schemas.microsoft.com/office/drawing/2014/main" id="{636E13C3-51B9-47D6-B1BC-ABAE65BBB71C}"/>
              </a:ext>
            </a:extLst>
          </p:cNvPr>
          <p:cNvPicPr>
            <a:picLocks noChangeAspect="1"/>
          </p:cNvPicPr>
          <p:nvPr/>
        </p:nvPicPr>
        <p:blipFill>
          <a:blip r:embed="rId9"/>
          <a:stretch>
            <a:fillRect/>
          </a:stretch>
        </p:blipFill>
        <p:spPr>
          <a:xfrm>
            <a:off x="-501097" y="-91167"/>
            <a:ext cx="1988520" cy="1491390"/>
          </a:xfrm>
          <a:prstGeom prst="rect">
            <a:avLst/>
          </a:prstGeom>
        </p:spPr>
      </p:pic>
    </p:spTree>
    <p:custDataLst>
      <p:tags r:id="rId1"/>
    </p:custDataLst>
    <p:extLst>
      <p:ext uri="{BB962C8B-B14F-4D97-AF65-F5344CB8AC3E}">
        <p14:creationId xmlns:p14="http://schemas.microsoft.com/office/powerpoint/2010/main" val="1740567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2F5E3A4-8A31-1241-8550-3F5CC0102A2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Few famous Search Engines:</a:t>
            </a:r>
          </a:p>
        </p:txBody>
      </p:sp>
      <p:pic>
        <p:nvPicPr>
          <p:cNvPr id="1026" name="Picture 2" descr="Top 10 Search Engines In The World (2021 Update)">
            <a:extLst>
              <a:ext uri="{FF2B5EF4-FFF2-40B4-BE49-F238E27FC236}">
                <a16:creationId xmlns:a16="http://schemas.microsoft.com/office/drawing/2014/main" id="{97A19248-EBB9-C54B-8886-A3A3BB4D6C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453210"/>
            <a:ext cx="7225748" cy="39515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Logo, company name&#10;&#10;Description automatically generated">
            <a:extLst>
              <a:ext uri="{FF2B5EF4-FFF2-40B4-BE49-F238E27FC236}">
                <a16:creationId xmlns:a16="http://schemas.microsoft.com/office/drawing/2014/main" id="{528227CA-D60D-4079-A70B-16C09BA3B629}"/>
              </a:ext>
            </a:extLst>
          </p:cNvPr>
          <p:cNvPicPr>
            <a:picLocks noChangeAspect="1"/>
          </p:cNvPicPr>
          <p:nvPr/>
        </p:nvPicPr>
        <p:blipFill>
          <a:blip r:embed="rId3"/>
          <a:stretch>
            <a:fillRect/>
          </a:stretch>
        </p:blipFill>
        <p:spPr>
          <a:xfrm>
            <a:off x="-394970" y="-153287"/>
            <a:ext cx="1988520" cy="1491390"/>
          </a:xfrm>
          <a:prstGeom prst="rect">
            <a:avLst/>
          </a:prstGeom>
        </p:spPr>
      </p:pic>
    </p:spTree>
    <p:extLst>
      <p:ext uri="{BB962C8B-B14F-4D97-AF65-F5344CB8AC3E}">
        <p14:creationId xmlns:p14="http://schemas.microsoft.com/office/powerpoint/2010/main" val="425507888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4" name="Picture 7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055" name="Rectangle 7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6" name="Rectangle 7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A376BFD1-B111-904C-B41D-5BB934FE8751}"/>
              </a:ext>
            </a:extLst>
          </p:cNvPr>
          <p:cNvSpPr>
            <a:spLocks noGrp="1"/>
          </p:cNvSpPr>
          <p:nvPr>
            <p:ph type="title"/>
          </p:nvPr>
        </p:nvSpPr>
        <p:spPr>
          <a:xfrm>
            <a:off x="1191966" y="905011"/>
            <a:ext cx="3629555" cy="1889135"/>
          </a:xfrm>
        </p:spPr>
        <p:txBody>
          <a:bodyPr vert="horz" lIns="91440" tIns="45720" rIns="91440" bIns="45720" rtlCol="0" anchor="b">
            <a:normAutofit fontScale="90000"/>
          </a:bodyPr>
          <a:lstStyle/>
          <a:p>
            <a:r>
              <a:rPr lang="en-US" sz="3400" kern="1200" dirty="0">
                <a:solidFill>
                  <a:schemeClr val="tx1"/>
                </a:solidFill>
                <a:latin typeface="+mj-lt"/>
                <a:ea typeface="+mj-ea"/>
                <a:cs typeface="+mj-cs"/>
              </a:rPr>
              <a:t>Average searches per </a:t>
            </a:r>
            <a:r>
              <a:rPr lang="en-US" sz="3400" dirty="0"/>
              <a:t>month</a:t>
            </a:r>
            <a:r>
              <a:rPr lang="en-US" sz="3400" kern="1200" dirty="0">
                <a:solidFill>
                  <a:schemeClr val="tx1"/>
                </a:solidFill>
                <a:latin typeface="+mj-lt"/>
                <a:ea typeface="+mj-ea"/>
                <a:cs typeface="+mj-cs"/>
              </a:rPr>
              <a:t> in different search engines</a:t>
            </a:r>
          </a:p>
        </p:txBody>
      </p:sp>
      <p:sp>
        <p:nvSpPr>
          <p:cNvPr id="4" name="TextBox 3">
            <a:extLst>
              <a:ext uri="{FF2B5EF4-FFF2-40B4-BE49-F238E27FC236}">
                <a16:creationId xmlns:a16="http://schemas.microsoft.com/office/drawing/2014/main" id="{7806F89D-A4DA-144D-B2F4-4B0540293A6B}"/>
              </a:ext>
            </a:extLst>
          </p:cNvPr>
          <p:cNvSpPr txBox="1"/>
          <p:nvPr/>
        </p:nvSpPr>
        <p:spPr>
          <a:xfrm>
            <a:off x="1191966" y="2965592"/>
            <a:ext cx="3629555" cy="29873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Source: https://www.statista.com/chart/898/number-of-searches-handled-by-search-engines-worldwide/</a:t>
            </a:r>
          </a:p>
        </p:txBody>
      </p:sp>
      <p:pic>
        <p:nvPicPr>
          <p:cNvPr id="2050" name="Picture 2" descr="Chart: Google Handles 115 Billion Searches a Month | Statista">
            <a:extLst>
              <a:ext uri="{FF2B5EF4-FFF2-40B4-BE49-F238E27FC236}">
                <a16:creationId xmlns:a16="http://schemas.microsoft.com/office/drawing/2014/main" id="{CF666349-7107-A245-B18B-B974C6D8AA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59151" y="1248942"/>
            <a:ext cx="6107166" cy="43513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mpany name&#10;&#10;Description automatically generated">
            <a:extLst>
              <a:ext uri="{FF2B5EF4-FFF2-40B4-BE49-F238E27FC236}">
                <a16:creationId xmlns:a16="http://schemas.microsoft.com/office/drawing/2014/main" id="{B791CF4D-0D9F-4E7E-B42B-05E731B98018}"/>
              </a:ext>
            </a:extLst>
          </p:cNvPr>
          <p:cNvPicPr>
            <a:picLocks noChangeAspect="1"/>
          </p:cNvPicPr>
          <p:nvPr/>
        </p:nvPicPr>
        <p:blipFill>
          <a:blip r:embed="rId4"/>
          <a:stretch>
            <a:fillRect/>
          </a:stretch>
        </p:blipFill>
        <p:spPr>
          <a:xfrm>
            <a:off x="-315871" y="-175106"/>
            <a:ext cx="1913557" cy="1435168"/>
          </a:xfrm>
          <a:prstGeom prst="rect">
            <a:avLst/>
          </a:prstGeom>
        </p:spPr>
      </p:pic>
    </p:spTree>
    <p:extLst>
      <p:ext uri="{BB962C8B-B14F-4D97-AF65-F5344CB8AC3E}">
        <p14:creationId xmlns:p14="http://schemas.microsoft.com/office/powerpoint/2010/main" val="385505363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D66DC4-7C68-A849-AE15-565CE24C11B0}"/>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WORKING OF SEARCH ENGINE</a:t>
            </a:r>
          </a:p>
        </p:txBody>
      </p:sp>
      <p:sp>
        <p:nvSpPr>
          <p:cNvPr id="4" name="TextBox 3">
            <a:extLst>
              <a:ext uri="{FF2B5EF4-FFF2-40B4-BE49-F238E27FC236}">
                <a16:creationId xmlns:a16="http://schemas.microsoft.com/office/drawing/2014/main" id="{C3DA75B5-D745-744E-920C-AF0D8039A2C6}"/>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t>Source: https://www.searchenginewatch.com/2012/01/11/how-search-engines-work/</a:t>
            </a:r>
          </a:p>
        </p:txBody>
      </p:sp>
      <p:pic>
        <p:nvPicPr>
          <p:cNvPr id="3074" name="Picture 2" descr="How Search Engines Work - Search Engine Watch">
            <a:extLst>
              <a:ext uri="{FF2B5EF4-FFF2-40B4-BE49-F238E27FC236}">
                <a16:creationId xmlns:a16="http://schemas.microsoft.com/office/drawing/2014/main" id="{4C01BF96-B6E4-9C41-8638-ED0D5A0028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2102" y="1546624"/>
            <a:ext cx="6903723" cy="36417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mpany name&#10;&#10;Description automatically generated">
            <a:extLst>
              <a:ext uri="{FF2B5EF4-FFF2-40B4-BE49-F238E27FC236}">
                <a16:creationId xmlns:a16="http://schemas.microsoft.com/office/drawing/2014/main" id="{373C1888-8EAC-4E8F-9E2D-8AE2C7ED621D}"/>
              </a:ext>
            </a:extLst>
          </p:cNvPr>
          <p:cNvPicPr>
            <a:picLocks noChangeAspect="1"/>
          </p:cNvPicPr>
          <p:nvPr/>
        </p:nvPicPr>
        <p:blipFill>
          <a:blip r:embed="rId3"/>
          <a:stretch>
            <a:fillRect/>
          </a:stretch>
        </p:blipFill>
        <p:spPr>
          <a:xfrm>
            <a:off x="-374548" y="-89282"/>
            <a:ext cx="1655688" cy="1241766"/>
          </a:xfrm>
          <a:prstGeom prst="rect">
            <a:avLst/>
          </a:prstGeom>
        </p:spPr>
      </p:pic>
    </p:spTree>
    <p:extLst>
      <p:ext uri="{BB962C8B-B14F-4D97-AF65-F5344CB8AC3E}">
        <p14:creationId xmlns:p14="http://schemas.microsoft.com/office/powerpoint/2010/main" val="297928858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04D37D5-2254-44D0-91AD-D37211323CED}"/>
              </a:ext>
            </a:extLst>
          </p:cNvPr>
          <p:cNvPicPr>
            <a:picLocks noChangeAspect="1"/>
          </p:cNvPicPr>
          <p:nvPr/>
        </p:nvPicPr>
        <p:blipFill rotWithShape="1">
          <a:blip r:embed="rId3">
            <a:alphaModFix amt="35000"/>
          </a:blip>
          <a:srcRect t="10438" b="5293"/>
          <a:stretch/>
        </p:blipFill>
        <p:spPr>
          <a:xfrm>
            <a:off x="20" y="1"/>
            <a:ext cx="12191980" cy="6857999"/>
          </a:xfrm>
          <a:prstGeom prst="rect">
            <a:avLst/>
          </a:prstGeom>
        </p:spPr>
      </p:pic>
      <p:sp>
        <p:nvSpPr>
          <p:cNvPr id="2" name="Title 1">
            <a:extLst>
              <a:ext uri="{FF2B5EF4-FFF2-40B4-BE49-F238E27FC236}">
                <a16:creationId xmlns:a16="http://schemas.microsoft.com/office/drawing/2014/main" id="{B2B14E1C-4ED9-3C49-8E3B-91F28FEDC7AB}"/>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Search Engines uses</a:t>
            </a:r>
          </a:p>
        </p:txBody>
      </p:sp>
      <p:cxnSp>
        <p:nvCxnSpPr>
          <p:cNvPr id="26"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25AA9A-49D7-7942-A034-B3D758B48CE5}"/>
              </a:ext>
            </a:extLst>
          </p:cNvPr>
          <p:cNvSpPr>
            <a:spLocks noGrp="1"/>
          </p:cNvSpPr>
          <p:nvPr>
            <p:ph idx="1"/>
          </p:nvPr>
        </p:nvSpPr>
        <p:spPr>
          <a:xfrm>
            <a:off x="5155379" y="1065862"/>
            <a:ext cx="5744685" cy="4726276"/>
          </a:xfrm>
        </p:spPr>
        <p:txBody>
          <a:bodyPr anchor="ctr">
            <a:normAutofit/>
          </a:bodyPr>
          <a:lstStyle/>
          <a:p>
            <a:r>
              <a:rPr lang="en-CA" sz="2000" dirty="0">
                <a:solidFill>
                  <a:srgbClr val="FFFFFF"/>
                </a:solidFill>
              </a:rPr>
              <a:t>Search Engine is taking up many advancements that it is not limited to only certain usage entities. However, some of the uses are</a:t>
            </a:r>
          </a:p>
          <a:p>
            <a:pPr lvl="1"/>
            <a:r>
              <a:rPr lang="en-CA" sz="2000" dirty="0">
                <a:solidFill>
                  <a:srgbClr val="FFFFFF"/>
                </a:solidFill>
              </a:rPr>
              <a:t>Research </a:t>
            </a:r>
          </a:p>
          <a:p>
            <a:pPr lvl="1"/>
            <a:r>
              <a:rPr lang="en-CA" sz="2000" dirty="0">
                <a:solidFill>
                  <a:srgbClr val="FFFFFF"/>
                </a:solidFill>
              </a:rPr>
              <a:t>Shopping (E-Commerce)</a:t>
            </a:r>
          </a:p>
          <a:p>
            <a:pPr lvl="1"/>
            <a:r>
              <a:rPr lang="en-CA" sz="2000" dirty="0">
                <a:solidFill>
                  <a:srgbClr val="FFFFFF"/>
                </a:solidFill>
              </a:rPr>
              <a:t>Entertainment (Movies, Music, Games)</a:t>
            </a:r>
          </a:p>
          <a:p>
            <a:pPr lvl="1"/>
            <a:r>
              <a:rPr lang="en-CA" sz="2000" dirty="0">
                <a:solidFill>
                  <a:srgbClr val="FFFFFF"/>
                </a:solidFill>
              </a:rPr>
              <a:t>News</a:t>
            </a:r>
          </a:p>
          <a:p>
            <a:pPr lvl="1"/>
            <a:r>
              <a:rPr lang="en-CA" sz="2000" dirty="0">
                <a:solidFill>
                  <a:srgbClr val="FFFFFF"/>
                </a:solidFill>
              </a:rPr>
              <a:t>Social Media</a:t>
            </a:r>
          </a:p>
          <a:p>
            <a:pPr marL="0" indent="0">
              <a:buNone/>
            </a:pPr>
            <a:br>
              <a:rPr lang="en-CA" sz="2000" dirty="0">
                <a:solidFill>
                  <a:srgbClr val="FFFFFF"/>
                </a:solidFill>
              </a:rPr>
            </a:br>
            <a:br>
              <a:rPr lang="en-CA" sz="2000" dirty="0">
                <a:solidFill>
                  <a:srgbClr val="FFFFFF"/>
                </a:solidFill>
              </a:rPr>
            </a:br>
            <a:endParaRPr lang="en-US" sz="2000" dirty="0">
              <a:solidFill>
                <a:srgbClr val="FFFFFF"/>
              </a:solidFill>
            </a:endParaRPr>
          </a:p>
        </p:txBody>
      </p:sp>
      <p:pic>
        <p:nvPicPr>
          <p:cNvPr id="21" name="Picture 20" descr="Logo, company name&#10;&#10;Description automatically generated">
            <a:extLst>
              <a:ext uri="{FF2B5EF4-FFF2-40B4-BE49-F238E27FC236}">
                <a16:creationId xmlns:a16="http://schemas.microsoft.com/office/drawing/2014/main" id="{AE7B94F4-C35E-4AC9-9B79-561480CA9B03}"/>
              </a:ext>
            </a:extLst>
          </p:cNvPr>
          <p:cNvPicPr>
            <a:picLocks noChangeAspect="1"/>
          </p:cNvPicPr>
          <p:nvPr/>
        </p:nvPicPr>
        <p:blipFill>
          <a:blip r:embed="rId4"/>
          <a:stretch>
            <a:fillRect/>
          </a:stretch>
        </p:blipFill>
        <p:spPr>
          <a:xfrm>
            <a:off x="-530436" y="-17820"/>
            <a:ext cx="1988520" cy="1491390"/>
          </a:xfrm>
          <a:prstGeom prst="rect">
            <a:avLst/>
          </a:prstGeom>
        </p:spPr>
      </p:pic>
    </p:spTree>
    <p:custDataLst>
      <p:tags r:id="rId1"/>
    </p:custDataLst>
    <p:extLst>
      <p:ext uri="{BB962C8B-B14F-4D97-AF65-F5344CB8AC3E}">
        <p14:creationId xmlns:p14="http://schemas.microsoft.com/office/powerpoint/2010/main" val="19813795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284F0-1314-D243-9DDC-56F8DD37AE5D}"/>
              </a:ext>
            </a:extLst>
          </p:cNvPr>
          <p:cNvSpPr>
            <a:spLocks noGrp="1"/>
          </p:cNvSpPr>
          <p:nvPr>
            <p:ph type="title"/>
          </p:nvPr>
        </p:nvSpPr>
        <p:spPr>
          <a:xfrm>
            <a:off x="838200" y="557188"/>
            <a:ext cx="10515600" cy="1133499"/>
          </a:xfrm>
        </p:spPr>
        <p:txBody>
          <a:bodyPr>
            <a:normAutofit/>
          </a:bodyPr>
          <a:lstStyle/>
          <a:p>
            <a:pPr algn="ctr"/>
            <a:r>
              <a:rPr lang="en-US" sz="5200"/>
              <a:t>Features of our search engine</a:t>
            </a:r>
          </a:p>
        </p:txBody>
      </p:sp>
      <p:graphicFrame>
        <p:nvGraphicFramePr>
          <p:cNvPr id="6" name="Content Placeholder 2">
            <a:extLst>
              <a:ext uri="{FF2B5EF4-FFF2-40B4-BE49-F238E27FC236}">
                <a16:creationId xmlns:a16="http://schemas.microsoft.com/office/drawing/2014/main" id="{7FAE1117-EED8-4CEA-92F3-C4CA31D1A132}"/>
              </a:ext>
            </a:extLst>
          </p:cNvPr>
          <p:cNvGraphicFramePr>
            <a:graphicFrameLocks noGrp="1"/>
          </p:cNvGraphicFramePr>
          <p:nvPr>
            <p:ph idx="1"/>
            <p:extLst>
              <p:ext uri="{D42A27DB-BD31-4B8C-83A1-F6EECF244321}">
                <p14:modId xmlns:p14="http://schemas.microsoft.com/office/powerpoint/2010/main" val="19036852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295C780-7AF4-5A46-84D2-2AB852BD6969}"/>
              </a:ext>
            </a:extLst>
          </p:cNvPr>
          <p:cNvSpPr txBox="1"/>
          <p:nvPr/>
        </p:nvSpPr>
        <p:spPr>
          <a:xfrm>
            <a:off x="-550843" y="264405"/>
            <a:ext cx="184731" cy="369332"/>
          </a:xfrm>
          <a:prstGeom prst="rect">
            <a:avLst/>
          </a:prstGeom>
          <a:noFill/>
        </p:spPr>
        <p:txBody>
          <a:bodyPr wrap="none" rtlCol="0">
            <a:spAutoFit/>
          </a:bodyPr>
          <a:lstStyle/>
          <a:p>
            <a:endParaRPr lang="en-US" dirty="0"/>
          </a:p>
        </p:txBody>
      </p:sp>
      <p:pic>
        <p:nvPicPr>
          <p:cNvPr id="13" name="Picture 12" descr="Logo, company name&#10;&#10;Description automatically generated">
            <a:extLst>
              <a:ext uri="{FF2B5EF4-FFF2-40B4-BE49-F238E27FC236}">
                <a16:creationId xmlns:a16="http://schemas.microsoft.com/office/drawing/2014/main" id="{B268C339-5CAD-42A3-851B-B519815FC7D9}"/>
              </a:ext>
            </a:extLst>
          </p:cNvPr>
          <p:cNvPicPr>
            <a:picLocks noChangeAspect="1"/>
          </p:cNvPicPr>
          <p:nvPr/>
        </p:nvPicPr>
        <p:blipFill>
          <a:blip r:embed="rId7"/>
          <a:stretch>
            <a:fillRect/>
          </a:stretch>
        </p:blipFill>
        <p:spPr>
          <a:xfrm>
            <a:off x="-374548" y="-89282"/>
            <a:ext cx="1655688" cy="1241766"/>
          </a:xfrm>
          <a:prstGeom prst="rect">
            <a:avLst/>
          </a:prstGeom>
        </p:spPr>
      </p:pic>
    </p:spTree>
    <p:extLst>
      <p:ext uri="{BB962C8B-B14F-4D97-AF65-F5344CB8AC3E}">
        <p14:creationId xmlns:p14="http://schemas.microsoft.com/office/powerpoint/2010/main" val="6796006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8.3"/>
</p:tagLst>
</file>

<file path=ppt/tags/tag2.xml><?xml version="1.0" encoding="utf-8"?>
<p:tagLst xmlns:a="http://schemas.openxmlformats.org/drawingml/2006/main" xmlns:r="http://schemas.openxmlformats.org/officeDocument/2006/relationships" xmlns:p="http://schemas.openxmlformats.org/presentationml/2006/main">
  <p:tag name="TIMING" val="|2.6|1.4"/>
</p:tagLst>
</file>

<file path=ppt/tags/tag3.xml><?xml version="1.0" encoding="utf-8"?>
<p:tagLst xmlns:a="http://schemas.openxmlformats.org/drawingml/2006/main" xmlns:r="http://schemas.openxmlformats.org/officeDocument/2006/relationships" xmlns:p="http://schemas.openxmlformats.org/presentationml/2006/main">
  <p:tag name="TIMING" val="|1.1|2.2|21.2"/>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703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Web Search Engine Model</vt:lpstr>
      <vt:lpstr>Team members</vt:lpstr>
      <vt:lpstr>Contents</vt:lpstr>
      <vt:lpstr>What is a Search Engine?</vt:lpstr>
      <vt:lpstr>Few famous Search Engines:</vt:lpstr>
      <vt:lpstr>Average searches per month in different search engines</vt:lpstr>
      <vt:lpstr>WORKING OF SEARCH ENGINE</vt:lpstr>
      <vt:lpstr>Search Engines uses</vt:lpstr>
      <vt:lpstr>Features of our search engine</vt:lpstr>
      <vt:lpstr>Contd.</vt:lpstr>
      <vt:lpstr>Flow of operations</vt:lpstr>
      <vt:lpstr>Result Screenshots</vt:lpstr>
      <vt:lpstr>PowerPoint Presentation</vt:lpstr>
      <vt:lpstr>References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Dharmi Krishna Vadlamudi</dc:creator>
  <cp:lastModifiedBy>Venkata Vijaya Sri Vaishnav Vadrevu</cp:lastModifiedBy>
  <cp:revision>2</cp:revision>
  <dcterms:created xsi:type="dcterms:W3CDTF">2021-11-30T15:39:46Z</dcterms:created>
  <dcterms:modified xsi:type="dcterms:W3CDTF">2021-11-30T23:09:51Z</dcterms:modified>
</cp:coreProperties>
</file>