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FD2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F848D8-807F-4286-94C5-8AD72BD84E58}">
  <a:tblStyle styleId="{51F848D8-807F-4286-94C5-8AD72BD84E5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87" autoAdjust="0"/>
  </p:normalViewPr>
  <p:slideViewPr>
    <p:cSldViewPr snapToGrid="0" snapToObjects="1">
      <p:cViewPr varScale="1">
        <p:scale>
          <a:sx n="63" d="100"/>
          <a:sy n="63" d="100"/>
        </p:scale>
        <p:origin x="78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48209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endParaRPr sz="54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43840" y="294640"/>
            <a:ext cx="11877040" cy="313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60"/>
              <a:buNone/>
            </a:pPr>
            <a:endParaRPr sz="476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60"/>
              <a:buNone/>
            </a:pPr>
            <a:r>
              <a:rPr lang="en-US" sz="4760" dirty="0">
                <a:solidFill>
                  <a:srgbClr val="980000"/>
                </a:solidFill>
              </a:rPr>
              <a:t>Final Team Project Milestone 2</a:t>
            </a:r>
            <a:br>
              <a:rPr lang="en-US" sz="4760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7310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2040" dirty="0">
                <a:latin typeface="Arial"/>
                <a:ea typeface="Arial"/>
                <a:cs typeface="Arial"/>
                <a:sym typeface="Arial"/>
              </a:rPr>
            </a:br>
            <a:endParaRPr sz="204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br>
              <a:rPr lang="en-US" sz="2040" dirty="0">
                <a:latin typeface="Arial"/>
                <a:ea typeface="Arial"/>
                <a:cs typeface="Arial"/>
                <a:sym typeface="Arial"/>
              </a:rPr>
            </a:br>
            <a:endParaRPr sz="204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35000" y="2964061"/>
            <a:ext cx="1109472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46465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Group 1</a:t>
            </a:r>
            <a:r>
              <a:rPr lang="en-US" sz="1800" b="0" i="0" u="none" strike="noStrike" cap="non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:             </a:t>
            </a:r>
            <a:endParaRPr sz="1800" b="0" i="0" u="none" strike="noStrike" cap="none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r>
              <a:rPr lang="en-US" sz="1800" b="0" i="0" u="none" strike="noStrike" cap="non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Chaithanya Reddy Bogadi - 013803998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Naga Sindhu Korlapati - 012467832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Nandini Puppala - 013752713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Prathusha Koouri - 013710658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Sindhu Ravichandran - 013769821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Venkata Anil Kumar Thota - 012525734						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6465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6465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6465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1800"/>
              <a:buFont typeface="Bookman Old Style"/>
              <a:buNone/>
            </a:pPr>
            <a:r>
              <a:rPr lang="en-US" sz="1800" b="0" i="0" u="none" strike="noStrike" cap="non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							</a:t>
            </a:r>
            <a:r>
              <a:rPr lang="en-US" sz="1800" b="0" i="0" u="none" strike="noStrike" cap="none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rPr>
              <a:t>CMPE257-Spring 2019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21"/>
          <p:cNvGraphicFramePr/>
          <p:nvPr>
            <p:extLst>
              <p:ext uri="{D42A27DB-BD31-4B8C-83A1-F6EECF244321}">
                <p14:modId xmlns:p14="http://schemas.microsoft.com/office/powerpoint/2010/main" val="1312999248"/>
              </p:ext>
            </p:extLst>
          </p:nvPr>
        </p:nvGraphicFramePr>
        <p:xfrm>
          <a:off x="0" y="0"/>
          <a:ext cx="12192000" cy="685799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783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3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Algorithm</a:t>
                      </a:r>
                      <a:endParaRPr sz="1100" dirty="0"/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Model Performance</a:t>
                      </a:r>
                      <a:endParaRPr sz="1200" dirty="0"/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Accuracy(%)</a:t>
                      </a:r>
                      <a:endParaRPr sz="1200" dirty="0"/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863"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CNN</a:t>
                      </a:r>
                      <a:endParaRPr sz="11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Best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85.33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863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Average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69.01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Median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69.83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925114"/>
                  </a:ext>
                </a:extLst>
              </a:tr>
              <a:tr h="234863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Least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56.75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863"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Logistic Regression</a:t>
                      </a:r>
                      <a:endParaRPr sz="1100" dirty="0"/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Best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64.25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900" dirty="0"/>
                        <a:t>Average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900" dirty="0"/>
                        <a:t>58.58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900" dirty="0"/>
                        <a:t>Median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900" dirty="0"/>
                        <a:t>60.16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534829"/>
                  </a:ext>
                </a:extLst>
              </a:tr>
              <a:tr h="234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900" dirty="0"/>
                        <a:t>Least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900" dirty="0"/>
                        <a:t>50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863"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Random Forest</a:t>
                      </a:r>
                      <a:endParaRPr sz="1100" dirty="0"/>
                    </a:p>
                  </a:txBody>
                  <a:tcPr marL="91450" marR="91450" marT="45725" marB="457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Best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70.83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Average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63.3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Median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65.41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862106"/>
                  </a:ext>
                </a:extLst>
              </a:tr>
              <a:tr h="234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Least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51.24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863"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Gradient Boosting</a:t>
                      </a:r>
                      <a:endParaRPr sz="11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Best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71.33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900" dirty="0"/>
                        <a:t>Average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900" dirty="0"/>
                        <a:t>63.5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900" dirty="0"/>
                        <a:t>Median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900" dirty="0"/>
                        <a:t>64.66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735584"/>
                  </a:ext>
                </a:extLst>
              </a:tr>
              <a:tr h="234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900" dirty="0"/>
                        <a:t>Least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900" dirty="0"/>
                        <a:t>55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863"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SVM</a:t>
                      </a:r>
                      <a:endParaRPr sz="1100" dirty="0"/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Best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71.92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Average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64.2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4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Median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66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052850"/>
                  </a:ext>
                </a:extLst>
              </a:tr>
              <a:tr h="234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Least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51.08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4863"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/>
                        <a:t>XGBoost</a:t>
                      </a:r>
                      <a:endParaRPr sz="1100" dirty="0"/>
                    </a:p>
                  </a:txBody>
                  <a:tcPr marL="91450" marR="91450" marT="45725" marB="457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Best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70.25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4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Average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63.05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4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Median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64.67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298695"/>
                  </a:ext>
                </a:extLst>
              </a:tr>
              <a:tr h="234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Least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53.42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4863"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KNN</a:t>
                      </a:r>
                      <a:endParaRPr sz="11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Best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65.91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4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900" dirty="0"/>
                        <a:t>Average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56.96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4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900" dirty="0"/>
                        <a:t>Median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57.91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43255"/>
                  </a:ext>
                </a:extLst>
              </a:tr>
              <a:tr h="234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Least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41.41</a:t>
                      </a:r>
                      <a:endParaRPr sz="900" dirty="0"/>
                    </a:p>
                  </a:txBody>
                  <a:tcPr marL="91450" marR="91450" marT="45725" marB="45725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1" y="1436134"/>
            <a:ext cx="6374190" cy="48896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27047" y="365126"/>
            <a:ext cx="7003143" cy="880684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800000"/>
                </a:solidFill>
              </a:rPr>
              <a:t>        Heat Map of CNN model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5404" y="2530451"/>
            <a:ext cx="3008691" cy="15125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24" y="2685143"/>
            <a:ext cx="2709333" cy="12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95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1436" y="142240"/>
            <a:ext cx="11749128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172" y="142875"/>
            <a:ext cx="10620375" cy="65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800000"/>
                </a:solidFill>
              </a:rPr>
              <a:t>Accuracy with 4 Subclasses in Test Data</a:t>
            </a:r>
            <a:endParaRPr dirty="0">
              <a:solidFill>
                <a:srgbClr val="800000"/>
              </a:solidFill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lang="en-US">
                <a:solidFill>
                  <a:srgbClr val="7030A0"/>
                </a:solidFill>
              </a:rPr>
              <a:t>Accuracy – 77.50%			Labels = [clock, telephone]</a:t>
            </a:r>
            <a:endParaRPr/>
          </a:p>
          <a:p>
            <a:pPr marL="365760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rPr lang="en-US">
                <a:solidFill>
                  <a:srgbClr val="7030A0"/>
                </a:solidFill>
              </a:rPr>
              <a:t>		</a:t>
            </a:r>
            <a:r>
              <a:rPr lang="en-US" sz="2800">
                <a:solidFill>
                  <a:srgbClr val="7030A0"/>
                </a:solidFill>
              </a:rPr>
              <a:t>Labels = [bed,chair]</a:t>
            </a:r>
            <a:endParaRPr/>
          </a:p>
          <a:p>
            <a:pPr marL="365760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solidFill>
                <a:srgbClr val="7030A0"/>
              </a:solidFill>
            </a:endParaRPr>
          </a:p>
          <a:p>
            <a:pPr marL="365760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solidFill>
                <a:srgbClr val="7030A0"/>
              </a:solidFill>
            </a:endParaRPr>
          </a:p>
          <a:p>
            <a:pPr marL="365760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rPr lang="en-US">
                <a:solidFill>
                  <a:srgbClr val="7030A0"/>
                </a:solidFill>
              </a:rPr>
              <a:t>	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62" name="Google Shape;162;p24" descr="A close up of a map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910" y="2727053"/>
            <a:ext cx="11428730" cy="4088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838200" y="185825"/>
            <a:ext cx="10699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980000"/>
                </a:solidFill>
              </a:rPr>
              <a:t>Achieved the results                               </a:t>
            </a:r>
            <a:endParaRPr dirty="0">
              <a:solidFill>
                <a:srgbClr val="98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dirty="0"/>
          </a:p>
        </p:txBody>
      </p:sp>
      <p:sp>
        <p:nvSpPr>
          <p:cNvPr id="169" name="Google Shape;169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CNN is the best model -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600" y="2547250"/>
            <a:ext cx="10515600" cy="38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47363" y="185825"/>
            <a:ext cx="15906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980000"/>
                </a:solidFill>
              </a:rPr>
              <a:t>Lessons Learnt</a:t>
            </a:r>
            <a:endParaRPr dirty="0"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Kernel, bias initialization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Batch normalization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 checkpoint and save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GPU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>
                <a:solidFill>
                  <a:srgbClr val="800000"/>
                </a:solidFill>
              </a:rPr>
              <a:t>THANK YOU</a:t>
            </a:r>
            <a:endParaRPr dirty="0">
              <a:solidFill>
                <a:srgbClr val="800000"/>
              </a:solidFill>
            </a:endParaRPr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145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Data Preparation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250" y="1123101"/>
            <a:ext cx="7892723" cy="463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101601"/>
            <a:ext cx="10515600" cy="53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800000"/>
                </a:solidFill>
              </a:rPr>
              <a:t>Validation Images</a:t>
            </a:r>
            <a:endParaRPr dirty="0">
              <a:solidFill>
                <a:srgbClr val="800000"/>
              </a:solidFill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325120" y="1087120"/>
            <a:ext cx="1165352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dirty="0">
                <a:solidFill>
                  <a:srgbClr val="7030A0"/>
                </a:solidFill>
              </a:rPr>
              <a:t>	   Train Data                                                            Test Data		                                     </a:t>
            </a:r>
            <a:endParaRPr dirty="0"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2" y="1563945"/>
            <a:ext cx="4173816" cy="442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2226" y="1563945"/>
            <a:ext cx="4006591" cy="11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838200" y="91441"/>
            <a:ext cx="10515600" cy="98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800000"/>
                </a:solidFill>
                <a:sym typeface="Calibri"/>
              </a:rPr>
              <a:t>Best Model - CNN</a:t>
            </a:r>
            <a:endParaRPr dirty="0">
              <a:solidFill>
                <a:srgbClr val="800000"/>
              </a:solidFill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838200" y="955040"/>
            <a:ext cx="10835640" cy="542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lang="en-US">
                <a:solidFill>
                  <a:srgbClr val="7030A0"/>
                </a:solidFill>
              </a:rPr>
              <a:t>Accuracy – 83.92%		Labels = [clock, bed]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7030A0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5" name="Google Shape;105;p15" descr="A screenshot of a cell phone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1" y="1341120"/>
            <a:ext cx="11155680" cy="527304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/>
          <p:nvPr/>
        </p:nvSpPr>
        <p:spPr>
          <a:xfrm>
            <a:off x="2367280" y="3982720"/>
            <a:ext cx="1767840" cy="34544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7CA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2367280" y="5486400"/>
            <a:ext cx="1767840" cy="34544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38200" y="91440"/>
            <a:ext cx="10515600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n-US" sz="3959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1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Best Model – CNN</a:t>
            </a:r>
            <a:br>
              <a:rPr lang="en-US" sz="3959"/>
            </a:br>
            <a:endParaRPr sz="3959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38200" y="1056640"/>
            <a:ext cx="10515600" cy="512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rgbClr val="7030A0"/>
                </a:solidFill>
              </a:rPr>
              <a:t>Accuracy – 83.92%			Labels = [clock, bed]</a:t>
            </a:r>
            <a:endParaRPr>
              <a:solidFill>
                <a:srgbClr val="7030A0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4" name="Google Shape;114;p16" descr="A close up of a map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961" y="2004377"/>
            <a:ext cx="11074399" cy="4396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Confusion matrix </a:t>
            </a:r>
            <a:endParaRPr sz="4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284480" y="1825625"/>
            <a:ext cx="110693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have Considered: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Negative Class – Household Electronics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Positive Class – Household Furniture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True Negatives – 532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True Positives – 475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False Negatives – 125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False Positives – 68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21" name="Google Shape;121;p17" descr="A screenshot of a cell phone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2881" y="2123441"/>
            <a:ext cx="514096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895850" y="0"/>
            <a:ext cx="10515600" cy="1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br>
              <a:rPr lang="en-US" sz="4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Confusion matrix using HeatMap</a:t>
            </a:r>
            <a:endParaRPr sz="4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8" descr="A screenshot of a cell phone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8640" y="1391920"/>
            <a:ext cx="6573519" cy="530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Classification Report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133" name="Google Shape;133;p19" descr="A screenshot of a cell phone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5600" y="2122487"/>
            <a:ext cx="8229600" cy="3668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838200" y="142241"/>
            <a:ext cx="10515600" cy="883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Predicted Images</a:t>
            </a:r>
            <a:endParaRPr dirty="0">
              <a:solidFill>
                <a:srgbClr val="98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207" y="1667104"/>
            <a:ext cx="9120713" cy="44102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179</Words>
  <Application>Microsoft Office PowerPoint</Application>
  <PresentationFormat>Widescreen</PresentationFormat>
  <Paragraphs>120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Bookman Old Style</vt:lpstr>
      <vt:lpstr>Calibri</vt:lpstr>
      <vt:lpstr>Office Theme</vt:lpstr>
      <vt:lpstr>     </vt:lpstr>
      <vt:lpstr>Data Preparation</vt:lpstr>
      <vt:lpstr>Validation Images</vt:lpstr>
      <vt:lpstr>Best Model - CNN</vt:lpstr>
      <vt:lpstr> Best Model – CNN </vt:lpstr>
      <vt:lpstr>Confusion matrix </vt:lpstr>
      <vt:lpstr> Confusion matrix using HeatMap</vt:lpstr>
      <vt:lpstr>Classification Report</vt:lpstr>
      <vt:lpstr>Predicted Images</vt:lpstr>
      <vt:lpstr>PowerPoint Presentation</vt:lpstr>
      <vt:lpstr>        Heat Map of CNN model </vt:lpstr>
      <vt:lpstr>PowerPoint Presentation</vt:lpstr>
      <vt:lpstr>PowerPoint Presentation</vt:lpstr>
      <vt:lpstr>Accuracy with 4 Subclasses in Test Data</vt:lpstr>
      <vt:lpstr>Achieved the results                                </vt:lpstr>
      <vt:lpstr>Lessons Learnt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cp:lastModifiedBy>Prathusha Koouri</cp:lastModifiedBy>
  <cp:revision>14</cp:revision>
  <dcterms:modified xsi:type="dcterms:W3CDTF">2019-05-04T00:23:48Z</dcterms:modified>
</cp:coreProperties>
</file>