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81" r:id="rId13"/>
    <p:sldId id="267" r:id="rId14"/>
    <p:sldId id="268" r:id="rId15"/>
    <p:sldId id="275" r:id="rId16"/>
    <p:sldId id="277" r:id="rId17"/>
    <p:sldId id="270" r:id="rId18"/>
    <p:sldId id="271" r:id="rId19"/>
    <p:sldId id="272" r:id="rId20"/>
    <p:sldId id="273" r:id="rId21"/>
    <p:sldId id="280" r:id="rId22"/>
    <p:sldId id="284" r:id="rId23"/>
    <p:sldId id="279" r:id="rId24"/>
    <p:sldId id="278" r:id="rId25"/>
    <p:sldId id="282" r:id="rId26"/>
    <p:sldId id="289" r:id="rId27"/>
    <p:sldId id="290" r:id="rId28"/>
    <p:sldId id="291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6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2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4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2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9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9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6D7D0F5-9776-4941-925D-311FB1EC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826BB-B4D1-49E3-AA55-C7D397A641E3}"/>
              </a:ext>
            </a:extLst>
          </p:cNvPr>
          <p:cNvSpPr/>
          <p:nvPr/>
        </p:nvSpPr>
        <p:spPr>
          <a:xfrm>
            <a:off x="4074219" y="1431499"/>
            <a:ext cx="3871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API RESULTS</a:t>
            </a:r>
          </a:p>
        </p:txBody>
      </p:sp>
    </p:spTree>
    <p:extLst>
      <p:ext uri="{BB962C8B-B14F-4D97-AF65-F5344CB8AC3E}">
        <p14:creationId xmlns:p14="http://schemas.microsoft.com/office/powerpoint/2010/main" val="228127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166400-B248-48F3-875B-907DC9B9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357"/>
            <a:ext cx="6296025" cy="5086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2015E6-1576-47A5-B5DD-09E4B9575AE1}"/>
              </a:ext>
            </a:extLst>
          </p:cNvPr>
          <p:cNvSpPr txBox="1"/>
          <p:nvPr/>
        </p:nvSpPr>
        <p:spPr>
          <a:xfrm>
            <a:off x="7688063" y="221941"/>
            <a:ext cx="3509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Filtered : CONFIDENT , ANALYTICAL , TENTATIVE</a:t>
            </a:r>
          </a:p>
          <a:p>
            <a:r>
              <a:rPr lang="en-US" sz="2400" dirty="0"/>
              <a:t>Only: Anger , Joy , Sad , Fear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F635D-A27D-4115-A196-9DB7892F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5795"/>
            <a:ext cx="6055878" cy="49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0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518FA5-15BA-46B8-9F9E-D82DBD4C07BF}"/>
              </a:ext>
            </a:extLst>
          </p:cNvPr>
          <p:cNvSpPr/>
          <p:nvPr/>
        </p:nvSpPr>
        <p:spPr>
          <a:xfrm>
            <a:off x="4160352" y="56817"/>
            <a:ext cx="38712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SENTENCE LEVEL EMOTION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DEA96-1011-4CC5-90A0-0DC89A02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92825"/>
            <a:ext cx="5558722" cy="456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BAC564-7299-4B16-9973-7CF21D0C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410" y="2308426"/>
            <a:ext cx="5558722" cy="45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F46EFB-91B3-49EF-B7A4-527F3CEC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4" y="744244"/>
            <a:ext cx="1127760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788DD-82BA-432D-8F9E-CD6AB381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4" y="2747962"/>
            <a:ext cx="11277600" cy="1611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68A74-EB83-4B7A-AFC9-BF20F3214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32"/>
          <a:stretch/>
        </p:blipFill>
        <p:spPr>
          <a:xfrm>
            <a:off x="0" y="4686366"/>
            <a:ext cx="3413464" cy="1611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15CC5-8910-4E6A-AB94-6CDFB2540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61" r="50459"/>
          <a:stretch/>
        </p:blipFill>
        <p:spPr>
          <a:xfrm>
            <a:off x="3876582" y="4686366"/>
            <a:ext cx="2219418" cy="1611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3C78D-4558-43FF-A06C-C1B738BC5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93"/>
          <a:stretch/>
        </p:blipFill>
        <p:spPr>
          <a:xfrm>
            <a:off x="6871316" y="4653075"/>
            <a:ext cx="4844202" cy="13620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B96007B-2BD7-4EE4-8C13-0407261719B0}"/>
              </a:ext>
            </a:extLst>
          </p:cNvPr>
          <p:cNvSpPr/>
          <p:nvPr/>
        </p:nvSpPr>
        <p:spPr>
          <a:xfrm>
            <a:off x="5039556" y="3553505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2310FC-8EF4-4294-9491-86207D1D1C8A}"/>
              </a:ext>
            </a:extLst>
          </p:cNvPr>
          <p:cNvSpPr/>
          <p:nvPr/>
        </p:nvSpPr>
        <p:spPr>
          <a:xfrm>
            <a:off x="6871316" y="3553505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D3FD54-235C-40C7-8573-11A633D621F0}"/>
              </a:ext>
            </a:extLst>
          </p:cNvPr>
          <p:cNvSpPr/>
          <p:nvPr/>
        </p:nvSpPr>
        <p:spPr>
          <a:xfrm>
            <a:off x="874449" y="3553505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3C320F-1981-477D-A578-2CE36CAE6BFD}"/>
              </a:ext>
            </a:extLst>
          </p:cNvPr>
          <p:cNvSpPr/>
          <p:nvPr/>
        </p:nvSpPr>
        <p:spPr>
          <a:xfrm>
            <a:off x="7759084" y="5330948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24182A-5DC9-4287-BD87-B8CA7CEAABA6}"/>
              </a:ext>
            </a:extLst>
          </p:cNvPr>
          <p:cNvSpPr/>
          <p:nvPr/>
        </p:nvSpPr>
        <p:spPr>
          <a:xfrm>
            <a:off x="5208232" y="5419295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59F043-976E-4503-A03B-3B15A5AECE4A}"/>
              </a:ext>
            </a:extLst>
          </p:cNvPr>
          <p:cNvSpPr/>
          <p:nvPr/>
        </p:nvSpPr>
        <p:spPr>
          <a:xfrm>
            <a:off x="575568" y="5491909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175B42-9397-44FA-AE24-4F9CF696AD35}"/>
              </a:ext>
            </a:extLst>
          </p:cNvPr>
          <p:cNvCxnSpPr/>
          <p:nvPr/>
        </p:nvCxnSpPr>
        <p:spPr>
          <a:xfrm flipH="1">
            <a:off x="2583402" y="1582444"/>
            <a:ext cx="4097044" cy="168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83020F-8FE7-49E5-AFD5-519283D34373}"/>
              </a:ext>
            </a:extLst>
          </p:cNvPr>
          <p:cNvCxnSpPr/>
          <p:nvPr/>
        </p:nvCxnSpPr>
        <p:spPr>
          <a:xfrm flipH="1">
            <a:off x="4776186" y="1582444"/>
            <a:ext cx="1904260" cy="172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82CAC8-9785-4B70-8EDA-BC4552EEA67E}"/>
              </a:ext>
            </a:extLst>
          </p:cNvPr>
          <p:cNvCxnSpPr/>
          <p:nvPr/>
        </p:nvCxnSpPr>
        <p:spPr>
          <a:xfrm>
            <a:off x="6680446" y="1582444"/>
            <a:ext cx="1966406" cy="170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D8256A3-D543-4998-ACF6-3776A6AEDA6F}"/>
              </a:ext>
            </a:extLst>
          </p:cNvPr>
          <p:cNvSpPr/>
          <p:nvPr/>
        </p:nvSpPr>
        <p:spPr>
          <a:xfrm>
            <a:off x="5483440" y="182993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BenchMark</a:t>
            </a:r>
            <a:endParaRPr lang="en-US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84B882-3AE9-44A0-9EC5-AC33EE4C6E61}"/>
              </a:ext>
            </a:extLst>
          </p:cNvPr>
          <p:cNvSpPr/>
          <p:nvPr/>
        </p:nvSpPr>
        <p:spPr>
          <a:xfrm>
            <a:off x="6024620" y="6303042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sz="3200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4620446-557E-4F19-99A6-1302E99DDC72}"/>
              </a:ext>
            </a:extLst>
          </p:cNvPr>
          <p:cNvSpPr/>
          <p:nvPr/>
        </p:nvSpPr>
        <p:spPr>
          <a:xfrm>
            <a:off x="5927324" y="744244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43E75EC-5718-4CA1-A29C-12B5FA98477A}"/>
              </a:ext>
            </a:extLst>
          </p:cNvPr>
          <p:cNvSpPr/>
          <p:nvPr/>
        </p:nvSpPr>
        <p:spPr>
          <a:xfrm rot="10800000">
            <a:off x="6100617" y="5322307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BF0A64B5-A137-42BA-B1B1-798261786030}"/>
              </a:ext>
            </a:extLst>
          </p:cNvPr>
          <p:cNvSpPr/>
          <p:nvPr/>
        </p:nvSpPr>
        <p:spPr>
          <a:xfrm>
            <a:off x="2093649" y="4068839"/>
            <a:ext cx="443884" cy="93882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617B3367-64FB-4AA5-A696-EA3AD14382D3}"/>
              </a:ext>
            </a:extLst>
          </p:cNvPr>
          <p:cNvSpPr/>
          <p:nvPr/>
        </p:nvSpPr>
        <p:spPr>
          <a:xfrm>
            <a:off x="4362071" y="4028950"/>
            <a:ext cx="443884" cy="93882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BABD2CBB-231C-4843-B960-1FC45478795C}"/>
              </a:ext>
            </a:extLst>
          </p:cNvPr>
          <p:cNvSpPr/>
          <p:nvPr/>
        </p:nvSpPr>
        <p:spPr>
          <a:xfrm>
            <a:off x="7759084" y="4020495"/>
            <a:ext cx="443884" cy="93882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4640A7F9-4A35-41F9-A3B3-99A21606D983}"/>
              </a:ext>
            </a:extLst>
          </p:cNvPr>
          <p:cNvSpPr/>
          <p:nvPr/>
        </p:nvSpPr>
        <p:spPr>
          <a:xfrm>
            <a:off x="7831583" y="3011749"/>
            <a:ext cx="3485967" cy="1347299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E4A727D7-1FD7-4E17-80EF-B8CA2470320C}"/>
              </a:ext>
            </a:extLst>
          </p:cNvPr>
          <p:cNvSpPr/>
          <p:nvPr/>
        </p:nvSpPr>
        <p:spPr>
          <a:xfrm>
            <a:off x="8362764" y="4865923"/>
            <a:ext cx="3352753" cy="1347299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69C49-927A-4298-9ACA-DB18FD0F8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33470"/>
            <a:ext cx="5495278" cy="4524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959104-82C8-4216-A7D6-7C5D7DB3A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721" y="2311060"/>
            <a:ext cx="5495278" cy="4546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69F0D8-ECA0-44E3-8D39-EBDF74931CA6}"/>
              </a:ext>
            </a:extLst>
          </p:cNvPr>
          <p:cNvSpPr txBox="1"/>
          <p:nvPr/>
        </p:nvSpPr>
        <p:spPr>
          <a:xfrm>
            <a:off x="7546020" y="683580"/>
            <a:ext cx="3509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Filtered : CONFIDENT , ANALYTICAL , TENTATIVE</a:t>
            </a:r>
          </a:p>
          <a:p>
            <a:r>
              <a:rPr lang="en-US" sz="2400" dirty="0"/>
              <a:t>Only: Anger , Joy , Sad , Fear</a:t>
            </a:r>
          </a:p>
        </p:txBody>
      </p:sp>
    </p:spTree>
    <p:extLst>
      <p:ext uri="{BB962C8B-B14F-4D97-AF65-F5344CB8AC3E}">
        <p14:creationId xmlns:p14="http://schemas.microsoft.com/office/powerpoint/2010/main" val="131843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E5513C-46FB-44F3-9566-AA44D4CAEB72}"/>
              </a:ext>
            </a:extLst>
          </p:cNvPr>
          <p:cNvSpPr/>
          <p:nvPr/>
        </p:nvSpPr>
        <p:spPr>
          <a:xfrm>
            <a:off x="4074219" y="1431499"/>
            <a:ext cx="3871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04770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F46EFB-91B3-49EF-B7A4-527F3CEC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4" y="744244"/>
            <a:ext cx="1127760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788DD-82BA-432D-8F9E-CD6AB381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4" y="2747962"/>
            <a:ext cx="11277600" cy="1611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68A74-EB83-4B7A-AFC9-BF20F3214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32"/>
          <a:stretch/>
        </p:blipFill>
        <p:spPr>
          <a:xfrm>
            <a:off x="0" y="4686366"/>
            <a:ext cx="3413464" cy="1611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15CC5-8910-4E6A-AB94-6CDFB2540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61" r="50459"/>
          <a:stretch/>
        </p:blipFill>
        <p:spPr>
          <a:xfrm>
            <a:off x="3876582" y="4686366"/>
            <a:ext cx="2219418" cy="1611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3C78D-4558-43FF-A06C-C1B738BC5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93"/>
          <a:stretch/>
        </p:blipFill>
        <p:spPr>
          <a:xfrm>
            <a:off x="6871316" y="4653075"/>
            <a:ext cx="4844202" cy="13620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B96007B-2BD7-4EE4-8C13-0407261719B0}"/>
              </a:ext>
            </a:extLst>
          </p:cNvPr>
          <p:cNvSpPr/>
          <p:nvPr/>
        </p:nvSpPr>
        <p:spPr>
          <a:xfrm>
            <a:off x="5039556" y="3553505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2310FC-8EF4-4294-9491-86207D1D1C8A}"/>
              </a:ext>
            </a:extLst>
          </p:cNvPr>
          <p:cNvSpPr/>
          <p:nvPr/>
        </p:nvSpPr>
        <p:spPr>
          <a:xfrm>
            <a:off x="6871316" y="3553505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D3FD54-235C-40C7-8573-11A633D621F0}"/>
              </a:ext>
            </a:extLst>
          </p:cNvPr>
          <p:cNvSpPr/>
          <p:nvPr/>
        </p:nvSpPr>
        <p:spPr>
          <a:xfrm>
            <a:off x="874449" y="3553505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3C320F-1981-477D-A578-2CE36CAE6BFD}"/>
              </a:ext>
            </a:extLst>
          </p:cNvPr>
          <p:cNvSpPr/>
          <p:nvPr/>
        </p:nvSpPr>
        <p:spPr>
          <a:xfrm>
            <a:off x="7759084" y="5330948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24182A-5DC9-4287-BD87-B8CA7CEAABA6}"/>
              </a:ext>
            </a:extLst>
          </p:cNvPr>
          <p:cNvSpPr/>
          <p:nvPr/>
        </p:nvSpPr>
        <p:spPr>
          <a:xfrm>
            <a:off x="5208232" y="5419295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59F043-976E-4503-A03B-3B15A5AECE4A}"/>
              </a:ext>
            </a:extLst>
          </p:cNvPr>
          <p:cNvSpPr/>
          <p:nvPr/>
        </p:nvSpPr>
        <p:spPr>
          <a:xfrm>
            <a:off x="575568" y="5491909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175B42-9397-44FA-AE24-4F9CF696AD35}"/>
              </a:ext>
            </a:extLst>
          </p:cNvPr>
          <p:cNvCxnSpPr/>
          <p:nvPr/>
        </p:nvCxnSpPr>
        <p:spPr>
          <a:xfrm flipH="1">
            <a:off x="2583402" y="1582444"/>
            <a:ext cx="4097044" cy="168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83020F-8FE7-49E5-AFD5-519283D34373}"/>
              </a:ext>
            </a:extLst>
          </p:cNvPr>
          <p:cNvCxnSpPr/>
          <p:nvPr/>
        </p:nvCxnSpPr>
        <p:spPr>
          <a:xfrm flipH="1">
            <a:off x="4776186" y="1582444"/>
            <a:ext cx="1904260" cy="172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82CAC8-9785-4B70-8EDA-BC4552EEA67E}"/>
              </a:ext>
            </a:extLst>
          </p:cNvPr>
          <p:cNvCxnSpPr/>
          <p:nvPr/>
        </p:nvCxnSpPr>
        <p:spPr>
          <a:xfrm>
            <a:off x="6680446" y="1582444"/>
            <a:ext cx="1966406" cy="170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D8256A3-D543-4998-ACF6-3776A6AEDA6F}"/>
              </a:ext>
            </a:extLst>
          </p:cNvPr>
          <p:cNvSpPr/>
          <p:nvPr/>
        </p:nvSpPr>
        <p:spPr>
          <a:xfrm>
            <a:off x="5483440" y="182993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BenchMark</a:t>
            </a:r>
            <a:endParaRPr lang="en-US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84B882-3AE9-44A0-9EC5-AC33EE4C6E61}"/>
              </a:ext>
            </a:extLst>
          </p:cNvPr>
          <p:cNvSpPr/>
          <p:nvPr/>
        </p:nvSpPr>
        <p:spPr>
          <a:xfrm>
            <a:off x="6024620" y="6303042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sz="3200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4620446-557E-4F19-99A6-1302E99DDC72}"/>
              </a:ext>
            </a:extLst>
          </p:cNvPr>
          <p:cNvSpPr/>
          <p:nvPr/>
        </p:nvSpPr>
        <p:spPr>
          <a:xfrm>
            <a:off x="5927324" y="744244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43E75EC-5718-4CA1-A29C-12B5FA98477A}"/>
              </a:ext>
            </a:extLst>
          </p:cNvPr>
          <p:cNvSpPr/>
          <p:nvPr/>
        </p:nvSpPr>
        <p:spPr>
          <a:xfrm rot="10800000">
            <a:off x="6100617" y="5322307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BF0A64B5-A137-42BA-B1B1-798261786030}"/>
              </a:ext>
            </a:extLst>
          </p:cNvPr>
          <p:cNvSpPr/>
          <p:nvPr/>
        </p:nvSpPr>
        <p:spPr>
          <a:xfrm>
            <a:off x="2093649" y="4068839"/>
            <a:ext cx="443884" cy="93882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617B3367-64FB-4AA5-A696-EA3AD14382D3}"/>
              </a:ext>
            </a:extLst>
          </p:cNvPr>
          <p:cNvSpPr/>
          <p:nvPr/>
        </p:nvSpPr>
        <p:spPr>
          <a:xfrm>
            <a:off x="4362071" y="4028950"/>
            <a:ext cx="443884" cy="93882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BABD2CBB-231C-4843-B960-1FC45478795C}"/>
              </a:ext>
            </a:extLst>
          </p:cNvPr>
          <p:cNvSpPr/>
          <p:nvPr/>
        </p:nvSpPr>
        <p:spPr>
          <a:xfrm>
            <a:off x="7759084" y="4020495"/>
            <a:ext cx="443884" cy="93882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0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F46EFB-91B3-49EF-B7A4-527F3CEC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4" y="451279"/>
            <a:ext cx="1127760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788DD-82BA-432D-8F9E-CD6AB381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4" y="2259686"/>
            <a:ext cx="11277600" cy="1611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68A74-EB83-4B7A-AFC9-BF20F3214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32"/>
          <a:stretch/>
        </p:blipFill>
        <p:spPr>
          <a:xfrm>
            <a:off x="0" y="5005966"/>
            <a:ext cx="3413464" cy="1611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15CC5-8910-4E6A-AB94-6CDFB2540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61" r="50459"/>
          <a:stretch/>
        </p:blipFill>
        <p:spPr>
          <a:xfrm>
            <a:off x="3876582" y="5005966"/>
            <a:ext cx="2219418" cy="1611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3C78D-4558-43FF-A06C-C1B738BC5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93"/>
          <a:stretch/>
        </p:blipFill>
        <p:spPr>
          <a:xfrm>
            <a:off x="6871316" y="4972675"/>
            <a:ext cx="4844202" cy="13620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B96007B-2BD7-4EE4-8C13-0407261719B0}"/>
              </a:ext>
            </a:extLst>
          </p:cNvPr>
          <p:cNvSpPr/>
          <p:nvPr/>
        </p:nvSpPr>
        <p:spPr>
          <a:xfrm>
            <a:off x="5039556" y="3074107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2310FC-8EF4-4294-9491-86207D1D1C8A}"/>
              </a:ext>
            </a:extLst>
          </p:cNvPr>
          <p:cNvSpPr/>
          <p:nvPr/>
        </p:nvSpPr>
        <p:spPr>
          <a:xfrm>
            <a:off x="6871316" y="3074107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D3FD54-235C-40C7-8573-11A633D621F0}"/>
              </a:ext>
            </a:extLst>
          </p:cNvPr>
          <p:cNvSpPr/>
          <p:nvPr/>
        </p:nvSpPr>
        <p:spPr>
          <a:xfrm>
            <a:off x="901082" y="3088367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175B42-9397-44FA-AE24-4F9CF696AD35}"/>
              </a:ext>
            </a:extLst>
          </p:cNvPr>
          <p:cNvCxnSpPr/>
          <p:nvPr/>
        </p:nvCxnSpPr>
        <p:spPr>
          <a:xfrm flipH="1">
            <a:off x="2583402" y="1289479"/>
            <a:ext cx="4097044" cy="168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83020F-8FE7-49E5-AFD5-519283D34373}"/>
              </a:ext>
            </a:extLst>
          </p:cNvPr>
          <p:cNvCxnSpPr/>
          <p:nvPr/>
        </p:nvCxnSpPr>
        <p:spPr>
          <a:xfrm flipH="1">
            <a:off x="4776186" y="1289479"/>
            <a:ext cx="1904260" cy="172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82CAC8-9785-4B70-8EDA-BC4552EEA67E}"/>
              </a:ext>
            </a:extLst>
          </p:cNvPr>
          <p:cNvCxnSpPr/>
          <p:nvPr/>
        </p:nvCxnSpPr>
        <p:spPr>
          <a:xfrm>
            <a:off x="6680446" y="1289479"/>
            <a:ext cx="1966406" cy="170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D8256A3-D543-4998-ACF6-3776A6AEDA6F}"/>
              </a:ext>
            </a:extLst>
          </p:cNvPr>
          <p:cNvSpPr/>
          <p:nvPr/>
        </p:nvSpPr>
        <p:spPr>
          <a:xfrm>
            <a:off x="5483440" y="-109972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BenchMark</a:t>
            </a:r>
            <a:endParaRPr lang="en-US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84B882-3AE9-44A0-9EC5-AC33EE4C6E61}"/>
              </a:ext>
            </a:extLst>
          </p:cNvPr>
          <p:cNvSpPr/>
          <p:nvPr/>
        </p:nvSpPr>
        <p:spPr>
          <a:xfrm>
            <a:off x="6024620" y="6303042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sz="3200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4620446-557E-4F19-99A6-1302E99DDC72}"/>
              </a:ext>
            </a:extLst>
          </p:cNvPr>
          <p:cNvSpPr/>
          <p:nvPr/>
        </p:nvSpPr>
        <p:spPr>
          <a:xfrm>
            <a:off x="5927324" y="451279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43E75EC-5718-4CA1-A29C-12B5FA98477A}"/>
              </a:ext>
            </a:extLst>
          </p:cNvPr>
          <p:cNvSpPr/>
          <p:nvPr/>
        </p:nvSpPr>
        <p:spPr>
          <a:xfrm rot="10800000">
            <a:off x="6100617" y="5641907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833449-33FD-46C4-A2D8-3D46067DC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5" y="3993244"/>
            <a:ext cx="6172200" cy="1000125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938393B5-6009-4634-AA58-E6D6C29D7651}"/>
              </a:ext>
            </a:extLst>
          </p:cNvPr>
          <p:cNvSpPr/>
          <p:nvPr/>
        </p:nvSpPr>
        <p:spPr>
          <a:xfrm rot="10800000">
            <a:off x="2588669" y="4737614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16CA47-07FB-49FC-8A35-EFEBEC39B65C}"/>
              </a:ext>
            </a:extLst>
          </p:cNvPr>
          <p:cNvCxnSpPr>
            <a:cxnSpLocks/>
          </p:cNvCxnSpPr>
          <p:nvPr/>
        </p:nvCxnSpPr>
        <p:spPr>
          <a:xfrm>
            <a:off x="1706732" y="3429000"/>
            <a:ext cx="3613953" cy="110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2DE87E4-A1B6-4B21-BEE4-56E747D22BC8}"/>
              </a:ext>
            </a:extLst>
          </p:cNvPr>
          <p:cNvSpPr/>
          <p:nvPr/>
        </p:nvSpPr>
        <p:spPr>
          <a:xfrm rot="10800000">
            <a:off x="5226343" y="5358110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6CCE91F9-2705-48F8-8BA6-0FA941E38F4E}"/>
              </a:ext>
            </a:extLst>
          </p:cNvPr>
          <p:cNvSpPr/>
          <p:nvPr/>
        </p:nvSpPr>
        <p:spPr>
          <a:xfrm rot="10800000">
            <a:off x="7759084" y="5263680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7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86F164-84D0-4999-9F5B-42A824EC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8" y="1770355"/>
            <a:ext cx="6191250" cy="510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C9E7C2-64D7-4C26-9226-6B00A414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54" y="152088"/>
            <a:ext cx="9149317" cy="1600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AF249-6630-43A3-9B62-6B4C1F715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719" y="2902957"/>
            <a:ext cx="4639322" cy="37835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E208E7-C2D2-4ABE-9E59-F50CB3744DCE}"/>
              </a:ext>
            </a:extLst>
          </p:cNvPr>
          <p:cNvSpPr/>
          <p:nvPr/>
        </p:nvSpPr>
        <p:spPr>
          <a:xfrm>
            <a:off x="8501847" y="857694"/>
            <a:ext cx="1296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 Dots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78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3B02A9-D81A-4DA3-A400-7A7DFAA90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5513"/>
            <a:ext cx="6267450" cy="502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A2304-7A30-4E58-A63E-3A47E7D8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11988"/>
            <a:ext cx="9172575" cy="1733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45185-B502-4EED-8C81-608685711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136" y="2861041"/>
            <a:ext cx="4881839" cy="3996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78DB36-9D0C-44A3-B550-FFD588EACBC0}"/>
              </a:ext>
            </a:extLst>
          </p:cNvPr>
          <p:cNvSpPr/>
          <p:nvPr/>
        </p:nvSpPr>
        <p:spPr>
          <a:xfrm>
            <a:off x="8536362" y="1132902"/>
            <a:ext cx="13867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 Analytics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7379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17D5E-2D6A-4299-9D39-0C974AE8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908"/>
            <a:ext cx="5703256" cy="4667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ED7240-DCAB-4158-8851-55B136829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392575" cy="2116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3B558-C153-4ECA-930E-14C1ED0E3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402" y="2708984"/>
            <a:ext cx="5154598" cy="41490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9CD5BA-B1BB-4B15-A8BD-9FF94E7745D9}"/>
              </a:ext>
            </a:extLst>
          </p:cNvPr>
          <p:cNvSpPr/>
          <p:nvPr/>
        </p:nvSpPr>
        <p:spPr>
          <a:xfrm>
            <a:off x="8536362" y="1132902"/>
            <a:ext cx="19312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 Tone Analyzer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40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058391-2844-4EF7-BE2B-83CEAD3F8156}"/>
              </a:ext>
            </a:extLst>
          </p:cNvPr>
          <p:cNvSpPr/>
          <p:nvPr/>
        </p:nvSpPr>
        <p:spPr>
          <a:xfrm>
            <a:off x="4079666" y="-139849"/>
            <a:ext cx="3871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8C550-7A13-4A28-BBF5-32B10AC23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" y="1257300"/>
            <a:ext cx="6086753" cy="5124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58755-0184-4106-BF7A-539608271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243" y="1240998"/>
            <a:ext cx="5987758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96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075D8A-C44B-4418-9732-F04CE679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115"/>
            <a:ext cx="5338895" cy="4288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A56DF8-D4AD-406F-9D7F-A2A5513A1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67783" cy="1834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DC174-3B34-4A8D-882E-5BDBB5423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466" y="3130817"/>
            <a:ext cx="4642142" cy="37294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46E9BC-C7BA-4DC7-A7F2-480387536575}"/>
              </a:ext>
            </a:extLst>
          </p:cNvPr>
          <p:cNvSpPr/>
          <p:nvPr/>
        </p:nvSpPr>
        <p:spPr>
          <a:xfrm>
            <a:off x="8536362" y="1132902"/>
            <a:ext cx="1931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 Tone Analyzer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[Main Emotions]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2726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E5513C-46FB-44F3-9566-AA44D4CAEB72}"/>
              </a:ext>
            </a:extLst>
          </p:cNvPr>
          <p:cNvSpPr/>
          <p:nvPr/>
        </p:nvSpPr>
        <p:spPr>
          <a:xfrm>
            <a:off x="4074219" y="1431499"/>
            <a:ext cx="38712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[Custom Models]</a:t>
            </a:r>
          </a:p>
        </p:txBody>
      </p:sp>
    </p:spTree>
    <p:extLst>
      <p:ext uri="{BB962C8B-B14F-4D97-AF65-F5344CB8AC3E}">
        <p14:creationId xmlns:p14="http://schemas.microsoft.com/office/powerpoint/2010/main" val="130358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14223D-2646-4675-9766-2E48A60B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34" y="0"/>
            <a:ext cx="89916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04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F46EFB-91B3-49EF-B7A4-527F3CEC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4" y="451279"/>
            <a:ext cx="1127760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788DD-82BA-432D-8F9E-CD6AB381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4" y="2259686"/>
            <a:ext cx="11277600" cy="1611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68A74-EB83-4B7A-AFC9-BF20F3214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32"/>
          <a:stretch/>
        </p:blipFill>
        <p:spPr>
          <a:xfrm>
            <a:off x="0" y="5005966"/>
            <a:ext cx="3413464" cy="1611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15CC5-8910-4E6A-AB94-6CDFB2540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61" r="50459"/>
          <a:stretch/>
        </p:blipFill>
        <p:spPr>
          <a:xfrm>
            <a:off x="3876582" y="5005966"/>
            <a:ext cx="2219418" cy="1611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3C78D-4558-43FF-A06C-C1B738BC5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93"/>
          <a:stretch/>
        </p:blipFill>
        <p:spPr>
          <a:xfrm>
            <a:off x="6871316" y="4972675"/>
            <a:ext cx="4844202" cy="13620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B96007B-2BD7-4EE4-8C13-0407261719B0}"/>
              </a:ext>
            </a:extLst>
          </p:cNvPr>
          <p:cNvSpPr/>
          <p:nvPr/>
        </p:nvSpPr>
        <p:spPr>
          <a:xfrm>
            <a:off x="5039556" y="3074107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2310FC-8EF4-4294-9491-86207D1D1C8A}"/>
              </a:ext>
            </a:extLst>
          </p:cNvPr>
          <p:cNvSpPr/>
          <p:nvPr/>
        </p:nvSpPr>
        <p:spPr>
          <a:xfrm>
            <a:off x="6871316" y="3074107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D3FD54-235C-40C7-8573-11A633D621F0}"/>
              </a:ext>
            </a:extLst>
          </p:cNvPr>
          <p:cNvSpPr/>
          <p:nvPr/>
        </p:nvSpPr>
        <p:spPr>
          <a:xfrm>
            <a:off x="901082" y="3088367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175B42-9397-44FA-AE24-4F9CF696AD35}"/>
              </a:ext>
            </a:extLst>
          </p:cNvPr>
          <p:cNvCxnSpPr/>
          <p:nvPr/>
        </p:nvCxnSpPr>
        <p:spPr>
          <a:xfrm flipH="1">
            <a:off x="2583402" y="1289479"/>
            <a:ext cx="4097044" cy="168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83020F-8FE7-49E5-AFD5-519283D34373}"/>
              </a:ext>
            </a:extLst>
          </p:cNvPr>
          <p:cNvCxnSpPr/>
          <p:nvPr/>
        </p:nvCxnSpPr>
        <p:spPr>
          <a:xfrm flipH="1">
            <a:off x="4776186" y="1289479"/>
            <a:ext cx="1904260" cy="172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82CAC8-9785-4B70-8EDA-BC4552EEA67E}"/>
              </a:ext>
            </a:extLst>
          </p:cNvPr>
          <p:cNvCxnSpPr/>
          <p:nvPr/>
        </p:nvCxnSpPr>
        <p:spPr>
          <a:xfrm>
            <a:off x="6680446" y="1289479"/>
            <a:ext cx="1966406" cy="170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D8256A3-D543-4998-ACF6-3776A6AEDA6F}"/>
              </a:ext>
            </a:extLst>
          </p:cNvPr>
          <p:cNvSpPr/>
          <p:nvPr/>
        </p:nvSpPr>
        <p:spPr>
          <a:xfrm>
            <a:off x="5483440" y="-109972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BenchMark</a:t>
            </a:r>
            <a:endParaRPr lang="en-US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84B882-3AE9-44A0-9EC5-AC33EE4C6E61}"/>
              </a:ext>
            </a:extLst>
          </p:cNvPr>
          <p:cNvSpPr/>
          <p:nvPr/>
        </p:nvSpPr>
        <p:spPr>
          <a:xfrm>
            <a:off x="6024620" y="6303042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sz="3200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4620446-557E-4F19-99A6-1302E99DDC72}"/>
              </a:ext>
            </a:extLst>
          </p:cNvPr>
          <p:cNvSpPr/>
          <p:nvPr/>
        </p:nvSpPr>
        <p:spPr>
          <a:xfrm>
            <a:off x="5927324" y="451279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43E75EC-5718-4CA1-A29C-12B5FA98477A}"/>
              </a:ext>
            </a:extLst>
          </p:cNvPr>
          <p:cNvSpPr/>
          <p:nvPr/>
        </p:nvSpPr>
        <p:spPr>
          <a:xfrm rot="10800000">
            <a:off x="6100617" y="5641907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833449-33FD-46C4-A2D8-3D46067DC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5" y="3993244"/>
            <a:ext cx="6172200" cy="1000125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938393B5-6009-4634-AA58-E6D6C29D7651}"/>
              </a:ext>
            </a:extLst>
          </p:cNvPr>
          <p:cNvSpPr/>
          <p:nvPr/>
        </p:nvSpPr>
        <p:spPr>
          <a:xfrm rot="10800000">
            <a:off x="2588669" y="4737614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16CA47-07FB-49FC-8A35-EFEBEC39B65C}"/>
              </a:ext>
            </a:extLst>
          </p:cNvPr>
          <p:cNvCxnSpPr>
            <a:cxnSpLocks/>
          </p:cNvCxnSpPr>
          <p:nvPr/>
        </p:nvCxnSpPr>
        <p:spPr>
          <a:xfrm>
            <a:off x="1706732" y="3429000"/>
            <a:ext cx="3613953" cy="110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2DE87E4-A1B6-4B21-BEE4-56E747D22BC8}"/>
              </a:ext>
            </a:extLst>
          </p:cNvPr>
          <p:cNvSpPr/>
          <p:nvPr/>
        </p:nvSpPr>
        <p:spPr>
          <a:xfrm rot="10800000">
            <a:off x="5226343" y="5358110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6CCE91F9-2705-48F8-8BA6-0FA941E38F4E}"/>
              </a:ext>
            </a:extLst>
          </p:cNvPr>
          <p:cNvSpPr/>
          <p:nvPr/>
        </p:nvSpPr>
        <p:spPr>
          <a:xfrm rot="10800000">
            <a:off x="7759084" y="5263680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01C29D-5F63-4E43-8BA7-7C00A562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18" y="2752512"/>
            <a:ext cx="12106275" cy="1047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F46EFB-91B3-49EF-B7A4-527F3CEC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4" y="451279"/>
            <a:ext cx="1127760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68A74-EB83-4B7A-AFC9-BF20F3214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732"/>
          <a:stretch/>
        </p:blipFill>
        <p:spPr>
          <a:xfrm>
            <a:off x="0" y="5005966"/>
            <a:ext cx="3413464" cy="1611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15CC5-8910-4E6A-AB94-6CDFB25408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61" r="50459"/>
          <a:stretch/>
        </p:blipFill>
        <p:spPr>
          <a:xfrm>
            <a:off x="3876582" y="5005966"/>
            <a:ext cx="2219418" cy="1611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3C78D-4558-43FF-A06C-C1B738BC5C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193"/>
          <a:stretch/>
        </p:blipFill>
        <p:spPr>
          <a:xfrm>
            <a:off x="6871316" y="4972675"/>
            <a:ext cx="4844202" cy="13620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B96007B-2BD7-4EE4-8C13-0407261719B0}"/>
              </a:ext>
            </a:extLst>
          </p:cNvPr>
          <p:cNvSpPr/>
          <p:nvPr/>
        </p:nvSpPr>
        <p:spPr>
          <a:xfrm>
            <a:off x="6302404" y="979131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82CAC8-9785-4B70-8EDA-BC4552EEA67E}"/>
              </a:ext>
            </a:extLst>
          </p:cNvPr>
          <p:cNvCxnSpPr>
            <a:cxnSpLocks/>
          </p:cNvCxnSpPr>
          <p:nvPr/>
        </p:nvCxnSpPr>
        <p:spPr>
          <a:xfrm>
            <a:off x="6680446" y="1289479"/>
            <a:ext cx="4496540" cy="160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D8256A3-D543-4998-ACF6-3776A6AEDA6F}"/>
              </a:ext>
            </a:extLst>
          </p:cNvPr>
          <p:cNvSpPr/>
          <p:nvPr/>
        </p:nvSpPr>
        <p:spPr>
          <a:xfrm>
            <a:off x="5483440" y="-109972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BenchMark</a:t>
            </a:r>
            <a:endParaRPr lang="en-US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84B882-3AE9-44A0-9EC5-AC33EE4C6E61}"/>
              </a:ext>
            </a:extLst>
          </p:cNvPr>
          <p:cNvSpPr/>
          <p:nvPr/>
        </p:nvSpPr>
        <p:spPr>
          <a:xfrm>
            <a:off x="6024620" y="6303042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sz="3200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4620446-557E-4F19-99A6-1302E99DDC72}"/>
              </a:ext>
            </a:extLst>
          </p:cNvPr>
          <p:cNvSpPr/>
          <p:nvPr/>
        </p:nvSpPr>
        <p:spPr>
          <a:xfrm>
            <a:off x="5927324" y="451279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43E75EC-5718-4CA1-A29C-12B5FA98477A}"/>
              </a:ext>
            </a:extLst>
          </p:cNvPr>
          <p:cNvSpPr/>
          <p:nvPr/>
        </p:nvSpPr>
        <p:spPr>
          <a:xfrm rot="10800000">
            <a:off x="6100617" y="5641907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38393B5-6009-4634-AA58-E6D6C29D7651}"/>
              </a:ext>
            </a:extLst>
          </p:cNvPr>
          <p:cNvSpPr/>
          <p:nvPr/>
        </p:nvSpPr>
        <p:spPr>
          <a:xfrm rot="10800000">
            <a:off x="1669742" y="4249513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2DE87E4-A1B6-4B21-BEE4-56E747D22BC8}"/>
              </a:ext>
            </a:extLst>
          </p:cNvPr>
          <p:cNvSpPr/>
          <p:nvPr/>
        </p:nvSpPr>
        <p:spPr>
          <a:xfrm rot="10800000">
            <a:off x="4863483" y="4249513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6CCE91F9-2705-48F8-8BA6-0FA941E38F4E}"/>
              </a:ext>
            </a:extLst>
          </p:cNvPr>
          <p:cNvSpPr/>
          <p:nvPr/>
        </p:nvSpPr>
        <p:spPr>
          <a:xfrm rot="10800000">
            <a:off x="8948667" y="4216222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8CC5A4D0-DFD7-417A-8DEB-EE058EE9DEC9}"/>
              </a:ext>
            </a:extLst>
          </p:cNvPr>
          <p:cNvSpPr/>
          <p:nvPr/>
        </p:nvSpPr>
        <p:spPr>
          <a:xfrm>
            <a:off x="9401452" y="910867"/>
            <a:ext cx="2502023" cy="905522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13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B2F3ED-ACC3-4AA7-A99B-D2CD10D2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4424"/>
            <a:ext cx="4669406" cy="4221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AD4A5-FDF0-40AC-8CF7-54B47D055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35510"/>
            <a:ext cx="12163425" cy="2295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76556-9A5A-47BD-BB98-C209C28D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252" y="2497446"/>
            <a:ext cx="4818699" cy="43605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90906EE-0348-4DD6-AA77-39422D505F39}"/>
              </a:ext>
            </a:extLst>
          </p:cNvPr>
          <p:cNvSpPr/>
          <p:nvPr/>
        </p:nvSpPr>
        <p:spPr>
          <a:xfrm>
            <a:off x="8154622" y="876903"/>
            <a:ext cx="408554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API variables values Predicting Highest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Among All Scored Emotions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9134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0A3577-9DB4-4EE3-BABC-C0DD5179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46"/>
            <a:ext cx="12192000" cy="24707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90906EE-0348-4DD6-AA77-39422D505F39}"/>
              </a:ext>
            </a:extLst>
          </p:cNvPr>
          <p:cNvSpPr/>
          <p:nvPr/>
        </p:nvSpPr>
        <p:spPr>
          <a:xfrm>
            <a:off x="8154622" y="876903"/>
            <a:ext cx="40855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API variables values Predicting Highest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Among All Scored Emotions Except 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Sentiment (+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,-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ve,Neutral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Scores)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BFC63-1A84-4115-9FB6-412C36F30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2682449"/>
            <a:ext cx="4648987" cy="4175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A717A-156A-42DA-A310-CD46F774E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440" y="2509655"/>
            <a:ext cx="4648987" cy="42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17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3BC712-B71A-478C-A07D-F7950BDC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" y="0"/>
            <a:ext cx="12192000" cy="23698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90906EE-0348-4DD6-AA77-39422D505F39}"/>
              </a:ext>
            </a:extLst>
          </p:cNvPr>
          <p:cNvSpPr/>
          <p:nvPr/>
        </p:nvSpPr>
        <p:spPr>
          <a:xfrm>
            <a:off x="8154622" y="876903"/>
            <a:ext cx="40855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API variables values Predicting Highest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Among Select Scored Emotions: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ANGRY,SAD,FEAR,BORED,EXCITED,HAPPY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126D2-2297-4D39-93C1-C1C5F8D1B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7" y="2688041"/>
            <a:ext cx="4444383" cy="4079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9A00BF-812B-4A76-AAC4-C271DB9F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209" y="2688041"/>
            <a:ext cx="4652970" cy="41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15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68E8D-945B-40EF-AF50-3F303625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9" y="155960"/>
            <a:ext cx="12163425" cy="18764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90906EE-0348-4DD6-AA77-39422D505F39}"/>
              </a:ext>
            </a:extLst>
          </p:cNvPr>
          <p:cNvSpPr/>
          <p:nvPr/>
        </p:nvSpPr>
        <p:spPr>
          <a:xfrm>
            <a:off x="8154622" y="876903"/>
            <a:ext cx="40855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API variables values Predicting Highest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Among Select Scored Emotions: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ANGRY,SAD,HAPPY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8AB7A-8087-4E21-B99B-C75BDACCB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7202"/>
            <a:ext cx="4341181" cy="3953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BD3E61-115F-454D-B3D7-30E99451A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819" y="2957662"/>
            <a:ext cx="4341181" cy="39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74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4A7BE7-2469-49EB-9D09-A9CD2816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762"/>
            <a:ext cx="8991600" cy="684847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84BD018-E0A8-41B4-8EDE-05F9E667D049}"/>
              </a:ext>
            </a:extLst>
          </p:cNvPr>
          <p:cNvSpPr/>
          <p:nvPr/>
        </p:nvSpPr>
        <p:spPr>
          <a:xfrm>
            <a:off x="2007833" y="0"/>
            <a:ext cx="8176334" cy="177553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46958943-89AC-42F0-B0F9-EDEE9FAA8DBC}"/>
              </a:ext>
            </a:extLst>
          </p:cNvPr>
          <p:cNvSpPr/>
          <p:nvPr/>
        </p:nvSpPr>
        <p:spPr>
          <a:xfrm>
            <a:off x="1020932" y="1331650"/>
            <a:ext cx="905522" cy="51845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ADCFA768-AC4D-495B-B8ED-8A43A4F3B931}"/>
              </a:ext>
            </a:extLst>
          </p:cNvPr>
          <p:cNvSpPr/>
          <p:nvPr/>
        </p:nvSpPr>
        <p:spPr>
          <a:xfrm>
            <a:off x="310717" y="2290438"/>
            <a:ext cx="628835" cy="7634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A2A8A-84AF-4E49-B5DE-4E86C6B51C06}"/>
              </a:ext>
            </a:extLst>
          </p:cNvPr>
          <p:cNvSpPr txBox="1"/>
          <p:nvPr/>
        </p:nvSpPr>
        <p:spPr>
          <a:xfrm>
            <a:off x="213064" y="3428999"/>
            <a:ext cx="936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DISAPPOINTED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202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286500-1928-498E-B2CD-BCCA43AD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314" y="1415022"/>
            <a:ext cx="6162675" cy="4962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EAC5E6-6050-462A-91BC-F68AA674A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7" y="1415018"/>
            <a:ext cx="6229350" cy="5057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7F7874-251E-4F3E-9F83-883054702E21}"/>
              </a:ext>
            </a:extLst>
          </p:cNvPr>
          <p:cNvSpPr/>
          <p:nvPr/>
        </p:nvSpPr>
        <p:spPr>
          <a:xfrm>
            <a:off x="4079666" y="-68828"/>
            <a:ext cx="3871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 DOTS</a:t>
            </a:r>
          </a:p>
        </p:txBody>
      </p:sp>
    </p:spTree>
    <p:extLst>
      <p:ext uri="{BB962C8B-B14F-4D97-AF65-F5344CB8AC3E}">
        <p14:creationId xmlns:p14="http://schemas.microsoft.com/office/powerpoint/2010/main" val="399061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967B3-7CB7-4029-9148-DE387EE3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99" y="734904"/>
            <a:ext cx="6229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5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BDB6EE-B686-4891-A764-16A7E7F57043}"/>
              </a:ext>
            </a:extLst>
          </p:cNvPr>
          <p:cNvSpPr/>
          <p:nvPr/>
        </p:nvSpPr>
        <p:spPr>
          <a:xfrm>
            <a:off x="3946501" y="73215"/>
            <a:ext cx="3871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 TONE ANALYZER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1E688-0EDF-4AEB-8A97-D6FBACFD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" y="909637"/>
            <a:ext cx="6181725" cy="503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63EFB-DDD7-4ABD-A632-4C430AFE3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69" y="996545"/>
            <a:ext cx="60007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2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DB5F1-5234-4F72-9DFE-0E6A0103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71" y="900112"/>
            <a:ext cx="62103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9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327F36-35BF-4275-8674-BEC82C85D1E9}"/>
              </a:ext>
            </a:extLst>
          </p:cNvPr>
          <p:cNvSpPr/>
          <p:nvPr/>
        </p:nvSpPr>
        <p:spPr>
          <a:xfrm>
            <a:off x="4065341" y="1395988"/>
            <a:ext cx="38712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 Original API Results to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BenchMark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460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F46EFB-91B3-49EF-B7A4-527F3CEC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4" y="744244"/>
            <a:ext cx="1127760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788DD-82BA-432D-8F9E-CD6AB381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4" y="2747962"/>
            <a:ext cx="11277600" cy="1611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68A74-EB83-4B7A-AFC9-BF20F3214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32"/>
          <a:stretch/>
        </p:blipFill>
        <p:spPr>
          <a:xfrm>
            <a:off x="0" y="4686366"/>
            <a:ext cx="3413464" cy="1611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15CC5-8910-4E6A-AB94-6CDFB2540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61" r="50459"/>
          <a:stretch/>
        </p:blipFill>
        <p:spPr>
          <a:xfrm>
            <a:off x="3876582" y="4686366"/>
            <a:ext cx="2219418" cy="1611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3C78D-4558-43FF-A06C-C1B738BC5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93"/>
          <a:stretch/>
        </p:blipFill>
        <p:spPr>
          <a:xfrm>
            <a:off x="6871316" y="4653075"/>
            <a:ext cx="4844202" cy="13620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B96007B-2BD7-4EE4-8C13-0407261719B0}"/>
              </a:ext>
            </a:extLst>
          </p:cNvPr>
          <p:cNvSpPr/>
          <p:nvPr/>
        </p:nvSpPr>
        <p:spPr>
          <a:xfrm>
            <a:off x="5039556" y="3553505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2310FC-8EF4-4294-9491-86207D1D1C8A}"/>
              </a:ext>
            </a:extLst>
          </p:cNvPr>
          <p:cNvSpPr/>
          <p:nvPr/>
        </p:nvSpPr>
        <p:spPr>
          <a:xfrm>
            <a:off x="6871316" y="3553505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D3FD54-235C-40C7-8573-11A633D621F0}"/>
              </a:ext>
            </a:extLst>
          </p:cNvPr>
          <p:cNvSpPr/>
          <p:nvPr/>
        </p:nvSpPr>
        <p:spPr>
          <a:xfrm>
            <a:off x="874449" y="3553505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3C320F-1981-477D-A578-2CE36CAE6BFD}"/>
              </a:ext>
            </a:extLst>
          </p:cNvPr>
          <p:cNvSpPr/>
          <p:nvPr/>
        </p:nvSpPr>
        <p:spPr>
          <a:xfrm>
            <a:off x="7759084" y="5330948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24182A-5DC9-4287-BD87-B8CA7CEAABA6}"/>
              </a:ext>
            </a:extLst>
          </p:cNvPr>
          <p:cNvSpPr/>
          <p:nvPr/>
        </p:nvSpPr>
        <p:spPr>
          <a:xfrm>
            <a:off x="5208232" y="5419295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59F043-976E-4503-A03B-3B15A5AECE4A}"/>
              </a:ext>
            </a:extLst>
          </p:cNvPr>
          <p:cNvSpPr/>
          <p:nvPr/>
        </p:nvSpPr>
        <p:spPr>
          <a:xfrm>
            <a:off x="575568" y="5491909"/>
            <a:ext cx="887768" cy="4172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175B42-9397-44FA-AE24-4F9CF696AD35}"/>
              </a:ext>
            </a:extLst>
          </p:cNvPr>
          <p:cNvCxnSpPr/>
          <p:nvPr/>
        </p:nvCxnSpPr>
        <p:spPr>
          <a:xfrm flipH="1">
            <a:off x="2583402" y="1582444"/>
            <a:ext cx="4097044" cy="168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83020F-8FE7-49E5-AFD5-519283D34373}"/>
              </a:ext>
            </a:extLst>
          </p:cNvPr>
          <p:cNvCxnSpPr/>
          <p:nvPr/>
        </p:nvCxnSpPr>
        <p:spPr>
          <a:xfrm flipH="1">
            <a:off x="4776186" y="1582444"/>
            <a:ext cx="1904260" cy="172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82CAC8-9785-4B70-8EDA-BC4552EEA67E}"/>
              </a:ext>
            </a:extLst>
          </p:cNvPr>
          <p:cNvCxnSpPr/>
          <p:nvPr/>
        </p:nvCxnSpPr>
        <p:spPr>
          <a:xfrm>
            <a:off x="6680446" y="1582444"/>
            <a:ext cx="1966406" cy="170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D8256A3-D543-4998-ACF6-3776A6AEDA6F}"/>
              </a:ext>
            </a:extLst>
          </p:cNvPr>
          <p:cNvSpPr/>
          <p:nvPr/>
        </p:nvSpPr>
        <p:spPr>
          <a:xfrm>
            <a:off x="5483440" y="182993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BenchMark</a:t>
            </a:r>
            <a:endParaRPr lang="en-US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84B882-3AE9-44A0-9EC5-AC33EE4C6E61}"/>
              </a:ext>
            </a:extLst>
          </p:cNvPr>
          <p:cNvSpPr/>
          <p:nvPr/>
        </p:nvSpPr>
        <p:spPr>
          <a:xfrm>
            <a:off x="6024620" y="6303042"/>
            <a:ext cx="486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en-US" sz="3200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4620446-557E-4F19-99A6-1302E99DDC72}"/>
              </a:ext>
            </a:extLst>
          </p:cNvPr>
          <p:cNvSpPr/>
          <p:nvPr/>
        </p:nvSpPr>
        <p:spPr>
          <a:xfrm>
            <a:off x="5927324" y="744244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43E75EC-5718-4CA1-A29C-12B5FA98477A}"/>
              </a:ext>
            </a:extLst>
          </p:cNvPr>
          <p:cNvSpPr/>
          <p:nvPr/>
        </p:nvSpPr>
        <p:spPr>
          <a:xfrm rot="10800000">
            <a:off x="6100617" y="5322307"/>
            <a:ext cx="340311" cy="756453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BF0A64B5-A137-42BA-B1B1-798261786030}"/>
              </a:ext>
            </a:extLst>
          </p:cNvPr>
          <p:cNvSpPr/>
          <p:nvPr/>
        </p:nvSpPr>
        <p:spPr>
          <a:xfrm>
            <a:off x="2093649" y="4068839"/>
            <a:ext cx="443884" cy="93882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617B3367-64FB-4AA5-A696-EA3AD14382D3}"/>
              </a:ext>
            </a:extLst>
          </p:cNvPr>
          <p:cNvSpPr/>
          <p:nvPr/>
        </p:nvSpPr>
        <p:spPr>
          <a:xfrm>
            <a:off x="4362071" y="4028950"/>
            <a:ext cx="443884" cy="93882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BABD2CBB-231C-4843-B960-1FC45478795C}"/>
              </a:ext>
            </a:extLst>
          </p:cNvPr>
          <p:cNvSpPr/>
          <p:nvPr/>
        </p:nvSpPr>
        <p:spPr>
          <a:xfrm>
            <a:off x="7759084" y="4020495"/>
            <a:ext cx="443884" cy="938820"/>
          </a:xfrm>
          <a:prstGeom prst="up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7E0FAD-1E97-4800-B7BF-E43406F73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1995"/>
            <a:ext cx="5699464" cy="4592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345D30-685A-4246-A237-AE25C73FA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929" y="1526958"/>
            <a:ext cx="5365072" cy="4397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C22D10-3B38-4C6B-875D-0FBA5277EDD7}"/>
              </a:ext>
            </a:extLst>
          </p:cNvPr>
          <p:cNvSpPr/>
          <p:nvPr/>
        </p:nvSpPr>
        <p:spPr>
          <a:xfrm>
            <a:off x="4160351" y="56817"/>
            <a:ext cx="445986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OVERALL CONVERSATION LEVEL EMOTION</a:t>
            </a:r>
          </a:p>
        </p:txBody>
      </p:sp>
    </p:spTree>
    <p:extLst>
      <p:ext uri="{BB962C8B-B14F-4D97-AF65-F5344CB8AC3E}">
        <p14:creationId xmlns:p14="http://schemas.microsoft.com/office/powerpoint/2010/main" val="292650461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162</Words>
  <Application>Microsoft Office PowerPoint</Application>
  <PresentationFormat>Widescreen</PresentationFormat>
  <Paragraphs>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Modern Love</vt:lpstr>
      <vt:lpstr>The Hand</vt:lpstr>
      <vt:lpstr>SketchyVTI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Anirudh Thota</dc:creator>
  <cp:lastModifiedBy>Venkata Anirudh Thota</cp:lastModifiedBy>
  <cp:revision>17</cp:revision>
  <dcterms:created xsi:type="dcterms:W3CDTF">2020-07-16T16:44:28Z</dcterms:created>
  <dcterms:modified xsi:type="dcterms:W3CDTF">2020-07-16T23:00:12Z</dcterms:modified>
</cp:coreProperties>
</file>