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  <p:sldMasterId id="2147483701" r:id="rId2"/>
  </p:sldMasterIdLst>
  <p:sldIdLst>
    <p:sldId id="271" r:id="rId3"/>
    <p:sldId id="256" r:id="rId4"/>
    <p:sldId id="259" r:id="rId5"/>
    <p:sldId id="258" r:id="rId6"/>
    <p:sldId id="260" r:id="rId7"/>
    <p:sldId id="261" r:id="rId8"/>
    <p:sldId id="262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4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9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09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8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53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13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4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40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34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79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7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4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93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38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789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58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42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516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423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86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300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6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9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8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5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1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8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8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3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688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04E684-10F4-4CC3-A0B9-F03AA7BE37C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9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76BEE7-BC1B-48E6-88CB-A03221F9F87F}"/>
              </a:ext>
            </a:extLst>
          </p:cNvPr>
          <p:cNvSpPr/>
          <p:nvPr/>
        </p:nvSpPr>
        <p:spPr>
          <a:xfrm>
            <a:off x="3444658" y="755904"/>
            <a:ext cx="7711025" cy="30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6000" b="0" spc="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Review- </a:t>
            </a:r>
            <a:r>
              <a:rPr lang="en-US" sz="6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July 23</a:t>
            </a:r>
            <a:endParaRPr lang="en-US" sz="6000" b="0" spc="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7796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0FBE681-377E-4830-BF3B-1DAFD18D2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7529" b="82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CBCEF4-CD79-4D36-B334-CEEFED800C85}"/>
              </a:ext>
            </a:extLst>
          </p:cNvPr>
          <p:cNvSpPr/>
          <p:nvPr/>
        </p:nvSpPr>
        <p:spPr>
          <a:xfrm>
            <a:off x="286311" y="156687"/>
            <a:ext cx="17844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Cohen Kappa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D60049-6244-4DF6-9A7F-3E8D4E327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11" y="598585"/>
            <a:ext cx="6712425" cy="20471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182E53-2D48-4F81-A93B-03FCB1210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77" y="3070922"/>
            <a:ext cx="6712425" cy="12328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E02EE7-4897-41F4-8B3F-B44A67D1C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550" y="2886256"/>
            <a:ext cx="4897649" cy="1299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E67D87-01FD-45E0-A3C3-737251A8BB9E}"/>
              </a:ext>
            </a:extLst>
          </p:cNvPr>
          <p:cNvSpPr/>
          <p:nvPr/>
        </p:nvSpPr>
        <p:spPr>
          <a:xfrm>
            <a:off x="209670" y="2701590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Weighted Cohen Kappa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3FD8E3-8B35-42E5-AFC7-4C218782FBA8}"/>
              </a:ext>
            </a:extLst>
          </p:cNvPr>
          <p:cNvSpPr/>
          <p:nvPr/>
        </p:nvSpPr>
        <p:spPr>
          <a:xfrm>
            <a:off x="286311" y="4354632"/>
            <a:ext cx="154882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Fleiss Kappa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A4C1EB-88F3-4BB8-93F8-6F88B5F6ED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477" y="4774781"/>
            <a:ext cx="6752259" cy="5751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F0AC6C-5E63-41E3-9C17-7ABFA2BAED60}"/>
              </a:ext>
            </a:extLst>
          </p:cNvPr>
          <p:cNvSpPr/>
          <p:nvPr/>
        </p:nvSpPr>
        <p:spPr>
          <a:xfrm>
            <a:off x="286311" y="5353523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Krippendorff’s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Alpha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D261CF-0C9F-42FF-BD99-BB8F51867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477" y="5768957"/>
            <a:ext cx="6752259" cy="8982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2C858D-026D-4A07-92D6-6FED194C653D}"/>
              </a:ext>
            </a:extLst>
          </p:cNvPr>
          <p:cNvSpPr/>
          <p:nvPr/>
        </p:nvSpPr>
        <p:spPr>
          <a:xfrm>
            <a:off x="9104092" y="2180644"/>
            <a:ext cx="1060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IRR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5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0FBE681-377E-4830-BF3B-1DAFD18D2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7529" b="8201"/>
          <a:stretch/>
        </p:blipFill>
        <p:spPr>
          <a:xfrm>
            <a:off x="0" y="-46641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794660-0EA4-4EB1-B7E6-505CC90FBDBA}"/>
              </a:ext>
            </a:extLst>
          </p:cNvPr>
          <p:cNvSpPr/>
          <p:nvPr/>
        </p:nvSpPr>
        <p:spPr>
          <a:xfrm>
            <a:off x="1925218" y="191472"/>
            <a:ext cx="735169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IRR: Weighted Cohen Kappa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1202E-9DF7-4388-B672-AD61F361C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49" y="1457479"/>
            <a:ext cx="4226877" cy="1170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396A65-6923-411F-B498-ACD941247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731" y="1457479"/>
            <a:ext cx="4116730" cy="11703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403BFA-DBA4-429C-96F7-B0535CF45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363" y="2818412"/>
            <a:ext cx="5276850" cy="3886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0ABFC6-5A20-4C06-9C40-EF886D5FF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2434" y="2795409"/>
            <a:ext cx="52673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1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0FBE681-377E-4830-BF3B-1DAFD18D2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7529" b="8201"/>
          <a:stretch/>
        </p:blipFill>
        <p:spPr>
          <a:xfrm>
            <a:off x="0" y="-46641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794660-0EA4-4EB1-B7E6-505CC90FBDBA}"/>
              </a:ext>
            </a:extLst>
          </p:cNvPr>
          <p:cNvSpPr/>
          <p:nvPr/>
        </p:nvSpPr>
        <p:spPr>
          <a:xfrm>
            <a:off x="2455812" y="191472"/>
            <a:ext cx="62905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IRR: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Krippendorff’s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Alpha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41700B-CCA7-469E-AF44-84CEB8FA0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067" y="1507353"/>
            <a:ext cx="2938289" cy="39866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E02D2B-6603-4F6A-A9FB-7DF5220B0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517" y="1507353"/>
            <a:ext cx="3176650" cy="392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4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0FBE681-377E-4830-BF3B-1DAFD18D2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7529" b="8201"/>
          <a:stretch/>
        </p:blipFill>
        <p:spPr>
          <a:xfrm>
            <a:off x="0" y="-46641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794660-0EA4-4EB1-B7E6-505CC90FBDBA}"/>
              </a:ext>
            </a:extLst>
          </p:cNvPr>
          <p:cNvSpPr/>
          <p:nvPr/>
        </p:nvSpPr>
        <p:spPr>
          <a:xfrm>
            <a:off x="2063882" y="191472"/>
            <a:ext cx="70743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ANGER / HAPPY [1-5] SCALE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82E4F-8A6D-4179-80A3-24F7A5419930}"/>
              </a:ext>
            </a:extLst>
          </p:cNvPr>
          <p:cNvSpPr/>
          <p:nvPr/>
        </p:nvSpPr>
        <p:spPr>
          <a:xfrm>
            <a:off x="7812090" y="1284877"/>
            <a:ext cx="24400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BenchMark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71FE9-D556-485C-B68A-3D5A5F5C4326}"/>
              </a:ext>
            </a:extLst>
          </p:cNvPr>
          <p:cNvSpPr/>
          <p:nvPr/>
        </p:nvSpPr>
        <p:spPr>
          <a:xfrm>
            <a:off x="888089" y="1204583"/>
            <a:ext cx="21034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APIs Data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8135CE9-0BA7-4DFA-861B-590D8DCFF01F}"/>
              </a:ext>
            </a:extLst>
          </p:cNvPr>
          <p:cNvCxnSpPr>
            <a:cxnSpLocks/>
          </p:cNvCxnSpPr>
          <p:nvPr/>
        </p:nvCxnSpPr>
        <p:spPr>
          <a:xfrm>
            <a:off x="721453" y="3382354"/>
            <a:ext cx="5747857" cy="1270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105261-A33B-477B-9AB2-9C61F3D75842}"/>
              </a:ext>
            </a:extLst>
          </p:cNvPr>
          <p:cNvCxnSpPr>
            <a:cxnSpLocks/>
          </p:cNvCxnSpPr>
          <p:nvPr/>
        </p:nvCxnSpPr>
        <p:spPr>
          <a:xfrm>
            <a:off x="3596779" y="3382353"/>
            <a:ext cx="0" cy="552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7C7F0D4-F3BB-4215-8203-5CB4951525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94"/>
          <a:stretch/>
        </p:blipFill>
        <p:spPr>
          <a:xfrm>
            <a:off x="5536735" y="1869651"/>
            <a:ext cx="6635681" cy="103822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1C6B25-5690-4C58-B53C-443E63C30AE5}"/>
              </a:ext>
            </a:extLst>
          </p:cNvPr>
          <p:cNvCxnSpPr/>
          <p:nvPr/>
        </p:nvCxnSpPr>
        <p:spPr>
          <a:xfrm>
            <a:off x="6469310" y="2252561"/>
            <a:ext cx="0" cy="114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5FCA04-8FB5-4121-A33D-5DC6D8671704}"/>
              </a:ext>
            </a:extLst>
          </p:cNvPr>
          <p:cNvCxnSpPr/>
          <p:nvPr/>
        </p:nvCxnSpPr>
        <p:spPr>
          <a:xfrm>
            <a:off x="5882081" y="2239861"/>
            <a:ext cx="0" cy="114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8A2C96F-3307-488E-B805-F026F6B6B2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1090"/>
          <a:stretch/>
        </p:blipFill>
        <p:spPr>
          <a:xfrm>
            <a:off x="414295" y="1858354"/>
            <a:ext cx="3645978" cy="10287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F87871-958E-4C14-BE02-610AEDEC938A}"/>
              </a:ext>
            </a:extLst>
          </p:cNvPr>
          <p:cNvCxnSpPr/>
          <p:nvPr/>
        </p:nvCxnSpPr>
        <p:spPr>
          <a:xfrm>
            <a:off x="721453" y="2239861"/>
            <a:ext cx="0" cy="114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3AA9B7-BC57-4378-93EA-D8EFF8FE8295}"/>
              </a:ext>
            </a:extLst>
          </p:cNvPr>
          <p:cNvCxnSpPr/>
          <p:nvPr/>
        </p:nvCxnSpPr>
        <p:spPr>
          <a:xfrm>
            <a:off x="1326859" y="2239860"/>
            <a:ext cx="0" cy="114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CB62738C-F330-4BBA-BE9E-9076057C90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1"/>
          <a:stretch/>
        </p:blipFill>
        <p:spPr>
          <a:xfrm>
            <a:off x="630964" y="3950189"/>
            <a:ext cx="7346960" cy="149941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5C12748-7294-4D2C-B6DC-07CF56190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4674" y="5299845"/>
            <a:ext cx="39719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6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0FBE681-377E-4830-BF3B-1DAFD18D2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7529" b="8201"/>
          <a:stretch/>
        </p:blipFill>
        <p:spPr>
          <a:xfrm>
            <a:off x="0" y="-46641"/>
            <a:ext cx="12191980" cy="685799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794660-0EA4-4EB1-B7E6-505CC90FBDBA}"/>
              </a:ext>
            </a:extLst>
          </p:cNvPr>
          <p:cNvSpPr/>
          <p:nvPr/>
        </p:nvSpPr>
        <p:spPr>
          <a:xfrm>
            <a:off x="4122135" y="191472"/>
            <a:ext cx="29578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D2FE6-4C29-412C-98FD-94C508F0D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7" y="1048275"/>
            <a:ext cx="4891040" cy="38089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C6BA7C-5B55-4317-A07A-07B11F14F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152" y="1040191"/>
            <a:ext cx="5124450" cy="401002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A7A7D1-C47F-4A4F-82A4-5535CA560814}"/>
              </a:ext>
            </a:extLst>
          </p:cNvPr>
          <p:cNvSpPr/>
          <p:nvPr/>
        </p:nvSpPr>
        <p:spPr>
          <a:xfrm>
            <a:off x="7516536" y="1137471"/>
            <a:ext cx="3884102" cy="99333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DABC703-A9A9-4540-A7F3-A4E01066F019}"/>
              </a:ext>
            </a:extLst>
          </p:cNvPr>
          <p:cNvSpPr/>
          <p:nvPr/>
        </p:nvSpPr>
        <p:spPr>
          <a:xfrm>
            <a:off x="6929306" y="2776756"/>
            <a:ext cx="755010" cy="268448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4E40F3C-D446-4C27-B873-302ABD3C045D}"/>
              </a:ext>
            </a:extLst>
          </p:cNvPr>
          <p:cNvSpPr/>
          <p:nvPr/>
        </p:nvSpPr>
        <p:spPr>
          <a:xfrm>
            <a:off x="6929306" y="3861732"/>
            <a:ext cx="755010" cy="268448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A2C2F97-500C-4385-8608-3BE98BA33587}"/>
              </a:ext>
            </a:extLst>
          </p:cNvPr>
          <p:cNvSpPr/>
          <p:nvPr/>
        </p:nvSpPr>
        <p:spPr>
          <a:xfrm>
            <a:off x="5385732" y="2667699"/>
            <a:ext cx="1090569" cy="58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CE6450-11BE-4DA1-AB09-80BAE43B8C81}"/>
              </a:ext>
            </a:extLst>
          </p:cNvPr>
          <p:cNvCxnSpPr/>
          <p:nvPr/>
        </p:nvCxnSpPr>
        <p:spPr>
          <a:xfrm>
            <a:off x="8061820" y="2223083"/>
            <a:ext cx="0" cy="553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C0C12B-A573-4A21-AB42-E1C263ABA913}"/>
              </a:ext>
            </a:extLst>
          </p:cNvPr>
          <p:cNvCxnSpPr/>
          <p:nvPr/>
        </p:nvCxnSpPr>
        <p:spPr>
          <a:xfrm>
            <a:off x="8944062" y="2223083"/>
            <a:ext cx="0" cy="553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75FC64-B15A-4859-9CEB-7536992F207C}"/>
              </a:ext>
            </a:extLst>
          </p:cNvPr>
          <p:cNvCxnSpPr/>
          <p:nvPr/>
        </p:nvCxnSpPr>
        <p:spPr>
          <a:xfrm>
            <a:off x="9833295" y="2223083"/>
            <a:ext cx="0" cy="553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3C2F06-058E-479B-83CC-4AE9191A1249}"/>
              </a:ext>
            </a:extLst>
          </p:cNvPr>
          <p:cNvCxnSpPr/>
          <p:nvPr/>
        </p:nvCxnSpPr>
        <p:spPr>
          <a:xfrm>
            <a:off x="10059798" y="2223083"/>
            <a:ext cx="0" cy="553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B81C4F-D815-4E24-9169-F44E66B88106}"/>
              </a:ext>
            </a:extLst>
          </p:cNvPr>
          <p:cNvCxnSpPr/>
          <p:nvPr/>
        </p:nvCxnSpPr>
        <p:spPr>
          <a:xfrm>
            <a:off x="10470859" y="2223082"/>
            <a:ext cx="0" cy="553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FA586A-6C60-422C-A487-EAB200A37FF1}"/>
              </a:ext>
            </a:extLst>
          </p:cNvPr>
          <p:cNvCxnSpPr/>
          <p:nvPr/>
        </p:nvCxnSpPr>
        <p:spPr>
          <a:xfrm>
            <a:off x="10890308" y="2223082"/>
            <a:ext cx="0" cy="553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316AF6-AB65-4B75-96D3-91AE4FE272E4}"/>
              </a:ext>
            </a:extLst>
          </p:cNvPr>
          <p:cNvCxnSpPr/>
          <p:nvPr/>
        </p:nvCxnSpPr>
        <p:spPr>
          <a:xfrm>
            <a:off x="9355123" y="2223082"/>
            <a:ext cx="0" cy="553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D44CCA-5BB5-4397-8DE7-6A5ED8EC4E91}"/>
              </a:ext>
            </a:extLst>
          </p:cNvPr>
          <p:cNvCxnSpPr/>
          <p:nvPr/>
        </p:nvCxnSpPr>
        <p:spPr>
          <a:xfrm>
            <a:off x="10261135" y="2223082"/>
            <a:ext cx="0" cy="553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0F59A3-ADCE-454F-8381-32798111CC9D}"/>
              </a:ext>
            </a:extLst>
          </p:cNvPr>
          <p:cNvCxnSpPr/>
          <p:nvPr/>
        </p:nvCxnSpPr>
        <p:spPr>
          <a:xfrm>
            <a:off x="11125202" y="2223082"/>
            <a:ext cx="0" cy="553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8D841B-F1B8-4246-B7A9-4AFE71EC4BFE}"/>
              </a:ext>
            </a:extLst>
          </p:cNvPr>
          <p:cNvCxnSpPr/>
          <p:nvPr/>
        </p:nvCxnSpPr>
        <p:spPr>
          <a:xfrm>
            <a:off x="8717559" y="2223082"/>
            <a:ext cx="0" cy="553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8F6EAF8-FA51-41C6-964D-180DB5D5303D}"/>
              </a:ext>
            </a:extLst>
          </p:cNvPr>
          <p:cNvCxnSpPr/>
          <p:nvPr/>
        </p:nvCxnSpPr>
        <p:spPr>
          <a:xfrm>
            <a:off x="8465889" y="2223082"/>
            <a:ext cx="0" cy="553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46C7A2D-2C37-48CE-AB72-F4D2930715FE}"/>
              </a:ext>
            </a:extLst>
          </p:cNvPr>
          <p:cNvCxnSpPr/>
          <p:nvPr/>
        </p:nvCxnSpPr>
        <p:spPr>
          <a:xfrm>
            <a:off x="7819936" y="2223082"/>
            <a:ext cx="0" cy="553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DD4D59-6B78-4F3A-B6DC-612FB4CFE443}"/>
              </a:ext>
            </a:extLst>
          </p:cNvPr>
          <p:cNvCxnSpPr/>
          <p:nvPr/>
        </p:nvCxnSpPr>
        <p:spPr>
          <a:xfrm>
            <a:off x="10697363" y="2223082"/>
            <a:ext cx="0" cy="553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9DA8B9-0897-4653-85A8-B31B379A3676}"/>
              </a:ext>
            </a:extLst>
          </p:cNvPr>
          <p:cNvCxnSpPr/>
          <p:nvPr/>
        </p:nvCxnSpPr>
        <p:spPr>
          <a:xfrm>
            <a:off x="8667225" y="2223082"/>
            <a:ext cx="0" cy="163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BB45583-8D38-411E-BEE8-BDCEF3308F59}"/>
              </a:ext>
            </a:extLst>
          </p:cNvPr>
          <p:cNvCxnSpPr/>
          <p:nvPr/>
        </p:nvCxnSpPr>
        <p:spPr>
          <a:xfrm>
            <a:off x="10656816" y="2232869"/>
            <a:ext cx="0" cy="16386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B994F51-FEF2-44FA-81F6-3455B3E82793}"/>
              </a:ext>
            </a:extLst>
          </p:cNvPr>
          <p:cNvCxnSpPr/>
          <p:nvPr/>
        </p:nvCxnSpPr>
        <p:spPr>
          <a:xfrm>
            <a:off x="10220588" y="2241258"/>
            <a:ext cx="0" cy="16386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668684C-C5E1-429E-93F1-5C972BB8A980}"/>
              </a:ext>
            </a:extLst>
          </p:cNvPr>
          <p:cNvCxnSpPr/>
          <p:nvPr/>
        </p:nvCxnSpPr>
        <p:spPr>
          <a:xfrm>
            <a:off x="9995483" y="2225878"/>
            <a:ext cx="0" cy="16386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5BE8EB6-B753-4D19-83EF-7DE0297F7B7A}"/>
              </a:ext>
            </a:extLst>
          </p:cNvPr>
          <p:cNvCxnSpPr/>
          <p:nvPr/>
        </p:nvCxnSpPr>
        <p:spPr>
          <a:xfrm>
            <a:off x="10423322" y="2225878"/>
            <a:ext cx="0" cy="16386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8EAF34-803D-4BEA-B5C8-4F54B4033327}"/>
              </a:ext>
            </a:extLst>
          </p:cNvPr>
          <p:cNvCxnSpPr/>
          <p:nvPr/>
        </p:nvCxnSpPr>
        <p:spPr>
          <a:xfrm>
            <a:off x="10851161" y="2225878"/>
            <a:ext cx="0" cy="16386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0946AF-8333-41CC-8678-A9A5E78BAE50}"/>
              </a:ext>
            </a:extLst>
          </p:cNvPr>
          <p:cNvCxnSpPr/>
          <p:nvPr/>
        </p:nvCxnSpPr>
        <p:spPr>
          <a:xfrm>
            <a:off x="9314576" y="2216091"/>
            <a:ext cx="0" cy="16386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F71401-A821-45D5-B148-6EB8F8523941}"/>
              </a:ext>
            </a:extLst>
          </p:cNvPr>
          <p:cNvCxnSpPr/>
          <p:nvPr/>
        </p:nvCxnSpPr>
        <p:spPr>
          <a:xfrm>
            <a:off x="8677013" y="2214693"/>
            <a:ext cx="0" cy="16386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E77082A-EA07-44AE-9625-6648A135D507}"/>
              </a:ext>
            </a:extLst>
          </p:cNvPr>
          <p:cNvCxnSpPr/>
          <p:nvPr/>
        </p:nvCxnSpPr>
        <p:spPr>
          <a:xfrm>
            <a:off x="9785759" y="2224480"/>
            <a:ext cx="0" cy="16386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92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0FBE681-377E-4830-BF3B-1DAFD18D2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7529" b="8201"/>
          <a:stretch/>
        </p:blipFill>
        <p:spPr>
          <a:xfrm>
            <a:off x="0" y="-382542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794660-0EA4-4EB1-B7E6-505CC90FBDBA}"/>
              </a:ext>
            </a:extLst>
          </p:cNvPr>
          <p:cNvSpPr/>
          <p:nvPr/>
        </p:nvSpPr>
        <p:spPr>
          <a:xfrm>
            <a:off x="2322768" y="191472"/>
            <a:ext cx="65566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FOREST- ANGER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78456-FA4C-4358-B312-2BDA44E8D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" y="899358"/>
            <a:ext cx="12192000" cy="2310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677D7C-0CCF-46FB-87FB-3DFC0EA62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277" y="2062391"/>
            <a:ext cx="4946704" cy="459033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FA6B94F-6812-46EA-BB45-DA6CF00CA39B}"/>
              </a:ext>
            </a:extLst>
          </p:cNvPr>
          <p:cNvSpPr/>
          <p:nvPr/>
        </p:nvSpPr>
        <p:spPr>
          <a:xfrm>
            <a:off x="8319535" y="5720711"/>
            <a:ext cx="559836" cy="47586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8A84E4-32A1-4057-B32E-5AE8426D9BF0}"/>
              </a:ext>
            </a:extLst>
          </p:cNvPr>
          <p:cNvSpPr/>
          <p:nvPr/>
        </p:nvSpPr>
        <p:spPr>
          <a:xfrm>
            <a:off x="7658203" y="5059379"/>
            <a:ext cx="559836" cy="47586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8FE0BB-A782-4FF6-9166-7DAB6DBD3A8C}"/>
              </a:ext>
            </a:extLst>
          </p:cNvPr>
          <p:cNvCxnSpPr/>
          <p:nvPr/>
        </p:nvCxnSpPr>
        <p:spPr>
          <a:xfrm flipV="1">
            <a:off x="7592036" y="2508308"/>
            <a:ext cx="3129093" cy="3026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E727C7-AF65-4347-AEA6-CB5A548A332C}"/>
              </a:ext>
            </a:extLst>
          </p:cNvPr>
          <p:cNvCxnSpPr/>
          <p:nvPr/>
        </p:nvCxnSpPr>
        <p:spPr>
          <a:xfrm flipV="1">
            <a:off x="8472972" y="3230868"/>
            <a:ext cx="3129093" cy="3026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AD8C8F35-4C6D-41B5-9B41-873F68392A7E}"/>
              </a:ext>
            </a:extLst>
          </p:cNvPr>
          <p:cNvSpPr/>
          <p:nvPr/>
        </p:nvSpPr>
        <p:spPr>
          <a:xfrm>
            <a:off x="10813500" y="4325093"/>
            <a:ext cx="746620" cy="754192"/>
          </a:xfrm>
          <a:prstGeom prst="mathMultiply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27B4D6A1-A36C-40CB-8AFB-33A3481FB751}"/>
              </a:ext>
            </a:extLst>
          </p:cNvPr>
          <p:cNvSpPr/>
          <p:nvPr/>
        </p:nvSpPr>
        <p:spPr>
          <a:xfrm>
            <a:off x="10813500" y="5581546"/>
            <a:ext cx="746620" cy="754192"/>
          </a:xfrm>
          <a:prstGeom prst="mathMultiply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96B8674B-B285-4825-BA3E-E2309B65CFB1}"/>
              </a:ext>
            </a:extLst>
          </p:cNvPr>
          <p:cNvSpPr/>
          <p:nvPr/>
        </p:nvSpPr>
        <p:spPr>
          <a:xfrm>
            <a:off x="7564811" y="3700690"/>
            <a:ext cx="746620" cy="754192"/>
          </a:xfrm>
          <a:prstGeom prst="mathMultiply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3857AB11-9526-4BFE-9667-152E2A3E283E}"/>
              </a:ext>
            </a:extLst>
          </p:cNvPr>
          <p:cNvSpPr/>
          <p:nvPr/>
        </p:nvSpPr>
        <p:spPr>
          <a:xfrm>
            <a:off x="8226143" y="3704636"/>
            <a:ext cx="746620" cy="754192"/>
          </a:xfrm>
          <a:prstGeom prst="mathMultiply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BEB0CAD5-E93B-4BA7-8C04-BA2C7DB35A33}"/>
              </a:ext>
            </a:extLst>
          </p:cNvPr>
          <p:cNvSpPr/>
          <p:nvPr/>
        </p:nvSpPr>
        <p:spPr>
          <a:xfrm>
            <a:off x="7545603" y="4319366"/>
            <a:ext cx="746620" cy="754192"/>
          </a:xfrm>
          <a:prstGeom prst="mathMultiply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5F849-B22A-4C96-BBE5-A6F06DDA21F2}"/>
              </a:ext>
            </a:extLst>
          </p:cNvPr>
          <p:cNvSpPr txBox="1"/>
          <p:nvPr/>
        </p:nvSpPr>
        <p:spPr>
          <a:xfrm>
            <a:off x="486318" y="3429000"/>
            <a:ext cx="63394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Takeaway's: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may allow a threshold of +/- 1 for the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Limited data to train the model on (105 scored sentences). Out of which Approx. 50 are used to train and 50 to test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predictions are as good as the scores that we receive from the API’s</a:t>
            </a:r>
          </a:p>
        </p:txBody>
      </p:sp>
    </p:spTree>
    <p:extLst>
      <p:ext uri="{BB962C8B-B14F-4D97-AF65-F5344CB8AC3E}">
        <p14:creationId xmlns:p14="http://schemas.microsoft.com/office/powerpoint/2010/main" val="2496300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0FBE681-377E-4830-BF3B-1DAFD18D2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7529" b="8201"/>
          <a:stretch/>
        </p:blipFill>
        <p:spPr>
          <a:xfrm>
            <a:off x="0" y="-382542"/>
            <a:ext cx="12191980" cy="6857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59F315-0711-4C5C-90C5-A564E35E9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9" y="899358"/>
            <a:ext cx="11830050" cy="232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325B3-0339-4C4C-B70D-DB2985B7B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819" y="1957666"/>
            <a:ext cx="4897161" cy="458529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794660-0EA4-4EB1-B7E6-505CC90FBDBA}"/>
              </a:ext>
            </a:extLst>
          </p:cNvPr>
          <p:cNvSpPr/>
          <p:nvPr/>
        </p:nvSpPr>
        <p:spPr>
          <a:xfrm>
            <a:off x="2399713" y="191472"/>
            <a:ext cx="64027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FOREST- HAPPY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A6B94F-6812-46EA-BB45-DA6CF00CA39B}"/>
              </a:ext>
            </a:extLst>
          </p:cNvPr>
          <p:cNvSpPr/>
          <p:nvPr/>
        </p:nvSpPr>
        <p:spPr>
          <a:xfrm>
            <a:off x="8361625" y="4027176"/>
            <a:ext cx="559836" cy="47586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8A84E4-32A1-4057-B32E-5AE8426D9BF0}"/>
              </a:ext>
            </a:extLst>
          </p:cNvPr>
          <p:cNvSpPr/>
          <p:nvPr/>
        </p:nvSpPr>
        <p:spPr>
          <a:xfrm>
            <a:off x="7689073" y="4759619"/>
            <a:ext cx="559836" cy="47586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96B8674B-B285-4825-BA3E-E2309B65CFB1}"/>
              </a:ext>
            </a:extLst>
          </p:cNvPr>
          <p:cNvSpPr/>
          <p:nvPr/>
        </p:nvSpPr>
        <p:spPr>
          <a:xfrm>
            <a:off x="7615005" y="3170211"/>
            <a:ext cx="746620" cy="754192"/>
          </a:xfrm>
          <a:prstGeom prst="mathMultiply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91F0899-0623-47DD-98B3-1F7B8F153F7C}"/>
              </a:ext>
            </a:extLst>
          </p:cNvPr>
          <p:cNvSpPr/>
          <p:nvPr/>
        </p:nvSpPr>
        <p:spPr>
          <a:xfrm>
            <a:off x="9621372" y="2566880"/>
            <a:ext cx="559836" cy="47586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174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33E39"/>
      </a:dk2>
      <a:lt2>
        <a:srgbClr val="E5E8E2"/>
      </a:lt2>
      <a:accent1>
        <a:srgbClr val="AD90CD"/>
      </a:accent1>
      <a:accent2>
        <a:srgbClr val="7B77C2"/>
      </a:accent2>
      <a:accent3>
        <a:srgbClr val="90A5CD"/>
      </a:accent3>
      <a:accent4>
        <a:srgbClr val="6EACBE"/>
      </a:accent4>
      <a:accent5>
        <a:srgbClr val="7AAFA5"/>
      </a:accent5>
      <a:accent6>
        <a:srgbClr val="6DB288"/>
      </a:accent6>
      <a:hlink>
        <a:srgbClr val="718B54"/>
      </a:hlink>
      <a:folHlink>
        <a:srgbClr val="848484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93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Corbel</vt:lpstr>
      <vt:lpstr>Elephant</vt:lpstr>
      <vt:lpstr>Wingdings</vt:lpstr>
      <vt:lpstr>BrushVTI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 Anirudh Thota</dc:creator>
  <cp:lastModifiedBy>Venkata Anirudh Thota</cp:lastModifiedBy>
  <cp:revision>16</cp:revision>
  <dcterms:created xsi:type="dcterms:W3CDTF">2020-07-23T14:12:56Z</dcterms:created>
  <dcterms:modified xsi:type="dcterms:W3CDTF">2020-07-23T21:31:47Z</dcterms:modified>
</cp:coreProperties>
</file>