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  <p:sldId id="272" r:id="rId7"/>
    <p:sldId id="27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7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8117-AB9C-4A56-981D-592E663E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48FCB-7940-4EAE-B192-6BFD96590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4DE2A-E7C2-4402-9F0B-E0657FF2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DF87-1DBF-454E-85AD-814EE195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C05E-C605-4CC7-9897-8CB23367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29F-8888-4325-8966-2DBA0440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9017F-192E-4AC8-8459-E0F36669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4FC-59B2-45B3-9AC4-38EA839F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EB65-6E23-4CDD-922E-FE92004D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4459-3830-4CB9-8554-875BBF1E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99511-8984-4C1B-A3ED-EBF1F2E89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3B690-9121-43BC-9C34-56F76881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6E5C-4259-44FD-9F91-EA2C919C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E0C0-8AE4-46E1-B323-F36D779C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4B60-F8FA-4B41-B378-5C08B040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25C2-1E93-4C6F-B6D5-C8C90D97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A5D0-4753-4EB7-A0B4-53C2355E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AB0D-4F18-490F-9490-F6DC975E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E709-50FF-460D-ADCE-17E17D08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A6C3-DC75-4B7C-9928-A8E9A507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5232-4644-4E5E-98D6-8291177D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A813-29D3-4F74-9711-BFFEDABD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A02F-EAFB-47FF-8552-B1B36710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93D0-9523-4F64-AE70-BD759D1F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74BA-4A4D-4BC9-A613-83D4F7FC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B78A-067B-44D3-BF0A-2E198513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21A8-DB5C-4BC1-B6A4-07F67B8C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D8BE6-6AA5-4C50-A5C4-2869F026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99813-907A-460D-BC69-92C38475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BCEA-2B7C-4040-872D-011063AE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5EB1-C712-4012-A389-2C2E9D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200-4F23-4B4A-975D-F506DA89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5F13-E3CC-42F5-8B62-1F52EEA7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46E8-F548-4AEF-BA5A-96956FAC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137A9-1184-4E4A-A800-2A2D7BD14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99286-86CC-4FFB-9FA3-2C004BDFB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4F785-4617-4069-BEAA-AD8BC14D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00B44-031E-49BC-B79F-45412B11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9988E-CD3A-48F9-94C9-5EF3341F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492-A078-4E26-8CA5-920C8EDE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61C41-71D6-4A9B-9BC2-37646E29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A9FA6-04B4-4DD6-BE91-57C7FD0D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5449B-0704-4CC3-B5D0-AA3FE19D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FF086-7D83-47ED-951E-BEC0C760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4AE4B-91B2-478F-A1CA-45046124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427A-7735-4A5B-BB5B-7D198253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DB1B-3172-4FBF-B90A-09B0B56C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4F40-628D-4CF6-A731-209BF204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2FA8-C87B-4A9E-B66C-C81BEFE8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CC21-782D-4DCE-A700-D0C95A4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3FE97-6E89-4B43-AD07-E4FB99D8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08FE-3954-4F1D-9F5F-59CE03B2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4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8985-AF19-4385-94AA-29840FB4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4D4BD-AD84-4ED2-9ECF-1DEBFE7DD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986A-592B-432C-B8B2-C280C00BD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F66CD-12E4-4DBE-B65F-095677F1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A711-6F0D-43EA-B4AD-A3BA8C1D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58FE-08E3-4BA6-A169-533A86AE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A8EFC-C5FD-4B88-B097-7C528D59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E84D-F3A4-47D6-B486-01955C3C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5C26-D11D-4B66-87C9-9400FFC2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7715-4412-477F-AAE0-7F6B3D0C0A4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3C42-6509-43A8-BAE9-83F688035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0A70-55AC-4FE3-8B3A-F842DEF4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B9C7-8A76-4789-96F1-FBE9B410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05EBF8-F811-4DAA-BF0D-47F9854E7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D655D56-1DAB-4E97-9D5E-10C6416D6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8ACEB7-DA98-476A-A436-61CC86FC7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F9795443-6C56-4A6E-952B-DA2941A1F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E3FE8CD7-65ED-4ACA-8CA1-C22E4B2B1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40C4F145-ACE7-49AF-BBFA-12977594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15296E2-3083-429B-AE2F-86911D6FE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26E502-BC26-4E33-B0CF-6FC40860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BB82E5-F57B-4F2B-91F9-1741CAE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2590C-A7EC-49CA-B13E-3F54DED1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9B322-53A7-42A1-8821-23E28A7AAA29}"/>
              </a:ext>
            </a:extLst>
          </p:cNvPr>
          <p:cNvSpPr/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 b="0" spc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Review- Aug</a:t>
            </a: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4</a:t>
            </a:r>
            <a:endParaRPr lang="en-US" sz="6000" b="0" spc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80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DEF26C-32FD-43E4-B9D5-7F9A5487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573AD3-4D72-4F0B-B3DE-75009237CD83}"/>
              </a:ext>
            </a:extLst>
          </p:cNvPr>
          <p:cNvSpPr/>
          <p:nvPr/>
        </p:nvSpPr>
        <p:spPr>
          <a:xfrm>
            <a:off x="0" y="424873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0EADBD-0685-44DE-BA66-000A725E67EC}"/>
              </a:ext>
            </a:extLst>
          </p:cNvPr>
          <p:cNvSpPr/>
          <p:nvPr/>
        </p:nvSpPr>
        <p:spPr>
          <a:xfrm>
            <a:off x="0" y="951345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EAD4C-05DC-4BAB-901B-63A992987641}"/>
              </a:ext>
            </a:extLst>
          </p:cNvPr>
          <p:cNvSpPr/>
          <p:nvPr/>
        </p:nvSpPr>
        <p:spPr>
          <a:xfrm>
            <a:off x="2476226" y="1042741"/>
            <a:ext cx="7239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CHAT OVERVIEW SCREEN</a:t>
            </a:r>
          </a:p>
        </p:txBody>
      </p:sp>
    </p:spTree>
    <p:extLst>
      <p:ext uri="{BB962C8B-B14F-4D97-AF65-F5344CB8AC3E}">
        <p14:creationId xmlns:p14="http://schemas.microsoft.com/office/powerpoint/2010/main" val="246681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A0AAC4-61A4-4060-9C94-E8343519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6C2BE4B-7544-4EB5-8DEE-23AB58F30F0B}"/>
              </a:ext>
            </a:extLst>
          </p:cNvPr>
          <p:cNvSpPr/>
          <p:nvPr/>
        </p:nvSpPr>
        <p:spPr>
          <a:xfrm>
            <a:off x="4985657" y="951345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B6DB9-3D44-45DF-B532-5638CEE24DF2}"/>
              </a:ext>
            </a:extLst>
          </p:cNvPr>
          <p:cNvSpPr/>
          <p:nvPr/>
        </p:nvSpPr>
        <p:spPr>
          <a:xfrm>
            <a:off x="6801394" y="951345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C5C411-75F2-4AE5-9EAF-3DFC8250F6C2}"/>
              </a:ext>
            </a:extLst>
          </p:cNvPr>
          <p:cNvSpPr/>
          <p:nvPr/>
        </p:nvSpPr>
        <p:spPr>
          <a:xfrm>
            <a:off x="10189028" y="951345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F9E45E-DF2C-4533-AF42-4CE18C81D298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465948" y="1477817"/>
            <a:ext cx="0" cy="124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D05A89-75CD-4047-8838-4D01633B69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65948" y="1233023"/>
            <a:ext cx="1335446" cy="7774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0C5AAAA-F5F4-4386-8684-52AD6B92E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57964"/>
              </p:ext>
            </p:extLst>
          </p:nvPr>
        </p:nvGraphicFramePr>
        <p:xfrm>
          <a:off x="1753325" y="2719911"/>
          <a:ext cx="5338092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523">
                  <a:extLst>
                    <a:ext uri="{9D8B030D-6E8A-4147-A177-3AD203B41FA5}">
                      <a16:colId xmlns:a16="http://schemas.microsoft.com/office/drawing/2014/main" val="995943609"/>
                    </a:ext>
                  </a:extLst>
                </a:gridCol>
                <a:gridCol w="1334523">
                  <a:extLst>
                    <a:ext uri="{9D8B030D-6E8A-4147-A177-3AD203B41FA5}">
                      <a16:colId xmlns:a16="http://schemas.microsoft.com/office/drawing/2014/main" val="1396724739"/>
                    </a:ext>
                  </a:extLst>
                </a:gridCol>
                <a:gridCol w="1334523">
                  <a:extLst>
                    <a:ext uri="{9D8B030D-6E8A-4147-A177-3AD203B41FA5}">
                      <a16:colId xmlns:a16="http://schemas.microsoft.com/office/drawing/2014/main" val="573242736"/>
                    </a:ext>
                  </a:extLst>
                </a:gridCol>
                <a:gridCol w="1334523">
                  <a:extLst>
                    <a:ext uri="{9D8B030D-6E8A-4147-A177-3AD203B41FA5}">
                      <a16:colId xmlns:a16="http://schemas.microsoft.com/office/drawing/2014/main" val="4139499128"/>
                    </a:ext>
                  </a:extLst>
                </a:gridCol>
              </a:tblGrid>
              <a:tr h="359422">
                <a:tc>
                  <a:txBody>
                    <a:bodyPr/>
                    <a:lstStyle/>
                    <a:p>
                      <a:r>
                        <a:rPr lang="en-US" dirty="0" err="1"/>
                        <a:t>chatid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chatorder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Anger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14750"/>
                  </a:ext>
                </a:extLst>
              </a:tr>
              <a:tr h="3594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01873"/>
                  </a:ext>
                </a:extLst>
              </a:tr>
              <a:tr h="3594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76139"/>
                  </a:ext>
                </a:extLst>
              </a:tr>
              <a:tr h="3594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19454"/>
                  </a:ext>
                </a:extLst>
              </a:tr>
              <a:tr h="3594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3593"/>
                  </a:ext>
                </a:extLst>
              </a:tr>
              <a:tr h="3594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32912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372F5682-9F61-407E-AFBF-98F5AE9F9DFF}"/>
              </a:ext>
            </a:extLst>
          </p:cNvPr>
          <p:cNvSpPr/>
          <p:nvPr/>
        </p:nvSpPr>
        <p:spPr>
          <a:xfrm>
            <a:off x="5085806" y="1477817"/>
            <a:ext cx="174160" cy="25386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6E8CDE-1ED9-403B-B9E6-531D9FCE0C87}"/>
              </a:ext>
            </a:extLst>
          </p:cNvPr>
          <p:cNvSpPr/>
          <p:nvPr/>
        </p:nvSpPr>
        <p:spPr>
          <a:xfrm>
            <a:off x="6832540" y="1475837"/>
            <a:ext cx="174160" cy="25386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5BC2179-C8F8-4CC2-A042-3E5C3BC29B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4325" y="3168270"/>
            <a:ext cx="287712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1A17403-78CD-44E0-9919-415F49D90A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7652" y="3168270"/>
            <a:ext cx="287712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E9304E-521D-44F3-BD7D-ED1416DC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10CA0B-4B83-4067-9057-8B19B9FCDA4B}"/>
              </a:ext>
            </a:extLst>
          </p:cNvPr>
          <p:cNvSpPr/>
          <p:nvPr/>
        </p:nvSpPr>
        <p:spPr>
          <a:xfrm>
            <a:off x="8412480" y="951345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A8046-EB04-44F4-BD98-8C199A294875}"/>
              </a:ext>
            </a:extLst>
          </p:cNvPr>
          <p:cNvSpPr/>
          <p:nvPr/>
        </p:nvSpPr>
        <p:spPr>
          <a:xfrm>
            <a:off x="1940767" y="2403566"/>
            <a:ext cx="5182845" cy="3091543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50A66D-8B6A-4F58-810F-ABFB50A85846}"/>
              </a:ext>
            </a:extLst>
          </p:cNvPr>
          <p:cNvCxnSpPr>
            <a:cxnSpLocks/>
          </p:cNvCxnSpPr>
          <p:nvPr/>
        </p:nvCxnSpPr>
        <p:spPr>
          <a:xfrm flipV="1">
            <a:off x="2786742" y="2760617"/>
            <a:ext cx="0" cy="18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91580-11D3-4C22-BA55-7A34DA188F4C}"/>
              </a:ext>
            </a:extLst>
          </p:cNvPr>
          <p:cNvCxnSpPr/>
          <p:nvPr/>
        </p:nvCxnSpPr>
        <p:spPr>
          <a:xfrm>
            <a:off x="2786743" y="4667794"/>
            <a:ext cx="3988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8F198-DD86-44E7-8E36-E30C1D68CFB5}"/>
              </a:ext>
            </a:extLst>
          </p:cNvPr>
          <p:cNvSpPr txBox="1"/>
          <p:nvPr/>
        </p:nvSpPr>
        <p:spPr>
          <a:xfrm>
            <a:off x="2786741" y="4689565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2	3	4	5…….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9A1EC-6611-4D1C-A36E-27ED92993C45}"/>
              </a:ext>
            </a:extLst>
          </p:cNvPr>
          <p:cNvSpPr txBox="1"/>
          <p:nvPr/>
        </p:nvSpPr>
        <p:spPr>
          <a:xfrm>
            <a:off x="2368732" y="2789449"/>
            <a:ext cx="513410" cy="2064796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543210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E2273-CC35-465F-B67C-53E635C0D734}"/>
              </a:ext>
            </a:extLst>
          </p:cNvPr>
          <p:cNvSpPr txBox="1"/>
          <p:nvPr/>
        </p:nvSpPr>
        <p:spPr>
          <a:xfrm>
            <a:off x="2112027" y="2933793"/>
            <a:ext cx="513410" cy="173400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B2850-6919-42E7-80B5-F022FE7B07A7}"/>
              </a:ext>
            </a:extLst>
          </p:cNvPr>
          <p:cNvSpPr txBox="1"/>
          <p:nvPr/>
        </p:nvSpPr>
        <p:spPr>
          <a:xfrm>
            <a:off x="3972924" y="4979908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ORDER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E4AD7C-9F10-4358-AC45-1FAAA4ECCFFC}"/>
              </a:ext>
            </a:extLst>
          </p:cNvPr>
          <p:cNvSpPr/>
          <p:nvPr/>
        </p:nvSpPr>
        <p:spPr>
          <a:xfrm>
            <a:off x="2865323" y="4261367"/>
            <a:ext cx="99944" cy="118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D87154-B1D9-451B-BDC8-3BA8A8206A41}"/>
              </a:ext>
            </a:extLst>
          </p:cNvPr>
          <p:cNvSpPr/>
          <p:nvPr/>
        </p:nvSpPr>
        <p:spPr>
          <a:xfrm>
            <a:off x="3798624" y="3943498"/>
            <a:ext cx="99944" cy="118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7EFE7A-6C78-4EBD-8F81-EA1198634C57}"/>
              </a:ext>
            </a:extLst>
          </p:cNvPr>
          <p:cNvSpPr/>
          <p:nvPr/>
        </p:nvSpPr>
        <p:spPr>
          <a:xfrm>
            <a:off x="5094119" y="3943499"/>
            <a:ext cx="99944" cy="118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4F3369-4C52-4173-A324-0F80BB2C86B8}"/>
              </a:ext>
            </a:extLst>
          </p:cNvPr>
          <p:cNvSpPr/>
          <p:nvPr/>
        </p:nvSpPr>
        <p:spPr>
          <a:xfrm>
            <a:off x="5094119" y="3054579"/>
            <a:ext cx="99944" cy="118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84CB4-2427-4538-9786-F872315B8BD3}"/>
              </a:ext>
            </a:extLst>
          </p:cNvPr>
          <p:cNvCxnSpPr>
            <a:cxnSpLocks/>
          </p:cNvCxnSpPr>
          <p:nvPr/>
        </p:nvCxnSpPr>
        <p:spPr>
          <a:xfrm flipH="1">
            <a:off x="2865324" y="3114055"/>
            <a:ext cx="3748938" cy="120678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904714-65B9-4125-88E9-B02937CD8C21}"/>
              </a:ext>
            </a:extLst>
          </p:cNvPr>
          <p:cNvSpPr/>
          <p:nvPr/>
        </p:nvSpPr>
        <p:spPr>
          <a:xfrm>
            <a:off x="3317966" y="4188823"/>
            <a:ext cx="164176" cy="174171"/>
          </a:xfrm>
          <a:custGeom>
            <a:avLst/>
            <a:gdLst>
              <a:gd name="connsiteX0" fmla="*/ 0 w 164176"/>
              <a:gd name="connsiteY0" fmla="*/ 0 h 174171"/>
              <a:gd name="connsiteX1" fmla="*/ 156754 w 164176"/>
              <a:gd name="connsiteY1" fmla="*/ 87086 h 174171"/>
              <a:gd name="connsiteX2" fmla="*/ 52251 w 164176"/>
              <a:gd name="connsiteY2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76" h="174171">
                <a:moveTo>
                  <a:pt x="0" y="0"/>
                </a:moveTo>
                <a:cubicBezTo>
                  <a:pt x="74023" y="29029"/>
                  <a:pt x="148046" y="58058"/>
                  <a:pt x="156754" y="87086"/>
                </a:cubicBezTo>
                <a:cubicBezTo>
                  <a:pt x="165462" y="116114"/>
                  <a:pt x="190137" y="143691"/>
                  <a:pt x="52251" y="174171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55DED6-E649-48BA-A783-52BF85C38069}"/>
              </a:ext>
            </a:extLst>
          </p:cNvPr>
          <p:cNvSpPr txBox="1"/>
          <p:nvPr/>
        </p:nvSpPr>
        <p:spPr>
          <a:xfrm>
            <a:off x="4260308" y="2557050"/>
            <a:ext cx="110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ID 1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1D73049-8ECD-406E-849B-497A0F9FF203}"/>
              </a:ext>
            </a:extLst>
          </p:cNvPr>
          <p:cNvCxnSpPr/>
          <p:nvPr/>
        </p:nvCxnSpPr>
        <p:spPr>
          <a:xfrm rot="10800000" flipV="1">
            <a:off x="7123613" y="1477816"/>
            <a:ext cx="1769159" cy="1448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BC74FE-1EDE-4182-8C6E-90E847449608}"/>
              </a:ext>
            </a:extLst>
          </p:cNvPr>
          <p:cNvSpPr/>
          <p:nvPr/>
        </p:nvSpPr>
        <p:spPr>
          <a:xfrm>
            <a:off x="8412480" y="2481943"/>
            <a:ext cx="684867" cy="82109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2F1AD2-FCBF-4C26-BC79-3C450AD499CF}"/>
              </a:ext>
            </a:extLst>
          </p:cNvPr>
          <p:cNvSpPr txBox="1"/>
          <p:nvPr/>
        </p:nvSpPr>
        <p:spPr>
          <a:xfrm>
            <a:off x="1834695" y="2951830"/>
            <a:ext cx="513410" cy="1736053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E1228-0ACA-4BC8-8F76-A23543445F0F}"/>
              </a:ext>
            </a:extLst>
          </p:cNvPr>
          <p:cNvSpPr txBox="1"/>
          <p:nvPr/>
        </p:nvSpPr>
        <p:spPr>
          <a:xfrm>
            <a:off x="9255967" y="2789449"/>
            <a:ext cx="3044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Since in a rate plot,</a:t>
            </a:r>
          </a:p>
          <a:p>
            <a:r>
              <a:rPr lang="en-US" dirty="0">
                <a:solidFill>
                  <a:srgbClr val="002060"/>
                </a:solidFill>
              </a:rPr>
              <a:t>At least require 2 data points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i.e., Model should have scored</a:t>
            </a:r>
          </a:p>
          <a:p>
            <a:r>
              <a:rPr lang="en-US" dirty="0">
                <a:solidFill>
                  <a:srgbClr val="002060"/>
                </a:solidFill>
              </a:rPr>
              <a:t>Anger scores on chat at least</a:t>
            </a:r>
          </a:p>
          <a:p>
            <a:r>
              <a:rPr lang="en-US" dirty="0">
                <a:solidFill>
                  <a:srgbClr val="002060"/>
                </a:solidFill>
              </a:rPr>
              <a:t>Two times</a:t>
            </a:r>
          </a:p>
        </p:txBody>
      </p:sp>
    </p:spTree>
    <p:extLst>
      <p:ext uri="{BB962C8B-B14F-4D97-AF65-F5344CB8AC3E}">
        <p14:creationId xmlns:p14="http://schemas.microsoft.com/office/powerpoint/2010/main" val="230195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DEF26C-32FD-43E4-B9D5-7F9A5487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573AD3-4D72-4F0B-B3DE-75009237CD83}"/>
              </a:ext>
            </a:extLst>
          </p:cNvPr>
          <p:cNvSpPr/>
          <p:nvPr/>
        </p:nvSpPr>
        <p:spPr>
          <a:xfrm>
            <a:off x="5007429" y="951345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0EADBD-0685-44DE-BA66-000A725E67EC}"/>
              </a:ext>
            </a:extLst>
          </p:cNvPr>
          <p:cNvSpPr/>
          <p:nvPr/>
        </p:nvSpPr>
        <p:spPr>
          <a:xfrm>
            <a:off x="8429898" y="951345"/>
            <a:ext cx="960582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EE7E8-54BF-4E0C-AA28-369229AFCA60}"/>
              </a:ext>
            </a:extLst>
          </p:cNvPr>
          <p:cNvSpPr/>
          <p:nvPr/>
        </p:nvSpPr>
        <p:spPr>
          <a:xfrm>
            <a:off x="5783171" y="2139758"/>
            <a:ext cx="28376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highlight>
                  <a:srgbClr val="FFFF00"/>
                </a:highlight>
              </a:rPr>
              <a:t>Anger_Percent</a:t>
            </a:r>
            <a:r>
              <a:rPr lang="en-US" sz="1400" dirty="0">
                <a:highlight>
                  <a:srgbClr val="FFFF00"/>
                </a:highlight>
              </a:rPr>
              <a:t>&gt;50 </a:t>
            </a:r>
          </a:p>
          <a:p>
            <a:pPr algn="ctr"/>
            <a:endParaRPr lang="en-US" sz="1400" dirty="0">
              <a:highlight>
                <a:srgbClr val="FFFF00"/>
              </a:highlight>
            </a:endParaRPr>
          </a:p>
          <a:p>
            <a:pPr algn="ctr"/>
            <a:r>
              <a:rPr lang="en-US" sz="1400" dirty="0">
                <a:highlight>
                  <a:srgbClr val="FFFF00"/>
                </a:highlight>
              </a:rPr>
              <a:t>OR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>
                <a:highlight>
                  <a:srgbClr val="FFFF00"/>
                </a:highlight>
              </a:rPr>
              <a:t>Rage_Rate</a:t>
            </a:r>
            <a:r>
              <a:rPr lang="en-US" sz="1400" dirty="0">
                <a:highlight>
                  <a:srgbClr val="FFFF00"/>
                </a:highlight>
              </a:rPr>
              <a:t>&gt;3.9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>
                <a:highlight>
                  <a:srgbClr val="FFFF00"/>
                </a:highlight>
              </a:rPr>
              <a:t>OR</a:t>
            </a:r>
          </a:p>
          <a:p>
            <a:pPr algn="ctr"/>
            <a:endParaRPr lang="en-US" sz="1400" dirty="0">
              <a:highlight>
                <a:srgbClr val="FFFF00"/>
              </a:highlight>
            </a:endParaRPr>
          </a:p>
          <a:p>
            <a:pPr algn="ctr"/>
            <a:r>
              <a:rPr lang="en-US" sz="1400" dirty="0" err="1">
                <a:highlight>
                  <a:srgbClr val="FFFF00"/>
                </a:highlight>
              </a:rPr>
              <a:t>Rage_Rate</a:t>
            </a:r>
            <a:r>
              <a:rPr lang="en-US" sz="1400" dirty="0">
                <a:highlight>
                  <a:srgbClr val="FFFF00"/>
                </a:highlight>
              </a:rPr>
              <a:t>&gt;3.9 &amp; </a:t>
            </a:r>
            <a:r>
              <a:rPr lang="en-US" sz="1400" dirty="0" err="1">
                <a:highlight>
                  <a:srgbClr val="FFFF00"/>
                </a:highlight>
              </a:rPr>
              <a:t>Anger_Percent</a:t>
            </a:r>
            <a:r>
              <a:rPr lang="en-US" sz="1400" dirty="0">
                <a:highlight>
                  <a:srgbClr val="FFFF00"/>
                </a:highlight>
              </a:rPr>
              <a:t>&gt;50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C21A84C-BE64-46CF-87AA-F019DE25D91F}"/>
              </a:ext>
            </a:extLst>
          </p:cNvPr>
          <p:cNvCxnSpPr>
            <a:stCxn id="3" idx="4"/>
            <a:endCxn id="4" idx="4"/>
          </p:cNvCxnSpPr>
          <p:nvPr/>
        </p:nvCxnSpPr>
        <p:spPr>
          <a:xfrm rot="16200000" flipH="1">
            <a:off x="7198954" y="-233418"/>
            <a:ext cx="12700" cy="342246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A5D4A5-57A5-49D9-8E4F-685DA31D0760}"/>
              </a:ext>
            </a:extLst>
          </p:cNvPr>
          <p:cNvCxnSpPr/>
          <p:nvPr/>
        </p:nvCxnSpPr>
        <p:spPr>
          <a:xfrm>
            <a:off x="7201989" y="1733006"/>
            <a:ext cx="0" cy="40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65EB99-6BF0-4A38-A52A-2084B5FEE610}"/>
              </a:ext>
            </a:extLst>
          </p:cNvPr>
          <p:cNvCxnSpPr/>
          <p:nvPr/>
        </p:nvCxnSpPr>
        <p:spPr>
          <a:xfrm>
            <a:off x="7201989" y="4171083"/>
            <a:ext cx="316121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9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EAD4C-05DC-4BAB-901B-63A992987641}"/>
              </a:ext>
            </a:extLst>
          </p:cNvPr>
          <p:cNvSpPr/>
          <p:nvPr/>
        </p:nvSpPr>
        <p:spPr>
          <a:xfrm>
            <a:off x="3052955" y="1042741"/>
            <a:ext cx="6086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CHAT DETAIL SCREEN</a:t>
            </a:r>
          </a:p>
        </p:txBody>
      </p:sp>
    </p:spTree>
    <p:extLst>
      <p:ext uri="{BB962C8B-B14F-4D97-AF65-F5344CB8AC3E}">
        <p14:creationId xmlns:p14="http://schemas.microsoft.com/office/powerpoint/2010/main" val="10320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A3540-E4D8-4EE9-A900-DE959613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014D2EF-E770-498B-9A7C-5F2178DF51B4}"/>
              </a:ext>
            </a:extLst>
          </p:cNvPr>
          <p:cNvSpPr/>
          <p:nvPr/>
        </p:nvSpPr>
        <p:spPr>
          <a:xfrm>
            <a:off x="1726786" y="960052"/>
            <a:ext cx="1471747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005E85-C39F-4EDB-80A9-A10D2BEA3330}"/>
              </a:ext>
            </a:extLst>
          </p:cNvPr>
          <p:cNvSpPr/>
          <p:nvPr/>
        </p:nvSpPr>
        <p:spPr>
          <a:xfrm>
            <a:off x="6875417" y="960052"/>
            <a:ext cx="1471747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A4A6BF-8811-47CC-A447-DB5C69A2062A}"/>
              </a:ext>
            </a:extLst>
          </p:cNvPr>
          <p:cNvSpPr/>
          <p:nvPr/>
        </p:nvSpPr>
        <p:spPr>
          <a:xfrm>
            <a:off x="10238793" y="1034697"/>
            <a:ext cx="1471747" cy="52647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9FFB1D-C341-471E-9EE9-2F8F9782CC20}"/>
              </a:ext>
            </a:extLst>
          </p:cNvPr>
          <p:cNvSpPr/>
          <p:nvPr/>
        </p:nvSpPr>
        <p:spPr>
          <a:xfrm>
            <a:off x="1491342" y="4003698"/>
            <a:ext cx="10768149" cy="274233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18C4E4-B804-4F0F-9DEC-52CD97A05946}"/>
              </a:ext>
            </a:extLst>
          </p:cNvPr>
          <p:cNvSpPr/>
          <p:nvPr/>
        </p:nvSpPr>
        <p:spPr>
          <a:xfrm>
            <a:off x="8685553" y="4368835"/>
            <a:ext cx="924354" cy="42709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A6F7DB-95ED-4A20-8F46-B91CFD65D020}"/>
              </a:ext>
            </a:extLst>
          </p:cNvPr>
          <p:cNvSpPr/>
          <p:nvPr/>
        </p:nvSpPr>
        <p:spPr>
          <a:xfrm>
            <a:off x="9609907" y="4368836"/>
            <a:ext cx="924354" cy="42709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8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Anirudh Thota</dc:creator>
  <cp:lastModifiedBy>Venkata Anirudh Thota</cp:lastModifiedBy>
  <cp:revision>5</cp:revision>
  <dcterms:created xsi:type="dcterms:W3CDTF">2020-08-03T18:19:09Z</dcterms:created>
  <dcterms:modified xsi:type="dcterms:W3CDTF">2020-08-03T19:04:00Z</dcterms:modified>
</cp:coreProperties>
</file>