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0" r:id="rId1"/>
  </p:sldMasterIdLst>
  <p:notesMasterIdLst>
    <p:notesMasterId r:id="rId23"/>
  </p:notesMasterIdLst>
  <p:sldIdLst>
    <p:sldId id="256" r:id="rId2"/>
    <p:sldId id="284" r:id="rId3"/>
    <p:sldId id="257" r:id="rId4"/>
    <p:sldId id="259" r:id="rId5"/>
    <p:sldId id="260" r:id="rId6"/>
    <p:sldId id="261" r:id="rId7"/>
    <p:sldId id="285" r:id="rId8"/>
    <p:sldId id="262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289" r:id="rId21"/>
    <p:sldId id="29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929C2E-00B3-4345-AE8E-1EFD7DAA6C17}">
          <p14:sldIdLst>
            <p14:sldId id="256"/>
            <p14:sldId id="284"/>
            <p14:sldId id="257"/>
            <p14:sldId id="259"/>
            <p14:sldId id="260"/>
            <p14:sldId id="261"/>
            <p14:sldId id="285"/>
            <p14:sldId id="262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1E4EA5-CD16-4B26-BEDC-5672FC686F79}" v="12" dt="2023-12-11T17:07:3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55893" autoAdjust="0"/>
  </p:normalViewPr>
  <p:slideViewPr>
    <p:cSldViewPr>
      <p:cViewPr varScale="1">
        <p:scale>
          <a:sx n="82" d="100"/>
          <a:sy n="82" d="100"/>
        </p:scale>
        <p:origin x="14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43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DD621-99FD-4090-AA45-0031700D050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7635A-D216-4BC2-BF8A-FC84D2213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5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7635A-D216-4BC2-BF8A-FC84D22132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84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00C7-F8E4-4EB8-B5DA-12315FDB7E7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2CD0819D-8099-4FC4-9365-EE84003EE40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81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00C7-F8E4-4EB8-B5DA-12315FDB7E7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19D-8099-4FC4-9365-EE84003EE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8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00C7-F8E4-4EB8-B5DA-12315FDB7E7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19D-8099-4FC4-9365-EE84003EE40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83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00C7-F8E4-4EB8-B5DA-12315FDB7E7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19D-8099-4FC4-9365-EE84003EE40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26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00C7-F8E4-4EB8-B5DA-12315FDB7E7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19D-8099-4FC4-9365-EE84003EE40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06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00C7-F8E4-4EB8-B5DA-12315FDB7E7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19D-8099-4FC4-9365-EE84003EE40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0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00C7-F8E4-4EB8-B5DA-12315FDB7E7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19D-8099-4FC4-9365-EE84003EE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0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00C7-F8E4-4EB8-B5DA-12315FDB7E7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19D-8099-4FC4-9365-EE84003EE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9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00C7-F8E4-4EB8-B5DA-12315FDB7E7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19D-8099-4FC4-9365-EE84003EE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7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00C7-F8E4-4EB8-B5DA-12315FDB7E7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19D-8099-4FC4-9365-EE84003EE40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15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9A5700C7-F8E4-4EB8-B5DA-12315FDB7E7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819D-8099-4FC4-9365-EE84003EE40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3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700C7-F8E4-4EB8-B5DA-12315FDB7E7D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CD0819D-8099-4FC4-9365-EE84003EE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2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1" r:id="rId1"/>
    <p:sldLayoutId id="2147484552" r:id="rId2"/>
    <p:sldLayoutId id="2147484553" r:id="rId3"/>
    <p:sldLayoutId id="2147484554" r:id="rId4"/>
    <p:sldLayoutId id="2147484555" r:id="rId5"/>
    <p:sldLayoutId id="2147484556" r:id="rId6"/>
    <p:sldLayoutId id="2147484557" r:id="rId7"/>
    <p:sldLayoutId id="2147484558" r:id="rId8"/>
    <p:sldLayoutId id="2147484559" r:id="rId9"/>
    <p:sldLayoutId id="2147484560" r:id="rId10"/>
    <p:sldLayoutId id="214748456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n.linkedin.com/company/prodigy-infotech" TargetMode="External"/><Relationship Id="rId2" Type="http://schemas.openxmlformats.org/officeDocument/2006/relationships/hyperlink" Target="https://prodigyinfotech.dev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685800"/>
            <a:ext cx="6629400" cy="205740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solidFill>
                  <a:schemeClr val="accent4"/>
                </a:solidFill>
                <a:latin typeface="Calibri" pitchFamily="34" charset="0"/>
                <a:cs typeface="Calibri" pitchFamily="34" charset="0"/>
              </a:rPr>
            </a:br>
            <a:br>
              <a:rPr lang="en-US" dirty="0">
                <a:solidFill>
                  <a:schemeClr val="accent4"/>
                </a:solidFill>
                <a:latin typeface="Calibri" pitchFamily="34" charset="0"/>
                <a:cs typeface="Calibri" pitchFamily="34" charset="0"/>
              </a:rPr>
            </a:br>
            <a:br>
              <a:rPr lang="en-US" dirty="0">
                <a:solidFill>
                  <a:schemeClr val="accent4"/>
                </a:solidFill>
                <a:latin typeface="Calibri" pitchFamily="34" charset="0"/>
                <a:cs typeface="Calibri" pitchFamily="34" charset="0"/>
              </a:rPr>
            </a:br>
            <a:br>
              <a:rPr lang="en-US" dirty="0">
                <a:solidFill>
                  <a:schemeClr val="accent4"/>
                </a:solidFill>
                <a:latin typeface="Calibri" pitchFamily="34" charset="0"/>
                <a:cs typeface="Calibri" pitchFamily="34" charset="0"/>
              </a:rPr>
            </a:br>
            <a:br>
              <a:rPr lang="en-US" dirty="0">
                <a:solidFill>
                  <a:schemeClr val="accent4"/>
                </a:solidFill>
                <a:latin typeface="Calibri" pitchFamily="34" charset="0"/>
                <a:cs typeface="Calibri" pitchFamily="34" charset="0"/>
              </a:rPr>
            </a:br>
            <a:br>
              <a:rPr lang="en-US" dirty="0">
                <a:solidFill>
                  <a:schemeClr val="accent4"/>
                </a:solidFill>
                <a:latin typeface="Calibri" pitchFamily="34" charset="0"/>
                <a:cs typeface="Calibri" pitchFamily="34" charset="0"/>
              </a:rPr>
            </a:br>
            <a:br>
              <a:rPr lang="en-US" dirty="0">
                <a:solidFill>
                  <a:schemeClr val="accent4"/>
                </a:solidFill>
                <a:latin typeface="Calibri" pitchFamily="34" charset="0"/>
                <a:cs typeface="Calibri" pitchFamily="34" charset="0"/>
              </a:rPr>
            </a:br>
            <a:br>
              <a:rPr lang="en-US" dirty="0">
                <a:solidFill>
                  <a:schemeClr val="accent4"/>
                </a:solidFill>
                <a:latin typeface="Calibri" pitchFamily="34" charset="0"/>
                <a:cs typeface="Calibri" pitchFamily="34" charset="0"/>
              </a:rPr>
            </a:br>
            <a:br>
              <a:rPr lang="en-US" dirty="0">
                <a:solidFill>
                  <a:schemeClr val="accent4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3600" dirty="0">
                <a:solidFill>
                  <a:srgbClr val="FF33CC"/>
                </a:solidFill>
                <a:latin typeface="Calibri" pitchFamily="34" charset="0"/>
                <a:cs typeface="Calibri" pitchFamily="34" charset="0"/>
              </a:rPr>
              <a:t>CREATING A YOU_TUBE CLONE</a:t>
            </a:r>
            <a:br>
              <a:rPr lang="en-US" dirty="0">
                <a:solidFill>
                  <a:schemeClr val="accent4"/>
                </a:solidFill>
                <a:latin typeface="Calibri" pitchFamily="34" charset="0"/>
                <a:cs typeface="Calibri" pitchFamily="34" charset="0"/>
              </a:rPr>
            </a:br>
            <a:endParaRPr lang="en-US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886200"/>
            <a:ext cx="8763000" cy="1447799"/>
          </a:xfrm>
        </p:spPr>
        <p:txBody>
          <a:bodyPr>
            <a:normAutofit fontScale="92500" lnSpcReduction="10000"/>
          </a:bodyPr>
          <a:lstStyle/>
          <a:p>
            <a:endParaRPr lang="en-US" sz="3600" dirty="0">
              <a:solidFill>
                <a:schemeClr val="accent4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                                  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Presented by  CHARAN_DASARI</a:t>
            </a:r>
          </a:p>
        </p:txBody>
      </p:sp>
    </p:spTree>
    <p:extLst>
      <p:ext uri="{BB962C8B-B14F-4D97-AF65-F5344CB8AC3E}">
        <p14:creationId xmlns:p14="http://schemas.microsoft.com/office/powerpoint/2010/main" val="102254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639C-2CA6-A66F-DBBC-A8B2619CD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520"/>
            <a:ext cx="9143999" cy="1049235"/>
          </a:xfrm>
        </p:spPr>
        <p:txBody>
          <a:bodyPr/>
          <a:lstStyle/>
          <a:p>
            <a:r>
              <a:rPr lang="en-US" sz="3200" dirty="0">
                <a:solidFill>
                  <a:srgbClr val="FF33CC"/>
                </a:solidFill>
              </a:rPr>
              <a:t> creating  a  YOU_TUBE frontpage  CLONE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AA7D7-21F3-D137-C044-EACA683AF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15733"/>
            <a:ext cx="9143998" cy="484226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HTML FILE: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AE07E-3064-1892-2A83-C4DC36B25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8400"/>
            <a:ext cx="9144000" cy="432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1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83C1-8C9F-5844-922A-D79996CD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520"/>
            <a:ext cx="9143999" cy="1049235"/>
          </a:xfrm>
        </p:spPr>
        <p:txBody>
          <a:bodyPr/>
          <a:lstStyle/>
          <a:p>
            <a:r>
              <a:rPr lang="en-US" sz="3200" dirty="0">
                <a:solidFill>
                  <a:srgbClr val="FF33CC"/>
                </a:solidFill>
              </a:rPr>
              <a:t> creating  a  YOU_TUBE frontpage  CLONE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72CCE-AF39-6C7F-FAAD-1CF792066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15733"/>
            <a:ext cx="9143998" cy="484226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HTML FILE: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6BE57-925A-627E-539B-F69419232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4599"/>
            <a:ext cx="9144000" cy="43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09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4258-7416-2C8A-8C09-E0D3471F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1" y="804520"/>
            <a:ext cx="8991600" cy="1049235"/>
          </a:xfrm>
        </p:spPr>
        <p:txBody>
          <a:bodyPr/>
          <a:lstStyle/>
          <a:p>
            <a:r>
              <a:rPr lang="en-US" sz="3200" dirty="0">
                <a:solidFill>
                  <a:srgbClr val="FF33CC"/>
                </a:solidFill>
              </a:rPr>
              <a:t> creating  a  YOU_TUBE frontpage  CLONE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C2AEF-A1CD-DBDC-AB33-BADC098B6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5733"/>
            <a:ext cx="9143999" cy="484226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HTML FILE: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01808-B148-ACE9-651D-7DEC95732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4599"/>
            <a:ext cx="9144000" cy="43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32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36182-E3AB-241A-C94E-936A3675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520"/>
            <a:ext cx="9143999" cy="1049235"/>
          </a:xfrm>
        </p:spPr>
        <p:txBody>
          <a:bodyPr/>
          <a:lstStyle/>
          <a:p>
            <a:r>
              <a:rPr lang="en-US" sz="3200" dirty="0">
                <a:solidFill>
                  <a:srgbClr val="FF33CC"/>
                </a:solidFill>
              </a:rPr>
              <a:t> creating  a  YOU_TUBE frontpage  CLONE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FD777-D7EF-96B4-CC1F-F9B98380D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1" y="2015733"/>
            <a:ext cx="9067798" cy="484226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HTML FILE 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38989-48A5-2A83-4339-86AEC9795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4599"/>
            <a:ext cx="9144000" cy="43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21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D456-B64C-9434-3C28-600BAEDDB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520"/>
            <a:ext cx="9143999" cy="1049235"/>
          </a:xfrm>
        </p:spPr>
        <p:txBody>
          <a:bodyPr/>
          <a:lstStyle/>
          <a:p>
            <a:r>
              <a:rPr lang="en-US" sz="3200" dirty="0">
                <a:solidFill>
                  <a:srgbClr val="FF33CC"/>
                </a:solidFill>
              </a:rPr>
              <a:t> creating  a  YOU_TUBE frontpage  CLONE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BA979-8F2A-079E-239D-806992151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5733"/>
            <a:ext cx="9144000" cy="484226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HTML FILE: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10E9A-8F48-D2AB-F5B6-005686235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" y="2514600"/>
            <a:ext cx="907430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53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3DA3-9EBB-CC1F-8628-C52B045F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520"/>
            <a:ext cx="9143999" cy="1049235"/>
          </a:xfrm>
        </p:spPr>
        <p:txBody>
          <a:bodyPr/>
          <a:lstStyle/>
          <a:p>
            <a:r>
              <a:rPr lang="en-US" sz="3200" dirty="0">
                <a:solidFill>
                  <a:srgbClr val="FF33CC"/>
                </a:solidFill>
              </a:rPr>
              <a:t> creating  a  YOU_TUBE frontpage  CLONE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2480F-5117-66B0-076E-033052046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5733"/>
            <a:ext cx="9143999" cy="484226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HTML FILE: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F6F92-3034-B775-4A86-13DC8A6F3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4600"/>
            <a:ext cx="9144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19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78D7B-FDE8-6EA3-ADEB-30867B7F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520"/>
            <a:ext cx="9143999" cy="1049235"/>
          </a:xfrm>
        </p:spPr>
        <p:txBody>
          <a:bodyPr/>
          <a:lstStyle/>
          <a:p>
            <a:r>
              <a:rPr lang="en-US" sz="3200" dirty="0">
                <a:solidFill>
                  <a:srgbClr val="FF33CC"/>
                </a:solidFill>
              </a:rPr>
              <a:t> creating  a  YOU_TUBE frontpage  CLONE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B8C2-6ABD-2827-21DC-190570350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15733"/>
            <a:ext cx="9143998" cy="484226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CSS FILE: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DF1414-0EFC-3FD6-753F-363445FC6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4599"/>
            <a:ext cx="9144000" cy="43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29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593F-FEB9-3A3C-53CF-BB277B12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804520"/>
            <a:ext cx="8991599" cy="1049235"/>
          </a:xfrm>
        </p:spPr>
        <p:txBody>
          <a:bodyPr/>
          <a:lstStyle/>
          <a:p>
            <a:r>
              <a:rPr lang="en-US" sz="3200" dirty="0">
                <a:solidFill>
                  <a:srgbClr val="FF33CC"/>
                </a:solidFill>
              </a:rPr>
              <a:t> creating  a  YOU_TUBE frontpage  CLONE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B1D80-6D60-1E92-04D2-85DEF7D94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15733"/>
            <a:ext cx="9143998" cy="476606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CSS FILE 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5BA769-A7EF-B6E1-81B3-8821C9C3E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8399"/>
            <a:ext cx="9067799" cy="443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5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7484-4065-BF41-463B-BB96E361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804520"/>
            <a:ext cx="8839199" cy="1049235"/>
          </a:xfrm>
        </p:spPr>
        <p:txBody>
          <a:bodyPr/>
          <a:lstStyle/>
          <a:p>
            <a:r>
              <a:rPr lang="en-US" sz="3200" dirty="0">
                <a:solidFill>
                  <a:srgbClr val="FF33CC"/>
                </a:solidFill>
              </a:rPr>
              <a:t> creating  a  YOU_TUBE frontpage  CLONE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9E41F-FAFA-1956-42A4-BE1FBC5A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5733"/>
            <a:ext cx="9143999" cy="484226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CSS FILE 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6C1B9-AC54-93C8-7B54-A343D3508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4600"/>
            <a:ext cx="9144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44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9383D-CE8C-E49B-8759-85DE8231D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520"/>
            <a:ext cx="9143999" cy="1049235"/>
          </a:xfrm>
        </p:spPr>
        <p:txBody>
          <a:bodyPr/>
          <a:lstStyle/>
          <a:p>
            <a:r>
              <a:rPr lang="en-US" sz="3200" dirty="0">
                <a:solidFill>
                  <a:srgbClr val="FF33CC"/>
                </a:solidFill>
              </a:rPr>
              <a:t> creating  a  YOU_TUBE frontpage  CLONE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88E31-54E1-9CC6-F2DC-B81E76DE3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5733"/>
            <a:ext cx="9143999" cy="484226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OUTPUT: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C1AD9-2656-CC40-4A0B-0D2E8E7AB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1292"/>
            <a:ext cx="9144000" cy="449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2133" y="438667"/>
            <a:ext cx="7704667" cy="1009134"/>
          </a:xfrm>
        </p:spPr>
        <p:txBody>
          <a:bodyPr>
            <a:normAutofit/>
          </a:bodyPr>
          <a:lstStyle/>
          <a:p>
            <a:r>
              <a:rPr lang="en-US" dirty="0"/>
              <a:t>Introduction about the company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962400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I had done my internship in Prodigy InfoTech.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 Prodigy InfoTech is an internship platform.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It was founded by Sunil 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aggarwal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A3A5BB-92C0-E28C-07E1-4C6D3FD31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810000"/>
            <a:ext cx="3276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45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6035E4-782B-FD97-4865-771D2731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1A8FCE-ED7A-78AD-2B74-792EE233C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https://prodigyinfotech.dev/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https://in.linkedin.com/company/prodigy-infotech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60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F54BF-B39E-0A9C-AEFF-43B130660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015733"/>
            <a:ext cx="8686800" cy="34506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400" dirty="0"/>
              <a:t>     </a:t>
            </a:r>
          </a:p>
          <a:p>
            <a:pPr marL="0" indent="0">
              <a:buNone/>
            </a:pPr>
            <a:r>
              <a:rPr lang="en-US" sz="4400" dirty="0"/>
              <a:t>        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                                        </a:t>
            </a:r>
            <a:r>
              <a:rPr lang="en-US" sz="2800" dirty="0"/>
              <a:t>CHARAN_DASARI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10DDA-6F82-46EC-EAD3-5B32F5FAD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392680"/>
            <a:ext cx="5638800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0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TABLE OF CONTENTS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1" y="2222287"/>
            <a:ext cx="7724400" cy="363651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Introduction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Technologies used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References website</a:t>
            </a:r>
          </a:p>
          <a:p>
            <a:pPr marL="109728" indent="0">
              <a:buNone/>
            </a:pPr>
            <a:endParaRPr lang="en-US" sz="28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3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6060" y="274030"/>
            <a:ext cx="7429499" cy="1021370"/>
          </a:xfrm>
        </p:spPr>
        <p:txBody>
          <a:bodyPr>
            <a:normAutofit/>
          </a:bodyPr>
          <a:lstStyle/>
          <a:p>
            <a:r>
              <a:rPr lang="en-US" sz="4400" dirty="0"/>
              <a:t>Technologies used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362201"/>
            <a:ext cx="8305800" cy="2362200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HTML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CSS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JAVASCRIPT  </a:t>
            </a:r>
          </a:p>
          <a:p>
            <a:r>
              <a:rPr lang="en-US" sz="2000" b="1" dirty="0" err="1">
                <a:latin typeface="Calibri" pitchFamily="34" charset="0"/>
                <a:cs typeface="Calibri" pitchFamily="34" charset="0"/>
              </a:rPr>
              <a:t>Bootsrap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                </a:t>
            </a:r>
          </a:p>
          <a:p>
            <a:pPr marL="0" indent="0">
              <a:buNone/>
            </a:pP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19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3491" y="804521"/>
            <a:ext cx="6571343" cy="490880"/>
          </a:xfrm>
        </p:spPr>
        <p:txBody>
          <a:bodyPr>
            <a:normAutofit fontScale="90000"/>
          </a:bodyPr>
          <a:lstStyle/>
          <a:p>
            <a:r>
              <a:rPr lang="en-US" dirty="0"/>
              <a:t>   HTML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3000" y="2438400"/>
            <a:ext cx="7696200" cy="3429000"/>
          </a:xfrm>
        </p:spPr>
        <p:txBody>
          <a:bodyPr>
            <a:no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HTML stands for hyper text markup language.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With HTML we can create our own website.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To describe structure of webpage.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HTML elements tell the browser how to display the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Content.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07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3491" y="804521"/>
            <a:ext cx="6571343" cy="490880"/>
          </a:xfrm>
        </p:spPr>
        <p:txBody>
          <a:bodyPr>
            <a:normAutofit fontScale="90000"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2819400"/>
            <a:ext cx="7315200" cy="3154363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CSS stands for Cascading Style Sheets.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IT is used to style an HTML document.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It describes how html elements  are displayed on screen.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IT is for laying out and structuring webpages.</a:t>
            </a:r>
          </a:p>
          <a:p>
            <a:pPr marL="0" indent="0">
              <a:buNone/>
            </a:pPr>
            <a:endParaRPr lang="en-US" sz="2600" b="1" dirty="0">
              <a:latin typeface="Calibri" pitchFamily="34" charset="0"/>
              <a:cs typeface="Calibri" pitchFamily="34" charset="0"/>
            </a:endParaRPr>
          </a:p>
          <a:p>
            <a:endParaRPr lang="en-US" sz="26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18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05092A-A4E9-1C63-39F4-3716BB1B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bootstrap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66799D-1D81-1A4E-7947-F5F6F3BF0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362200"/>
            <a:ext cx="6890510" cy="2514600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Bootstap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is free and open source front end development framework 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It is used for the creation of websites and web apps </a:t>
            </a:r>
          </a:p>
          <a:p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Bootsrap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enabels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the responsive design for websites </a:t>
            </a:r>
          </a:p>
        </p:txBody>
      </p:sp>
    </p:spTree>
    <p:extLst>
      <p:ext uri="{BB962C8B-B14F-4D97-AF65-F5344CB8AC3E}">
        <p14:creationId xmlns:p14="http://schemas.microsoft.com/office/powerpoint/2010/main" val="184932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Hardware requirements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74593" y="2133600"/>
            <a:ext cx="7191000" cy="3267997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Disk space:1GB.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Minimum RAM:128MB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Operating system :Windows ,mac OS and Linux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Visual Studio should install on system.</a:t>
            </a:r>
          </a:p>
          <a:p>
            <a:pPr marL="109728" indent="0">
              <a:buNone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0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868D-B62C-2217-0B71-E2ABCA211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76201"/>
            <a:ext cx="8915400" cy="9905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33CC"/>
                </a:solidFill>
              </a:rPr>
              <a:t> creating  a  YOU_TUBE frontpage  CLONE </a:t>
            </a:r>
            <a:endParaRPr lang="en-IN" sz="3200" dirty="0">
              <a:solidFill>
                <a:srgbClr val="FF33CC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8352E-C659-29D3-52B7-B2EB2B681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24000"/>
            <a:ext cx="9143999" cy="4572000"/>
          </a:xfrm>
        </p:spPr>
        <p:txBody>
          <a:bodyPr>
            <a:normAutofit/>
          </a:bodyPr>
          <a:lstStyle/>
          <a:p>
            <a:r>
              <a:rPr lang="en-US" dirty="0"/>
              <a:t>Html file 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48E293-777E-2198-B31C-6CE7A6779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6300"/>
            <a:ext cx="91440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729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650</TotalTime>
  <Words>338</Words>
  <Application>Microsoft Office PowerPoint</Application>
  <PresentationFormat>On-screen Show (4:3)</PresentationFormat>
  <Paragraphs>69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Calibri</vt:lpstr>
      <vt:lpstr>Gill Sans MT</vt:lpstr>
      <vt:lpstr>Wingdings</vt:lpstr>
      <vt:lpstr>Gallery</vt:lpstr>
      <vt:lpstr>         CREATING A YOU_TUBE CLONE </vt:lpstr>
      <vt:lpstr>Introduction about the company</vt:lpstr>
      <vt:lpstr>TABLE OF CONTENTS</vt:lpstr>
      <vt:lpstr>Technologies used</vt:lpstr>
      <vt:lpstr>   HTML </vt:lpstr>
      <vt:lpstr>CSS</vt:lpstr>
      <vt:lpstr>bootstrap</vt:lpstr>
      <vt:lpstr>Hardware requirements</vt:lpstr>
      <vt:lpstr> creating  a  YOU_TUBE frontpage  CLONE </vt:lpstr>
      <vt:lpstr> creating  a  YOU_TUBE frontpage  CLONE </vt:lpstr>
      <vt:lpstr> creating  a  YOU_TUBE frontpage  CLONE </vt:lpstr>
      <vt:lpstr> creating  a  YOU_TUBE frontpage  CLONE </vt:lpstr>
      <vt:lpstr> creating  a  YOU_TUBE frontpage  CLONE </vt:lpstr>
      <vt:lpstr> creating  a  YOU_TUBE frontpage  CLONE </vt:lpstr>
      <vt:lpstr> creating  a  YOU_TUBE frontpage  CLONE </vt:lpstr>
      <vt:lpstr> creating  a  YOU_TUBE frontpage  CLONE </vt:lpstr>
      <vt:lpstr> creating  a  YOU_TUBE frontpage  CLONE </vt:lpstr>
      <vt:lpstr> creating  a  YOU_TUBE frontpage  CLONE </vt:lpstr>
      <vt:lpstr> creating  a  YOU_TUBE frontpage  CLONE 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python</dc:title>
  <dc:creator>PJ</dc:creator>
  <cp:lastModifiedBy>VenkataCharan Dasari</cp:lastModifiedBy>
  <cp:revision>31</cp:revision>
  <dcterms:created xsi:type="dcterms:W3CDTF">2022-10-16T15:47:47Z</dcterms:created>
  <dcterms:modified xsi:type="dcterms:W3CDTF">2023-12-12T09:51:15Z</dcterms:modified>
</cp:coreProperties>
</file>