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7" r:id="rId2"/>
    <p:sldId id="1597" r:id="rId3"/>
    <p:sldId id="1598" r:id="rId4"/>
    <p:sldId id="6140" r:id="rId5"/>
    <p:sldId id="1599" r:id="rId6"/>
    <p:sldId id="1593" r:id="rId7"/>
    <p:sldId id="262" r:id="rId8"/>
    <p:sldId id="1600" r:id="rId9"/>
    <p:sldId id="1606" r:id="rId10"/>
    <p:sldId id="1081" r:id="rId11"/>
    <p:sldId id="1094" r:id="rId12"/>
    <p:sldId id="1082" r:id="rId13"/>
    <p:sldId id="1608" r:id="rId14"/>
    <p:sldId id="1609" r:id="rId15"/>
    <p:sldId id="1602" r:id="rId16"/>
    <p:sldId id="1083" r:id="rId17"/>
    <p:sldId id="1084" r:id="rId18"/>
    <p:sldId id="1086" r:id="rId19"/>
    <p:sldId id="1085" r:id="rId20"/>
    <p:sldId id="1087" r:id="rId21"/>
    <p:sldId id="1103" r:id="rId22"/>
    <p:sldId id="1088" r:id="rId23"/>
    <p:sldId id="1089" r:id="rId24"/>
    <p:sldId id="1090" r:id="rId25"/>
    <p:sldId id="1106" r:id="rId26"/>
    <p:sldId id="261" r:id="rId27"/>
    <p:sldId id="1603" r:id="rId28"/>
    <p:sldId id="1604" r:id="rId29"/>
    <p:sldId id="1605" r:id="rId30"/>
    <p:sldId id="1601" r:id="rId31"/>
    <p:sldId id="1607" r:id="rId32"/>
    <p:sldId id="264" r:id="rId33"/>
    <p:sldId id="26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5051"/>
    <a:srgbClr val="114A4C"/>
    <a:srgbClr val="22E1EF"/>
    <a:srgbClr val="0072C6"/>
    <a:srgbClr val="0A6EB8"/>
    <a:srgbClr val="D83900"/>
    <a:srgbClr val="0177FF"/>
    <a:srgbClr val="732674"/>
    <a:srgbClr val="DD6032"/>
    <a:srgbClr val="E57D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notesViewPr>
    <p:cSldViewPr snapToGrid="0">
      <p:cViewPr varScale="1">
        <p:scale>
          <a:sx n="65" d="100"/>
          <a:sy n="65" d="100"/>
        </p:scale>
        <p:origin x="3154"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9E86D1-3478-47F4-86A4-0858A23A89AF}" type="doc">
      <dgm:prSet loTypeId="urn:microsoft.com/office/officeart/2009/3/layout/IncreasingArrowsProcess" loCatId="process" qsTypeId="urn:microsoft.com/office/officeart/2005/8/quickstyle/simple1" qsCatId="simple" csTypeId="urn:microsoft.com/office/officeart/2005/8/colors/colorful5" csCatId="colorful" phldr="1"/>
      <dgm:spPr/>
      <dgm:t>
        <a:bodyPr/>
        <a:lstStyle/>
        <a:p>
          <a:endParaRPr lang="en-US"/>
        </a:p>
      </dgm:t>
    </dgm:pt>
    <dgm:pt modelId="{2D533DB5-CFB2-4715-9C05-3B2A7D6FA727}">
      <dgm:prSet phldrT="[Text]"/>
      <dgm:spPr/>
      <dgm:t>
        <a:bodyPr/>
        <a:lstStyle/>
        <a:p>
          <a:r>
            <a:rPr lang="en-US" dirty="0" err="1"/>
            <a:t>SPFx</a:t>
          </a:r>
          <a:r>
            <a:rPr lang="en-US" dirty="0"/>
            <a:t> 1.0.0</a:t>
          </a:r>
        </a:p>
      </dgm:t>
    </dgm:pt>
    <dgm:pt modelId="{B981BF07-D0AD-4A2D-80CB-528C668F5692}" type="parTrans" cxnId="{DE0CBBAF-2659-436F-B996-0080A34E80AF}">
      <dgm:prSet/>
      <dgm:spPr/>
      <dgm:t>
        <a:bodyPr/>
        <a:lstStyle/>
        <a:p>
          <a:endParaRPr lang="en-US"/>
        </a:p>
      </dgm:t>
    </dgm:pt>
    <dgm:pt modelId="{1763A8E0-F89D-4E9A-9D24-23AA35BED62C}" type="sibTrans" cxnId="{DE0CBBAF-2659-436F-B996-0080A34E80AF}">
      <dgm:prSet/>
      <dgm:spPr/>
      <dgm:t>
        <a:bodyPr/>
        <a:lstStyle/>
        <a:p>
          <a:endParaRPr lang="en-US"/>
        </a:p>
      </dgm:t>
    </dgm:pt>
    <dgm:pt modelId="{E8ED8D8A-10DF-4EDB-9E87-6C70517ED1D1}">
      <dgm:prSet phldrT="[Text]"/>
      <dgm:spPr/>
      <dgm:t>
        <a:bodyPr/>
        <a:lstStyle/>
        <a:p>
          <a:r>
            <a:rPr lang="en-US" dirty="0" err="1"/>
            <a:t>SPFx</a:t>
          </a:r>
          <a:r>
            <a:rPr lang="en-US" dirty="0"/>
            <a:t> 1.4.1</a:t>
          </a:r>
        </a:p>
      </dgm:t>
    </dgm:pt>
    <dgm:pt modelId="{74326A14-37C2-477A-A54F-4CEE90D0AA13}" type="parTrans" cxnId="{BB17F714-93F9-45D1-9CAB-280524912613}">
      <dgm:prSet/>
      <dgm:spPr/>
      <dgm:t>
        <a:bodyPr/>
        <a:lstStyle/>
        <a:p>
          <a:endParaRPr lang="en-US"/>
        </a:p>
      </dgm:t>
    </dgm:pt>
    <dgm:pt modelId="{A05E581E-6DC2-41AD-B95D-B7B09C7E6717}" type="sibTrans" cxnId="{BB17F714-93F9-45D1-9CAB-280524912613}">
      <dgm:prSet/>
      <dgm:spPr/>
      <dgm:t>
        <a:bodyPr/>
        <a:lstStyle/>
        <a:p>
          <a:endParaRPr lang="en-US"/>
        </a:p>
      </dgm:t>
    </dgm:pt>
    <dgm:pt modelId="{DC2B5B46-224E-48CC-9232-EEFDC46BF829}">
      <dgm:prSet phldrT="[Text]"/>
      <dgm:spPr/>
      <dgm:t>
        <a:bodyPr/>
        <a:lstStyle/>
        <a:p>
          <a:r>
            <a:rPr lang="en-US" dirty="0" err="1"/>
            <a:t>SPFx</a:t>
          </a:r>
          <a:r>
            <a:rPr lang="en-US" dirty="0"/>
            <a:t> 1.7.0</a:t>
          </a:r>
        </a:p>
      </dgm:t>
    </dgm:pt>
    <dgm:pt modelId="{674BE2FC-0076-4731-909D-32F022924945}" type="parTrans" cxnId="{12C73368-84D2-4D18-9982-5CDEB8EAA7C4}">
      <dgm:prSet/>
      <dgm:spPr/>
      <dgm:t>
        <a:bodyPr/>
        <a:lstStyle/>
        <a:p>
          <a:endParaRPr lang="en-US"/>
        </a:p>
      </dgm:t>
    </dgm:pt>
    <dgm:pt modelId="{609E5FF1-DFA8-45FE-BF33-02A34376282E}" type="sibTrans" cxnId="{12C73368-84D2-4D18-9982-5CDEB8EAA7C4}">
      <dgm:prSet/>
      <dgm:spPr/>
      <dgm:t>
        <a:bodyPr/>
        <a:lstStyle/>
        <a:p>
          <a:endParaRPr lang="en-US"/>
        </a:p>
      </dgm:t>
    </dgm:pt>
    <dgm:pt modelId="{E71619FD-5BFF-4DF3-B492-87E02B611BD7}">
      <dgm:prSet phldrT="[Text]"/>
      <dgm:spPr/>
      <dgm:t>
        <a:bodyPr/>
        <a:lstStyle/>
        <a:p>
          <a:r>
            <a:rPr lang="en-US" dirty="0" err="1"/>
            <a:t>SPFx</a:t>
          </a:r>
          <a:r>
            <a:rPr lang="en-US" dirty="0"/>
            <a:t> 1.9.1</a:t>
          </a:r>
        </a:p>
      </dgm:t>
    </dgm:pt>
    <dgm:pt modelId="{722E161A-A855-42C1-B3A9-B3586FE49B66}" type="parTrans" cxnId="{8264182B-100E-4088-9536-525A1F4B8E4A}">
      <dgm:prSet/>
      <dgm:spPr/>
      <dgm:t>
        <a:bodyPr/>
        <a:lstStyle/>
        <a:p>
          <a:endParaRPr lang="en-US"/>
        </a:p>
      </dgm:t>
    </dgm:pt>
    <dgm:pt modelId="{69539E58-A20A-467B-BD66-6EE64B7CF69E}" type="sibTrans" cxnId="{8264182B-100E-4088-9536-525A1F4B8E4A}">
      <dgm:prSet/>
      <dgm:spPr/>
      <dgm:t>
        <a:bodyPr/>
        <a:lstStyle/>
        <a:p>
          <a:endParaRPr lang="en-US"/>
        </a:p>
      </dgm:t>
    </dgm:pt>
    <dgm:pt modelId="{03143EB7-0FA0-4A77-9D6B-AB4DEC8F78A0}">
      <dgm:prSet phldrT="[Text]"/>
      <dgm:spPr/>
      <dgm:t>
        <a:bodyPr/>
        <a:lstStyle/>
        <a:p>
          <a:r>
            <a:rPr lang="en-US" dirty="0" err="1"/>
            <a:t>SPFx</a:t>
          </a:r>
          <a:r>
            <a:rPr lang="en-US" dirty="0"/>
            <a:t> 1.10.0</a:t>
          </a:r>
        </a:p>
      </dgm:t>
    </dgm:pt>
    <dgm:pt modelId="{2FAEF9ED-B908-4EFC-AEC5-D9B2FFC6079E}" type="parTrans" cxnId="{0D978CD9-5343-444E-822A-73998EA9258F}">
      <dgm:prSet/>
      <dgm:spPr/>
      <dgm:t>
        <a:bodyPr/>
        <a:lstStyle/>
        <a:p>
          <a:endParaRPr lang="en-US"/>
        </a:p>
      </dgm:t>
    </dgm:pt>
    <dgm:pt modelId="{109210C3-357B-4CE6-BF04-112B72AD464C}" type="sibTrans" cxnId="{0D978CD9-5343-444E-822A-73998EA9258F}">
      <dgm:prSet/>
      <dgm:spPr/>
      <dgm:t>
        <a:bodyPr/>
        <a:lstStyle/>
        <a:p>
          <a:endParaRPr lang="en-US"/>
        </a:p>
      </dgm:t>
    </dgm:pt>
    <dgm:pt modelId="{D294B9AC-370A-4CF7-9E60-6F5A6C8F4AA2}">
      <dgm:prSet phldrT="[Text]"/>
      <dgm:spPr/>
      <dgm:t>
        <a:bodyPr/>
        <a:lstStyle/>
        <a:p>
          <a:endParaRPr lang="en-US"/>
        </a:p>
      </dgm:t>
    </dgm:pt>
    <dgm:pt modelId="{6761197F-7A94-404D-BA30-0D67C0F5196D}" type="parTrans" cxnId="{7D25F855-7E1B-4EEC-85FC-4C240D9F98DA}">
      <dgm:prSet/>
      <dgm:spPr/>
      <dgm:t>
        <a:bodyPr/>
        <a:lstStyle/>
        <a:p>
          <a:endParaRPr lang="en-US"/>
        </a:p>
      </dgm:t>
    </dgm:pt>
    <dgm:pt modelId="{43E31106-A1B7-4D3C-AEDD-51E69193BDB7}" type="sibTrans" cxnId="{7D25F855-7E1B-4EEC-85FC-4C240D9F98DA}">
      <dgm:prSet/>
      <dgm:spPr/>
      <dgm:t>
        <a:bodyPr/>
        <a:lstStyle/>
        <a:p>
          <a:endParaRPr lang="en-US"/>
        </a:p>
      </dgm:t>
    </dgm:pt>
    <dgm:pt modelId="{845D6F26-6D5A-449A-98B2-0E709C41D77E}" type="pres">
      <dgm:prSet presAssocID="{519E86D1-3478-47F4-86A4-0858A23A89AF}" presName="Name0" presStyleCnt="0">
        <dgm:presLayoutVars>
          <dgm:chMax val="5"/>
          <dgm:chPref val="5"/>
          <dgm:dir/>
          <dgm:animLvl val="lvl"/>
        </dgm:presLayoutVars>
      </dgm:prSet>
      <dgm:spPr/>
    </dgm:pt>
    <dgm:pt modelId="{3DE17E05-6B4E-417F-8382-52A09623557C}" type="pres">
      <dgm:prSet presAssocID="{2D533DB5-CFB2-4715-9C05-3B2A7D6FA727}" presName="parentText1" presStyleLbl="node1" presStyleIdx="0" presStyleCnt="5">
        <dgm:presLayoutVars>
          <dgm:chMax/>
          <dgm:chPref val="3"/>
          <dgm:bulletEnabled val="1"/>
        </dgm:presLayoutVars>
      </dgm:prSet>
      <dgm:spPr/>
    </dgm:pt>
    <dgm:pt modelId="{C0A7309B-A4D8-4959-88A5-C7B9723F891A}" type="pres">
      <dgm:prSet presAssocID="{E8ED8D8A-10DF-4EDB-9E87-6C70517ED1D1}" presName="parentText2" presStyleLbl="node1" presStyleIdx="1" presStyleCnt="5">
        <dgm:presLayoutVars>
          <dgm:chMax/>
          <dgm:chPref val="3"/>
          <dgm:bulletEnabled val="1"/>
        </dgm:presLayoutVars>
      </dgm:prSet>
      <dgm:spPr/>
    </dgm:pt>
    <dgm:pt modelId="{F67174DA-7F29-43F7-8F50-BC230E652498}" type="pres">
      <dgm:prSet presAssocID="{DC2B5B46-224E-48CC-9232-EEFDC46BF829}" presName="parentText3" presStyleLbl="node1" presStyleIdx="2" presStyleCnt="5">
        <dgm:presLayoutVars>
          <dgm:chMax/>
          <dgm:chPref val="3"/>
          <dgm:bulletEnabled val="1"/>
        </dgm:presLayoutVars>
      </dgm:prSet>
      <dgm:spPr/>
    </dgm:pt>
    <dgm:pt modelId="{AE5D4ADA-78CF-4C9A-8A49-38BFEA2A46F3}" type="pres">
      <dgm:prSet presAssocID="{E71619FD-5BFF-4DF3-B492-87E02B611BD7}" presName="parentText4" presStyleLbl="node1" presStyleIdx="3" presStyleCnt="5">
        <dgm:presLayoutVars>
          <dgm:chMax/>
          <dgm:chPref val="3"/>
          <dgm:bulletEnabled val="1"/>
        </dgm:presLayoutVars>
      </dgm:prSet>
      <dgm:spPr/>
    </dgm:pt>
    <dgm:pt modelId="{C0C86917-5FB3-4092-B07D-1E859B78E411}" type="pres">
      <dgm:prSet presAssocID="{03143EB7-0FA0-4A77-9D6B-AB4DEC8F78A0}" presName="parentText5" presStyleLbl="node1" presStyleIdx="4" presStyleCnt="5">
        <dgm:presLayoutVars>
          <dgm:chMax/>
          <dgm:chPref val="3"/>
          <dgm:bulletEnabled val="1"/>
        </dgm:presLayoutVars>
      </dgm:prSet>
      <dgm:spPr/>
    </dgm:pt>
  </dgm:ptLst>
  <dgm:cxnLst>
    <dgm:cxn modelId="{BB17F714-93F9-45D1-9CAB-280524912613}" srcId="{519E86D1-3478-47F4-86A4-0858A23A89AF}" destId="{E8ED8D8A-10DF-4EDB-9E87-6C70517ED1D1}" srcOrd="1" destOrd="0" parTransId="{74326A14-37C2-477A-A54F-4CEE90D0AA13}" sibTransId="{A05E581E-6DC2-41AD-B95D-B7B09C7E6717}"/>
    <dgm:cxn modelId="{8264182B-100E-4088-9536-525A1F4B8E4A}" srcId="{519E86D1-3478-47F4-86A4-0858A23A89AF}" destId="{E71619FD-5BFF-4DF3-B492-87E02B611BD7}" srcOrd="3" destOrd="0" parTransId="{722E161A-A855-42C1-B3A9-B3586FE49B66}" sibTransId="{69539E58-A20A-467B-BD66-6EE64B7CF69E}"/>
    <dgm:cxn modelId="{12C73368-84D2-4D18-9982-5CDEB8EAA7C4}" srcId="{519E86D1-3478-47F4-86A4-0858A23A89AF}" destId="{DC2B5B46-224E-48CC-9232-EEFDC46BF829}" srcOrd="2" destOrd="0" parTransId="{674BE2FC-0076-4731-909D-32F022924945}" sibTransId="{609E5FF1-DFA8-45FE-BF33-02A34376282E}"/>
    <dgm:cxn modelId="{99057B48-69E3-4DC3-BE2B-1D3A777999FB}" type="presOf" srcId="{E8ED8D8A-10DF-4EDB-9E87-6C70517ED1D1}" destId="{C0A7309B-A4D8-4959-88A5-C7B9723F891A}" srcOrd="0" destOrd="0" presId="urn:microsoft.com/office/officeart/2009/3/layout/IncreasingArrowsProcess"/>
    <dgm:cxn modelId="{89E11D53-2656-4BF2-89E1-CFF7E003D653}" type="presOf" srcId="{E71619FD-5BFF-4DF3-B492-87E02B611BD7}" destId="{AE5D4ADA-78CF-4C9A-8A49-38BFEA2A46F3}" srcOrd="0" destOrd="0" presId="urn:microsoft.com/office/officeart/2009/3/layout/IncreasingArrowsProcess"/>
    <dgm:cxn modelId="{7D25F855-7E1B-4EEC-85FC-4C240D9F98DA}" srcId="{519E86D1-3478-47F4-86A4-0858A23A89AF}" destId="{D294B9AC-370A-4CF7-9E60-6F5A6C8F4AA2}" srcOrd="5" destOrd="0" parTransId="{6761197F-7A94-404D-BA30-0D67C0F5196D}" sibTransId="{43E31106-A1B7-4D3C-AEDD-51E69193BDB7}"/>
    <dgm:cxn modelId="{F6B23DA0-3BFA-4904-8691-E05561D4E157}" type="presOf" srcId="{DC2B5B46-224E-48CC-9232-EEFDC46BF829}" destId="{F67174DA-7F29-43F7-8F50-BC230E652498}" srcOrd="0" destOrd="0" presId="urn:microsoft.com/office/officeart/2009/3/layout/IncreasingArrowsProcess"/>
    <dgm:cxn modelId="{C1CC53AA-D8EA-49EB-888F-829CB27F4457}" type="presOf" srcId="{2D533DB5-CFB2-4715-9C05-3B2A7D6FA727}" destId="{3DE17E05-6B4E-417F-8382-52A09623557C}" srcOrd="0" destOrd="0" presId="urn:microsoft.com/office/officeart/2009/3/layout/IncreasingArrowsProcess"/>
    <dgm:cxn modelId="{DE0CBBAF-2659-436F-B996-0080A34E80AF}" srcId="{519E86D1-3478-47F4-86A4-0858A23A89AF}" destId="{2D533DB5-CFB2-4715-9C05-3B2A7D6FA727}" srcOrd="0" destOrd="0" parTransId="{B981BF07-D0AD-4A2D-80CB-528C668F5692}" sibTransId="{1763A8E0-F89D-4E9A-9D24-23AA35BED62C}"/>
    <dgm:cxn modelId="{A0F49DD8-C021-447D-A63B-DAC2E3E45B78}" type="presOf" srcId="{03143EB7-0FA0-4A77-9D6B-AB4DEC8F78A0}" destId="{C0C86917-5FB3-4092-B07D-1E859B78E411}" srcOrd="0" destOrd="0" presId="urn:microsoft.com/office/officeart/2009/3/layout/IncreasingArrowsProcess"/>
    <dgm:cxn modelId="{0D978CD9-5343-444E-822A-73998EA9258F}" srcId="{519E86D1-3478-47F4-86A4-0858A23A89AF}" destId="{03143EB7-0FA0-4A77-9D6B-AB4DEC8F78A0}" srcOrd="4" destOrd="0" parTransId="{2FAEF9ED-B908-4EFC-AEC5-D9B2FFC6079E}" sibTransId="{109210C3-357B-4CE6-BF04-112B72AD464C}"/>
    <dgm:cxn modelId="{77C99FD9-735C-4170-935E-C3699AF5BF85}" type="presOf" srcId="{519E86D1-3478-47F4-86A4-0858A23A89AF}" destId="{845D6F26-6D5A-449A-98B2-0E709C41D77E}" srcOrd="0" destOrd="0" presId="urn:microsoft.com/office/officeart/2009/3/layout/IncreasingArrowsProcess"/>
    <dgm:cxn modelId="{D2550434-5687-4346-893A-9A12A9AA4BCE}" type="presParOf" srcId="{845D6F26-6D5A-449A-98B2-0E709C41D77E}" destId="{3DE17E05-6B4E-417F-8382-52A09623557C}" srcOrd="0" destOrd="0" presId="urn:microsoft.com/office/officeart/2009/3/layout/IncreasingArrowsProcess"/>
    <dgm:cxn modelId="{4F957E99-90B5-40C8-A30A-168474639C0E}" type="presParOf" srcId="{845D6F26-6D5A-449A-98B2-0E709C41D77E}" destId="{C0A7309B-A4D8-4959-88A5-C7B9723F891A}" srcOrd="1" destOrd="0" presId="urn:microsoft.com/office/officeart/2009/3/layout/IncreasingArrowsProcess"/>
    <dgm:cxn modelId="{3CA50D7E-05AD-49A0-9A83-CCA31774AFF6}" type="presParOf" srcId="{845D6F26-6D5A-449A-98B2-0E709C41D77E}" destId="{F67174DA-7F29-43F7-8F50-BC230E652498}" srcOrd="2" destOrd="0" presId="urn:microsoft.com/office/officeart/2009/3/layout/IncreasingArrowsProcess"/>
    <dgm:cxn modelId="{BCC8A95D-C5CE-4C42-AEAF-1D31BD400075}" type="presParOf" srcId="{845D6F26-6D5A-449A-98B2-0E709C41D77E}" destId="{AE5D4ADA-78CF-4C9A-8A49-38BFEA2A46F3}" srcOrd="3" destOrd="0" presId="urn:microsoft.com/office/officeart/2009/3/layout/IncreasingArrowsProcess"/>
    <dgm:cxn modelId="{4620E7B1-4989-400E-B7B8-8B8D0E7B6130}" type="presParOf" srcId="{845D6F26-6D5A-449A-98B2-0E709C41D77E}" destId="{C0C86917-5FB3-4092-B07D-1E859B78E411}" srcOrd="4"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E17E05-6B4E-417F-8382-52A09623557C}">
      <dsp:nvSpPr>
        <dsp:cNvPr id="0" name=""/>
        <dsp:cNvSpPr/>
      </dsp:nvSpPr>
      <dsp:spPr>
        <a:xfrm>
          <a:off x="0" y="461873"/>
          <a:ext cx="11234738" cy="1633942"/>
        </a:xfrm>
        <a:prstGeom prst="rightArrow">
          <a:avLst>
            <a:gd name="adj1" fmla="val 50000"/>
            <a:gd name="adj2" fmla="val 5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254000" bIns="259388" numCol="1" spcCol="1270" anchor="ctr" anchorCtr="0">
          <a:noAutofit/>
        </a:bodyPr>
        <a:lstStyle/>
        <a:p>
          <a:pPr marL="0" lvl="0" indent="0" algn="l" defTabSz="1377950">
            <a:lnSpc>
              <a:spcPct val="90000"/>
            </a:lnSpc>
            <a:spcBef>
              <a:spcPct val="0"/>
            </a:spcBef>
            <a:spcAft>
              <a:spcPct val="35000"/>
            </a:spcAft>
            <a:buNone/>
          </a:pPr>
          <a:r>
            <a:rPr lang="en-US" sz="3100" kern="1200" dirty="0" err="1"/>
            <a:t>SPFx</a:t>
          </a:r>
          <a:r>
            <a:rPr lang="en-US" sz="3100" kern="1200" dirty="0"/>
            <a:t> 1.0.0</a:t>
          </a:r>
        </a:p>
      </dsp:txBody>
      <dsp:txXfrm>
        <a:off x="0" y="870359"/>
        <a:ext cx="10826253" cy="816971"/>
      </dsp:txXfrm>
    </dsp:sp>
    <dsp:sp modelId="{C0A7309B-A4D8-4959-88A5-C7B9723F891A}">
      <dsp:nvSpPr>
        <dsp:cNvPr id="0" name=""/>
        <dsp:cNvSpPr/>
      </dsp:nvSpPr>
      <dsp:spPr>
        <a:xfrm>
          <a:off x="2076179" y="1006775"/>
          <a:ext cx="9158558" cy="1633942"/>
        </a:xfrm>
        <a:prstGeom prst="rightArrow">
          <a:avLst>
            <a:gd name="adj1" fmla="val 50000"/>
            <a:gd name="adj2" fmla="val 50000"/>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254000" bIns="259388" numCol="1" spcCol="1270" anchor="ctr" anchorCtr="0">
          <a:noAutofit/>
        </a:bodyPr>
        <a:lstStyle/>
        <a:p>
          <a:pPr marL="0" lvl="0" indent="0" algn="l" defTabSz="1377950">
            <a:lnSpc>
              <a:spcPct val="90000"/>
            </a:lnSpc>
            <a:spcBef>
              <a:spcPct val="0"/>
            </a:spcBef>
            <a:spcAft>
              <a:spcPct val="35000"/>
            </a:spcAft>
            <a:buNone/>
          </a:pPr>
          <a:r>
            <a:rPr lang="en-US" sz="3100" kern="1200" dirty="0" err="1"/>
            <a:t>SPFx</a:t>
          </a:r>
          <a:r>
            <a:rPr lang="en-US" sz="3100" kern="1200" dirty="0"/>
            <a:t> 1.4.1</a:t>
          </a:r>
        </a:p>
      </dsp:txBody>
      <dsp:txXfrm>
        <a:off x="2076179" y="1415261"/>
        <a:ext cx="8750073" cy="816971"/>
      </dsp:txXfrm>
    </dsp:sp>
    <dsp:sp modelId="{F67174DA-7F29-43F7-8F50-BC230E652498}">
      <dsp:nvSpPr>
        <dsp:cNvPr id="0" name=""/>
        <dsp:cNvSpPr/>
      </dsp:nvSpPr>
      <dsp:spPr>
        <a:xfrm>
          <a:off x="4152359" y="1551676"/>
          <a:ext cx="7082378" cy="1633942"/>
        </a:xfrm>
        <a:prstGeom prst="rightArrow">
          <a:avLst>
            <a:gd name="adj1" fmla="val 50000"/>
            <a:gd name="adj2" fmla="val 5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254000" bIns="259388" numCol="1" spcCol="1270" anchor="ctr" anchorCtr="0">
          <a:noAutofit/>
        </a:bodyPr>
        <a:lstStyle/>
        <a:p>
          <a:pPr marL="0" lvl="0" indent="0" algn="l" defTabSz="1377950">
            <a:lnSpc>
              <a:spcPct val="90000"/>
            </a:lnSpc>
            <a:spcBef>
              <a:spcPct val="0"/>
            </a:spcBef>
            <a:spcAft>
              <a:spcPct val="35000"/>
            </a:spcAft>
            <a:buNone/>
          </a:pPr>
          <a:r>
            <a:rPr lang="en-US" sz="3100" kern="1200" dirty="0" err="1"/>
            <a:t>SPFx</a:t>
          </a:r>
          <a:r>
            <a:rPr lang="en-US" sz="3100" kern="1200" dirty="0"/>
            <a:t> 1.7.0</a:t>
          </a:r>
        </a:p>
      </dsp:txBody>
      <dsp:txXfrm>
        <a:off x="4152359" y="1960162"/>
        <a:ext cx="6673893" cy="816971"/>
      </dsp:txXfrm>
    </dsp:sp>
    <dsp:sp modelId="{AE5D4ADA-78CF-4C9A-8A49-38BFEA2A46F3}">
      <dsp:nvSpPr>
        <dsp:cNvPr id="0" name=""/>
        <dsp:cNvSpPr/>
      </dsp:nvSpPr>
      <dsp:spPr>
        <a:xfrm>
          <a:off x="6229662" y="2096197"/>
          <a:ext cx="5005075" cy="1633942"/>
        </a:xfrm>
        <a:prstGeom prst="rightArrow">
          <a:avLst>
            <a:gd name="adj1" fmla="val 50000"/>
            <a:gd name="adj2" fmla="val 50000"/>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254000" bIns="259388" numCol="1" spcCol="1270" anchor="ctr" anchorCtr="0">
          <a:noAutofit/>
        </a:bodyPr>
        <a:lstStyle/>
        <a:p>
          <a:pPr marL="0" lvl="0" indent="0" algn="l" defTabSz="1377950">
            <a:lnSpc>
              <a:spcPct val="90000"/>
            </a:lnSpc>
            <a:spcBef>
              <a:spcPct val="0"/>
            </a:spcBef>
            <a:spcAft>
              <a:spcPct val="35000"/>
            </a:spcAft>
            <a:buNone/>
          </a:pPr>
          <a:r>
            <a:rPr lang="en-US" sz="3100" kern="1200" dirty="0" err="1"/>
            <a:t>SPFx</a:t>
          </a:r>
          <a:r>
            <a:rPr lang="en-US" sz="3100" kern="1200" dirty="0"/>
            <a:t> 1.9.1</a:t>
          </a:r>
        </a:p>
      </dsp:txBody>
      <dsp:txXfrm>
        <a:off x="6229662" y="2504683"/>
        <a:ext cx="4596590" cy="816971"/>
      </dsp:txXfrm>
    </dsp:sp>
    <dsp:sp modelId="{C0C86917-5FB3-4092-B07D-1E859B78E411}">
      <dsp:nvSpPr>
        <dsp:cNvPr id="0" name=""/>
        <dsp:cNvSpPr/>
      </dsp:nvSpPr>
      <dsp:spPr>
        <a:xfrm>
          <a:off x="8305841" y="2641099"/>
          <a:ext cx="2928896" cy="1633942"/>
        </a:xfrm>
        <a:prstGeom prst="rightArrow">
          <a:avLst>
            <a:gd name="adj1" fmla="val 50000"/>
            <a:gd name="adj2" fmla="val 5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254000" bIns="259388" numCol="1" spcCol="1270" anchor="ctr" anchorCtr="0">
          <a:noAutofit/>
        </a:bodyPr>
        <a:lstStyle/>
        <a:p>
          <a:pPr marL="0" lvl="0" indent="0" algn="l" defTabSz="1377950">
            <a:lnSpc>
              <a:spcPct val="90000"/>
            </a:lnSpc>
            <a:spcBef>
              <a:spcPct val="0"/>
            </a:spcBef>
            <a:spcAft>
              <a:spcPct val="35000"/>
            </a:spcAft>
            <a:buNone/>
          </a:pPr>
          <a:r>
            <a:rPr lang="en-US" sz="3100" kern="1200" dirty="0" err="1"/>
            <a:t>SPFx</a:t>
          </a:r>
          <a:r>
            <a:rPr lang="en-US" sz="3100" kern="1200" dirty="0"/>
            <a:t> 1.10.0</a:t>
          </a:r>
        </a:p>
      </dsp:txBody>
      <dsp:txXfrm>
        <a:off x="8305841" y="3049585"/>
        <a:ext cx="2520411" cy="816971"/>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061A280-7F01-4F5C-9EC5-5B59673FE5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4FD9410-1672-451C-AF63-6D04410A78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606C8FE-A40F-4EFA-9399-CBDFD77EB4EF}" type="datetimeFigureOut">
              <a:rPr lang="en-US" smtClean="0"/>
              <a:t>4/8/2020</a:t>
            </a:fld>
            <a:endParaRPr lang="en-US"/>
          </a:p>
        </p:txBody>
      </p:sp>
      <p:sp>
        <p:nvSpPr>
          <p:cNvPr id="4" name="Footer Placeholder 3">
            <a:extLst>
              <a:ext uri="{FF2B5EF4-FFF2-40B4-BE49-F238E27FC236}">
                <a16:creationId xmlns:a16="http://schemas.microsoft.com/office/drawing/2014/main" id="{45FC3778-0BA9-4B0C-BF37-482CA2B888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CF22C7D-2634-4F3B-B4DE-6F901C84CE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69EE46-BCC1-4605-92AD-9EDFF810B484}" type="slidenum">
              <a:rPr lang="en-US" smtClean="0"/>
              <a:t>‹#›</a:t>
            </a:fld>
            <a:endParaRPr lang="en-US"/>
          </a:p>
        </p:txBody>
      </p:sp>
    </p:spTree>
    <p:extLst>
      <p:ext uri="{BB962C8B-B14F-4D97-AF65-F5344CB8AC3E}">
        <p14:creationId xmlns:p14="http://schemas.microsoft.com/office/powerpoint/2010/main" val="3455981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E1A50-ADA4-4343-9FD7-5307B4B307B5}" type="datetimeFigureOut">
              <a:rPr lang="en-US" smtClean="0"/>
              <a:t>4/8/2020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523ACA-F8B5-4D03-B594-D86FCD31A19F}" type="slidenum">
              <a:rPr lang="en-US" smtClean="0"/>
              <a:t>‹#›</a:t>
            </a:fld>
            <a:endParaRPr lang="en-US"/>
          </a:p>
        </p:txBody>
      </p:sp>
    </p:spTree>
    <p:extLst>
      <p:ext uri="{BB962C8B-B14F-4D97-AF65-F5344CB8AC3E}">
        <p14:creationId xmlns:p14="http://schemas.microsoft.com/office/powerpoint/2010/main" val="3870508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slide">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sp>
        <p:nvSpPr>
          <p:cNvPr id="10" name="Freeform 3">
            <a:extLst>
              <a:ext uri="{FF2B5EF4-FFF2-40B4-BE49-F238E27FC236}">
                <a16:creationId xmlns:a16="http://schemas.microsoft.com/office/drawing/2014/main" id="{9B6CD718-66C9-42E2-88EC-8996AF6F51A6}"/>
              </a:ext>
            </a:extLst>
          </p:cNvPr>
          <p:cNvSpPr/>
          <p:nvPr userDrawn="1"/>
        </p:nvSpPr>
        <p:spPr bwMode="auto">
          <a:xfrm rot="10800000" flipH="1">
            <a:off x="0" y="-101578"/>
            <a:ext cx="6407191" cy="6578578"/>
          </a:xfrm>
          <a:custGeom>
            <a:avLst/>
            <a:gdLst>
              <a:gd name="connsiteX0" fmla="*/ 1668860 w 6675438"/>
              <a:gd name="connsiteY0" fmla="*/ 0 h 6995160"/>
              <a:gd name="connsiteX1" fmla="*/ 6675438 w 6675438"/>
              <a:gd name="connsiteY1" fmla="*/ 0 h 6995160"/>
              <a:gd name="connsiteX2" fmla="*/ 5006579 w 6675438"/>
              <a:gd name="connsiteY2" fmla="*/ 6995160 h 6995160"/>
              <a:gd name="connsiteX3" fmla="*/ 0 w 6675438"/>
              <a:gd name="connsiteY3" fmla="*/ 6995160 h 6995160"/>
              <a:gd name="connsiteX4" fmla="*/ 75 w 6675438"/>
              <a:gd name="connsiteY4" fmla="*/ 6994844 h 6995160"/>
              <a:gd name="connsiteX5" fmla="*/ 0 w 6675438"/>
              <a:gd name="connsiteY5" fmla="*/ 6994844 h 6995160"/>
              <a:gd name="connsiteX6" fmla="*/ 0 w 6675438"/>
              <a:gd name="connsiteY6" fmla="*/ 6880823 h 6995160"/>
              <a:gd name="connsiteX7" fmla="*/ 0 w 6675438"/>
              <a:gd name="connsiteY7" fmla="*/ 5966117 h 6995160"/>
              <a:gd name="connsiteX8" fmla="*/ 0 w 6675438"/>
              <a:gd name="connsiteY8" fmla="*/ 318 h 6995160"/>
              <a:gd name="connsiteX9" fmla="*/ 1668784 w 6675438"/>
              <a:gd name="connsiteY9" fmla="*/ 318 h 6995160"/>
              <a:gd name="connsiteX0" fmla="*/ 1668860 w 6675438"/>
              <a:gd name="connsiteY0" fmla="*/ 0 h 6995160"/>
              <a:gd name="connsiteX1" fmla="*/ 6675438 w 6675438"/>
              <a:gd name="connsiteY1" fmla="*/ 0 h 6995160"/>
              <a:gd name="connsiteX2" fmla="*/ 3013223 w 6675438"/>
              <a:gd name="connsiteY2" fmla="*/ 6995160 h 6995160"/>
              <a:gd name="connsiteX3" fmla="*/ 0 w 6675438"/>
              <a:gd name="connsiteY3" fmla="*/ 6995160 h 6995160"/>
              <a:gd name="connsiteX4" fmla="*/ 75 w 6675438"/>
              <a:gd name="connsiteY4" fmla="*/ 6994844 h 6995160"/>
              <a:gd name="connsiteX5" fmla="*/ 0 w 6675438"/>
              <a:gd name="connsiteY5" fmla="*/ 6994844 h 6995160"/>
              <a:gd name="connsiteX6" fmla="*/ 0 w 6675438"/>
              <a:gd name="connsiteY6" fmla="*/ 6880823 h 6995160"/>
              <a:gd name="connsiteX7" fmla="*/ 0 w 6675438"/>
              <a:gd name="connsiteY7" fmla="*/ 5966117 h 6995160"/>
              <a:gd name="connsiteX8" fmla="*/ 0 w 6675438"/>
              <a:gd name="connsiteY8" fmla="*/ 318 h 6995160"/>
              <a:gd name="connsiteX9" fmla="*/ 1668784 w 6675438"/>
              <a:gd name="connsiteY9" fmla="*/ 318 h 6995160"/>
              <a:gd name="connsiteX10" fmla="*/ 1668860 w 6675438"/>
              <a:gd name="connsiteY10" fmla="*/ 0 h 6995160"/>
              <a:gd name="connsiteX0" fmla="*/ 1668860 w 6675438"/>
              <a:gd name="connsiteY0" fmla="*/ 0 h 6995160"/>
              <a:gd name="connsiteX1" fmla="*/ 6675438 w 6675438"/>
              <a:gd name="connsiteY1" fmla="*/ 0 h 6995160"/>
              <a:gd name="connsiteX2" fmla="*/ 2829503 w 6675438"/>
              <a:gd name="connsiteY2" fmla="*/ 6985153 h 6995160"/>
              <a:gd name="connsiteX3" fmla="*/ 0 w 6675438"/>
              <a:gd name="connsiteY3" fmla="*/ 6995160 h 6995160"/>
              <a:gd name="connsiteX4" fmla="*/ 75 w 6675438"/>
              <a:gd name="connsiteY4" fmla="*/ 6994844 h 6995160"/>
              <a:gd name="connsiteX5" fmla="*/ 0 w 6675438"/>
              <a:gd name="connsiteY5" fmla="*/ 6994844 h 6995160"/>
              <a:gd name="connsiteX6" fmla="*/ 0 w 6675438"/>
              <a:gd name="connsiteY6" fmla="*/ 6880823 h 6995160"/>
              <a:gd name="connsiteX7" fmla="*/ 0 w 6675438"/>
              <a:gd name="connsiteY7" fmla="*/ 5966117 h 6995160"/>
              <a:gd name="connsiteX8" fmla="*/ 0 w 6675438"/>
              <a:gd name="connsiteY8" fmla="*/ 318 h 6995160"/>
              <a:gd name="connsiteX9" fmla="*/ 1668784 w 6675438"/>
              <a:gd name="connsiteY9" fmla="*/ 318 h 6995160"/>
              <a:gd name="connsiteX10" fmla="*/ 1668860 w 6675438"/>
              <a:gd name="connsiteY10" fmla="*/ 0 h 6995160"/>
              <a:gd name="connsiteX0" fmla="*/ 1668860 w 6363115"/>
              <a:gd name="connsiteY0" fmla="*/ 110081 h 7105241"/>
              <a:gd name="connsiteX1" fmla="*/ 6363115 w 6363115"/>
              <a:gd name="connsiteY1" fmla="*/ 0 h 7105241"/>
              <a:gd name="connsiteX2" fmla="*/ 2829503 w 6363115"/>
              <a:gd name="connsiteY2" fmla="*/ 7095234 h 7105241"/>
              <a:gd name="connsiteX3" fmla="*/ 0 w 6363115"/>
              <a:gd name="connsiteY3" fmla="*/ 7105241 h 7105241"/>
              <a:gd name="connsiteX4" fmla="*/ 75 w 6363115"/>
              <a:gd name="connsiteY4" fmla="*/ 7104925 h 7105241"/>
              <a:gd name="connsiteX5" fmla="*/ 0 w 6363115"/>
              <a:gd name="connsiteY5" fmla="*/ 7104925 h 7105241"/>
              <a:gd name="connsiteX6" fmla="*/ 0 w 6363115"/>
              <a:gd name="connsiteY6" fmla="*/ 6990904 h 7105241"/>
              <a:gd name="connsiteX7" fmla="*/ 0 w 6363115"/>
              <a:gd name="connsiteY7" fmla="*/ 6076198 h 7105241"/>
              <a:gd name="connsiteX8" fmla="*/ 0 w 6363115"/>
              <a:gd name="connsiteY8" fmla="*/ 110399 h 7105241"/>
              <a:gd name="connsiteX9" fmla="*/ 1668784 w 6363115"/>
              <a:gd name="connsiteY9" fmla="*/ 110399 h 7105241"/>
              <a:gd name="connsiteX10" fmla="*/ 1668860 w 6363115"/>
              <a:gd name="connsiteY10" fmla="*/ 110081 h 7105241"/>
              <a:gd name="connsiteX0" fmla="*/ 1668860 w 6363115"/>
              <a:gd name="connsiteY0" fmla="*/ 110081 h 7114667"/>
              <a:gd name="connsiteX1" fmla="*/ 6363115 w 6363115"/>
              <a:gd name="connsiteY1" fmla="*/ 0 h 7114667"/>
              <a:gd name="connsiteX2" fmla="*/ 2820585 w 6363115"/>
              <a:gd name="connsiteY2" fmla="*/ 7114667 h 7114667"/>
              <a:gd name="connsiteX3" fmla="*/ 0 w 6363115"/>
              <a:gd name="connsiteY3" fmla="*/ 7105241 h 7114667"/>
              <a:gd name="connsiteX4" fmla="*/ 75 w 6363115"/>
              <a:gd name="connsiteY4" fmla="*/ 7104925 h 7114667"/>
              <a:gd name="connsiteX5" fmla="*/ 0 w 6363115"/>
              <a:gd name="connsiteY5" fmla="*/ 7104925 h 7114667"/>
              <a:gd name="connsiteX6" fmla="*/ 0 w 6363115"/>
              <a:gd name="connsiteY6" fmla="*/ 6990904 h 7114667"/>
              <a:gd name="connsiteX7" fmla="*/ 0 w 6363115"/>
              <a:gd name="connsiteY7" fmla="*/ 6076198 h 7114667"/>
              <a:gd name="connsiteX8" fmla="*/ 0 w 6363115"/>
              <a:gd name="connsiteY8" fmla="*/ 110399 h 7114667"/>
              <a:gd name="connsiteX9" fmla="*/ 1668784 w 6363115"/>
              <a:gd name="connsiteY9" fmla="*/ 110399 h 7114667"/>
              <a:gd name="connsiteX10" fmla="*/ 1668860 w 6363115"/>
              <a:gd name="connsiteY10" fmla="*/ 110081 h 7114667"/>
              <a:gd name="connsiteX0" fmla="*/ 1668860 w 6436603"/>
              <a:gd name="connsiteY0" fmla="*/ 0 h 7004586"/>
              <a:gd name="connsiteX1" fmla="*/ 6436603 w 6436603"/>
              <a:gd name="connsiteY1" fmla="*/ 0 h 7004586"/>
              <a:gd name="connsiteX2" fmla="*/ 2820585 w 6436603"/>
              <a:gd name="connsiteY2" fmla="*/ 7004586 h 7004586"/>
              <a:gd name="connsiteX3" fmla="*/ 0 w 6436603"/>
              <a:gd name="connsiteY3" fmla="*/ 6995160 h 7004586"/>
              <a:gd name="connsiteX4" fmla="*/ 75 w 6436603"/>
              <a:gd name="connsiteY4" fmla="*/ 6994844 h 7004586"/>
              <a:gd name="connsiteX5" fmla="*/ 0 w 6436603"/>
              <a:gd name="connsiteY5" fmla="*/ 6994844 h 7004586"/>
              <a:gd name="connsiteX6" fmla="*/ 0 w 6436603"/>
              <a:gd name="connsiteY6" fmla="*/ 6880823 h 7004586"/>
              <a:gd name="connsiteX7" fmla="*/ 0 w 6436603"/>
              <a:gd name="connsiteY7" fmla="*/ 5966117 h 7004586"/>
              <a:gd name="connsiteX8" fmla="*/ 0 w 6436603"/>
              <a:gd name="connsiteY8" fmla="*/ 318 h 7004586"/>
              <a:gd name="connsiteX9" fmla="*/ 1668784 w 6436603"/>
              <a:gd name="connsiteY9" fmla="*/ 318 h 7004586"/>
              <a:gd name="connsiteX10" fmla="*/ 1668860 w 6436603"/>
              <a:gd name="connsiteY10" fmla="*/ 0 h 700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6603" h="7004586">
                <a:moveTo>
                  <a:pt x="1668860" y="0"/>
                </a:moveTo>
                <a:lnTo>
                  <a:pt x="6436603" y="0"/>
                </a:lnTo>
                <a:lnTo>
                  <a:pt x="2820585" y="7004586"/>
                </a:lnTo>
                <a:lnTo>
                  <a:pt x="0" y="6995160"/>
                </a:lnTo>
                <a:cubicBezTo>
                  <a:pt x="25" y="6995055"/>
                  <a:pt x="50" y="6994949"/>
                  <a:pt x="75" y="6994844"/>
                </a:cubicBezTo>
                <a:lnTo>
                  <a:pt x="0" y="6994844"/>
                </a:lnTo>
                <a:lnTo>
                  <a:pt x="0" y="6880823"/>
                </a:lnTo>
                <a:lnTo>
                  <a:pt x="0" y="5966117"/>
                </a:lnTo>
                <a:lnTo>
                  <a:pt x="0" y="318"/>
                </a:lnTo>
                <a:lnTo>
                  <a:pt x="1668784" y="318"/>
                </a:lnTo>
                <a:cubicBezTo>
                  <a:pt x="1668809" y="212"/>
                  <a:pt x="1668835" y="106"/>
                  <a:pt x="1668860" y="0"/>
                </a:cubicBezTo>
                <a:close/>
              </a:path>
            </a:pathLst>
          </a:custGeom>
          <a:solidFill>
            <a:srgbClr val="002060">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9" name="Group 18">
            <a:extLst>
              <a:ext uri="{FF2B5EF4-FFF2-40B4-BE49-F238E27FC236}">
                <a16:creationId xmlns:a16="http://schemas.microsoft.com/office/drawing/2014/main" id="{D8396998-62AE-4EC7-8BDD-8DCA1761F078}"/>
              </a:ext>
            </a:extLst>
          </p:cNvPr>
          <p:cNvGrpSpPr/>
          <p:nvPr userDrawn="1"/>
        </p:nvGrpSpPr>
        <p:grpSpPr>
          <a:xfrm>
            <a:off x="-9526" y="2692205"/>
            <a:ext cx="6894577" cy="1670246"/>
            <a:chOff x="-18644" y="2334827"/>
            <a:chExt cx="6654701" cy="1606858"/>
          </a:xfrm>
        </p:grpSpPr>
        <p:sp>
          <p:nvSpPr>
            <p:cNvPr id="12" name="Flowchart: Data 11" descr="Global Power Platform Bootcamo">
              <a:extLst>
                <a:ext uri="{FF2B5EF4-FFF2-40B4-BE49-F238E27FC236}">
                  <a16:creationId xmlns:a16="http://schemas.microsoft.com/office/drawing/2014/main" id="{AA4D1FB6-5895-4211-97CA-0423D114AA84}"/>
                </a:ext>
                <a:ext uri="{C183D7F6-B498-43B3-948B-1728B52AA6E4}">
                  <adec:decorative xmlns:adec="http://schemas.microsoft.com/office/drawing/2017/decorative" val="0"/>
                </a:ext>
              </a:extLst>
            </p:cNvPr>
            <p:cNvSpPr/>
            <p:nvPr userDrawn="1"/>
          </p:nvSpPr>
          <p:spPr>
            <a:xfrm>
              <a:off x="-18644" y="2334827"/>
              <a:ext cx="6654701" cy="1606858"/>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12 w 8000"/>
                <a:gd name="connsiteY0" fmla="*/ 10000 h 10000"/>
                <a:gd name="connsiteX1" fmla="*/ 0 w 8000"/>
                <a:gd name="connsiteY1" fmla="*/ 0 h 10000"/>
                <a:gd name="connsiteX2" fmla="*/ 8000 w 8000"/>
                <a:gd name="connsiteY2" fmla="*/ 0 h 10000"/>
                <a:gd name="connsiteX3" fmla="*/ 6000 w 8000"/>
                <a:gd name="connsiteY3" fmla="*/ 10000 h 10000"/>
                <a:gd name="connsiteX4" fmla="*/ 12 w 8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 h="10000">
                  <a:moveTo>
                    <a:pt x="12" y="10000"/>
                  </a:moveTo>
                  <a:cubicBezTo>
                    <a:pt x="8" y="6667"/>
                    <a:pt x="4" y="3333"/>
                    <a:pt x="0" y="0"/>
                  </a:cubicBezTo>
                  <a:lnTo>
                    <a:pt x="8000" y="0"/>
                  </a:lnTo>
                  <a:lnTo>
                    <a:pt x="6000" y="10000"/>
                  </a:lnTo>
                  <a:lnTo>
                    <a:pt x="12" y="10000"/>
                  </a:lnTo>
                  <a:close/>
                </a:path>
              </a:pathLst>
            </a:custGeom>
            <a:solidFill>
              <a:srgbClr val="C3343F">
                <a:alpha val="8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dirty="0"/>
            </a:p>
          </p:txBody>
        </p:sp>
        <p:sp>
          <p:nvSpPr>
            <p:cNvPr id="13" name="TextBox 12">
              <a:extLst>
                <a:ext uri="{FF2B5EF4-FFF2-40B4-BE49-F238E27FC236}">
                  <a16:creationId xmlns:a16="http://schemas.microsoft.com/office/drawing/2014/main" id="{6D76AFC1-157C-483D-A09D-CD04BDFA2C35}"/>
                </a:ext>
              </a:extLst>
            </p:cNvPr>
            <p:cNvSpPr txBox="1"/>
            <p:nvPr userDrawn="1"/>
          </p:nvSpPr>
          <p:spPr>
            <a:xfrm>
              <a:off x="115546" y="2439468"/>
              <a:ext cx="4861772" cy="1273213"/>
            </a:xfrm>
            <a:prstGeom prst="rect">
              <a:avLst/>
            </a:prstGeom>
            <a:noFill/>
          </p:spPr>
          <p:txBody>
            <a:bodyPr wrap="none" rtlCol="0">
              <a:spAutoFit/>
            </a:bodyPr>
            <a:lstStyle/>
            <a:p>
              <a:pPr algn="l"/>
              <a:r>
                <a:rPr lang="en-US" sz="4000" b="1" dirty="0">
                  <a:solidFill>
                    <a:schemeClr val="bg1"/>
                  </a:solidFill>
                </a:rPr>
                <a:t>Getting Started with</a:t>
              </a:r>
            </a:p>
            <a:p>
              <a:pPr algn="l"/>
              <a:r>
                <a:rPr lang="en-US" sz="4000" b="1" dirty="0">
                  <a:solidFill>
                    <a:schemeClr val="bg1"/>
                  </a:solidFill>
                </a:rPr>
                <a:t>SharePoint Framework</a:t>
              </a:r>
              <a:endParaRPr lang="en-US" sz="4000" b="1" dirty="0">
                <a:solidFill>
                  <a:srgbClr val="35014D"/>
                </a:solidFill>
              </a:endParaRPr>
            </a:p>
          </p:txBody>
        </p:sp>
      </p:grpSp>
      <p:sp>
        <p:nvSpPr>
          <p:cNvPr id="2" name="Rectangle 1">
            <a:extLst>
              <a:ext uri="{FF2B5EF4-FFF2-40B4-BE49-F238E27FC236}">
                <a16:creationId xmlns:a16="http://schemas.microsoft.com/office/drawing/2014/main" id="{D5BD59F0-2509-43F5-806C-CCFEC5C03065}"/>
              </a:ext>
            </a:extLst>
          </p:cNvPr>
          <p:cNvSpPr/>
          <p:nvPr userDrawn="1"/>
        </p:nvSpPr>
        <p:spPr>
          <a:xfrm>
            <a:off x="129501" y="1984318"/>
            <a:ext cx="3315780" cy="707886"/>
          </a:xfrm>
          <a:prstGeom prst="rect">
            <a:avLst/>
          </a:prstGeom>
        </p:spPr>
        <p:txBody>
          <a:bodyPr wrap="none">
            <a:spAutoFit/>
          </a:bodyPr>
          <a:lstStyle/>
          <a:p>
            <a:r>
              <a:rPr lang="en-US" sz="4000" i="1" dirty="0">
                <a:solidFill>
                  <a:schemeClr val="bg1"/>
                </a:solidFill>
              </a:rPr>
              <a:t>Webinar Series</a:t>
            </a:r>
          </a:p>
        </p:txBody>
      </p:sp>
    </p:spTree>
    <p:extLst>
      <p:ext uri="{BB962C8B-B14F-4D97-AF65-F5344CB8AC3E}">
        <p14:creationId xmlns:p14="http://schemas.microsoft.com/office/powerpoint/2010/main" val="2319076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E5F49-BE49-445A-8122-A488937E6FC7}"/>
              </a:ext>
            </a:extLst>
          </p:cNvPr>
          <p:cNvSpPr>
            <a:spLocks noGrp="1"/>
          </p:cNvSpPr>
          <p:nvPr>
            <p:ph type="title"/>
          </p:nvPr>
        </p:nvSpPr>
        <p:spPr>
          <a:xfrm>
            <a:off x="831850" y="1709738"/>
            <a:ext cx="10515600" cy="2852737"/>
          </a:xfrm>
        </p:spPr>
        <p:txBody>
          <a:bodyPr anchor="b"/>
          <a:lstStyle>
            <a:lvl1pPr>
              <a:defRPr sz="6000">
                <a:latin typeface="Segoe UI Semibold" panose="020B0702040204020203" pitchFamily="34" charset="0"/>
                <a:cs typeface="Segoe UI Semibold" panose="020B0702040204020203"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AE664036-F293-4C92-AFD8-04A3F766AC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Segoe UI (Body)"/>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A2D6140F-2E54-4F7D-B9A1-E27F23E72CE0}"/>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4/8/2020</a:t>
            </a:fld>
            <a:endParaRPr lang="en-US"/>
          </a:p>
        </p:txBody>
      </p:sp>
      <p:sp>
        <p:nvSpPr>
          <p:cNvPr id="5" name="Footer Placeholder 4">
            <a:extLst>
              <a:ext uri="{FF2B5EF4-FFF2-40B4-BE49-F238E27FC236}">
                <a16:creationId xmlns:a16="http://schemas.microsoft.com/office/drawing/2014/main" id="{3C5FE428-636F-4B73-8312-2D82714C3F7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57E2C60-11EA-49DD-A6C1-DB54F852F74F}"/>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3128871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618DC7-15DC-4059-9907-FF1259770F2D}"/>
              </a:ext>
            </a:extLst>
          </p:cNvPr>
          <p:cNvSpPr>
            <a:spLocks noGrp="1"/>
          </p:cNvSpPr>
          <p:nvPr>
            <p:ph sz="half" idx="1"/>
          </p:nvPr>
        </p:nvSpPr>
        <p:spPr>
          <a:xfrm>
            <a:off x="491970" y="1822450"/>
            <a:ext cx="5216371" cy="4351338"/>
          </a:xfrm>
        </p:spPr>
        <p:txBody>
          <a:bodyPr/>
          <a:lstStyle>
            <a:lvl1pPr>
              <a:defRPr>
                <a:latin typeface="Segoe UI (Body)"/>
              </a:defRPr>
            </a:lvl1pPr>
            <a:lvl2pPr>
              <a:defRPr>
                <a:latin typeface="Segoe UI (Body)"/>
              </a:defRPr>
            </a:lvl2pPr>
            <a:lvl3pPr>
              <a:defRPr>
                <a:latin typeface="Segoe UI (Body)"/>
              </a:defRPr>
            </a:lvl3pPr>
            <a:lvl4pPr>
              <a:defRPr>
                <a:latin typeface="Segoe UI (Body)"/>
              </a:defRPr>
            </a:lvl4pPr>
            <a:lvl5pPr>
              <a:defRPr>
                <a:latin typeface="Segoe UI (Body)"/>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C5DC735-A6A9-45CE-8872-CD8405ED9087}"/>
              </a:ext>
            </a:extLst>
          </p:cNvPr>
          <p:cNvSpPr>
            <a:spLocks noGrp="1"/>
          </p:cNvSpPr>
          <p:nvPr>
            <p:ph sz="half" idx="2"/>
          </p:nvPr>
        </p:nvSpPr>
        <p:spPr>
          <a:xfrm>
            <a:off x="6001305" y="1825625"/>
            <a:ext cx="5610687" cy="4351338"/>
          </a:xfrm>
        </p:spPr>
        <p:txBody>
          <a:bodyPr/>
          <a:lstStyle>
            <a:lvl1pPr>
              <a:defRPr>
                <a:latin typeface="Segoe UI (Body)"/>
              </a:defRPr>
            </a:lvl1pPr>
            <a:lvl2pPr>
              <a:defRPr>
                <a:latin typeface="Segoe UI (Body)"/>
              </a:defRPr>
            </a:lvl2pPr>
            <a:lvl3pPr>
              <a:defRPr>
                <a:latin typeface="Segoe UI (Body)"/>
              </a:defRPr>
            </a:lvl3pPr>
            <a:lvl4pPr>
              <a:defRPr>
                <a:latin typeface="Segoe UI (Body)"/>
              </a:defRPr>
            </a:lvl4pPr>
            <a:lvl5pPr>
              <a:defRPr>
                <a:latin typeface="Segoe UI (Body)"/>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82667DB-BD01-4831-A93E-33703F31EBBA}"/>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4/8/2020</a:t>
            </a:fld>
            <a:endParaRPr lang="en-US"/>
          </a:p>
        </p:txBody>
      </p:sp>
      <p:sp>
        <p:nvSpPr>
          <p:cNvPr id="6" name="Footer Placeholder 5">
            <a:extLst>
              <a:ext uri="{FF2B5EF4-FFF2-40B4-BE49-F238E27FC236}">
                <a16:creationId xmlns:a16="http://schemas.microsoft.com/office/drawing/2014/main" id="{E2E391D6-40ED-4B87-8530-AB344481797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29B4626-A74B-41BB-B1E2-A7650B8091FF}"/>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
        <p:nvSpPr>
          <p:cNvPr id="8" name="Title 1">
            <a:extLst>
              <a:ext uri="{FF2B5EF4-FFF2-40B4-BE49-F238E27FC236}">
                <a16:creationId xmlns:a16="http://schemas.microsoft.com/office/drawing/2014/main" id="{CEF4676F-104E-4DEC-A15D-0104219E13CD}"/>
              </a:ext>
            </a:extLst>
          </p:cNvPr>
          <p:cNvSpPr>
            <a:spLocks noGrp="1"/>
          </p:cNvSpPr>
          <p:nvPr>
            <p:ph type="title"/>
          </p:nvPr>
        </p:nvSpPr>
        <p:spPr>
          <a:xfrm>
            <a:off x="491971" y="288135"/>
            <a:ext cx="10515600" cy="1325563"/>
          </a:xfrm>
        </p:spPr>
        <p:txBody>
          <a:bodyPr/>
          <a:lstStyle>
            <a:lvl1pPr>
              <a:defRPr>
                <a:latin typeface="Segoe UI Semibold" panose="020B0702040204020203" pitchFamily="34" charset="0"/>
                <a:cs typeface="Segoe UI Semibold" panose="020B0702040204020203" pitchFamily="34" charset="0"/>
              </a:defRPr>
            </a:lvl1pPr>
          </a:lstStyle>
          <a:p>
            <a:r>
              <a:rPr lang="en-US" dirty="0"/>
              <a:t>Click to edit Master title style</a:t>
            </a:r>
          </a:p>
        </p:txBody>
      </p:sp>
    </p:spTree>
    <p:extLst>
      <p:ext uri="{BB962C8B-B14F-4D97-AF65-F5344CB8AC3E}">
        <p14:creationId xmlns:p14="http://schemas.microsoft.com/office/powerpoint/2010/main" val="2989019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8D89B-B653-4D3F-AE3F-AF2ABA662DD3}"/>
              </a:ext>
            </a:extLst>
          </p:cNvPr>
          <p:cNvSpPr>
            <a:spLocks noGrp="1"/>
          </p:cNvSpPr>
          <p:nvPr>
            <p:ph type="title"/>
          </p:nvPr>
        </p:nvSpPr>
        <p:spPr>
          <a:xfrm>
            <a:off x="839788" y="365125"/>
            <a:ext cx="10515600" cy="1325563"/>
          </a:xfrm>
        </p:spPr>
        <p:txBody>
          <a:bodyPr/>
          <a:lstStyle>
            <a:lvl1pPr>
              <a:defRPr>
                <a:latin typeface="Segoe UI Semibold" panose="020B0702040204020203" pitchFamily="34" charset="0"/>
                <a:cs typeface="Segoe UI Semibold" panose="020B0702040204020203"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9CC2747B-240C-48B6-A92C-3B36A5E684EC}"/>
              </a:ext>
            </a:extLst>
          </p:cNvPr>
          <p:cNvSpPr>
            <a:spLocks noGrp="1"/>
          </p:cNvSpPr>
          <p:nvPr>
            <p:ph type="body" idx="1"/>
          </p:nvPr>
        </p:nvSpPr>
        <p:spPr>
          <a:xfrm>
            <a:off x="839788" y="1681163"/>
            <a:ext cx="5157787" cy="823912"/>
          </a:xfrm>
        </p:spPr>
        <p:txBody>
          <a:bodyPr anchor="b"/>
          <a:lstStyle>
            <a:lvl1pPr marL="0" indent="0">
              <a:buNone/>
              <a:defRPr sz="2400" b="1">
                <a:latin typeface="Segoe UI (Body)"/>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4F2612-2C82-4A18-AE6C-53FA16AF1C08}"/>
              </a:ext>
            </a:extLst>
          </p:cNvPr>
          <p:cNvSpPr>
            <a:spLocks noGrp="1"/>
          </p:cNvSpPr>
          <p:nvPr>
            <p:ph sz="half" idx="2"/>
          </p:nvPr>
        </p:nvSpPr>
        <p:spPr>
          <a:xfrm>
            <a:off x="839788" y="2505075"/>
            <a:ext cx="5157787" cy="3684588"/>
          </a:xfrm>
        </p:spPr>
        <p:txBody>
          <a:bodyPr/>
          <a:lstStyle>
            <a:lvl1pPr>
              <a:defRPr>
                <a:latin typeface="Segoe UI (Body)"/>
              </a:defRPr>
            </a:lvl1pPr>
            <a:lvl2pPr>
              <a:defRPr>
                <a:latin typeface="Segoe UI (Body)"/>
              </a:defRPr>
            </a:lvl2pPr>
            <a:lvl3pPr>
              <a:defRPr>
                <a:latin typeface="Segoe UI (Body)"/>
              </a:defRPr>
            </a:lvl3pPr>
            <a:lvl4pPr>
              <a:defRPr>
                <a:latin typeface="Segoe UI (Body)"/>
              </a:defRPr>
            </a:lvl4pPr>
            <a:lvl5pPr>
              <a:defRPr>
                <a:latin typeface="Segoe UI (Bod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63D646-6E95-42DE-97C2-3E5FB6F1F7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E5B49C-9A65-4CD7-B1EA-03831C3EE2A9}"/>
              </a:ext>
            </a:extLst>
          </p:cNvPr>
          <p:cNvSpPr>
            <a:spLocks noGrp="1"/>
          </p:cNvSpPr>
          <p:nvPr>
            <p:ph sz="quarter" idx="4"/>
          </p:nvPr>
        </p:nvSpPr>
        <p:spPr>
          <a:xfrm>
            <a:off x="6172200" y="2505075"/>
            <a:ext cx="5183188" cy="3684588"/>
          </a:xfrm>
        </p:spPr>
        <p:txBody>
          <a:bodyPr/>
          <a:lstStyle>
            <a:lvl1pPr>
              <a:defRPr>
                <a:latin typeface="Segoe UI (Body)"/>
              </a:defRPr>
            </a:lvl1pPr>
            <a:lvl2pPr>
              <a:defRPr>
                <a:latin typeface="Segoe UI (Body)"/>
              </a:defRPr>
            </a:lvl2pPr>
            <a:lvl3pPr>
              <a:defRPr>
                <a:latin typeface="Segoe UI (Body)"/>
              </a:defRPr>
            </a:lvl3pPr>
            <a:lvl4pPr>
              <a:defRPr>
                <a:latin typeface="Segoe UI (Body)"/>
              </a:defRPr>
            </a:lvl4pPr>
            <a:lvl5pPr>
              <a:defRPr>
                <a:latin typeface="Segoe UI (Bod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7200FC-EA8F-4983-826A-A4EA7BB06CFC}"/>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4/8/2020</a:t>
            </a:fld>
            <a:endParaRPr lang="en-US"/>
          </a:p>
        </p:txBody>
      </p:sp>
      <p:sp>
        <p:nvSpPr>
          <p:cNvPr id="8" name="Footer Placeholder 7">
            <a:extLst>
              <a:ext uri="{FF2B5EF4-FFF2-40B4-BE49-F238E27FC236}">
                <a16:creationId xmlns:a16="http://schemas.microsoft.com/office/drawing/2014/main" id="{D9D9C043-5FEA-4D9D-A3ED-9D5195935E9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5C7464C5-7145-4AB7-B0CF-F3A653758D42}"/>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503957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9F670-5CEC-4635-9F70-8BB642C64FF2}"/>
              </a:ext>
            </a:extLst>
          </p:cNvPr>
          <p:cNvSpPr>
            <a:spLocks noGrp="1"/>
          </p:cNvSpPr>
          <p:nvPr>
            <p:ph type="title"/>
          </p:nvPr>
        </p:nvSpPr>
        <p:spPr/>
        <p:txBody>
          <a:bodyPr/>
          <a:lstStyle>
            <a:lvl1pPr>
              <a:defRPr>
                <a:latin typeface="Segoe UI Semibold" panose="020B0702040204020203" pitchFamily="34" charset="0"/>
                <a:cs typeface="Segoe UI Semibold" panose="020B0702040204020203" pitchFamily="34" charset="0"/>
              </a:defRPr>
            </a:lvl1pPr>
          </a:lstStyle>
          <a:p>
            <a:r>
              <a:rPr lang="en-US"/>
              <a:t>Click to edit Master title style</a:t>
            </a:r>
          </a:p>
        </p:txBody>
      </p:sp>
      <p:sp>
        <p:nvSpPr>
          <p:cNvPr id="3" name="Date Placeholder 2">
            <a:extLst>
              <a:ext uri="{FF2B5EF4-FFF2-40B4-BE49-F238E27FC236}">
                <a16:creationId xmlns:a16="http://schemas.microsoft.com/office/drawing/2014/main" id="{734EBEAC-EB2E-4013-91CA-254C1428BFFF}"/>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4/8/2020</a:t>
            </a:fld>
            <a:endParaRPr lang="en-US"/>
          </a:p>
        </p:txBody>
      </p:sp>
      <p:sp>
        <p:nvSpPr>
          <p:cNvPr id="4" name="Footer Placeholder 3">
            <a:extLst>
              <a:ext uri="{FF2B5EF4-FFF2-40B4-BE49-F238E27FC236}">
                <a16:creationId xmlns:a16="http://schemas.microsoft.com/office/drawing/2014/main" id="{B10FDF7C-63CA-4A5B-9B48-A48F047E756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1961CAB5-A57C-430C-9DBC-0C49B683B565}"/>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1590332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79FEEC-0633-4EE7-8BFF-F100374C834F}"/>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4/8/2020</a:t>
            </a:fld>
            <a:endParaRPr lang="en-US"/>
          </a:p>
        </p:txBody>
      </p:sp>
      <p:sp>
        <p:nvSpPr>
          <p:cNvPr id="3" name="Footer Placeholder 2">
            <a:extLst>
              <a:ext uri="{FF2B5EF4-FFF2-40B4-BE49-F238E27FC236}">
                <a16:creationId xmlns:a16="http://schemas.microsoft.com/office/drawing/2014/main" id="{2C119079-850E-4D7A-8996-35290DAA1A1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96C41A22-ABA0-4235-8CA9-8BC9C249A2E4}"/>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181955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3A8A9-7FE9-45F4-BB5B-73DE510A9833}"/>
              </a:ext>
            </a:extLst>
          </p:cNvPr>
          <p:cNvSpPr>
            <a:spLocks noGrp="1"/>
          </p:cNvSpPr>
          <p:nvPr>
            <p:ph type="title"/>
          </p:nvPr>
        </p:nvSpPr>
        <p:spPr>
          <a:xfrm>
            <a:off x="839788" y="457200"/>
            <a:ext cx="3932237" cy="1600200"/>
          </a:xfrm>
        </p:spPr>
        <p:txBody>
          <a:bodyPr anchor="b"/>
          <a:lstStyle>
            <a:lvl1pPr>
              <a:defRPr sz="3200">
                <a:latin typeface="Segoe UI (Body)"/>
              </a:defRPr>
            </a:lvl1pPr>
          </a:lstStyle>
          <a:p>
            <a:r>
              <a:rPr lang="en-US"/>
              <a:t>Click to edit Master title style</a:t>
            </a:r>
          </a:p>
        </p:txBody>
      </p:sp>
      <p:sp>
        <p:nvSpPr>
          <p:cNvPr id="3" name="Content Placeholder 2">
            <a:extLst>
              <a:ext uri="{FF2B5EF4-FFF2-40B4-BE49-F238E27FC236}">
                <a16:creationId xmlns:a16="http://schemas.microsoft.com/office/drawing/2014/main" id="{FF97B242-6D1E-4C46-AD12-03B584737F6D}"/>
              </a:ext>
            </a:extLst>
          </p:cNvPr>
          <p:cNvSpPr>
            <a:spLocks noGrp="1"/>
          </p:cNvSpPr>
          <p:nvPr>
            <p:ph idx="1"/>
          </p:nvPr>
        </p:nvSpPr>
        <p:spPr>
          <a:xfrm>
            <a:off x="5183188" y="987425"/>
            <a:ext cx="6172200" cy="4873625"/>
          </a:xfrm>
        </p:spPr>
        <p:txBody>
          <a:bodyPr/>
          <a:lstStyle>
            <a:lvl1pPr>
              <a:defRPr sz="3200">
                <a:latin typeface="Segoe UI (Body)"/>
              </a:defRPr>
            </a:lvl1pPr>
            <a:lvl2pPr>
              <a:defRPr sz="2800">
                <a:latin typeface="Segoe UI (Body)"/>
              </a:defRPr>
            </a:lvl2pPr>
            <a:lvl3pPr>
              <a:defRPr sz="2400">
                <a:latin typeface="Segoe UI (Body)"/>
              </a:defRPr>
            </a:lvl3pPr>
            <a:lvl4pPr>
              <a:defRPr sz="2000">
                <a:latin typeface="Segoe UI (Body)"/>
              </a:defRPr>
            </a:lvl4pPr>
            <a:lvl5pPr>
              <a:defRPr sz="2000">
                <a:latin typeface="Segoe UI (Body)"/>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5BBCEC-555B-4EAB-ADC1-381547B18FF4}"/>
              </a:ext>
            </a:extLst>
          </p:cNvPr>
          <p:cNvSpPr>
            <a:spLocks noGrp="1"/>
          </p:cNvSpPr>
          <p:nvPr>
            <p:ph type="body" sz="half" idx="2"/>
          </p:nvPr>
        </p:nvSpPr>
        <p:spPr>
          <a:xfrm>
            <a:off x="839788" y="2057400"/>
            <a:ext cx="3932237" cy="3811588"/>
          </a:xfrm>
        </p:spPr>
        <p:txBody>
          <a:bodyPr/>
          <a:lstStyle>
            <a:lvl1pPr marL="0" indent="0">
              <a:buNone/>
              <a:defRPr sz="1600">
                <a:latin typeface="Segoe UI (Body)"/>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0B07DE-8C45-4AF4-BA3A-1897194DDC38}"/>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4/8/2020</a:t>
            </a:fld>
            <a:endParaRPr lang="en-US"/>
          </a:p>
        </p:txBody>
      </p:sp>
      <p:sp>
        <p:nvSpPr>
          <p:cNvPr id="6" name="Footer Placeholder 5">
            <a:extLst>
              <a:ext uri="{FF2B5EF4-FFF2-40B4-BE49-F238E27FC236}">
                <a16:creationId xmlns:a16="http://schemas.microsoft.com/office/drawing/2014/main" id="{A630819F-F860-4A9D-AB7B-ED09695AD8D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4BD8211-ED63-4D23-B4A7-9624FA525958}"/>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2557303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E424-F155-42BB-B32B-6EF29ED3A743}"/>
              </a:ext>
            </a:extLst>
          </p:cNvPr>
          <p:cNvSpPr>
            <a:spLocks noGrp="1"/>
          </p:cNvSpPr>
          <p:nvPr>
            <p:ph type="title"/>
          </p:nvPr>
        </p:nvSpPr>
        <p:spPr>
          <a:xfrm>
            <a:off x="839788" y="457200"/>
            <a:ext cx="3932237" cy="1600200"/>
          </a:xfrm>
        </p:spPr>
        <p:txBody>
          <a:bodyPr anchor="b"/>
          <a:lstStyle>
            <a:lvl1pPr>
              <a:defRPr sz="3200">
                <a:latin typeface="Segoe UI (Body)"/>
              </a:defRPr>
            </a:lvl1pPr>
          </a:lstStyle>
          <a:p>
            <a:r>
              <a:rPr lang="en-US" dirty="0"/>
              <a:t>Click to edit Master title style</a:t>
            </a:r>
          </a:p>
        </p:txBody>
      </p:sp>
      <p:sp>
        <p:nvSpPr>
          <p:cNvPr id="3" name="Picture Placeholder 2">
            <a:extLst>
              <a:ext uri="{FF2B5EF4-FFF2-40B4-BE49-F238E27FC236}">
                <a16:creationId xmlns:a16="http://schemas.microsoft.com/office/drawing/2014/main" id="{3E5D1B42-016F-487F-A71B-830F9134DCA6}"/>
              </a:ext>
            </a:extLst>
          </p:cNvPr>
          <p:cNvSpPr>
            <a:spLocks noGrp="1"/>
          </p:cNvSpPr>
          <p:nvPr>
            <p:ph type="pic" idx="1"/>
          </p:nvPr>
        </p:nvSpPr>
        <p:spPr>
          <a:xfrm>
            <a:off x="5183188" y="987425"/>
            <a:ext cx="6172200" cy="4873625"/>
          </a:xfrm>
        </p:spPr>
        <p:txBody>
          <a:bodyPr/>
          <a:lstStyle>
            <a:lvl1pPr marL="0" indent="0">
              <a:buNone/>
              <a:defRPr sz="3200">
                <a:latin typeface="Segoe UI (Body)"/>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E225BA-7CF5-4E2D-B41A-52A716E544C8}"/>
              </a:ext>
            </a:extLst>
          </p:cNvPr>
          <p:cNvSpPr>
            <a:spLocks noGrp="1"/>
          </p:cNvSpPr>
          <p:nvPr>
            <p:ph type="body" sz="half" idx="2"/>
          </p:nvPr>
        </p:nvSpPr>
        <p:spPr>
          <a:xfrm>
            <a:off x="839788" y="2057400"/>
            <a:ext cx="3932237" cy="3811588"/>
          </a:xfrm>
        </p:spPr>
        <p:txBody>
          <a:bodyPr/>
          <a:lstStyle>
            <a:lvl1pPr marL="0" indent="0">
              <a:buNone/>
              <a:defRPr sz="1600">
                <a:latin typeface="Segoe UI (Body)"/>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9F1F2E-2F3E-492C-AA51-97488ADD57D2}"/>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4/8/2020</a:t>
            </a:fld>
            <a:endParaRPr lang="en-US"/>
          </a:p>
        </p:txBody>
      </p:sp>
      <p:sp>
        <p:nvSpPr>
          <p:cNvPr id="6" name="Footer Placeholder 5">
            <a:extLst>
              <a:ext uri="{FF2B5EF4-FFF2-40B4-BE49-F238E27FC236}">
                <a16:creationId xmlns:a16="http://schemas.microsoft.com/office/drawing/2014/main" id="{8D594C7E-4BD6-4F5D-BB99-9E4A183ABAE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54C3673-1CB9-4D30-9AD9-34CC56AA16AC}"/>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4183686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9A81F-52BF-4F2E-959B-D2E417B9092A}"/>
              </a:ext>
            </a:extLst>
          </p:cNvPr>
          <p:cNvSpPr>
            <a:spLocks noGrp="1"/>
          </p:cNvSpPr>
          <p:nvPr>
            <p:ph type="title"/>
          </p:nvPr>
        </p:nvSpPr>
        <p:spPr/>
        <p:txBody>
          <a:bodyPr/>
          <a:lstStyle>
            <a:lvl1pPr>
              <a:defRPr>
                <a:latin typeface="Segoe UI Semibold" panose="020B0702040204020203" pitchFamily="34" charset="0"/>
                <a:cs typeface="Segoe UI Semibold" panose="020B0702040204020203"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D98E35CA-ABF7-4BC4-BC64-86D7A6932E56}"/>
              </a:ext>
            </a:extLst>
          </p:cNvPr>
          <p:cNvSpPr>
            <a:spLocks noGrp="1"/>
          </p:cNvSpPr>
          <p:nvPr>
            <p:ph type="body" orient="vert" idx="1"/>
          </p:nvPr>
        </p:nvSpPr>
        <p:spPr/>
        <p:txBody>
          <a:bodyPr vert="eaVert"/>
          <a:lstStyle>
            <a:lvl1pPr>
              <a:defRPr>
                <a:latin typeface="Segoe UI (Body)"/>
              </a:defRPr>
            </a:lvl1pPr>
            <a:lvl2pPr>
              <a:defRPr>
                <a:latin typeface="Segoe UI (Body)"/>
              </a:defRPr>
            </a:lvl2pPr>
            <a:lvl3pPr>
              <a:defRPr>
                <a:latin typeface="Segoe UI (Body)"/>
              </a:defRPr>
            </a:lvl3pPr>
            <a:lvl4pPr>
              <a:defRPr>
                <a:latin typeface="Segoe UI (Body)"/>
              </a:defRPr>
            </a:lvl4pPr>
            <a:lvl5pPr>
              <a:defRPr>
                <a:latin typeface="Segoe UI (Bod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7BF840-53C4-4DAC-8278-327C5F99D60F}"/>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4/8/2020</a:t>
            </a:fld>
            <a:endParaRPr lang="en-US"/>
          </a:p>
        </p:txBody>
      </p:sp>
      <p:sp>
        <p:nvSpPr>
          <p:cNvPr id="5" name="Footer Placeholder 4">
            <a:extLst>
              <a:ext uri="{FF2B5EF4-FFF2-40B4-BE49-F238E27FC236}">
                <a16:creationId xmlns:a16="http://schemas.microsoft.com/office/drawing/2014/main" id="{BB26C34E-5FD0-43B3-8B88-A632F3E3F5A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83020E5-B472-4C98-AD8C-9341A8753DD4}"/>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36012907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741C1F-0C05-45F9-B170-B7343735E958}"/>
              </a:ext>
            </a:extLst>
          </p:cNvPr>
          <p:cNvSpPr>
            <a:spLocks noGrp="1"/>
          </p:cNvSpPr>
          <p:nvPr>
            <p:ph type="title" orient="vert"/>
          </p:nvPr>
        </p:nvSpPr>
        <p:spPr>
          <a:xfrm>
            <a:off x="8724900" y="365125"/>
            <a:ext cx="2628900" cy="5811838"/>
          </a:xfrm>
        </p:spPr>
        <p:txBody>
          <a:bodyPr vert="eaVert"/>
          <a:lstStyle>
            <a:lvl1pPr>
              <a:defRPr>
                <a:latin typeface="Segoe UI Semibold" panose="020B0702040204020203" pitchFamily="34" charset="0"/>
                <a:cs typeface="Segoe UI Semibold" panose="020B0702040204020203"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407BE1FA-9EA4-4BE5-BD0B-0B107D0C5806}"/>
              </a:ext>
            </a:extLst>
          </p:cNvPr>
          <p:cNvSpPr>
            <a:spLocks noGrp="1"/>
          </p:cNvSpPr>
          <p:nvPr>
            <p:ph type="body" orient="vert" idx="1"/>
          </p:nvPr>
        </p:nvSpPr>
        <p:spPr>
          <a:xfrm>
            <a:off x="838200" y="365125"/>
            <a:ext cx="7734300" cy="5811838"/>
          </a:xfrm>
        </p:spPr>
        <p:txBody>
          <a:bodyPr vert="eaVert"/>
          <a:lstStyle>
            <a:lvl1pPr>
              <a:defRPr>
                <a:latin typeface="Segoe UI (Body)"/>
              </a:defRPr>
            </a:lvl1pPr>
            <a:lvl2pPr>
              <a:defRPr>
                <a:latin typeface="Segoe UI (Body)"/>
              </a:defRPr>
            </a:lvl2pPr>
            <a:lvl3pPr>
              <a:defRPr>
                <a:latin typeface="Segoe UI (Body)"/>
              </a:defRPr>
            </a:lvl3pPr>
            <a:lvl4pPr>
              <a:defRPr>
                <a:latin typeface="Segoe UI (Body)"/>
              </a:defRPr>
            </a:lvl4pPr>
            <a:lvl5pPr>
              <a:defRPr>
                <a:latin typeface="Segoe UI (Bod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77EF5F-A523-4DE8-8A95-ECE6451D86D1}"/>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4/8/2020</a:t>
            </a:fld>
            <a:endParaRPr lang="en-US"/>
          </a:p>
        </p:txBody>
      </p:sp>
      <p:sp>
        <p:nvSpPr>
          <p:cNvPr id="5" name="Footer Placeholder 4">
            <a:extLst>
              <a:ext uri="{FF2B5EF4-FFF2-40B4-BE49-F238E27FC236}">
                <a16:creationId xmlns:a16="http://schemas.microsoft.com/office/drawing/2014/main" id="{268ACE8C-00AC-4D81-AB73-8A17F04A7BA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851236A-F83C-4378-ACB8-81BF10C22804}"/>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36010829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hank You slide">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06867B-BFC8-43B9-8092-2080745A5F70}"/>
              </a:ext>
            </a:extLst>
          </p:cNvPr>
          <p:cNvSpPr/>
          <p:nvPr userDrawn="1"/>
        </p:nvSpPr>
        <p:spPr>
          <a:xfrm>
            <a:off x="303005" y="3429000"/>
            <a:ext cx="8574451" cy="1180195"/>
          </a:xfrm>
          <a:prstGeom prst="rect">
            <a:avLst/>
          </a:prstGeom>
        </p:spPr>
        <p:txBody>
          <a:bodyPr wrap="square">
            <a:spAutoFit/>
          </a:bodyPr>
          <a:lstStyle/>
          <a:p>
            <a:pPr lvl="1">
              <a:lnSpc>
                <a:spcPct val="120000"/>
              </a:lnSpc>
            </a:pPr>
            <a:r>
              <a:rPr lang="en-US" sz="6600" b="1" dirty="0">
                <a:solidFill>
                  <a:srgbClr val="3C4252"/>
                </a:solidFill>
                <a:latin typeface="Proxima Nova Semibold" panose="02000506030000020004" pitchFamily="50" charset="0"/>
                <a:ea typeface="Proxima Nova" charset="0"/>
                <a:cs typeface="Proxima Nova" charset="0"/>
              </a:rPr>
              <a:t>Thank You</a:t>
            </a:r>
          </a:p>
        </p:txBody>
      </p:sp>
      <p:pic>
        <p:nvPicPr>
          <p:cNvPr id="4" name="Picture 3" descr="A picture containing drawing&#10;&#10;Description automatically generated">
            <a:extLst>
              <a:ext uri="{FF2B5EF4-FFF2-40B4-BE49-F238E27FC236}">
                <a16:creationId xmlns:a16="http://schemas.microsoft.com/office/drawing/2014/main" id="{6A6835BB-2BBB-4F67-A7E3-5CB60991438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1142" y="1525480"/>
            <a:ext cx="5895975" cy="1676400"/>
          </a:xfrm>
          <a:prstGeom prst="rect">
            <a:avLst/>
          </a:prstGeom>
        </p:spPr>
      </p:pic>
    </p:spTree>
    <p:extLst>
      <p:ext uri="{BB962C8B-B14F-4D97-AF65-F5344CB8AC3E}">
        <p14:creationId xmlns:p14="http://schemas.microsoft.com/office/powerpoint/2010/main" val="1712171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 Slide">
    <p:bg>
      <p:bgPr>
        <a:blipFill dpi="0" rotWithShape="1">
          <a:blip r:embed="rId2">
            <a:alphaModFix amt="91000"/>
          </a:blip>
          <a:srcRect/>
          <a:stretch>
            <a:fillRect/>
          </a:stretch>
        </a:blip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A4F210A-C566-4CFD-A79D-936D32EE7071}"/>
              </a:ext>
            </a:extLst>
          </p:cNvPr>
          <p:cNvSpPr>
            <a:spLocks noGrp="1"/>
          </p:cNvSpPr>
          <p:nvPr>
            <p:ph type="title" hasCustomPrompt="1"/>
          </p:nvPr>
        </p:nvSpPr>
        <p:spPr>
          <a:xfrm>
            <a:off x="584199" y="3395534"/>
            <a:ext cx="8769351" cy="830997"/>
          </a:xfrm>
          <a:noFill/>
        </p:spPr>
        <p:txBody>
          <a:bodyPr wrap="square" lIns="0" tIns="0" rIns="0" bIns="0" anchor="b" anchorCtr="0">
            <a:spAutoFit/>
          </a:bodyPr>
          <a:lstStyle>
            <a:lvl1pPr>
              <a:defRPr sz="6000" b="1" spc="-50" baseline="0">
                <a:solidFill>
                  <a:srgbClr val="135051"/>
                </a:solidFill>
                <a:latin typeface="Segoe UI Semibold" panose="020B0702040204020203" pitchFamily="34" charset="0"/>
                <a:cs typeface="Segoe UI Semibold" panose="020B0702040204020203" pitchFamily="34" charset="0"/>
              </a:defRPr>
            </a:lvl1pPr>
          </a:lstStyle>
          <a:p>
            <a:r>
              <a:rPr lang="en-US" dirty="0"/>
              <a:t>Presentation title</a:t>
            </a:r>
          </a:p>
        </p:txBody>
      </p:sp>
      <p:sp>
        <p:nvSpPr>
          <p:cNvPr id="10" name="Text Placeholder 4">
            <a:extLst>
              <a:ext uri="{FF2B5EF4-FFF2-40B4-BE49-F238E27FC236}">
                <a16:creationId xmlns:a16="http://schemas.microsoft.com/office/drawing/2014/main" id="{1AF396BF-840A-4AB6-BAD9-3952A39CBE2E}"/>
              </a:ext>
            </a:extLst>
          </p:cNvPr>
          <p:cNvSpPr>
            <a:spLocks noGrp="1"/>
          </p:cNvSpPr>
          <p:nvPr>
            <p:ph type="body" sz="quarter" idx="12" hasCustomPrompt="1"/>
          </p:nvPr>
        </p:nvSpPr>
        <p:spPr>
          <a:xfrm>
            <a:off x="584200" y="4689229"/>
            <a:ext cx="5510213" cy="498598"/>
          </a:xfrm>
          <a:noFill/>
        </p:spPr>
        <p:txBody>
          <a:bodyPr wrap="square" lIns="0" tIns="0" rIns="0" bIns="0">
            <a:spAutoFit/>
          </a:bodyPr>
          <a:lstStyle>
            <a:lvl1pPr marL="0" indent="0">
              <a:spcBef>
                <a:spcPts val="0"/>
              </a:spcBef>
              <a:buNone/>
              <a:defRPr sz="3600" spc="0" baseline="0">
                <a:gradFill>
                  <a:gsLst>
                    <a:gs pos="91000">
                      <a:schemeClr val="tx1"/>
                    </a:gs>
                    <a:gs pos="0">
                      <a:schemeClr val="tx1"/>
                    </a:gs>
                  </a:gsLst>
                  <a:lin ang="5400000" scaled="0"/>
                </a:gradFill>
                <a:latin typeface="Segoe UI (Body)"/>
                <a:cs typeface="Segoe UI" panose="020B0502040204020203" pitchFamily="34" charset="0"/>
              </a:defRPr>
            </a:lvl1pPr>
          </a:lstStyle>
          <a:p>
            <a:pPr lvl="0"/>
            <a:r>
              <a:rPr lang="en-US" dirty="0"/>
              <a:t>Speaker name</a:t>
            </a:r>
          </a:p>
        </p:txBody>
      </p:sp>
      <p:pic>
        <p:nvPicPr>
          <p:cNvPr id="3" name="Picture 2" descr="A picture containing drawing&#10;&#10;Description automatically generated">
            <a:extLst>
              <a:ext uri="{FF2B5EF4-FFF2-40B4-BE49-F238E27FC236}">
                <a16:creationId xmlns:a16="http://schemas.microsoft.com/office/drawing/2014/main" id="{9189567C-267B-4E40-9691-EB306147862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 y="633224"/>
            <a:ext cx="4257675" cy="1210583"/>
          </a:xfrm>
          <a:prstGeom prst="rect">
            <a:avLst/>
          </a:prstGeom>
        </p:spPr>
      </p:pic>
    </p:spTree>
    <p:extLst>
      <p:ext uri="{BB962C8B-B14F-4D97-AF65-F5344CB8AC3E}">
        <p14:creationId xmlns:p14="http://schemas.microsoft.com/office/powerpoint/2010/main" val="42496529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Sl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53557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190825287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2">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703409"/>
            <a:ext cx="6400800" cy="830997"/>
          </a:xfrm>
          <a:noFill/>
        </p:spPr>
        <p:txBody>
          <a:bodyPr lIns="0" tIns="0" rIns="0" bIns="0" anchor="b" anchorCtr="0">
            <a:spAutoFit/>
          </a:bodyPr>
          <a:lstStyle>
            <a:lvl1pPr algn="l" defTabSz="932742" rtl="0" eaLnBrk="1" latinLnBrk="0" hangingPunct="1">
              <a:lnSpc>
                <a:spcPct val="90000"/>
              </a:lnSpc>
              <a:spcBef>
                <a:spcPct val="0"/>
              </a:spcBef>
              <a:buNone/>
              <a:defRPr lang="en-US" sz="6000" b="1" kern="1200" cap="none" spc="-50" baseline="0" dirty="0">
                <a:ln w="3175">
                  <a:noFill/>
                </a:ln>
                <a:gradFill>
                  <a:gsLst>
                    <a:gs pos="62564">
                      <a:schemeClr val="tx1"/>
                    </a:gs>
                    <a:gs pos="55000">
                      <a:schemeClr val="tx1"/>
                    </a:gs>
                  </a:gsLst>
                  <a:lin ang="5400000" scaled="0"/>
                </a:gradFill>
                <a:effectLst/>
                <a:latin typeface="Segoe UI Semibold" panose="020B0702040204020203" pitchFamily="34" charset="0"/>
                <a:ea typeface="+mn-ea"/>
                <a:cs typeface="Segoe UI Semibold" panose="020B0702040204020203" pitchFamily="34" charset="0"/>
              </a:defRPr>
            </a:lvl1pPr>
          </a:lstStyle>
          <a:p>
            <a:r>
              <a:rPr lang="en-US" dirty="0"/>
              <a:t>Demo Title</a:t>
            </a:r>
          </a:p>
        </p:txBody>
      </p:sp>
      <p:grpSp>
        <p:nvGrpSpPr>
          <p:cNvPr id="26" name="Group 25">
            <a:extLst>
              <a:ext uri="{FF2B5EF4-FFF2-40B4-BE49-F238E27FC236}">
                <a16:creationId xmlns:a16="http://schemas.microsoft.com/office/drawing/2014/main" id="{2BBF7881-8D09-4F22-B10B-0916A242A2CD}"/>
              </a:ext>
            </a:extLst>
          </p:cNvPr>
          <p:cNvGrpSpPr/>
          <p:nvPr userDrawn="1"/>
        </p:nvGrpSpPr>
        <p:grpSpPr bwMode="ltGray">
          <a:xfrm>
            <a:off x="6170392" y="1"/>
            <a:ext cx="5932086" cy="6229350"/>
            <a:chOff x="6256117" y="-21839"/>
            <a:chExt cx="5932086" cy="6890047"/>
          </a:xfrm>
        </p:grpSpPr>
        <p:grpSp>
          <p:nvGrpSpPr>
            <p:cNvPr id="27" name="Group 26">
              <a:extLst>
                <a:ext uri="{FF2B5EF4-FFF2-40B4-BE49-F238E27FC236}">
                  <a16:creationId xmlns:a16="http://schemas.microsoft.com/office/drawing/2014/main" id="{F5B1D67C-D600-4009-9F96-DBD9F692B67A}"/>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589ED409-83AE-42D1-A29E-F5ACE1D5379C}"/>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0" name="Freeform: Shape 59">
                <a:extLst>
                  <a:ext uri="{FF2B5EF4-FFF2-40B4-BE49-F238E27FC236}">
                    <a16:creationId xmlns:a16="http://schemas.microsoft.com/office/drawing/2014/main" id="{A47E83EE-C7AB-4851-AC1F-A2E965DE8A4F}"/>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1" name="Freeform: Shape 60">
                <a:extLst>
                  <a:ext uri="{FF2B5EF4-FFF2-40B4-BE49-F238E27FC236}">
                    <a16:creationId xmlns:a16="http://schemas.microsoft.com/office/drawing/2014/main" id="{117874BE-F982-46B6-83B3-569DB8A26C11}"/>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2" name="Freeform: Shape 61">
                <a:extLst>
                  <a:ext uri="{FF2B5EF4-FFF2-40B4-BE49-F238E27FC236}">
                    <a16:creationId xmlns:a16="http://schemas.microsoft.com/office/drawing/2014/main" id="{172B84FE-1FBD-4DB0-A1BB-1D393BABFD96}"/>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3" name="Freeform: Shape 62">
                <a:extLst>
                  <a:ext uri="{FF2B5EF4-FFF2-40B4-BE49-F238E27FC236}">
                    <a16:creationId xmlns:a16="http://schemas.microsoft.com/office/drawing/2014/main" id="{F0612185-AF46-47F9-B984-65C416463817}"/>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4" name="Freeform: Shape 63">
                <a:extLst>
                  <a:ext uri="{FF2B5EF4-FFF2-40B4-BE49-F238E27FC236}">
                    <a16:creationId xmlns:a16="http://schemas.microsoft.com/office/drawing/2014/main" id="{1F4FE628-8992-4D3C-9177-54650A419B37}"/>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5" name="Freeform: Shape 64">
                <a:extLst>
                  <a:ext uri="{FF2B5EF4-FFF2-40B4-BE49-F238E27FC236}">
                    <a16:creationId xmlns:a16="http://schemas.microsoft.com/office/drawing/2014/main" id="{9EB1F0C1-51BC-433D-B643-499296AD9EB3}"/>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6" name="Freeform: Shape 65">
                <a:extLst>
                  <a:ext uri="{FF2B5EF4-FFF2-40B4-BE49-F238E27FC236}">
                    <a16:creationId xmlns:a16="http://schemas.microsoft.com/office/drawing/2014/main" id="{1F95DA3E-A7A9-4898-8537-3057A04A80B1}"/>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7" name="Freeform: Shape 66">
                <a:extLst>
                  <a:ext uri="{FF2B5EF4-FFF2-40B4-BE49-F238E27FC236}">
                    <a16:creationId xmlns:a16="http://schemas.microsoft.com/office/drawing/2014/main" id="{A0885F40-F98C-4749-AF50-8D882201C7B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8" name="Freeform: Shape 67">
                <a:extLst>
                  <a:ext uri="{FF2B5EF4-FFF2-40B4-BE49-F238E27FC236}">
                    <a16:creationId xmlns:a16="http://schemas.microsoft.com/office/drawing/2014/main" id="{5DF4BDA5-0196-465B-9592-AD537FCE4B9C}"/>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9" name="Freeform: Shape 68">
                <a:extLst>
                  <a:ext uri="{FF2B5EF4-FFF2-40B4-BE49-F238E27FC236}">
                    <a16:creationId xmlns:a16="http://schemas.microsoft.com/office/drawing/2014/main" id="{2C953882-CF21-4072-808A-AFC6C642708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0" name="Freeform: Shape 69">
                <a:extLst>
                  <a:ext uri="{FF2B5EF4-FFF2-40B4-BE49-F238E27FC236}">
                    <a16:creationId xmlns:a16="http://schemas.microsoft.com/office/drawing/2014/main" id="{24ACD3F6-35BF-4463-9A90-5F5B9025D6D9}"/>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1" name="Freeform: Shape 70">
                <a:extLst>
                  <a:ext uri="{FF2B5EF4-FFF2-40B4-BE49-F238E27FC236}">
                    <a16:creationId xmlns:a16="http://schemas.microsoft.com/office/drawing/2014/main" id="{36E0228F-415B-4662-977D-90C5D263A103}"/>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2" name="Freeform: Shape 71">
                <a:extLst>
                  <a:ext uri="{FF2B5EF4-FFF2-40B4-BE49-F238E27FC236}">
                    <a16:creationId xmlns:a16="http://schemas.microsoft.com/office/drawing/2014/main" id="{BBA85FE8-C6CE-42AD-9924-C426CEBA2C5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3" name="Freeform: Shape 72">
                <a:extLst>
                  <a:ext uri="{FF2B5EF4-FFF2-40B4-BE49-F238E27FC236}">
                    <a16:creationId xmlns:a16="http://schemas.microsoft.com/office/drawing/2014/main" id="{50FBB4D3-1D1C-41F7-856E-89287C5609D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4" name="Freeform: Shape 73">
                <a:extLst>
                  <a:ext uri="{FF2B5EF4-FFF2-40B4-BE49-F238E27FC236}">
                    <a16:creationId xmlns:a16="http://schemas.microsoft.com/office/drawing/2014/main" id="{2F5EE762-48D4-46D8-8ECD-7595053F7D6E}"/>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cxnSp>
            <p:nvCxnSpPr>
              <p:cNvPr id="75" name="Straight Connector 74">
                <a:extLst>
                  <a:ext uri="{FF2B5EF4-FFF2-40B4-BE49-F238E27FC236}">
                    <a16:creationId xmlns:a16="http://schemas.microsoft.com/office/drawing/2014/main" id="{5602528A-0204-4F83-A3CC-B19E5ED41C75}"/>
                  </a:ext>
                </a:extLst>
              </p:cNvPr>
              <p:cNvCxnSpPr/>
              <p:nvPr/>
            </p:nvCxnSpPr>
            <p:spPr bwMode="ltGray">
              <a:xfrm>
                <a:off x="9981203" y="5098858"/>
                <a:ext cx="733213" cy="400531"/>
              </a:xfrm>
              <a:prstGeom prst="line">
                <a:avLst/>
              </a:pr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570E694A-2FDE-4ED0-B17A-283BAEEEBC3F}"/>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3014F876-92BB-450A-A3A6-EB7B6C2CB55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a:p>
            </p:txBody>
          </p:sp>
          <p:sp>
            <p:nvSpPr>
              <p:cNvPr id="34" name="Freeform: Shape 33">
                <a:extLst>
                  <a:ext uri="{FF2B5EF4-FFF2-40B4-BE49-F238E27FC236}">
                    <a16:creationId xmlns:a16="http://schemas.microsoft.com/office/drawing/2014/main" id="{1AFE4E51-6693-4C7C-9EE7-633EA9AAA2AC}"/>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a:p>
            </p:txBody>
          </p:sp>
          <p:sp>
            <p:nvSpPr>
              <p:cNvPr id="58" name="Freeform: Shape 57">
                <a:extLst>
                  <a:ext uri="{FF2B5EF4-FFF2-40B4-BE49-F238E27FC236}">
                    <a16:creationId xmlns:a16="http://schemas.microsoft.com/office/drawing/2014/main" id="{522550D5-A578-4C33-B405-092D50801565}"/>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grpSp>
        <p:grpSp>
          <p:nvGrpSpPr>
            <p:cNvPr id="29" name="Group 28">
              <a:extLst>
                <a:ext uri="{FF2B5EF4-FFF2-40B4-BE49-F238E27FC236}">
                  <a16:creationId xmlns:a16="http://schemas.microsoft.com/office/drawing/2014/main" id="{6A5C88A0-A89F-42B9-B5E5-623E0E0D7555}"/>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C4AD7328-AEE6-43BE-8744-DE52D5F8CC2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31" name="Freeform: Shape 30">
                <a:extLst>
                  <a:ext uri="{FF2B5EF4-FFF2-40B4-BE49-F238E27FC236}">
                    <a16:creationId xmlns:a16="http://schemas.microsoft.com/office/drawing/2014/main" id="{90DC1356-0D84-4394-B0FF-A91903B8585E}"/>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32" name="Freeform: Shape 31">
                <a:extLst>
                  <a:ext uri="{FF2B5EF4-FFF2-40B4-BE49-F238E27FC236}">
                    <a16:creationId xmlns:a16="http://schemas.microsoft.com/office/drawing/2014/main" id="{5CA4391C-EE34-4D39-AC03-6D3272F213DC}"/>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grpSp>
      </p:grpSp>
      <p:sp>
        <p:nvSpPr>
          <p:cNvPr id="35" name="Text Placeholder 4">
            <a:extLst>
              <a:ext uri="{FF2B5EF4-FFF2-40B4-BE49-F238E27FC236}">
                <a16:creationId xmlns:a16="http://schemas.microsoft.com/office/drawing/2014/main" id="{7453F7F1-31A1-4AAF-8FA6-C5DA99892EEB}"/>
              </a:ext>
            </a:extLst>
          </p:cNvPr>
          <p:cNvSpPr>
            <a:spLocks noGrp="1"/>
          </p:cNvSpPr>
          <p:nvPr>
            <p:ph type="body" sz="quarter" idx="12" hasCustomPrompt="1"/>
          </p:nvPr>
        </p:nvSpPr>
        <p:spPr>
          <a:xfrm>
            <a:off x="584200" y="3962400"/>
            <a:ext cx="5510213" cy="498598"/>
          </a:xfrm>
          <a:noFill/>
        </p:spPr>
        <p:txBody>
          <a:bodyPr wrap="square" lIns="0" tIns="0" rIns="0" bIns="0">
            <a:spAutoFit/>
          </a:bodyPr>
          <a:lstStyle>
            <a:lvl1pPr marL="0" indent="0">
              <a:spcBef>
                <a:spcPts val="0"/>
              </a:spcBef>
              <a:buNone/>
              <a:defRPr sz="3600" spc="0" baseline="0">
                <a:gradFill>
                  <a:gsLst>
                    <a:gs pos="91000">
                      <a:schemeClr val="tx1"/>
                    </a:gs>
                    <a:gs pos="0">
                      <a:schemeClr val="tx1"/>
                    </a:gs>
                  </a:gsLst>
                  <a:lin ang="5400000" scaled="0"/>
                </a:gradFill>
                <a:latin typeface="Segoe UI (Body)"/>
                <a:cs typeface="Segoe UI" panose="020B0502040204020203" pitchFamily="34" charset="0"/>
              </a:defRPr>
            </a:lvl1pPr>
          </a:lstStyle>
          <a:p>
            <a:pPr lvl="0"/>
            <a:r>
              <a:rPr lang="en-US" dirty="0"/>
              <a:t>Demo Subtitle</a:t>
            </a:r>
          </a:p>
        </p:txBody>
      </p:sp>
      <p:sp>
        <p:nvSpPr>
          <p:cNvPr id="37" name="Rectangle 36">
            <a:extLst>
              <a:ext uri="{FF2B5EF4-FFF2-40B4-BE49-F238E27FC236}">
                <a16:creationId xmlns:a16="http://schemas.microsoft.com/office/drawing/2014/main" id="{51C31649-8481-434D-8633-A945DF033FDA}"/>
              </a:ext>
            </a:extLst>
          </p:cNvPr>
          <p:cNvSpPr/>
          <p:nvPr userDrawn="1"/>
        </p:nvSpPr>
        <p:spPr>
          <a:xfrm>
            <a:off x="529233" y="3360"/>
            <a:ext cx="1435947" cy="536581"/>
          </a:xfrm>
          <a:prstGeom prst="rect">
            <a:avLst/>
          </a:prstGeom>
          <a:solidFill>
            <a:srgbClr val="FF97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atin typeface="Proxima Nova" panose="02000506030000020004" pitchFamily="50" charset="0"/>
              </a:rPr>
              <a:t>Demo</a:t>
            </a:r>
          </a:p>
        </p:txBody>
      </p:sp>
      <p:cxnSp>
        <p:nvCxnSpPr>
          <p:cNvPr id="36" name="Straight Connector 35">
            <a:extLst>
              <a:ext uri="{FF2B5EF4-FFF2-40B4-BE49-F238E27FC236}">
                <a16:creationId xmlns:a16="http://schemas.microsoft.com/office/drawing/2014/main" id="{B8A513EB-6A18-4BE7-949C-D03074C3FCE3}"/>
              </a:ext>
            </a:extLst>
          </p:cNvPr>
          <p:cNvCxnSpPr/>
          <p:nvPr userDrawn="1"/>
        </p:nvCxnSpPr>
        <p:spPr>
          <a:xfrm>
            <a:off x="584200" y="3669162"/>
            <a:ext cx="1494264" cy="0"/>
          </a:xfrm>
          <a:prstGeom prst="line">
            <a:avLst/>
          </a:prstGeom>
          <a:ln w="41275">
            <a:solidFill>
              <a:srgbClr val="1AB2E8"/>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232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emo slide">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777871-A1AA-4E33-B12B-929199C901D6}"/>
              </a:ext>
            </a:extLst>
          </p:cNvPr>
          <p:cNvPicPr>
            <a:picLocks noChangeAspect="1"/>
          </p:cNvPicPr>
          <p:nvPr userDrawn="1"/>
        </p:nvPicPr>
        <p:blipFill rotWithShape="1">
          <a:blip r:embed="rId3" cstate="print">
            <a:alphaModFix amt="67000"/>
            <a:extLst>
              <a:ext uri="{28A0092B-C50C-407E-A947-70E740481C1C}">
                <a14:useLocalDpi xmlns:a14="http://schemas.microsoft.com/office/drawing/2010/main"/>
              </a:ext>
            </a:extLst>
          </a:blip>
          <a:srcRect t="111" r="20173" b="58603"/>
          <a:stretch/>
        </p:blipFill>
        <p:spPr>
          <a:xfrm>
            <a:off x="3133725" y="1466850"/>
            <a:ext cx="9058275" cy="4781549"/>
          </a:xfrm>
          <a:prstGeom prst="rect">
            <a:avLst/>
          </a:prstGeom>
        </p:spPr>
      </p:pic>
      <p:cxnSp>
        <p:nvCxnSpPr>
          <p:cNvPr id="11" name="Straight Connector 10">
            <a:extLst>
              <a:ext uri="{FF2B5EF4-FFF2-40B4-BE49-F238E27FC236}">
                <a16:creationId xmlns:a16="http://schemas.microsoft.com/office/drawing/2014/main" id="{0C6A827D-9BFA-4542-AE7D-D868557FF9C0}"/>
              </a:ext>
            </a:extLst>
          </p:cNvPr>
          <p:cNvCxnSpPr/>
          <p:nvPr userDrawn="1"/>
        </p:nvCxnSpPr>
        <p:spPr>
          <a:xfrm>
            <a:off x="958138" y="1488319"/>
            <a:ext cx="1494264" cy="0"/>
          </a:xfrm>
          <a:prstGeom prst="line">
            <a:avLst/>
          </a:prstGeom>
          <a:ln w="41275">
            <a:solidFill>
              <a:srgbClr val="1AB2E8"/>
            </a:solidFill>
          </a:ln>
          <a:effectLst/>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BAADB76C-EAFB-4FA9-842C-92856D5B9CFD}"/>
              </a:ext>
            </a:extLst>
          </p:cNvPr>
          <p:cNvSpPr/>
          <p:nvPr userDrawn="1"/>
        </p:nvSpPr>
        <p:spPr>
          <a:xfrm>
            <a:off x="471682" y="563840"/>
            <a:ext cx="8574451" cy="751616"/>
          </a:xfrm>
          <a:prstGeom prst="rect">
            <a:avLst/>
          </a:prstGeom>
        </p:spPr>
        <p:txBody>
          <a:bodyPr wrap="square">
            <a:spAutoFit/>
          </a:bodyPr>
          <a:lstStyle/>
          <a:p>
            <a:pPr lvl="1">
              <a:lnSpc>
                <a:spcPct val="120000"/>
              </a:lnSpc>
            </a:pPr>
            <a:r>
              <a:rPr lang="en-US" sz="4000" b="1" dirty="0">
                <a:solidFill>
                  <a:srgbClr val="3C4252"/>
                </a:solidFill>
                <a:latin typeface="Proxima Nova Semibold" panose="02000506030000020004" pitchFamily="50" charset="0"/>
                <a:ea typeface="Proxima Nova" charset="0"/>
                <a:cs typeface="Proxima Nova" charset="0"/>
              </a:rPr>
              <a:t>Agenda</a:t>
            </a:r>
          </a:p>
        </p:txBody>
      </p:sp>
      <p:sp>
        <p:nvSpPr>
          <p:cNvPr id="12" name="Text Placeholder 4">
            <a:extLst>
              <a:ext uri="{FF2B5EF4-FFF2-40B4-BE49-F238E27FC236}">
                <a16:creationId xmlns:a16="http://schemas.microsoft.com/office/drawing/2014/main" id="{88D39669-4B38-468C-A12F-4BB869C09E9C}"/>
              </a:ext>
            </a:extLst>
          </p:cNvPr>
          <p:cNvSpPr>
            <a:spLocks noGrp="1"/>
          </p:cNvSpPr>
          <p:nvPr>
            <p:ph type="body" sz="quarter" idx="12" hasCustomPrompt="1"/>
          </p:nvPr>
        </p:nvSpPr>
        <p:spPr>
          <a:xfrm>
            <a:off x="841651" y="1906765"/>
            <a:ext cx="5510213" cy="997196"/>
          </a:xfrm>
          <a:noFill/>
        </p:spPr>
        <p:txBody>
          <a:bodyPr wrap="square" lIns="0" tIns="0" rIns="0" bIns="0">
            <a:spAutoFit/>
          </a:bodyPr>
          <a:lstStyle>
            <a:lvl1pPr marL="571500" indent="-571500">
              <a:spcBef>
                <a:spcPts val="0"/>
              </a:spcBef>
              <a:buFont typeface="Arial" panose="020B0604020202020204" pitchFamily="34" charset="0"/>
              <a:buChar char="•"/>
              <a:defRPr sz="3600" spc="0" baseline="0">
                <a:gradFill>
                  <a:gsLst>
                    <a:gs pos="91000">
                      <a:schemeClr val="tx1"/>
                    </a:gs>
                    <a:gs pos="0">
                      <a:schemeClr val="tx1"/>
                    </a:gs>
                  </a:gsLst>
                  <a:lin ang="5400000" scaled="0"/>
                </a:gradFill>
                <a:latin typeface="Segoe UI (Body)"/>
                <a:cs typeface="Segoe UI" panose="020B0502040204020203" pitchFamily="34" charset="0"/>
              </a:defRPr>
            </a:lvl1pPr>
          </a:lstStyle>
          <a:p>
            <a:pPr lvl="0"/>
            <a:r>
              <a:rPr lang="en-US" dirty="0"/>
              <a:t>Section 1</a:t>
            </a:r>
          </a:p>
          <a:p>
            <a:pPr lvl="0"/>
            <a:r>
              <a:rPr lang="en-US" dirty="0"/>
              <a:t>Section 2</a:t>
            </a:r>
          </a:p>
        </p:txBody>
      </p:sp>
    </p:spTree>
    <p:extLst>
      <p:ext uri="{BB962C8B-B14F-4D97-AF65-F5344CB8AC3E}">
        <p14:creationId xmlns:p14="http://schemas.microsoft.com/office/powerpoint/2010/main" val="40603917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emo slide">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91019D5-B2A6-40B7-8CD4-94C971D13445}"/>
              </a:ext>
            </a:extLst>
          </p:cNvPr>
          <p:cNvCxnSpPr/>
          <p:nvPr userDrawn="1"/>
        </p:nvCxnSpPr>
        <p:spPr>
          <a:xfrm>
            <a:off x="584199" y="3741564"/>
            <a:ext cx="1494264" cy="0"/>
          </a:xfrm>
          <a:prstGeom prst="line">
            <a:avLst/>
          </a:prstGeom>
          <a:ln w="41275">
            <a:solidFill>
              <a:srgbClr val="1AB2E8"/>
            </a:solidFill>
          </a:ln>
          <a:effectLst/>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FB5B349F-CA7A-4D74-8E3C-07A79F8B1A7C}"/>
              </a:ext>
            </a:extLst>
          </p:cNvPr>
          <p:cNvSpPr>
            <a:spLocks noGrp="1"/>
          </p:cNvSpPr>
          <p:nvPr>
            <p:ph type="title" hasCustomPrompt="1"/>
          </p:nvPr>
        </p:nvSpPr>
        <p:spPr>
          <a:xfrm>
            <a:off x="584200" y="2702779"/>
            <a:ext cx="5510213" cy="830997"/>
          </a:xfrm>
          <a:noFill/>
        </p:spPr>
        <p:txBody>
          <a:bodyPr wrap="square" lIns="0" tIns="0" rIns="0" bIns="0" anchor="b" anchorCtr="0">
            <a:spAutoFit/>
          </a:bodyPr>
          <a:lstStyle>
            <a:lvl1pPr>
              <a:defRPr sz="6000" b="1" spc="-50" baseline="0">
                <a:gradFill>
                  <a:gsLst>
                    <a:gs pos="62564">
                      <a:schemeClr val="tx1"/>
                    </a:gs>
                    <a:gs pos="55000">
                      <a:schemeClr val="tx1"/>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7" name="Text Placeholder 4">
            <a:extLst>
              <a:ext uri="{FF2B5EF4-FFF2-40B4-BE49-F238E27FC236}">
                <a16:creationId xmlns:a16="http://schemas.microsoft.com/office/drawing/2014/main" id="{02A4CE0A-7B63-45A0-843A-8C9EC1BCE0B0}"/>
              </a:ext>
            </a:extLst>
          </p:cNvPr>
          <p:cNvSpPr>
            <a:spLocks noGrp="1"/>
          </p:cNvSpPr>
          <p:nvPr>
            <p:ph type="body" sz="quarter" idx="12" hasCustomPrompt="1"/>
          </p:nvPr>
        </p:nvSpPr>
        <p:spPr>
          <a:xfrm>
            <a:off x="584199" y="4143938"/>
            <a:ext cx="5510213" cy="498598"/>
          </a:xfrm>
          <a:noFill/>
        </p:spPr>
        <p:txBody>
          <a:bodyPr wrap="square" lIns="0" tIns="0" rIns="0" bIns="0">
            <a:spAutoFit/>
          </a:bodyPr>
          <a:lstStyle>
            <a:lvl1pPr marL="0" indent="0">
              <a:spcBef>
                <a:spcPts val="0"/>
              </a:spcBef>
              <a:buNone/>
              <a:defRPr sz="3600" spc="0" baseline="0">
                <a:gradFill>
                  <a:gsLst>
                    <a:gs pos="91000">
                      <a:schemeClr val="tx1"/>
                    </a:gs>
                    <a:gs pos="0">
                      <a:schemeClr val="tx1"/>
                    </a:gs>
                  </a:gsLst>
                  <a:lin ang="5400000" scaled="0"/>
                </a:gradFill>
                <a:latin typeface="Segoe UI (Body)"/>
                <a:cs typeface="Segoe UI" panose="020B0502040204020203" pitchFamily="34" charset="0"/>
              </a:defRPr>
            </a:lvl1pPr>
          </a:lstStyle>
          <a:p>
            <a:pPr lvl="0"/>
            <a:r>
              <a:rPr lang="en-US" dirty="0"/>
              <a:t>Section subtitle</a:t>
            </a:r>
          </a:p>
        </p:txBody>
      </p:sp>
    </p:spTree>
    <p:extLst>
      <p:ext uri="{BB962C8B-B14F-4D97-AF65-F5344CB8AC3E}">
        <p14:creationId xmlns:p14="http://schemas.microsoft.com/office/powerpoint/2010/main" val="34720472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91019D5-B2A6-40B7-8CD4-94C971D13445}"/>
              </a:ext>
            </a:extLst>
          </p:cNvPr>
          <p:cNvCxnSpPr/>
          <p:nvPr userDrawn="1"/>
        </p:nvCxnSpPr>
        <p:spPr>
          <a:xfrm>
            <a:off x="584199" y="3750442"/>
            <a:ext cx="1494264" cy="0"/>
          </a:xfrm>
          <a:prstGeom prst="line">
            <a:avLst/>
          </a:prstGeom>
          <a:ln w="41275">
            <a:solidFill>
              <a:srgbClr val="1AB2E8"/>
            </a:solidFill>
          </a:ln>
          <a:effectLst/>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7831B3DD-59C0-429E-8E20-9C54E526AC70}"/>
              </a:ext>
            </a:extLst>
          </p:cNvPr>
          <p:cNvSpPr>
            <a:spLocks noGrp="1"/>
          </p:cNvSpPr>
          <p:nvPr>
            <p:ph type="title" hasCustomPrompt="1"/>
          </p:nvPr>
        </p:nvSpPr>
        <p:spPr>
          <a:xfrm>
            <a:off x="584200" y="2702779"/>
            <a:ext cx="5510213" cy="830997"/>
          </a:xfrm>
          <a:noFill/>
        </p:spPr>
        <p:txBody>
          <a:bodyPr wrap="square" lIns="0" tIns="0" rIns="0" bIns="0" anchor="b" anchorCtr="0">
            <a:spAutoFit/>
          </a:bodyPr>
          <a:lstStyle>
            <a:lvl1pPr>
              <a:defRPr sz="6000" b="1" spc="-50" baseline="0">
                <a:gradFill>
                  <a:gsLst>
                    <a:gs pos="62564">
                      <a:schemeClr val="tx1"/>
                    </a:gs>
                    <a:gs pos="55000">
                      <a:schemeClr val="tx1"/>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7" name="Text Placeholder 4">
            <a:extLst>
              <a:ext uri="{FF2B5EF4-FFF2-40B4-BE49-F238E27FC236}">
                <a16:creationId xmlns:a16="http://schemas.microsoft.com/office/drawing/2014/main" id="{1A038403-6393-458F-AF56-60B20DE7797B}"/>
              </a:ext>
            </a:extLst>
          </p:cNvPr>
          <p:cNvSpPr>
            <a:spLocks noGrp="1"/>
          </p:cNvSpPr>
          <p:nvPr>
            <p:ph type="body" sz="quarter" idx="12" hasCustomPrompt="1"/>
          </p:nvPr>
        </p:nvSpPr>
        <p:spPr>
          <a:xfrm>
            <a:off x="584199" y="4143938"/>
            <a:ext cx="5510213" cy="498598"/>
          </a:xfrm>
          <a:noFill/>
        </p:spPr>
        <p:txBody>
          <a:bodyPr wrap="square" lIns="0" tIns="0" rIns="0" bIns="0">
            <a:spAutoFit/>
          </a:bodyPr>
          <a:lstStyle>
            <a:lvl1pPr marL="0" indent="0">
              <a:spcBef>
                <a:spcPts val="0"/>
              </a:spcBef>
              <a:buNone/>
              <a:defRPr sz="3600" spc="0" baseline="0">
                <a:gradFill>
                  <a:gsLst>
                    <a:gs pos="91000">
                      <a:schemeClr val="tx1"/>
                    </a:gs>
                    <a:gs pos="0">
                      <a:schemeClr val="tx1"/>
                    </a:gs>
                  </a:gsLst>
                  <a:lin ang="5400000" scaled="0"/>
                </a:gradFill>
                <a:latin typeface="Segoe UI (Body)"/>
                <a:cs typeface="Segoe UI" panose="020B0502040204020203" pitchFamily="34" charset="0"/>
              </a:defRPr>
            </a:lvl1pPr>
          </a:lstStyle>
          <a:p>
            <a:pPr lvl="0"/>
            <a:r>
              <a:rPr lang="en-US" dirty="0"/>
              <a:t>Section subtitle</a:t>
            </a:r>
          </a:p>
        </p:txBody>
      </p:sp>
    </p:spTree>
    <p:extLst>
      <p:ext uri="{BB962C8B-B14F-4D97-AF65-F5344CB8AC3E}">
        <p14:creationId xmlns:p14="http://schemas.microsoft.com/office/powerpoint/2010/main" val="16053444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05438DE-68BC-4837-B9AF-134C2B0301F1}"/>
              </a:ext>
            </a:extLst>
          </p:cNvPr>
          <p:cNvGrpSpPr/>
          <p:nvPr userDrawn="1"/>
        </p:nvGrpSpPr>
        <p:grpSpPr>
          <a:xfrm>
            <a:off x="0" y="4104000"/>
            <a:ext cx="12192000" cy="1991636"/>
            <a:chOff x="0" y="3429000"/>
            <a:chExt cx="12192000" cy="3429000"/>
          </a:xfrm>
          <a:solidFill>
            <a:srgbClr val="732674"/>
          </a:solidFill>
        </p:grpSpPr>
        <p:sp>
          <p:nvSpPr>
            <p:cNvPr id="8" name="Rectangle 7">
              <a:extLst>
                <a:ext uri="{FF2B5EF4-FFF2-40B4-BE49-F238E27FC236}">
                  <a16:creationId xmlns:a16="http://schemas.microsoft.com/office/drawing/2014/main" id="{31222313-E9FB-4A21-AC86-AD4C912175E0}"/>
                </a:ext>
              </a:extLst>
            </p:cNvPr>
            <p:cNvSpPr/>
            <p:nvPr userDrawn="1"/>
          </p:nvSpPr>
          <p:spPr>
            <a:xfrm>
              <a:off x="0" y="3429000"/>
              <a:ext cx="12192000" cy="3429000"/>
            </a:xfrm>
            <a:prstGeom prst="rect">
              <a:avLst/>
            </a:prstGeom>
            <a:solidFill>
              <a:srgbClr val="114A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grpSp>
          <p:nvGrpSpPr>
            <p:cNvPr id="10" name="Group 9">
              <a:extLst>
                <a:ext uri="{FF2B5EF4-FFF2-40B4-BE49-F238E27FC236}">
                  <a16:creationId xmlns:a16="http://schemas.microsoft.com/office/drawing/2014/main" id="{440CC45D-7252-410D-AFE8-42D87D75A1E4}"/>
                </a:ext>
              </a:extLst>
            </p:cNvPr>
            <p:cNvGrpSpPr/>
            <p:nvPr userDrawn="1"/>
          </p:nvGrpSpPr>
          <p:grpSpPr>
            <a:xfrm>
              <a:off x="11631000" y="6264000"/>
              <a:ext cx="225000" cy="225000"/>
              <a:chOff x="1776000" y="1269000"/>
              <a:chExt cx="1530000" cy="1530000"/>
            </a:xfrm>
            <a:grpFill/>
          </p:grpSpPr>
          <p:sp>
            <p:nvSpPr>
              <p:cNvPr id="12" name="Rectangle 11">
                <a:extLst>
                  <a:ext uri="{FF2B5EF4-FFF2-40B4-BE49-F238E27FC236}">
                    <a16:creationId xmlns:a16="http://schemas.microsoft.com/office/drawing/2014/main" id="{CCC46402-9103-4CBC-B621-5FA8F872B92A}"/>
                  </a:ext>
                </a:extLst>
              </p:cNvPr>
              <p:cNvSpPr/>
              <p:nvPr userDrawn="1"/>
            </p:nvSpPr>
            <p:spPr>
              <a:xfrm>
                <a:off x="1776000" y="2079000"/>
                <a:ext cx="720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13" name="Rectangle 12">
                <a:extLst>
                  <a:ext uri="{FF2B5EF4-FFF2-40B4-BE49-F238E27FC236}">
                    <a16:creationId xmlns:a16="http://schemas.microsoft.com/office/drawing/2014/main" id="{52FFD2A1-329C-478E-B333-EA975DA96FDD}"/>
                  </a:ext>
                </a:extLst>
              </p:cNvPr>
              <p:cNvSpPr/>
              <p:nvPr userDrawn="1"/>
            </p:nvSpPr>
            <p:spPr>
              <a:xfrm>
                <a:off x="2586000" y="1269000"/>
                <a:ext cx="720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14" name="Rectangle 13">
                <a:extLst>
                  <a:ext uri="{FF2B5EF4-FFF2-40B4-BE49-F238E27FC236}">
                    <a16:creationId xmlns:a16="http://schemas.microsoft.com/office/drawing/2014/main" id="{DDF0DBB4-C9E5-4832-B3C3-A83B8FA08934}"/>
                  </a:ext>
                </a:extLst>
              </p:cNvPr>
              <p:cNvSpPr/>
              <p:nvPr userDrawn="1"/>
            </p:nvSpPr>
            <p:spPr>
              <a:xfrm>
                <a:off x="2586000" y="2079000"/>
                <a:ext cx="720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grpSp>
      </p:grpSp>
      <p:sp>
        <p:nvSpPr>
          <p:cNvPr id="15" name="Title 1">
            <a:extLst>
              <a:ext uri="{FF2B5EF4-FFF2-40B4-BE49-F238E27FC236}">
                <a16:creationId xmlns:a16="http://schemas.microsoft.com/office/drawing/2014/main" id="{00B99161-FEF9-4320-9145-BA413BBD2350}"/>
              </a:ext>
            </a:extLst>
          </p:cNvPr>
          <p:cNvSpPr>
            <a:spLocks noGrp="1"/>
          </p:cNvSpPr>
          <p:nvPr>
            <p:ph type="ctrTitle" hasCustomPrompt="1"/>
          </p:nvPr>
        </p:nvSpPr>
        <p:spPr>
          <a:xfrm>
            <a:off x="336000" y="4149000"/>
            <a:ext cx="11520000" cy="1305000"/>
          </a:xfrm>
          <a:prstGeom prst="rect">
            <a:avLst/>
          </a:prstGeom>
        </p:spPr>
        <p:txBody>
          <a:bodyPr anchor="b">
            <a:normAutofit/>
          </a:bodyPr>
          <a:lstStyle>
            <a:lvl1pPr algn="l">
              <a:defRPr sz="4800">
                <a:solidFill>
                  <a:srgbClr val="F2F2F2"/>
                </a:solidFill>
                <a:latin typeface="Segoe UI Semibold" panose="020B0702040204020203" pitchFamily="34" charset="0"/>
                <a:cs typeface="Segoe UI Semibold" panose="020B0702040204020203" pitchFamily="34" charset="0"/>
              </a:defRPr>
            </a:lvl1pPr>
          </a:lstStyle>
          <a:p>
            <a:r>
              <a:rPr lang="en-US" dirty="0"/>
              <a:t>[Next session name]</a:t>
            </a:r>
          </a:p>
        </p:txBody>
      </p:sp>
      <p:sp>
        <p:nvSpPr>
          <p:cNvPr id="16" name="Subtitle 2">
            <a:extLst>
              <a:ext uri="{FF2B5EF4-FFF2-40B4-BE49-F238E27FC236}">
                <a16:creationId xmlns:a16="http://schemas.microsoft.com/office/drawing/2014/main" id="{A54D242E-DC3D-49FF-8486-48F27A738338}"/>
              </a:ext>
            </a:extLst>
          </p:cNvPr>
          <p:cNvSpPr>
            <a:spLocks noGrp="1"/>
          </p:cNvSpPr>
          <p:nvPr>
            <p:ph type="subTitle" idx="1" hasCustomPrompt="1"/>
          </p:nvPr>
        </p:nvSpPr>
        <p:spPr>
          <a:xfrm>
            <a:off x="336000" y="5544000"/>
            <a:ext cx="9144000" cy="551636"/>
          </a:xfrm>
          <a:prstGeom prst="rect">
            <a:avLst/>
          </a:prstGeom>
        </p:spPr>
        <p:txBody>
          <a:bodyPr>
            <a:normAutofit/>
          </a:bodyPr>
          <a:lstStyle>
            <a:lvl1pPr marL="0" indent="0" algn="l">
              <a:lnSpc>
                <a:spcPct val="90000"/>
              </a:lnSpc>
              <a:spcBef>
                <a:spcPts val="0"/>
              </a:spcBef>
              <a:buNone/>
              <a:defRPr lang="en-US" sz="2800" kern="1200" spc="-50" baseline="0" dirty="0">
                <a:solidFill>
                  <a:srgbClr val="F2F2F2"/>
                </a:solidFill>
                <a:latin typeface="Segoe UI Semibold" panose="020B0702040204020203" pitchFamily="34" charset="0"/>
                <a:ea typeface="+mn-ea"/>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By [Next session presenter] on [Next session date]</a:t>
            </a:r>
          </a:p>
        </p:txBody>
      </p:sp>
      <p:sp>
        <p:nvSpPr>
          <p:cNvPr id="17" name="Subtitle 2">
            <a:extLst>
              <a:ext uri="{FF2B5EF4-FFF2-40B4-BE49-F238E27FC236}">
                <a16:creationId xmlns:a16="http://schemas.microsoft.com/office/drawing/2014/main" id="{56E4AFAD-9EA5-4993-BE92-E334D136F881}"/>
              </a:ext>
            </a:extLst>
          </p:cNvPr>
          <p:cNvSpPr txBox="1">
            <a:spLocks/>
          </p:cNvSpPr>
          <p:nvPr userDrawn="1"/>
        </p:nvSpPr>
        <p:spPr>
          <a:xfrm>
            <a:off x="256101" y="3140706"/>
            <a:ext cx="3401499" cy="3600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lang="en-US" sz="1800" kern="1200" spc="-50" baseline="0" dirty="0">
                <a:solidFill>
                  <a:srgbClr val="F2F2F2"/>
                </a:solidFill>
                <a:latin typeface="+mn-lt"/>
                <a:ea typeface="+mn-ea"/>
                <a:cs typeface="+mn-cs"/>
              </a:defRPr>
            </a:lvl1pPr>
            <a:lvl2pPr marL="457200" indent="0" algn="ctr" defTabSz="914400" rtl="0" eaLnBrk="1" latinLnBrk="0" hangingPunct="1">
              <a:lnSpc>
                <a:spcPct val="114000"/>
              </a:lnSpc>
              <a:spcBef>
                <a:spcPts val="500"/>
              </a:spcBef>
              <a:buFont typeface="Arial" panose="020B0604020202020204" pitchFamily="34" charset="0"/>
              <a:buNone/>
              <a:defRPr sz="2000" kern="1200" spc="-50" baseline="0">
                <a:solidFill>
                  <a:srgbClr val="262626"/>
                </a:solidFill>
                <a:latin typeface="+mn-lt"/>
                <a:ea typeface="+mn-ea"/>
                <a:cs typeface="+mn-cs"/>
              </a:defRPr>
            </a:lvl2pPr>
            <a:lvl3pPr marL="914400" indent="0" algn="ctr"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3pPr>
            <a:lvl4pPr marL="13716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4pPr>
            <a:lvl5pPr marL="18288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b="1" dirty="0">
                <a:solidFill>
                  <a:srgbClr val="002060"/>
                </a:solidFill>
                <a:latin typeface="Segoe UI Semibold" panose="020B0702040204020203" pitchFamily="34" charset="0"/>
                <a:cs typeface="Segoe UI Semibold" panose="020B0702040204020203" pitchFamily="34" charset="0"/>
              </a:rPr>
              <a:t>Next up…</a:t>
            </a:r>
          </a:p>
        </p:txBody>
      </p:sp>
      <p:pic>
        <p:nvPicPr>
          <p:cNvPr id="4" name="Picture 3" descr="A picture containing drawing&#10;&#10;Description automatically generated">
            <a:extLst>
              <a:ext uri="{FF2B5EF4-FFF2-40B4-BE49-F238E27FC236}">
                <a16:creationId xmlns:a16="http://schemas.microsoft.com/office/drawing/2014/main" id="{1A428C89-3385-4A9C-B751-141CF1B6AF6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54545" y="1587233"/>
            <a:ext cx="5895975" cy="1676400"/>
          </a:xfrm>
          <a:prstGeom prst="rect">
            <a:avLst/>
          </a:prstGeom>
        </p:spPr>
      </p:pic>
    </p:spTree>
    <p:extLst>
      <p:ext uri="{BB962C8B-B14F-4D97-AF65-F5344CB8AC3E}">
        <p14:creationId xmlns:p14="http://schemas.microsoft.com/office/powerpoint/2010/main" val="330592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0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par>
                                <p:cTn id="12" presetID="42" presetClass="entr" presetSubtype="0" fill="hold" grpId="0" nodeType="withEffect">
                                  <p:stCondLst>
                                    <p:cond delay="150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750"/>
                                        <p:tgtEl>
                                          <p:spTgt spid="15"/>
                                        </p:tgtEl>
                                      </p:cBhvr>
                                    </p:animEffect>
                                    <p:anim calcmode="lin" valueType="num">
                                      <p:cBhvr>
                                        <p:cTn id="15" dur="750" fill="hold"/>
                                        <p:tgtEl>
                                          <p:spTgt spid="15"/>
                                        </p:tgtEl>
                                        <p:attrNameLst>
                                          <p:attrName>ppt_x</p:attrName>
                                        </p:attrNameLst>
                                      </p:cBhvr>
                                      <p:tavLst>
                                        <p:tav tm="0">
                                          <p:val>
                                            <p:strVal val="#ppt_x"/>
                                          </p:val>
                                        </p:tav>
                                        <p:tav tm="100000">
                                          <p:val>
                                            <p:strVal val="#ppt_x"/>
                                          </p:val>
                                        </p:tav>
                                      </p:tavLst>
                                    </p:anim>
                                    <p:anim calcmode="lin" valueType="num">
                                      <p:cBhvr>
                                        <p:cTn id="16" dur="750" fill="hold"/>
                                        <p:tgtEl>
                                          <p:spTgt spid="15"/>
                                        </p:tgtEl>
                                        <p:attrNameLst>
                                          <p:attrName>ppt_y</p:attrName>
                                        </p:attrNameLst>
                                      </p:cBhvr>
                                      <p:tavLst>
                                        <p:tav tm="0">
                                          <p:val>
                                            <p:strVal val="#ppt_y+.1"/>
                                          </p:val>
                                        </p:tav>
                                        <p:tav tm="100000">
                                          <p:val>
                                            <p:strVal val="#ppt_y"/>
                                          </p:val>
                                        </p:tav>
                                      </p:tavLst>
                                    </p:anim>
                                  </p:childTnLst>
                                </p:cTn>
                              </p:par>
                              <p:par>
                                <p:cTn id="17" presetID="10" presetClass="entr" presetSubtype="0" fill="hold" grpId="0" nodeType="withEffect">
                                  <p:stCondLst>
                                    <p:cond delay="1750"/>
                                  </p:stCondLst>
                                  <p:childTnLst>
                                    <p:set>
                                      <p:cBhvr>
                                        <p:cTn id="18" dur="1" fill="hold">
                                          <p:stCondLst>
                                            <p:cond delay="0"/>
                                          </p:stCondLst>
                                        </p:cTn>
                                        <p:tgtEl>
                                          <p:spTgt spid="16">
                                            <p:txEl>
                                              <p:pRg st="0" end="0"/>
                                            </p:txEl>
                                          </p:spTgt>
                                        </p:tgtEl>
                                        <p:attrNameLst>
                                          <p:attrName>style.visibility</p:attrName>
                                        </p:attrNameLst>
                                      </p:cBhvr>
                                      <p:to>
                                        <p:strVal val="visible"/>
                                      </p:to>
                                    </p:set>
                                    <p:animEffect transition="in" filter="fade">
                                      <p:cBhvr>
                                        <p:cTn id="19"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build="p">
        <p:tmplLst>
          <p:tmpl lvl="1">
            <p:tnLst>
              <p:par>
                <p:cTn presetID="10" presetClass="entr" presetSubtype="0" fill="hold" nodeType="withEffect">
                  <p:stCondLst>
                    <p:cond delay="17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519BA-A691-4701-A2C4-705C0D2E6D0E}"/>
              </a:ext>
            </a:extLst>
          </p:cNvPr>
          <p:cNvSpPr>
            <a:spLocks noGrp="1"/>
          </p:cNvSpPr>
          <p:nvPr>
            <p:ph type="ctrTitle"/>
          </p:nvPr>
        </p:nvSpPr>
        <p:spPr>
          <a:xfrm>
            <a:off x="1524000" y="1122363"/>
            <a:ext cx="9144000" cy="2387600"/>
          </a:xfrm>
        </p:spPr>
        <p:txBody>
          <a:bodyPr anchor="b"/>
          <a:lstStyle>
            <a:lvl1pPr algn="ctr">
              <a:defRPr sz="6000">
                <a:latin typeface="Segoe UI Semibold" panose="020B0702040204020203" pitchFamily="34" charset="0"/>
                <a:cs typeface="Segoe UI Semibold" panose="020B0702040204020203"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C0BA9D76-67BB-4C6D-9B4E-7CAC65B36CE0}"/>
              </a:ext>
            </a:extLst>
          </p:cNvPr>
          <p:cNvSpPr>
            <a:spLocks noGrp="1"/>
          </p:cNvSpPr>
          <p:nvPr>
            <p:ph type="subTitle" idx="1"/>
          </p:nvPr>
        </p:nvSpPr>
        <p:spPr>
          <a:xfrm>
            <a:off x="1524000" y="3602038"/>
            <a:ext cx="9144000" cy="1655762"/>
          </a:xfrm>
        </p:spPr>
        <p:txBody>
          <a:bodyPr/>
          <a:lstStyle>
            <a:lvl1pPr marL="0" indent="0" algn="ctr">
              <a:buNone/>
              <a:defRPr sz="2400">
                <a:latin typeface="Segoe UI (Body)"/>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0EBAE2-C87C-49DB-AEF3-16FF81802095}"/>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4/8/2020</a:t>
            </a:fld>
            <a:endParaRPr lang="en-US"/>
          </a:p>
        </p:txBody>
      </p:sp>
      <p:sp>
        <p:nvSpPr>
          <p:cNvPr id="5" name="Footer Placeholder 4">
            <a:extLst>
              <a:ext uri="{FF2B5EF4-FFF2-40B4-BE49-F238E27FC236}">
                <a16:creationId xmlns:a16="http://schemas.microsoft.com/office/drawing/2014/main" id="{8DF84CC3-B8B1-4F75-AAE2-C2BB172736F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C78ED21-BD66-436F-A353-F82BA43A195C}"/>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307909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BE804-2E15-452F-81AA-C7771FECDADB}"/>
              </a:ext>
            </a:extLst>
          </p:cNvPr>
          <p:cNvSpPr>
            <a:spLocks noGrp="1"/>
          </p:cNvSpPr>
          <p:nvPr>
            <p:ph type="title"/>
          </p:nvPr>
        </p:nvSpPr>
        <p:spPr>
          <a:xfrm>
            <a:off x="491971" y="288135"/>
            <a:ext cx="10515600" cy="1325563"/>
          </a:xfrm>
        </p:spPr>
        <p:txBody>
          <a:bodyPr/>
          <a:lstStyle>
            <a:lvl1pPr>
              <a:defRPr>
                <a:latin typeface="Segoe UI Semibold" panose="020B0702040204020203" pitchFamily="34" charset="0"/>
                <a:cs typeface="Segoe UI Semibold" panose="020B0702040204020203"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EB9E3AE-4A1D-4963-886F-B76A02648422}"/>
              </a:ext>
            </a:extLst>
          </p:cNvPr>
          <p:cNvSpPr>
            <a:spLocks noGrp="1"/>
          </p:cNvSpPr>
          <p:nvPr>
            <p:ph idx="1"/>
          </p:nvPr>
        </p:nvSpPr>
        <p:spPr>
          <a:xfrm>
            <a:off x="491970" y="1797302"/>
            <a:ext cx="11235431" cy="4351338"/>
          </a:xfrm>
        </p:spPr>
        <p:txBody>
          <a:bodyPr/>
          <a:lstStyle>
            <a:lvl1pPr>
              <a:defRPr>
                <a:latin typeface="Segoe UI (Body)"/>
              </a:defRPr>
            </a:lvl1pPr>
            <a:lvl2pPr>
              <a:defRPr>
                <a:latin typeface="Segoe UI (Body)"/>
              </a:defRPr>
            </a:lvl2pPr>
            <a:lvl3pPr>
              <a:defRPr>
                <a:latin typeface="Segoe UI (Body)"/>
              </a:defRPr>
            </a:lvl3pPr>
            <a:lvl4pPr>
              <a:defRPr>
                <a:latin typeface="Segoe UI (Body)"/>
              </a:defRPr>
            </a:lvl4pPr>
            <a:lvl5pPr>
              <a:defRPr>
                <a:latin typeface="Segoe UI (Bod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B4A178-9F81-4B73-990F-9EB4EA0CAAD7}"/>
              </a:ext>
            </a:extLst>
          </p:cNvPr>
          <p:cNvSpPr>
            <a:spLocks noGrp="1"/>
          </p:cNvSpPr>
          <p:nvPr>
            <p:ph type="dt" sz="half" idx="10"/>
          </p:nvPr>
        </p:nvSpPr>
        <p:spPr>
          <a:xfrm>
            <a:off x="838200" y="6356350"/>
            <a:ext cx="2743200" cy="365125"/>
          </a:xfrm>
          <a:prstGeom prst="rect">
            <a:avLst/>
          </a:prstGeom>
        </p:spPr>
        <p:txBody>
          <a:bodyPr/>
          <a:lstStyle/>
          <a:p>
            <a:fld id="{6D31EB7D-9C62-455A-A64E-330624384AE6}" type="datetimeFigureOut">
              <a:rPr lang="en-US" smtClean="0"/>
              <a:t>4/8/2020</a:t>
            </a:fld>
            <a:endParaRPr lang="en-US"/>
          </a:p>
        </p:txBody>
      </p:sp>
      <p:sp>
        <p:nvSpPr>
          <p:cNvPr id="5" name="Footer Placeholder 4">
            <a:extLst>
              <a:ext uri="{FF2B5EF4-FFF2-40B4-BE49-F238E27FC236}">
                <a16:creationId xmlns:a16="http://schemas.microsoft.com/office/drawing/2014/main" id="{6F8AD597-1F4E-449C-955C-F3731385F4A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B09F35D-4246-4049-98FE-5A81AAA4CC53}"/>
              </a:ext>
            </a:extLst>
          </p:cNvPr>
          <p:cNvSpPr>
            <a:spLocks noGrp="1"/>
          </p:cNvSpPr>
          <p:nvPr>
            <p:ph type="sldNum" sz="quarter" idx="12"/>
          </p:nvPr>
        </p:nvSpPr>
        <p:spPr>
          <a:xfrm>
            <a:off x="8610600" y="6388890"/>
            <a:ext cx="2743200" cy="365125"/>
          </a:xfrm>
          <a:prstGeom prst="rect">
            <a:avLst/>
          </a:prstGeom>
        </p:spPr>
        <p:txBody>
          <a:bodyPr/>
          <a:lstStyle/>
          <a:p>
            <a:fld id="{49636165-9CEE-4051-8F50-B259C1E54E6C}" type="slidenum">
              <a:rPr lang="en-US" smtClean="0"/>
              <a:t>‹#›</a:t>
            </a:fld>
            <a:endParaRPr lang="en-US"/>
          </a:p>
        </p:txBody>
      </p:sp>
    </p:spTree>
    <p:extLst>
      <p:ext uri="{BB962C8B-B14F-4D97-AF65-F5344CB8AC3E}">
        <p14:creationId xmlns:p14="http://schemas.microsoft.com/office/powerpoint/2010/main" val="1469167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7" name="Picture 26" descr="A close up of a logo&#10;&#10;Description automatically generated">
            <a:extLst>
              <a:ext uri="{FF2B5EF4-FFF2-40B4-BE49-F238E27FC236}">
                <a16:creationId xmlns:a16="http://schemas.microsoft.com/office/drawing/2014/main" id="{0C4F58D2-95B8-4C03-888C-574A5EAFD92B}"/>
              </a:ext>
            </a:extLst>
          </p:cNvPr>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2050" y="6475626"/>
            <a:ext cx="12194050" cy="385960"/>
          </a:xfrm>
          <a:prstGeom prst="rect">
            <a:avLst/>
          </a:prstGeom>
        </p:spPr>
      </p:pic>
      <p:sp>
        <p:nvSpPr>
          <p:cNvPr id="2" name="Title Placeholder 1">
            <a:extLst>
              <a:ext uri="{FF2B5EF4-FFF2-40B4-BE49-F238E27FC236}">
                <a16:creationId xmlns:a16="http://schemas.microsoft.com/office/drawing/2014/main" id="{AB65481E-FAC2-419E-9A7F-3E69540E30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D28CD83-25A8-4FF3-BECB-CB04937AF9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6C250F83-149C-4089-A384-EDF81F19F1D8}"/>
              </a:ext>
            </a:extLst>
          </p:cNvPr>
          <p:cNvSpPr/>
          <p:nvPr userDrawn="1"/>
        </p:nvSpPr>
        <p:spPr>
          <a:xfrm>
            <a:off x="0" y="6473824"/>
            <a:ext cx="12192000" cy="384176"/>
          </a:xfrm>
          <a:prstGeom prst="rect">
            <a:avLst/>
          </a:prstGeom>
          <a:solidFill>
            <a:schemeClr val="accent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a:extLst>
              <a:ext uri="{FF2B5EF4-FFF2-40B4-BE49-F238E27FC236}">
                <a16:creationId xmlns:a16="http://schemas.microsoft.com/office/drawing/2014/main" id="{0A63510B-701E-4817-9B67-62C8087CF5EE}"/>
              </a:ext>
            </a:extLst>
          </p:cNvPr>
          <p:cNvSpPr txBox="1"/>
          <p:nvPr userDrawn="1"/>
        </p:nvSpPr>
        <p:spPr>
          <a:xfrm>
            <a:off x="82660" y="6452227"/>
            <a:ext cx="6531204" cy="369332"/>
          </a:xfrm>
          <a:prstGeom prst="rect">
            <a:avLst/>
          </a:prstGeom>
          <a:noFill/>
        </p:spPr>
        <p:txBody>
          <a:bodyPr wrap="square" rtlCol="0">
            <a:spAutoFit/>
          </a:bodyPr>
          <a:lstStyle/>
          <a:p>
            <a:pPr algn="l"/>
            <a:r>
              <a:rPr lang="en-US" sz="1800" i="1" dirty="0">
                <a:solidFill>
                  <a:srgbClr val="0072C6"/>
                </a:solidFill>
                <a:latin typeface="Segoe UI" panose="020B0502040204020203" pitchFamily="34" charset="0"/>
                <a:cs typeface="Segoe UI" panose="020B0502040204020203" pitchFamily="34" charset="0"/>
              </a:rPr>
              <a:t>Webinar Series: </a:t>
            </a:r>
            <a:r>
              <a:rPr lang="en-US" sz="1800" dirty="0">
                <a:solidFill>
                  <a:srgbClr val="0072C6"/>
                </a:solidFill>
                <a:latin typeface="Segoe UI" panose="020B0502040204020203" pitchFamily="34" charset="0"/>
                <a:cs typeface="Segoe UI" panose="020B0502040204020203" pitchFamily="34" charset="0"/>
              </a:rPr>
              <a:t>Getting Started with SharePoint Framework</a:t>
            </a:r>
            <a:endParaRPr lang="en-IN" sz="1800" dirty="0">
              <a:solidFill>
                <a:srgbClr val="0072C6"/>
              </a:solidFill>
              <a:latin typeface="Segoe UI" panose="020B0502040204020203" pitchFamily="34" charset="0"/>
              <a:cs typeface="Segoe UI" panose="020B0502040204020203" pitchFamily="34" charset="0"/>
            </a:endParaRPr>
          </a:p>
        </p:txBody>
      </p:sp>
      <p:pic>
        <p:nvPicPr>
          <p:cNvPr id="7" name="Picture 6" descr="A close up of a sign&#10;&#10;Description automatically generated">
            <a:extLst>
              <a:ext uri="{FF2B5EF4-FFF2-40B4-BE49-F238E27FC236}">
                <a16:creationId xmlns:a16="http://schemas.microsoft.com/office/drawing/2014/main" id="{A91764FD-BE75-4D0A-8213-7A9B34E9A7C8}"/>
              </a:ext>
            </a:extLst>
          </p:cNvPr>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11468100" y="58738"/>
            <a:ext cx="622656" cy="612773"/>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9AA26ECC-1F91-4CEB-9931-8C67B138CA66}"/>
              </a:ext>
            </a:extLst>
          </p:cNvPr>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10427412" y="6446938"/>
            <a:ext cx="1619250" cy="460401"/>
          </a:xfrm>
          <a:prstGeom prst="rect">
            <a:avLst/>
          </a:prstGeom>
        </p:spPr>
      </p:pic>
    </p:spTree>
    <p:extLst>
      <p:ext uri="{BB962C8B-B14F-4D97-AF65-F5344CB8AC3E}">
        <p14:creationId xmlns:p14="http://schemas.microsoft.com/office/powerpoint/2010/main" val="426932565"/>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5" r:id="rId3"/>
    <p:sldLayoutId id="2147483667" r:id="rId4"/>
    <p:sldLayoutId id="2147483666" r:id="rId5"/>
    <p:sldLayoutId id="2147483664" r:id="rId6"/>
    <p:sldLayoutId id="2147483662" r:id="rId7"/>
    <p:sldLayoutId id="2147483649" r:id="rId8"/>
    <p:sldLayoutId id="2147483650" r:id="rId9"/>
    <p:sldLayoutId id="2147483651"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 id="2147483670" r:id="rId19"/>
    <p:sldLayoutId id="2147483671" r:id="rId20"/>
    <p:sldLayoutId id="2147483672"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0.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nodejs.org/" TargetMode="External"/><Relationship Id="rId1" Type="http://schemas.openxmlformats.org/officeDocument/2006/relationships/slideLayout" Target="../slideLayouts/slideLayout20.xml"/><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hyperlink" Target="https://docs.npmjs.com/misc/config" TargetMode="Externa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jpg"/><Relationship Id="rId1" Type="http://schemas.openxmlformats.org/officeDocument/2006/relationships/slideLayout" Target="../slideLayouts/slideLayout20.xml"/><Relationship Id="rId5" Type="http://schemas.openxmlformats.org/officeDocument/2006/relationships/image" Target="../media/image45.jp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jpg"/><Relationship Id="rId1" Type="http://schemas.openxmlformats.org/officeDocument/2006/relationships/slideLayout" Target="../slideLayouts/slideLayout20.xml"/><Relationship Id="rId5" Type="http://schemas.openxmlformats.org/officeDocument/2006/relationships/image" Target="../media/image49.png"/><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https://contoso.sharepoint.com/sites/marketing" TargetMode="Externa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8" Type="http://schemas.openxmlformats.org/officeDocument/2006/relationships/hyperlink" Target="https://blog.mastykarz.nl/sharepoint-framework-docker-image-your-team/" TargetMode="External"/><Relationship Id="rId3" Type="http://schemas.openxmlformats.org/officeDocument/2006/relationships/diagramLayout" Target="../diagrams/layout1.xml"/><Relationship Id="rId7" Type="http://schemas.openxmlformats.org/officeDocument/2006/relationships/hyperlink" Target="https://blog.mastykarz.nl/sharepoint-framework-docker/" TargetMode="Externa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53.png"/></Relationships>
</file>

<file path=ppt/slides/_rels/slide29.xml.rels><?xml version="1.0" encoding="UTF-8" standalone="yes"?>
<Relationships xmlns="http://schemas.openxmlformats.org/package/2006/relationships"><Relationship Id="rId3" Type="http://schemas.openxmlformats.org/officeDocument/2006/relationships/hyperlink" Target="https://tahoeninjas.blog/2019/12/30/spfx-compatibility-matrix/" TargetMode="External"/><Relationship Id="rId2" Type="http://schemas.openxmlformats.org/officeDocument/2006/relationships/image" Target="../media/image54.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jpg"/><Relationship Id="rId7" Type="http://schemas.openxmlformats.org/officeDocument/2006/relationships/image" Target="../media/image18.jpeg"/><Relationship Id="rId12" Type="http://schemas.openxmlformats.org/officeDocument/2006/relationships/image" Target="../media/image23.png"/><Relationship Id="rId2" Type="http://schemas.openxmlformats.org/officeDocument/2006/relationships/image" Target="../media/image13.jpg"/><Relationship Id="rId1" Type="http://schemas.openxmlformats.org/officeDocument/2006/relationships/slideLayout" Target="../slideLayouts/slideLayout9.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jpg"/><Relationship Id="rId9" Type="http://schemas.openxmlformats.org/officeDocument/2006/relationships/image" Target="../media/image20.png"/></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en-us/sharepoint/dev/spfx/set-up-your-development-environment" TargetMode="External"/><Relationship Id="rId2" Type="http://schemas.openxmlformats.org/officeDocument/2006/relationships/hyperlink" Target="https://docs.microsoft.com/en-us/sharepoint/dev/spfx/set-up-your-developer-tenant" TargetMode="External"/><Relationship Id="rId1" Type="http://schemas.openxmlformats.org/officeDocument/2006/relationships/slideLayout" Target="../slideLayouts/slideLayout9.xml"/><Relationship Id="rId5" Type="http://schemas.openxmlformats.org/officeDocument/2006/relationships/hyperlink" Target="https://dev.office.com/sharepoint/docs/spfx/web-parts/get-started/build-a-hello-world-web-part" TargetMode="External"/><Relationship Id="rId4" Type="http://schemas.openxmlformats.org/officeDocument/2006/relationships/hyperlink" Target="https://docs.microsoft.com/en-us/sharepoint/dev/general-development/site-collection-app-catalo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g"/><Relationship Id="rId7" Type="http://schemas.openxmlformats.org/officeDocument/2006/relationships/image" Target="../media/image23.png"/><Relationship Id="rId2" Type="http://schemas.openxmlformats.org/officeDocument/2006/relationships/image" Target="../media/image13.jpg"/><Relationship Id="rId1" Type="http://schemas.openxmlformats.org/officeDocument/2006/relationships/slideLayout" Target="../slideLayouts/slideLayout1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amazon.in/Mastering-Sharepoint-Framework-Easy-Follow/dp/938932887X/" TargetMode="External"/><Relationship Id="rId2" Type="http://schemas.openxmlformats.org/officeDocument/2006/relationships/image" Target="../media/image19.png"/><Relationship Id="rId1" Type="http://schemas.openxmlformats.org/officeDocument/2006/relationships/slideLayout" Target="../slideLayouts/slideLayout21.xml"/><Relationship Id="rId5" Type="http://schemas.openxmlformats.org/officeDocument/2006/relationships/image" Target="../media/image25.png"/><Relationship Id="rId4" Type="http://schemas.openxmlformats.org/officeDocument/2006/relationships/image" Target="../media/image2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hyperlink" Target="https://developer.microsoft.com/office/dev-program" TargetMode="Externa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4331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0DEDBD8-FD63-4E09-81E5-76BFBB9763D4}"/>
              </a:ext>
            </a:extLst>
          </p:cNvPr>
          <p:cNvSpPr txBox="1">
            <a:spLocks/>
          </p:cNvSpPr>
          <p:nvPr/>
        </p:nvSpPr>
        <p:spPr>
          <a:xfrm>
            <a:off x="690716" y="365125"/>
            <a:ext cx="10515600" cy="1325563"/>
          </a:xfrm>
          <a:prstGeom prst="rect">
            <a:avLst/>
          </a:prstGeom>
        </p:spPr>
        <p:txBody>
          <a:bodyPr vert="horz" lIns="0" tIns="0" rIns="0" bIns="0" rtlCol="0" anchor="ctr">
            <a:noAutofit/>
          </a:bodyPr>
          <a:lstStyle>
            <a:lvl1pPr>
              <a:spcBef>
                <a:spcPct val="0"/>
              </a:spcBef>
              <a:buNone/>
              <a:defRPr sz="3200" b="1">
                <a:latin typeface="Raleway"/>
                <a:ea typeface="+mj-ea"/>
                <a:cs typeface="Raleway"/>
              </a:defRPr>
            </a:lvl1pPr>
          </a:lstStyle>
          <a:p>
            <a:r>
              <a:rPr lang="en-US" sz="4267" dirty="0"/>
              <a:t>Light weight Components / Tools Used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588" y="1479214"/>
            <a:ext cx="3048425" cy="481397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0013" y="1479214"/>
            <a:ext cx="2057687" cy="481397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7699" y="1479214"/>
            <a:ext cx="1867160" cy="481397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4859" y="1479213"/>
            <a:ext cx="2032284" cy="4813972"/>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37144" y="1479211"/>
            <a:ext cx="2502249" cy="4813972"/>
          </a:xfrm>
          <a:prstGeom prst="rect">
            <a:avLst/>
          </a:prstGeom>
        </p:spPr>
      </p:pic>
    </p:spTree>
    <p:extLst>
      <p:ext uri="{BB962C8B-B14F-4D97-AF65-F5344CB8AC3E}">
        <p14:creationId xmlns:p14="http://schemas.microsoft.com/office/powerpoint/2010/main" val="124233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randombar(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0DEDBD8-FD63-4E09-81E5-76BFBB9763D4}"/>
              </a:ext>
            </a:extLst>
          </p:cNvPr>
          <p:cNvSpPr txBox="1">
            <a:spLocks/>
          </p:cNvSpPr>
          <p:nvPr/>
        </p:nvSpPr>
        <p:spPr>
          <a:xfrm>
            <a:off x="690716" y="365125"/>
            <a:ext cx="10515600" cy="1325563"/>
          </a:xfrm>
          <a:prstGeom prst="rect">
            <a:avLst/>
          </a:prstGeom>
        </p:spPr>
        <p:txBody>
          <a:bodyPr vert="horz" lIns="0" tIns="0" rIns="0" bIns="0" rtlCol="0" anchor="ctr">
            <a:noAutofit/>
          </a:bodyPr>
          <a:lstStyle>
            <a:lvl1pPr>
              <a:spcBef>
                <a:spcPct val="0"/>
              </a:spcBef>
              <a:buNone/>
              <a:defRPr sz="3200" b="1">
                <a:latin typeface="Raleway"/>
                <a:ea typeface="+mj-ea"/>
                <a:cs typeface="Raleway"/>
              </a:defRPr>
            </a:lvl1pPr>
          </a:lstStyle>
          <a:p>
            <a:r>
              <a:rPr lang="en-US" sz="4267" dirty="0"/>
              <a:t>Skills You Need to Embrace</a:t>
            </a:r>
          </a:p>
        </p:txBody>
      </p:sp>
      <p:sp>
        <p:nvSpPr>
          <p:cNvPr id="5" name="Content Placeholder 2">
            <a:extLst>
              <a:ext uri="{FF2B5EF4-FFF2-40B4-BE49-F238E27FC236}">
                <a16:creationId xmlns:a16="http://schemas.microsoft.com/office/drawing/2014/main" id="{F23477B8-8816-46CD-9F69-63B6A932D539}"/>
              </a:ext>
            </a:extLst>
          </p:cNvPr>
          <p:cNvSpPr txBox="1">
            <a:spLocks/>
          </p:cNvSpPr>
          <p:nvPr/>
        </p:nvSpPr>
        <p:spPr>
          <a:xfrm>
            <a:off x="561818" y="1690689"/>
            <a:ext cx="4663148" cy="3943500"/>
          </a:xfrm>
          <a:prstGeom prst="rect">
            <a:avLst/>
          </a:prstGeom>
        </p:spPr>
        <p:txBody>
          <a:bodyPr vert="horz" lIns="121920" tIns="60960" rIns="121920" bIns="6096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Raleway"/>
                <a:ea typeface="+mn-ea"/>
                <a:cs typeface="Raleway"/>
              </a:defRPr>
            </a:lvl1pPr>
            <a:lvl2pPr marL="742950" indent="-285750" algn="l" defTabSz="457200" rtl="0" eaLnBrk="1" latinLnBrk="0" hangingPunct="1">
              <a:spcBef>
                <a:spcPct val="20000"/>
              </a:spcBef>
              <a:buFont typeface="Arial"/>
              <a:buChar char="–"/>
              <a:defRPr sz="2000" kern="1200">
                <a:solidFill>
                  <a:schemeClr val="tx1"/>
                </a:solidFill>
                <a:latin typeface="Raleway"/>
                <a:ea typeface="+mn-ea"/>
                <a:cs typeface="Raleway"/>
              </a:defRPr>
            </a:lvl2pPr>
            <a:lvl3pPr marL="1143000" indent="-228600" algn="l" defTabSz="457200" rtl="0" eaLnBrk="1" latinLnBrk="0" hangingPunct="1">
              <a:spcBef>
                <a:spcPct val="20000"/>
              </a:spcBef>
              <a:buFont typeface="Arial"/>
              <a:buChar char="•"/>
              <a:defRPr sz="1800" kern="1200">
                <a:solidFill>
                  <a:schemeClr val="tx1"/>
                </a:solidFill>
                <a:latin typeface="Raleway"/>
                <a:ea typeface="+mn-ea"/>
                <a:cs typeface="Raleway"/>
              </a:defRPr>
            </a:lvl3pPr>
            <a:lvl4pPr marL="1600200" indent="-228600" algn="l" defTabSz="457200" rtl="0" eaLnBrk="1" latinLnBrk="0" hangingPunct="1">
              <a:spcBef>
                <a:spcPct val="20000"/>
              </a:spcBef>
              <a:buFont typeface="Arial"/>
              <a:buChar char="–"/>
              <a:defRPr sz="1600" kern="1200">
                <a:solidFill>
                  <a:schemeClr val="tx1"/>
                </a:solidFill>
                <a:latin typeface="Raleway"/>
                <a:ea typeface="+mn-ea"/>
                <a:cs typeface="Raleway"/>
              </a:defRPr>
            </a:lvl4pPr>
            <a:lvl5pPr marL="2057400" indent="-228600" algn="l" defTabSz="457200" rtl="0" eaLnBrk="1" latinLnBrk="0" hangingPunct="1">
              <a:spcBef>
                <a:spcPct val="20000"/>
              </a:spcBef>
              <a:buFont typeface="Arial"/>
              <a:buChar char="»"/>
              <a:defRPr sz="1600" kern="1200">
                <a:solidFill>
                  <a:schemeClr val="tx1"/>
                </a:solidFill>
                <a:latin typeface="Raleway"/>
                <a:ea typeface="+mn-ea"/>
                <a:cs typeface="Raleway"/>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667" dirty="0"/>
              <a:t>JavaScript / HTML / CSS</a:t>
            </a:r>
          </a:p>
          <a:p>
            <a:r>
              <a:rPr lang="en-US" sz="2667" dirty="0"/>
              <a:t>TypeScript</a:t>
            </a:r>
          </a:p>
          <a:p>
            <a:r>
              <a:rPr lang="en-US" sz="2667" dirty="0"/>
              <a:t>Node.js </a:t>
            </a:r>
          </a:p>
          <a:p>
            <a:r>
              <a:rPr lang="en-US" sz="2667" dirty="0"/>
              <a:t>NPM </a:t>
            </a:r>
          </a:p>
          <a:p>
            <a:r>
              <a:rPr lang="en-US" sz="2667" dirty="0"/>
              <a:t>Yeoman</a:t>
            </a:r>
          </a:p>
          <a:p>
            <a:r>
              <a:rPr lang="en-US" sz="2667" dirty="0"/>
              <a:t>Gulp</a:t>
            </a:r>
          </a:p>
          <a:p>
            <a:r>
              <a:rPr lang="en-US" sz="2667" dirty="0"/>
              <a:t>Office UI Fabric</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0703" y="1549639"/>
            <a:ext cx="5469876" cy="4863981"/>
          </a:xfrm>
          <a:prstGeom prst="rect">
            <a:avLst/>
          </a:prstGeom>
        </p:spPr>
      </p:pic>
    </p:spTree>
    <p:extLst>
      <p:ext uri="{BB962C8B-B14F-4D97-AF65-F5344CB8AC3E}">
        <p14:creationId xmlns:p14="http://schemas.microsoft.com/office/powerpoint/2010/main" val="3540216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0DEDBD8-FD63-4E09-81E5-76BFBB9763D4}"/>
              </a:ext>
            </a:extLst>
          </p:cNvPr>
          <p:cNvSpPr txBox="1">
            <a:spLocks/>
          </p:cNvSpPr>
          <p:nvPr/>
        </p:nvSpPr>
        <p:spPr>
          <a:xfrm>
            <a:off x="681839" y="391844"/>
            <a:ext cx="10515600" cy="727127"/>
          </a:xfrm>
          <a:prstGeom prst="rect">
            <a:avLst/>
          </a:prstGeom>
        </p:spPr>
        <p:txBody>
          <a:bodyPr vert="horz" lIns="0" tIns="0" rIns="0" bIns="0" rtlCol="0" anchor="ctr">
            <a:noAutofit/>
          </a:bodyPr>
          <a:lstStyle>
            <a:defPPr>
              <a:defRPr lang="en-US"/>
            </a:defPPr>
            <a:lvl1pPr>
              <a:spcBef>
                <a:spcPct val="0"/>
              </a:spcBef>
              <a:buNone/>
              <a:defRPr sz="4267" b="1">
                <a:latin typeface="Raleway"/>
                <a:ea typeface="+mj-ea"/>
                <a:cs typeface="Raleway"/>
              </a:defRPr>
            </a:lvl1pPr>
          </a:lstStyle>
          <a:p>
            <a:r>
              <a:rPr lang="en-US" dirty="0"/>
              <a:t>Node.js</a:t>
            </a:r>
          </a:p>
        </p:txBody>
      </p:sp>
      <p:sp>
        <p:nvSpPr>
          <p:cNvPr id="5" name="Content Placeholder 2">
            <a:extLst>
              <a:ext uri="{FF2B5EF4-FFF2-40B4-BE49-F238E27FC236}">
                <a16:creationId xmlns:a16="http://schemas.microsoft.com/office/drawing/2014/main" id="{F23477B8-8816-46CD-9F69-63B6A932D539}"/>
              </a:ext>
            </a:extLst>
          </p:cNvPr>
          <p:cNvSpPr txBox="1">
            <a:spLocks/>
          </p:cNvSpPr>
          <p:nvPr/>
        </p:nvSpPr>
        <p:spPr>
          <a:xfrm>
            <a:off x="599285" y="1546754"/>
            <a:ext cx="6272544" cy="2801643"/>
          </a:xfrm>
          <a:prstGeom prst="rect">
            <a:avLst/>
          </a:prstGeom>
        </p:spPr>
        <p:txBody>
          <a:bodyPr vert="horz" lIns="121920" tIns="60960" rIns="121920" bIns="60960" rtlCol="0">
            <a:normAutofit fontScale="92500" lnSpcReduction="10000"/>
          </a:bodyPr>
          <a:lstStyle>
            <a:lvl1pPr marL="342900" indent="-342900" algn="l" defTabSz="457200" rtl="0" eaLnBrk="1" latinLnBrk="0" hangingPunct="1">
              <a:spcBef>
                <a:spcPct val="20000"/>
              </a:spcBef>
              <a:buFont typeface="Arial"/>
              <a:buChar char="•"/>
              <a:defRPr sz="2400" kern="1200">
                <a:solidFill>
                  <a:schemeClr val="tx1"/>
                </a:solidFill>
                <a:latin typeface="Raleway"/>
                <a:ea typeface="+mn-ea"/>
                <a:cs typeface="Raleway"/>
              </a:defRPr>
            </a:lvl1pPr>
            <a:lvl2pPr marL="742950" indent="-285750" algn="l" defTabSz="457200" rtl="0" eaLnBrk="1" latinLnBrk="0" hangingPunct="1">
              <a:spcBef>
                <a:spcPct val="20000"/>
              </a:spcBef>
              <a:buFont typeface="Arial"/>
              <a:buChar char="–"/>
              <a:defRPr sz="2000" kern="1200">
                <a:solidFill>
                  <a:schemeClr val="tx1"/>
                </a:solidFill>
                <a:latin typeface="Raleway"/>
                <a:ea typeface="+mn-ea"/>
                <a:cs typeface="Raleway"/>
              </a:defRPr>
            </a:lvl2pPr>
            <a:lvl3pPr marL="1143000" indent="-228600" algn="l" defTabSz="457200" rtl="0" eaLnBrk="1" latinLnBrk="0" hangingPunct="1">
              <a:spcBef>
                <a:spcPct val="20000"/>
              </a:spcBef>
              <a:buFont typeface="Arial"/>
              <a:buChar char="•"/>
              <a:defRPr sz="1800" kern="1200">
                <a:solidFill>
                  <a:schemeClr val="tx1"/>
                </a:solidFill>
                <a:latin typeface="Raleway"/>
                <a:ea typeface="+mn-ea"/>
                <a:cs typeface="Raleway"/>
              </a:defRPr>
            </a:lvl3pPr>
            <a:lvl4pPr marL="1600200" indent="-228600" algn="l" defTabSz="457200" rtl="0" eaLnBrk="1" latinLnBrk="0" hangingPunct="1">
              <a:spcBef>
                <a:spcPct val="20000"/>
              </a:spcBef>
              <a:buFont typeface="Arial"/>
              <a:buChar char="–"/>
              <a:defRPr sz="1600" kern="1200">
                <a:solidFill>
                  <a:schemeClr val="tx1"/>
                </a:solidFill>
                <a:latin typeface="Raleway"/>
                <a:ea typeface="+mn-ea"/>
                <a:cs typeface="Raleway"/>
              </a:defRPr>
            </a:lvl4pPr>
            <a:lvl5pPr marL="2057400" indent="-228600" algn="l" defTabSz="457200" rtl="0" eaLnBrk="1" latinLnBrk="0" hangingPunct="1">
              <a:spcBef>
                <a:spcPct val="20000"/>
              </a:spcBef>
              <a:buFont typeface="Arial"/>
              <a:buChar char="»"/>
              <a:defRPr sz="1600" kern="1200">
                <a:solidFill>
                  <a:schemeClr val="tx1"/>
                </a:solidFill>
                <a:latin typeface="Raleway"/>
                <a:ea typeface="+mn-ea"/>
                <a:cs typeface="Raleway"/>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t>Overview</a:t>
            </a:r>
          </a:p>
          <a:p>
            <a:r>
              <a:rPr lang="en-US" sz="2000" dirty="0"/>
              <a:t>Open source JavaScript runtime</a:t>
            </a:r>
          </a:p>
          <a:p>
            <a:r>
              <a:rPr lang="en-US" sz="2000" dirty="0"/>
              <a:t>Used to build and run the applications, which is equivalent to the </a:t>
            </a:r>
            <a:r>
              <a:rPr lang="en-US" sz="2000" dirty="0" err="1"/>
              <a:t>.Net</a:t>
            </a:r>
            <a:endParaRPr lang="en-US" sz="2000" dirty="0"/>
          </a:p>
          <a:p>
            <a:r>
              <a:rPr lang="en-US" sz="2000" dirty="0" err="1"/>
              <a:t>SPFx</a:t>
            </a:r>
            <a:r>
              <a:rPr lang="en-US" sz="2000" dirty="0"/>
              <a:t> supports </a:t>
            </a:r>
            <a:r>
              <a:rPr lang="en-US" sz="2000" b="1" dirty="0"/>
              <a:t>Node.js v8.x</a:t>
            </a:r>
            <a:r>
              <a:rPr lang="en-US" sz="2000" dirty="0"/>
              <a:t> and </a:t>
            </a:r>
            <a:r>
              <a:rPr lang="en-US" sz="2000" b="1" dirty="0"/>
              <a:t>Node.js v10.x</a:t>
            </a:r>
          </a:p>
          <a:p>
            <a:endParaRPr lang="en-US" sz="2000" dirty="0"/>
          </a:p>
          <a:p>
            <a:endParaRPr lang="en-US" sz="2000" dirty="0"/>
          </a:p>
          <a:p>
            <a:pPr marL="0" indent="0">
              <a:buNone/>
            </a:pPr>
            <a:r>
              <a:rPr lang="en-US" b="1" dirty="0"/>
              <a:t>Verification of a successful install</a:t>
            </a:r>
          </a:p>
        </p:txBody>
      </p:sp>
      <p:sp>
        <p:nvSpPr>
          <p:cNvPr id="8" name="Content Placeholder 2">
            <a:extLst>
              <a:ext uri="{FF2B5EF4-FFF2-40B4-BE49-F238E27FC236}">
                <a16:creationId xmlns:a16="http://schemas.microsoft.com/office/drawing/2014/main" id="{F23477B8-8816-46CD-9F69-63B6A932D539}"/>
              </a:ext>
            </a:extLst>
          </p:cNvPr>
          <p:cNvSpPr txBox="1">
            <a:spLocks/>
          </p:cNvSpPr>
          <p:nvPr/>
        </p:nvSpPr>
        <p:spPr>
          <a:xfrm>
            <a:off x="7134187" y="1321496"/>
            <a:ext cx="4243056" cy="421845"/>
          </a:xfrm>
          <a:prstGeom prst="rect">
            <a:avLst/>
          </a:prstGeom>
        </p:spPr>
        <p:txBody>
          <a:bodyPr vert="horz" lIns="121920" tIns="60960" rIns="121920" bIns="60960" rtlCol="0">
            <a:normAutofit lnSpcReduction="10000"/>
          </a:bodyPr>
          <a:lstStyle>
            <a:lvl1pPr marL="342900" indent="-342900" algn="l" defTabSz="457200" rtl="0" eaLnBrk="1" latinLnBrk="0" hangingPunct="1">
              <a:spcBef>
                <a:spcPct val="20000"/>
              </a:spcBef>
              <a:buFont typeface="Arial"/>
              <a:buChar char="•"/>
              <a:defRPr sz="2400" kern="1200">
                <a:solidFill>
                  <a:schemeClr val="tx1"/>
                </a:solidFill>
                <a:latin typeface="Raleway"/>
                <a:ea typeface="+mn-ea"/>
                <a:cs typeface="Raleway"/>
              </a:defRPr>
            </a:lvl1pPr>
            <a:lvl2pPr marL="742950" indent="-285750" algn="l" defTabSz="457200" rtl="0" eaLnBrk="1" latinLnBrk="0" hangingPunct="1">
              <a:spcBef>
                <a:spcPct val="20000"/>
              </a:spcBef>
              <a:buFont typeface="Arial"/>
              <a:buChar char="–"/>
              <a:defRPr sz="2000" kern="1200">
                <a:solidFill>
                  <a:schemeClr val="tx1"/>
                </a:solidFill>
                <a:latin typeface="Raleway"/>
                <a:ea typeface="+mn-ea"/>
                <a:cs typeface="Raleway"/>
              </a:defRPr>
            </a:lvl2pPr>
            <a:lvl3pPr marL="1143000" indent="-228600" algn="l" defTabSz="457200" rtl="0" eaLnBrk="1" latinLnBrk="0" hangingPunct="1">
              <a:spcBef>
                <a:spcPct val="20000"/>
              </a:spcBef>
              <a:buFont typeface="Arial"/>
              <a:buChar char="•"/>
              <a:defRPr sz="1800" kern="1200">
                <a:solidFill>
                  <a:schemeClr val="tx1"/>
                </a:solidFill>
                <a:latin typeface="Raleway"/>
                <a:ea typeface="+mn-ea"/>
                <a:cs typeface="Raleway"/>
              </a:defRPr>
            </a:lvl3pPr>
            <a:lvl4pPr marL="1600200" indent="-228600" algn="l" defTabSz="457200" rtl="0" eaLnBrk="1" latinLnBrk="0" hangingPunct="1">
              <a:spcBef>
                <a:spcPct val="20000"/>
              </a:spcBef>
              <a:buFont typeface="Arial"/>
              <a:buChar char="–"/>
              <a:defRPr sz="1600" kern="1200">
                <a:solidFill>
                  <a:schemeClr val="tx1"/>
                </a:solidFill>
                <a:latin typeface="Raleway"/>
                <a:ea typeface="+mn-ea"/>
                <a:cs typeface="Raleway"/>
              </a:defRPr>
            </a:lvl4pPr>
            <a:lvl5pPr marL="2057400" indent="-228600" algn="l" defTabSz="457200" rtl="0" eaLnBrk="1" latinLnBrk="0" hangingPunct="1">
              <a:spcBef>
                <a:spcPct val="20000"/>
              </a:spcBef>
              <a:buFont typeface="Arial"/>
              <a:buChar char="»"/>
              <a:defRPr sz="1600" kern="1200">
                <a:solidFill>
                  <a:schemeClr val="tx1"/>
                </a:solidFill>
                <a:latin typeface="Raleway"/>
                <a:ea typeface="+mn-ea"/>
                <a:cs typeface="Raleway"/>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solidFill>
                  <a:srgbClr val="0070C0"/>
                </a:solidFill>
                <a:hlinkClick r:id="rId2"/>
              </a:rPr>
              <a:t>https://nodejs.org</a:t>
            </a:r>
            <a:r>
              <a:rPr lang="en-US" sz="2000" dirty="0">
                <a:solidFill>
                  <a:srgbClr val="0070C0"/>
                </a:solidFill>
              </a:rPr>
              <a:t>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2483" y="177573"/>
            <a:ext cx="2736325" cy="774119"/>
          </a:xfrm>
          <a:prstGeom prst="rect">
            <a:avLst/>
          </a:prstGeom>
        </p:spPr>
      </p:pic>
      <p:pic>
        <p:nvPicPr>
          <p:cNvPr id="7" name="Picture 6">
            <a:extLst>
              <a:ext uri="{FF2B5EF4-FFF2-40B4-BE49-F238E27FC236}">
                <a16:creationId xmlns:a16="http://schemas.microsoft.com/office/drawing/2014/main" id="{A8618F3E-19F7-495A-82A2-4F4DD536FE69}"/>
              </a:ext>
            </a:extLst>
          </p:cNvPr>
          <p:cNvPicPr>
            <a:picLocks noChangeAspect="1"/>
          </p:cNvPicPr>
          <p:nvPr/>
        </p:nvPicPr>
        <p:blipFill>
          <a:blip r:embed="rId4"/>
          <a:stretch>
            <a:fillRect/>
          </a:stretch>
        </p:blipFill>
        <p:spPr>
          <a:xfrm>
            <a:off x="7134187" y="1795482"/>
            <a:ext cx="4707133" cy="4332461"/>
          </a:xfrm>
          <a:prstGeom prst="rect">
            <a:avLst/>
          </a:prstGeom>
        </p:spPr>
      </p:pic>
      <p:cxnSp>
        <p:nvCxnSpPr>
          <p:cNvPr id="9" name="Straight Arrow Connector 8"/>
          <p:cNvCxnSpPr>
            <a:cxnSpLocks/>
          </p:cNvCxnSpPr>
          <p:nvPr/>
        </p:nvCxnSpPr>
        <p:spPr>
          <a:xfrm>
            <a:off x="6143298" y="3187083"/>
            <a:ext cx="1195125" cy="1389889"/>
          </a:xfrm>
          <a:prstGeom prst="straightConnector1">
            <a:avLst/>
          </a:prstGeom>
          <a:ln w="57150">
            <a:solidFill>
              <a:srgbClr val="135051"/>
            </a:solidFill>
            <a:tailEnd type="triangle"/>
          </a:ln>
        </p:spPr>
        <p:style>
          <a:lnRef idx="2">
            <a:schemeClr val="accent3"/>
          </a:lnRef>
          <a:fillRef idx="0">
            <a:schemeClr val="accent3"/>
          </a:fillRef>
          <a:effectRef idx="1">
            <a:schemeClr val="accent3"/>
          </a:effectRef>
          <a:fontRef idx="minor">
            <a:schemeClr val="tx1"/>
          </a:fontRef>
        </p:style>
      </p:cxnSp>
      <p:pic>
        <p:nvPicPr>
          <p:cNvPr id="10" name="Picture 9">
            <a:extLst>
              <a:ext uri="{FF2B5EF4-FFF2-40B4-BE49-F238E27FC236}">
                <a16:creationId xmlns:a16="http://schemas.microsoft.com/office/drawing/2014/main" id="{2DFCFE52-C86C-4E69-B619-083303FC9D89}"/>
              </a:ext>
            </a:extLst>
          </p:cNvPr>
          <p:cNvPicPr>
            <a:picLocks noChangeAspect="1"/>
          </p:cNvPicPr>
          <p:nvPr/>
        </p:nvPicPr>
        <p:blipFill>
          <a:blip r:embed="rId5"/>
          <a:stretch>
            <a:fillRect/>
          </a:stretch>
        </p:blipFill>
        <p:spPr>
          <a:xfrm>
            <a:off x="732647" y="4288382"/>
            <a:ext cx="5461459" cy="1857310"/>
          </a:xfrm>
          <a:prstGeom prst="rect">
            <a:avLst/>
          </a:prstGeom>
        </p:spPr>
      </p:pic>
    </p:spTree>
    <p:extLst>
      <p:ext uri="{BB962C8B-B14F-4D97-AF65-F5344CB8AC3E}">
        <p14:creationId xmlns:p14="http://schemas.microsoft.com/office/powerpoint/2010/main" val="3913345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A093F-ABD7-4531-9351-7E0C4D30C470}"/>
              </a:ext>
            </a:extLst>
          </p:cNvPr>
          <p:cNvSpPr>
            <a:spLocks noGrp="1"/>
          </p:cNvSpPr>
          <p:nvPr>
            <p:ph type="title"/>
          </p:nvPr>
        </p:nvSpPr>
        <p:spPr>
          <a:xfrm>
            <a:off x="584200" y="1871783"/>
            <a:ext cx="6997330" cy="1661993"/>
          </a:xfrm>
        </p:spPr>
        <p:txBody>
          <a:bodyPr/>
          <a:lstStyle/>
          <a:p>
            <a:r>
              <a:rPr lang="en-US" dirty="0"/>
              <a:t>Troubleshooting</a:t>
            </a:r>
          </a:p>
        </p:txBody>
      </p:sp>
      <p:sp>
        <p:nvSpPr>
          <p:cNvPr id="3" name="Text Placeholder 2">
            <a:extLst>
              <a:ext uri="{FF2B5EF4-FFF2-40B4-BE49-F238E27FC236}">
                <a16:creationId xmlns:a16="http://schemas.microsoft.com/office/drawing/2014/main" id="{015040B0-154A-4A6C-8336-465D2890703A}"/>
              </a:ext>
            </a:extLst>
          </p:cNvPr>
          <p:cNvSpPr>
            <a:spLocks noGrp="1"/>
          </p:cNvSpPr>
          <p:nvPr>
            <p:ph type="body" sz="quarter" idx="12"/>
          </p:nvPr>
        </p:nvSpPr>
        <p:spPr/>
        <p:txBody>
          <a:bodyPr/>
          <a:lstStyle/>
          <a:p>
            <a:r>
              <a:rPr lang="en-US" dirty="0"/>
              <a:t>Node.js</a:t>
            </a:r>
          </a:p>
        </p:txBody>
      </p:sp>
    </p:spTree>
    <p:extLst>
      <p:ext uri="{BB962C8B-B14F-4D97-AF65-F5344CB8AC3E}">
        <p14:creationId xmlns:p14="http://schemas.microsoft.com/office/powerpoint/2010/main" val="41762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64B2E-5416-461B-BFB9-882C5DCCE248}"/>
              </a:ext>
            </a:extLst>
          </p:cNvPr>
          <p:cNvSpPr>
            <a:spLocks noGrp="1"/>
          </p:cNvSpPr>
          <p:nvPr>
            <p:ph type="title"/>
          </p:nvPr>
        </p:nvSpPr>
        <p:spPr/>
        <p:txBody>
          <a:bodyPr/>
          <a:lstStyle/>
          <a:p>
            <a:r>
              <a:rPr lang="en-US" dirty="0"/>
              <a:t>'node' is not recognized as an internal or external command</a:t>
            </a:r>
          </a:p>
        </p:txBody>
      </p:sp>
      <p:pic>
        <p:nvPicPr>
          <p:cNvPr id="4" name="Picture 3">
            <a:extLst>
              <a:ext uri="{FF2B5EF4-FFF2-40B4-BE49-F238E27FC236}">
                <a16:creationId xmlns:a16="http://schemas.microsoft.com/office/drawing/2014/main" id="{1FAD3E60-F467-47DD-8A04-DCF320E5B13F}"/>
              </a:ext>
            </a:extLst>
          </p:cNvPr>
          <p:cNvPicPr>
            <a:picLocks noChangeAspect="1"/>
          </p:cNvPicPr>
          <p:nvPr/>
        </p:nvPicPr>
        <p:blipFill>
          <a:blip r:embed="rId2"/>
          <a:stretch>
            <a:fillRect/>
          </a:stretch>
        </p:blipFill>
        <p:spPr>
          <a:xfrm>
            <a:off x="322601" y="1753988"/>
            <a:ext cx="6144057" cy="1675012"/>
          </a:xfrm>
          <a:prstGeom prst="rect">
            <a:avLst/>
          </a:prstGeom>
        </p:spPr>
      </p:pic>
      <p:pic>
        <p:nvPicPr>
          <p:cNvPr id="5" name="Picture 4">
            <a:extLst>
              <a:ext uri="{FF2B5EF4-FFF2-40B4-BE49-F238E27FC236}">
                <a16:creationId xmlns:a16="http://schemas.microsoft.com/office/drawing/2014/main" id="{E55B1E5E-D5A1-40FF-A5EA-966490025697}"/>
              </a:ext>
            </a:extLst>
          </p:cNvPr>
          <p:cNvPicPr>
            <a:picLocks noChangeAspect="1"/>
          </p:cNvPicPr>
          <p:nvPr/>
        </p:nvPicPr>
        <p:blipFill>
          <a:blip r:embed="rId3"/>
          <a:stretch>
            <a:fillRect/>
          </a:stretch>
        </p:blipFill>
        <p:spPr>
          <a:xfrm>
            <a:off x="7048870" y="838591"/>
            <a:ext cx="4651159" cy="5495625"/>
          </a:xfrm>
          <a:prstGeom prst="rect">
            <a:avLst/>
          </a:prstGeom>
        </p:spPr>
      </p:pic>
      <p:sp>
        <p:nvSpPr>
          <p:cNvPr id="6" name="Arrow: Right 5">
            <a:extLst>
              <a:ext uri="{FF2B5EF4-FFF2-40B4-BE49-F238E27FC236}">
                <a16:creationId xmlns:a16="http://schemas.microsoft.com/office/drawing/2014/main" id="{203BEF12-9870-43ED-B99E-31D45571DAA1}"/>
              </a:ext>
            </a:extLst>
          </p:cNvPr>
          <p:cNvSpPr/>
          <p:nvPr/>
        </p:nvSpPr>
        <p:spPr>
          <a:xfrm>
            <a:off x="6303146" y="2896806"/>
            <a:ext cx="1109709" cy="41725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7408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17066-D762-429D-8349-B59E8A870B3D}"/>
              </a:ext>
            </a:extLst>
          </p:cNvPr>
          <p:cNvSpPr>
            <a:spLocks noGrp="1"/>
          </p:cNvSpPr>
          <p:nvPr>
            <p:ph type="title"/>
          </p:nvPr>
        </p:nvSpPr>
        <p:spPr/>
        <p:txBody>
          <a:bodyPr/>
          <a:lstStyle/>
          <a:p>
            <a:r>
              <a:rPr lang="en-US" dirty="0"/>
              <a:t>Install Packages with NPM behind Corporate Proxies</a:t>
            </a:r>
          </a:p>
        </p:txBody>
      </p:sp>
      <p:sp>
        <p:nvSpPr>
          <p:cNvPr id="3" name="Content Placeholder 2">
            <a:extLst>
              <a:ext uri="{FF2B5EF4-FFF2-40B4-BE49-F238E27FC236}">
                <a16:creationId xmlns:a16="http://schemas.microsoft.com/office/drawing/2014/main" id="{67867942-32E4-4334-BD54-DE667193027D}"/>
              </a:ext>
            </a:extLst>
          </p:cNvPr>
          <p:cNvSpPr>
            <a:spLocks noGrp="1"/>
          </p:cNvSpPr>
          <p:nvPr>
            <p:ph idx="1"/>
          </p:nvPr>
        </p:nvSpPr>
        <p:spPr/>
        <p:txBody>
          <a:bodyPr/>
          <a:lstStyle/>
          <a:p>
            <a:r>
              <a:rPr lang="en-US" dirty="0"/>
              <a:t>If your development environment is behind a corporate proxy</a:t>
            </a:r>
          </a:p>
          <a:p>
            <a:pPr lvl="1"/>
            <a:r>
              <a:rPr lang="en-US" dirty="0"/>
              <a:t>Configure NPM to use that proxy</a:t>
            </a:r>
          </a:p>
          <a:p>
            <a:pPr lvl="1"/>
            <a:r>
              <a:rPr lang="en-US" dirty="0"/>
              <a:t>Refer </a:t>
            </a:r>
            <a:r>
              <a:rPr lang="en-US" dirty="0" err="1"/>
              <a:t>npm</a:t>
            </a:r>
            <a:r>
              <a:rPr lang="en-US" dirty="0"/>
              <a:t>-config (</a:t>
            </a:r>
            <a:r>
              <a:rPr lang="en-US" dirty="0">
                <a:hlinkClick r:id="rId2"/>
              </a:rPr>
              <a:t>https://docs.npmjs.com/misc/config</a:t>
            </a:r>
            <a:r>
              <a:rPr lang="en-US" dirty="0"/>
              <a:t>)</a:t>
            </a:r>
          </a:p>
        </p:txBody>
      </p:sp>
      <p:graphicFrame>
        <p:nvGraphicFramePr>
          <p:cNvPr id="5" name="Table 5">
            <a:extLst>
              <a:ext uri="{FF2B5EF4-FFF2-40B4-BE49-F238E27FC236}">
                <a16:creationId xmlns:a16="http://schemas.microsoft.com/office/drawing/2014/main" id="{D1106B1C-B1B7-4436-B7B3-D77CA635FAD2}"/>
              </a:ext>
            </a:extLst>
          </p:cNvPr>
          <p:cNvGraphicFramePr>
            <a:graphicFrameLocks noGrp="1"/>
          </p:cNvGraphicFramePr>
          <p:nvPr>
            <p:extLst>
              <p:ext uri="{D42A27DB-BD31-4B8C-83A1-F6EECF244321}">
                <p14:modId xmlns:p14="http://schemas.microsoft.com/office/powerpoint/2010/main" val="3838641707"/>
              </p:ext>
            </p:extLst>
          </p:nvPr>
        </p:nvGraphicFramePr>
        <p:xfrm>
          <a:off x="1011068" y="3413464"/>
          <a:ext cx="8128000" cy="871855"/>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823885234"/>
                    </a:ext>
                  </a:extLst>
                </a:gridCol>
              </a:tblGrid>
              <a:tr h="370840">
                <a:tc>
                  <a:txBody>
                    <a:bodyPr/>
                    <a:lstStyle/>
                    <a:p>
                      <a:pPr>
                        <a:lnSpc>
                          <a:spcPct val="150000"/>
                        </a:lnSpc>
                      </a:pPr>
                      <a:r>
                        <a:rPr lang="en-US" dirty="0" err="1"/>
                        <a:t>npm</a:t>
                      </a:r>
                      <a:r>
                        <a:rPr lang="en-US" dirty="0"/>
                        <a:t> config set proxy http://proxy.company.com:8080</a:t>
                      </a:r>
                    </a:p>
                    <a:p>
                      <a:pPr>
                        <a:lnSpc>
                          <a:spcPct val="150000"/>
                        </a:lnSpc>
                      </a:pPr>
                      <a:r>
                        <a:rPr lang="en-US" dirty="0" err="1"/>
                        <a:t>npm</a:t>
                      </a:r>
                      <a:r>
                        <a:rPr lang="en-US" dirty="0"/>
                        <a:t> config set https-proxy http://proxy.company.com:8080</a:t>
                      </a:r>
                    </a:p>
                  </a:txBody>
                  <a:tcPr/>
                </a:tc>
                <a:extLst>
                  <a:ext uri="{0D108BD9-81ED-4DB2-BD59-A6C34878D82A}">
                    <a16:rowId xmlns:a16="http://schemas.microsoft.com/office/drawing/2014/main" val="873340502"/>
                  </a:ext>
                </a:extLst>
              </a:tr>
            </a:tbl>
          </a:graphicData>
        </a:graphic>
      </p:graphicFrame>
    </p:spTree>
    <p:extLst>
      <p:ext uri="{BB962C8B-B14F-4D97-AF65-F5344CB8AC3E}">
        <p14:creationId xmlns:p14="http://schemas.microsoft.com/office/powerpoint/2010/main" val="1450040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0DEDBD8-FD63-4E09-81E5-76BFBB9763D4}"/>
              </a:ext>
            </a:extLst>
          </p:cNvPr>
          <p:cNvSpPr txBox="1">
            <a:spLocks/>
          </p:cNvSpPr>
          <p:nvPr/>
        </p:nvSpPr>
        <p:spPr>
          <a:xfrm>
            <a:off x="522041" y="272422"/>
            <a:ext cx="10515600" cy="727127"/>
          </a:xfrm>
          <a:prstGeom prst="rect">
            <a:avLst/>
          </a:prstGeom>
        </p:spPr>
        <p:txBody>
          <a:bodyPr vert="horz" lIns="91440" tIns="45720" rIns="91440" bIns="45720" rtlCol="0" anchor="ctr">
            <a:normAutofit/>
          </a:bodyPr>
          <a:lstStyle>
            <a:lvl1pPr>
              <a:lnSpc>
                <a:spcPct val="90000"/>
              </a:lnSpc>
              <a:spcBef>
                <a:spcPct val="0"/>
              </a:spcBef>
              <a:buNone/>
              <a:defRPr sz="4400">
                <a:latin typeface="Segoe UI Semibold" panose="020B0702040204020203" pitchFamily="34" charset="0"/>
                <a:ea typeface="+mj-ea"/>
                <a:cs typeface="Segoe UI Semibold" panose="020B0702040204020203" pitchFamily="34" charset="0"/>
              </a:defRPr>
            </a:lvl1pPr>
          </a:lstStyle>
          <a:p>
            <a:r>
              <a:rPr lang="en-US" dirty="0"/>
              <a:t>NPM (Node Package Manager)</a:t>
            </a:r>
          </a:p>
        </p:txBody>
      </p:sp>
      <p:sp>
        <p:nvSpPr>
          <p:cNvPr id="5" name="Content Placeholder 2">
            <a:extLst>
              <a:ext uri="{FF2B5EF4-FFF2-40B4-BE49-F238E27FC236}">
                <a16:creationId xmlns:a16="http://schemas.microsoft.com/office/drawing/2014/main" id="{F23477B8-8816-46CD-9F69-63B6A932D539}"/>
              </a:ext>
            </a:extLst>
          </p:cNvPr>
          <p:cNvSpPr txBox="1">
            <a:spLocks/>
          </p:cNvSpPr>
          <p:nvPr/>
        </p:nvSpPr>
        <p:spPr>
          <a:xfrm>
            <a:off x="522041" y="999548"/>
            <a:ext cx="11022720" cy="3895504"/>
          </a:xfrm>
          <a:prstGeom prst="rect">
            <a:avLst/>
          </a:prstGeom>
        </p:spPr>
        <p:txBody>
          <a:bodyPr vert="horz" lIns="121920" tIns="60960" rIns="121920" bIns="6096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Raleway"/>
                <a:ea typeface="+mn-ea"/>
                <a:cs typeface="Raleway"/>
              </a:defRPr>
            </a:lvl1pPr>
            <a:lvl2pPr marL="742950" indent="-285750" algn="l" defTabSz="457200" rtl="0" eaLnBrk="1" latinLnBrk="0" hangingPunct="1">
              <a:spcBef>
                <a:spcPct val="20000"/>
              </a:spcBef>
              <a:buFont typeface="Arial"/>
              <a:buChar char="–"/>
              <a:defRPr sz="2000" kern="1200">
                <a:solidFill>
                  <a:schemeClr val="tx1"/>
                </a:solidFill>
                <a:latin typeface="Raleway"/>
                <a:ea typeface="+mn-ea"/>
                <a:cs typeface="Raleway"/>
              </a:defRPr>
            </a:lvl2pPr>
            <a:lvl3pPr marL="1143000" indent="-228600" algn="l" defTabSz="457200" rtl="0" eaLnBrk="1" latinLnBrk="0" hangingPunct="1">
              <a:spcBef>
                <a:spcPct val="20000"/>
              </a:spcBef>
              <a:buFont typeface="Arial"/>
              <a:buChar char="•"/>
              <a:defRPr sz="1800" kern="1200">
                <a:solidFill>
                  <a:schemeClr val="tx1"/>
                </a:solidFill>
                <a:latin typeface="Raleway"/>
                <a:ea typeface="+mn-ea"/>
                <a:cs typeface="Raleway"/>
              </a:defRPr>
            </a:lvl3pPr>
            <a:lvl4pPr marL="1600200" indent="-228600" algn="l" defTabSz="457200" rtl="0" eaLnBrk="1" latinLnBrk="0" hangingPunct="1">
              <a:spcBef>
                <a:spcPct val="20000"/>
              </a:spcBef>
              <a:buFont typeface="Arial"/>
              <a:buChar char="–"/>
              <a:defRPr sz="1600" kern="1200">
                <a:solidFill>
                  <a:schemeClr val="tx1"/>
                </a:solidFill>
                <a:latin typeface="Raleway"/>
                <a:ea typeface="+mn-ea"/>
                <a:cs typeface="Raleway"/>
              </a:defRPr>
            </a:lvl4pPr>
            <a:lvl5pPr marL="2057400" indent="-228600" algn="l" defTabSz="457200" rtl="0" eaLnBrk="1" latinLnBrk="0" hangingPunct="1">
              <a:spcBef>
                <a:spcPct val="20000"/>
              </a:spcBef>
              <a:buFont typeface="Arial"/>
              <a:buChar char="»"/>
              <a:defRPr sz="1600" kern="1200">
                <a:solidFill>
                  <a:schemeClr val="tx1"/>
                </a:solidFill>
                <a:latin typeface="Raleway"/>
                <a:ea typeface="+mn-ea"/>
                <a:cs typeface="Raleway"/>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t>Overview</a:t>
            </a:r>
          </a:p>
          <a:p>
            <a:r>
              <a:rPr lang="en-US" sz="2000" dirty="0"/>
              <a:t>Package manager for JavaScript</a:t>
            </a:r>
          </a:p>
          <a:p>
            <a:r>
              <a:rPr lang="en-US" sz="2000" dirty="0"/>
              <a:t>Installs modules and its dependencies (equivalent to </a:t>
            </a:r>
            <a:r>
              <a:rPr lang="en-US" sz="2000" dirty="0" err="1"/>
              <a:t>Nuget</a:t>
            </a:r>
            <a:r>
              <a:rPr lang="en-US" sz="2000" dirty="0"/>
              <a:t> Package)</a:t>
            </a:r>
          </a:p>
          <a:p>
            <a:r>
              <a:rPr lang="en-US" sz="2000" dirty="0"/>
              <a:t>Packages can be installed globally (-g switch) or locally</a:t>
            </a:r>
          </a:p>
          <a:p>
            <a:r>
              <a:rPr lang="en-US" sz="2000" dirty="0"/>
              <a:t>Installed packages goes inside </a:t>
            </a:r>
            <a:r>
              <a:rPr lang="en-US" sz="2000" dirty="0" err="1"/>
              <a:t>node_modules</a:t>
            </a:r>
            <a:r>
              <a:rPr lang="en-US" sz="2000" dirty="0"/>
              <a:t> folder</a:t>
            </a:r>
          </a:p>
          <a:p>
            <a:endParaRPr lang="en-US" sz="2000" dirty="0"/>
          </a:p>
        </p:txBody>
      </p:sp>
      <p:pic>
        <p:nvPicPr>
          <p:cNvPr id="3" name="Picture 2"/>
          <p:cNvPicPr>
            <a:picLocks noChangeAspect="1"/>
          </p:cNvPicPr>
          <p:nvPr/>
        </p:nvPicPr>
        <p:blipFill>
          <a:blip r:embed="rId2"/>
          <a:stretch>
            <a:fillRect/>
          </a:stretch>
        </p:blipFill>
        <p:spPr>
          <a:xfrm>
            <a:off x="364692" y="3117526"/>
            <a:ext cx="11337419" cy="3177612"/>
          </a:xfrm>
          <a:prstGeom prst="rect">
            <a:avLst/>
          </a:prstGeom>
          <a:ln>
            <a:noFill/>
          </a:ln>
          <a:effectLst>
            <a:outerShdw blurRad="292100" dist="139700" dir="2700000" algn="tl" rotWithShape="0">
              <a:srgbClr val="333333">
                <a:alpha val="65000"/>
              </a:srgbClr>
            </a:outerShdw>
          </a:effectLst>
        </p:spPr>
      </p:pic>
      <p:sp>
        <p:nvSpPr>
          <p:cNvPr id="8" name="Content Placeholder 2">
            <a:extLst>
              <a:ext uri="{FF2B5EF4-FFF2-40B4-BE49-F238E27FC236}">
                <a16:creationId xmlns:a16="http://schemas.microsoft.com/office/drawing/2014/main" id="{F23477B8-8816-46CD-9F69-63B6A932D539}"/>
              </a:ext>
            </a:extLst>
          </p:cNvPr>
          <p:cNvSpPr txBox="1">
            <a:spLocks/>
          </p:cNvSpPr>
          <p:nvPr/>
        </p:nvSpPr>
        <p:spPr>
          <a:xfrm>
            <a:off x="4151096" y="3388731"/>
            <a:ext cx="4243056" cy="421845"/>
          </a:xfrm>
          <a:prstGeom prst="rect">
            <a:avLst/>
          </a:prstGeom>
        </p:spPr>
        <p:txBody>
          <a:bodyPr vert="horz" lIns="121920" tIns="60960" rIns="121920" bIns="60960" rtlCol="0">
            <a:normAutofit lnSpcReduction="10000"/>
          </a:bodyPr>
          <a:lstStyle>
            <a:lvl1pPr marL="342900" indent="-342900" algn="l" defTabSz="457200" rtl="0" eaLnBrk="1" latinLnBrk="0" hangingPunct="1">
              <a:spcBef>
                <a:spcPct val="20000"/>
              </a:spcBef>
              <a:buFont typeface="Arial"/>
              <a:buChar char="•"/>
              <a:defRPr sz="2400" kern="1200">
                <a:solidFill>
                  <a:schemeClr val="tx1"/>
                </a:solidFill>
                <a:latin typeface="Raleway"/>
                <a:ea typeface="+mn-ea"/>
                <a:cs typeface="Raleway"/>
              </a:defRPr>
            </a:lvl1pPr>
            <a:lvl2pPr marL="742950" indent="-285750" algn="l" defTabSz="457200" rtl="0" eaLnBrk="1" latinLnBrk="0" hangingPunct="1">
              <a:spcBef>
                <a:spcPct val="20000"/>
              </a:spcBef>
              <a:buFont typeface="Arial"/>
              <a:buChar char="–"/>
              <a:defRPr sz="2000" kern="1200">
                <a:solidFill>
                  <a:schemeClr val="tx1"/>
                </a:solidFill>
                <a:latin typeface="Raleway"/>
                <a:ea typeface="+mn-ea"/>
                <a:cs typeface="Raleway"/>
              </a:defRPr>
            </a:lvl2pPr>
            <a:lvl3pPr marL="1143000" indent="-228600" algn="l" defTabSz="457200" rtl="0" eaLnBrk="1" latinLnBrk="0" hangingPunct="1">
              <a:spcBef>
                <a:spcPct val="20000"/>
              </a:spcBef>
              <a:buFont typeface="Arial"/>
              <a:buChar char="•"/>
              <a:defRPr sz="1800" kern="1200">
                <a:solidFill>
                  <a:schemeClr val="tx1"/>
                </a:solidFill>
                <a:latin typeface="Raleway"/>
                <a:ea typeface="+mn-ea"/>
                <a:cs typeface="Raleway"/>
              </a:defRPr>
            </a:lvl3pPr>
            <a:lvl4pPr marL="1600200" indent="-228600" algn="l" defTabSz="457200" rtl="0" eaLnBrk="1" latinLnBrk="0" hangingPunct="1">
              <a:spcBef>
                <a:spcPct val="20000"/>
              </a:spcBef>
              <a:buFont typeface="Arial"/>
              <a:buChar char="–"/>
              <a:defRPr sz="1600" kern="1200">
                <a:solidFill>
                  <a:schemeClr val="tx1"/>
                </a:solidFill>
                <a:latin typeface="Raleway"/>
                <a:ea typeface="+mn-ea"/>
                <a:cs typeface="Raleway"/>
              </a:defRPr>
            </a:lvl4pPr>
            <a:lvl5pPr marL="2057400" indent="-228600" algn="l" defTabSz="457200" rtl="0" eaLnBrk="1" latinLnBrk="0" hangingPunct="1">
              <a:spcBef>
                <a:spcPct val="20000"/>
              </a:spcBef>
              <a:buFont typeface="Arial"/>
              <a:buChar char="»"/>
              <a:defRPr sz="1600" kern="1200">
                <a:solidFill>
                  <a:schemeClr val="tx1"/>
                </a:solidFill>
                <a:latin typeface="Raleway"/>
                <a:ea typeface="+mn-ea"/>
                <a:cs typeface="Raleway"/>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dirty="0">
                <a:solidFill>
                  <a:schemeClr val="accent6">
                    <a:lumMod val="50000"/>
                  </a:schemeClr>
                </a:solidFill>
              </a:rPr>
              <a:t>https://www.npmjs.com/</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6096" y="201401"/>
            <a:ext cx="2251615" cy="1125808"/>
          </a:xfrm>
          <a:prstGeom prst="rect">
            <a:avLst/>
          </a:prstGeom>
        </p:spPr>
      </p:pic>
    </p:spTree>
    <p:extLst>
      <p:ext uri="{BB962C8B-B14F-4D97-AF65-F5344CB8AC3E}">
        <p14:creationId xmlns:p14="http://schemas.microsoft.com/office/powerpoint/2010/main" val="1467174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603369" y="1176057"/>
            <a:ext cx="3409711" cy="3187995"/>
          </a:xfrm>
          <a:prstGeom prst="rect">
            <a:avLst/>
          </a:prstGeom>
        </p:spPr>
      </p:pic>
      <p:sp>
        <p:nvSpPr>
          <p:cNvPr id="4" name="Title 1">
            <a:extLst>
              <a:ext uri="{FF2B5EF4-FFF2-40B4-BE49-F238E27FC236}">
                <a16:creationId xmlns:a16="http://schemas.microsoft.com/office/drawing/2014/main" id="{70DEDBD8-FD63-4E09-81E5-76BFBB9763D4}"/>
              </a:ext>
            </a:extLst>
          </p:cNvPr>
          <p:cNvSpPr txBox="1">
            <a:spLocks/>
          </p:cNvSpPr>
          <p:nvPr/>
        </p:nvSpPr>
        <p:spPr>
          <a:xfrm>
            <a:off x="690716" y="698551"/>
            <a:ext cx="10515600" cy="727127"/>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4400">
                <a:latin typeface="Segoe UI Semibold" panose="020B0702040204020203" pitchFamily="34" charset="0"/>
                <a:ea typeface="+mj-ea"/>
                <a:cs typeface="Segoe UI Semibold" panose="020B0702040204020203" pitchFamily="34" charset="0"/>
              </a:defRPr>
            </a:lvl1pPr>
          </a:lstStyle>
          <a:p>
            <a:r>
              <a:rPr lang="en-US" dirty="0"/>
              <a:t>Gulp (Task and Build Manager)</a:t>
            </a:r>
          </a:p>
        </p:txBody>
      </p:sp>
      <p:sp>
        <p:nvSpPr>
          <p:cNvPr id="5" name="Content Placeholder 2">
            <a:extLst>
              <a:ext uri="{FF2B5EF4-FFF2-40B4-BE49-F238E27FC236}">
                <a16:creationId xmlns:a16="http://schemas.microsoft.com/office/drawing/2014/main" id="{F23477B8-8816-46CD-9F69-63B6A932D539}"/>
              </a:ext>
            </a:extLst>
          </p:cNvPr>
          <p:cNvSpPr txBox="1">
            <a:spLocks/>
          </p:cNvSpPr>
          <p:nvPr/>
        </p:nvSpPr>
        <p:spPr>
          <a:xfrm>
            <a:off x="690716" y="1425677"/>
            <a:ext cx="7912653" cy="3895504"/>
          </a:xfrm>
          <a:prstGeom prst="rect">
            <a:avLst/>
          </a:prstGeom>
        </p:spPr>
        <p:txBody>
          <a:bodyPr vert="horz" lIns="121920" tIns="60960" rIns="121920" bIns="6096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Raleway"/>
                <a:ea typeface="+mn-ea"/>
                <a:cs typeface="Raleway"/>
              </a:defRPr>
            </a:lvl1pPr>
            <a:lvl2pPr marL="742950" indent="-285750" algn="l" defTabSz="457200" rtl="0" eaLnBrk="1" latinLnBrk="0" hangingPunct="1">
              <a:spcBef>
                <a:spcPct val="20000"/>
              </a:spcBef>
              <a:buFont typeface="Arial"/>
              <a:buChar char="–"/>
              <a:defRPr sz="2000" kern="1200">
                <a:solidFill>
                  <a:schemeClr val="tx1"/>
                </a:solidFill>
                <a:latin typeface="Raleway"/>
                <a:ea typeface="+mn-ea"/>
                <a:cs typeface="Raleway"/>
              </a:defRPr>
            </a:lvl2pPr>
            <a:lvl3pPr marL="1143000" indent="-228600" algn="l" defTabSz="457200" rtl="0" eaLnBrk="1" latinLnBrk="0" hangingPunct="1">
              <a:spcBef>
                <a:spcPct val="20000"/>
              </a:spcBef>
              <a:buFont typeface="Arial"/>
              <a:buChar char="•"/>
              <a:defRPr sz="1800" kern="1200">
                <a:solidFill>
                  <a:schemeClr val="tx1"/>
                </a:solidFill>
                <a:latin typeface="Raleway"/>
                <a:ea typeface="+mn-ea"/>
                <a:cs typeface="Raleway"/>
              </a:defRPr>
            </a:lvl3pPr>
            <a:lvl4pPr marL="1600200" indent="-228600" algn="l" defTabSz="457200" rtl="0" eaLnBrk="1" latinLnBrk="0" hangingPunct="1">
              <a:spcBef>
                <a:spcPct val="20000"/>
              </a:spcBef>
              <a:buFont typeface="Arial"/>
              <a:buChar char="–"/>
              <a:defRPr sz="1600" kern="1200">
                <a:solidFill>
                  <a:schemeClr val="tx1"/>
                </a:solidFill>
                <a:latin typeface="Raleway"/>
                <a:ea typeface="+mn-ea"/>
                <a:cs typeface="Raleway"/>
              </a:defRPr>
            </a:lvl4pPr>
            <a:lvl5pPr marL="2057400" indent="-228600" algn="l" defTabSz="457200" rtl="0" eaLnBrk="1" latinLnBrk="0" hangingPunct="1">
              <a:spcBef>
                <a:spcPct val="20000"/>
              </a:spcBef>
              <a:buFont typeface="Arial"/>
              <a:buChar char="»"/>
              <a:defRPr sz="1600" kern="1200">
                <a:solidFill>
                  <a:schemeClr val="tx1"/>
                </a:solidFill>
                <a:latin typeface="Raleway"/>
                <a:ea typeface="+mn-ea"/>
                <a:cs typeface="Raleway"/>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t>Overview</a:t>
            </a:r>
          </a:p>
          <a:p>
            <a:r>
              <a:rPr lang="en-US" sz="2000" dirty="0"/>
              <a:t>Equivalent to </a:t>
            </a:r>
            <a:r>
              <a:rPr lang="en-US" sz="2000" dirty="0" err="1"/>
              <a:t>MSBuild</a:t>
            </a:r>
            <a:r>
              <a:rPr lang="en-US" sz="2000" dirty="0"/>
              <a:t> in Microsoft World</a:t>
            </a:r>
          </a:p>
          <a:p>
            <a:r>
              <a:rPr lang="en-US" sz="2000" dirty="0"/>
              <a:t>Automates </a:t>
            </a:r>
            <a:r>
              <a:rPr lang="en-US" sz="2000" dirty="0" err="1"/>
              <a:t>SPFx</a:t>
            </a:r>
            <a:r>
              <a:rPr lang="en-US" sz="2000" dirty="0"/>
              <a:t> development and deployment tasks</a:t>
            </a:r>
          </a:p>
          <a:p>
            <a:r>
              <a:rPr lang="en-US" sz="2000" dirty="0"/>
              <a:t>Bundle and minify JavaScript and CSS files</a:t>
            </a:r>
          </a:p>
          <a:p>
            <a:r>
              <a:rPr lang="en-US" sz="2000" dirty="0"/>
              <a:t>Run tools to call the bundling and </a:t>
            </a:r>
            <a:r>
              <a:rPr lang="en-US" sz="2000" dirty="0" err="1"/>
              <a:t>minification</a:t>
            </a:r>
            <a:r>
              <a:rPr lang="en-US" sz="2000" dirty="0"/>
              <a:t> tasks before each build</a:t>
            </a:r>
          </a:p>
          <a:p>
            <a:r>
              <a:rPr lang="en-US" sz="2000" dirty="0"/>
              <a:t>Compiles LESS or SASS files to CSS</a:t>
            </a:r>
          </a:p>
          <a:p>
            <a:r>
              <a:rPr lang="en-US" sz="2000" dirty="0"/>
              <a:t>Compiles </a:t>
            </a:r>
            <a:r>
              <a:rPr lang="en-US" sz="2000" dirty="0" err="1"/>
              <a:t>TypeScript</a:t>
            </a:r>
            <a:r>
              <a:rPr lang="en-US" sz="2000" dirty="0"/>
              <a:t> files to JavaScript</a:t>
            </a:r>
          </a:p>
          <a:p>
            <a:r>
              <a:rPr lang="en-US" sz="2000" dirty="0"/>
              <a:t>Compiles, bundle and copies files to deployment folder for packaging</a:t>
            </a:r>
          </a:p>
        </p:txBody>
      </p:sp>
      <p:sp>
        <p:nvSpPr>
          <p:cNvPr id="9" name="Rectangle 8"/>
          <p:cNvSpPr/>
          <p:nvPr/>
        </p:nvSpPr>
        <p:spPr>
          <a:xfrm>
            <a:off x="952511" y="5432323"/>
            <a:ext cx="3413114" cy="461665"/>
          </a:xfrm>
          <a:prstGeom prst="rect">
            <a:avLst/>
          </a:prstGeom>
        </p:spPr>
        <p:txBody>
          <a:bodyPr wrap="none">
            <a:spAutoFit/>
          </a:bodyPr>
          <a:lstStyle/>
          <a:p>
            <a:r>
              <a:rPr lang="en-US" sz="2400" dirty="0" err="1">
                <a:solidFill>
                  <a:schemeClr val="accent6">
                    <a:lumMod val="75000"/>
                  </a:schemeClr>
                </a:solidFill>
                <a:latin typeface="Consolas" panose="020B0609020204030204" pitchFamily="49" charset="0"/>
              </a:rPr>
              <a:t>npm</a:t>
            </a:r>
            <a:r>
              <a:rPr lang="en-US" sz="2400" dirty="0">
                <a:solidFill>
                  <a:schemeClr val="accent6">
                    <a:lumMod val="75000"/>
                  </a:schemeClr>
                </a:solidFill>
                <a:latin typeface="Consolas" panose="020B0609020204030204" pitchFamily="49" charset="0"/>
              </a:rPr>
              <a:t> install -g gulp</a:t>
            </a:r>
          </a:p>
        </p:txBody>
      </p:sp>
      <p:sp>
        <p:nvSpPr>
          <p:cNvPr id="7" name="Content Placeholder 2">
            <a:extLst>
              <a:ext uri="{FF2B5EF4-FFF2-40B4-BE49-F238E27FC236}">
                <a16:creationId xmlns:a16="http://schemas.microsoft.com/office/drawing/2014/main" id="{F23477B8-8816-46CD-9F69-63B6A932D539}"/>
              </a:ext>
            </a:extLst>
          </p:cNvPr>
          <p:cNvSpPr txBox="1">
            <a:spLocks/>
          </p:cNvSpPr>
          <p:nvPr/>
        </p:nvSpPr>
        <p:spPr>
          <a:xfrm>
            <a:off x="9107844" y="851191"/>
            <a:ext cx="2400760" cy="421845"/>
          </a:xfrm>
          <a:prstGeom prst="rect">
            <a:avLst/>
          </a:prstGeom>
        </p:spPr>
        <p:txBody>
          <a:bodyPr vert="horz" lIns="121920" tIns="60960" rIns="121920" bIns="60960" rtlCol="0">
            <a:normAutofit lnSpcReduction="10000"/>
          </a:bodyPr>
          <a:lstStyle>
            <a:lvl1pPr marL="342900" indent="-342900" algn="l" defTabSz="457200" rtl="0" eaLnBrk="1" latinLnBrk="0" hangingPunct="1">
              <a:spcBef>
                <a:spcPct val="20000"/>
              </a:spcBef>
              <a:buFont typeface="Arial"/>
              <a:buChar char="•"/>
              <a:defRPr sz="2400" kern="1200">
                <a:solidFill>
                  <a:schemeClr val="tx1"/>
                </a:solidFill>
                <a:latin typeface="Raleway"/>
                <a:ea typeface="+mn-ea"/>
                <a:cs typeface="Raleway"/>
              </a:defRPr>
            </a:lvl1pPr>
            <a:lvl2pPr marL="742950" indent="-285750" algn="l" defTabSz="457200" rtl="0" eaLnBrk="1" latinLnBrk="0" hangingPunct="1">
              <a:spcBef>
                <a:spcPct val="20000"/>
              </a:spcBef>
              <a:buFont typeface="Arial"/>
              <a:buChar char="–"/>
              <a:defRPr sz="2000" kern="1200">
                <a:solidFill>
                  <a:schemeClr val="tx1"/>
                </a:solidFill>
                <a:latin typeface="Raleway"/>
                <a:ea typeface="+mn-ea"/>
                <a:cs typeface="Raleway"/>
              </a:defRPr>
            </a:lvl2pPr>
            <a:lvl3pPr marL="1143000" indent="-228600" algn="l" defTabSz="457200" rtl="0" eaLnBrk="1" latinLnBrk="0" hangingPunct="1">
              <a:spcBef>
                <a:spcPct val="20000"/>
              </a:spcBef>
              <a:buFont typeface="Arial"/>
              <a:buChar char="•"/>
              <a:defRPr sz="1800" kern="1200">
                <a:solidFill>
                  <a:schemeClr val="tx1"/>
                </a:solidFill>
                <a:latin typeface="Raleway"/>
                <a:ea typeface="+mn-ea"/>
                <a:cs typeface="Raleway"/>
              </a:defRPr>
            </a:lvl3pPr>
            <a:lvl4pPr marL="1600200" indent="-228600" algn="l" defTabSz="457200" rtl="0" eaLnBrk="1" latinLnBrk="0" hangingPunct="1">
              <a:spcBef>
                <a:spcPct val="20000"/>
              </a:spcBef>
              <a:buFont typeface="Arial"/>
              <a:buChar char="–"/>
              <a:defRPr sz="1600" kern="1200">
                <a:solidFill>
                  <a:schemeClr val="tx1"/>
                </a:solidFill>
                <a:latin typeface="Raleway"/>
                <a:ea typeface="+mn-ea"/>
                <a:cs typeface="Raleway"/>
              </a:defRPr>
            </a:lvl4pPr>
            <a:lvl5pPr marL="2057400" indent="-228600" algn="l" defTabSz="457200" rtl="0" eaLnBrk="1" latinLnBrk="0" hangingPunct="1">
              <a:spcBef>
                <a:spcPct val="20000"/>
              </a:spcBef>
              <a:buFont typeface="Arial"/>
              <a:buChar char="»"/>
              <a:defRPr sz="1600" kern="1200">
                <a:solidFill>
                  <a:schemeClr val="tx1"/>
                </a:solidFill>
                <a:latin typeface="Raleway"/>
                <a:ea typeface="+mn-ea"/>
                <a:cs typeface="Raleway"/>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dirty="0">
                <a:solidFill>
                  <a:schemeClr val="accent6">
                    <a:lumMod val="50000"/>
                  </a:schemeClr>
                </a:solidFill>
              </a:rPr>
              <a:t>http://gulpjs.com</a:t>
            </a:r>
          </a:p>
        </p:txBody>
      </p:sp>
    </p:spTree>
    <p:extLst>
      <p:ext uri="{BB962C8B-B14F-4D97-AF65-F5344CB8AC3E}">
        <p14:creationId xmlns:p14="http://schemas.microsoft.com/office/powerpoint/2010/main" val="745768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0DEDBD8-FD63-4E09-81E5-76BFBB9763D4}"/>
              </a:ext>
            </a:extLst>
          </p:cNvPr>
          <p:cNvSpPr txBox="1">
            <a:spLocks/>
          </p:cNvSpPr>
          <p:nvPr/>
        </p:nvSpPr>
        <p:spPr>
          <a:xfrm>
            <a:off x="690716" y="698551"/>
            <a:ext cx="10515600" cy="727127"/>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4400">
                <a:latin typeface="Segoe UI Semibold" panose="020B0702040204020203" pitchFamily="34" charset="0"/>
                <a:ea typeface="+mj-ea"/>
                <a:cs typeface="Segoe UI Semibold" panose="020B0702040204020203" pitchFamily="34" charset="0"/>
              </a:defRPr>
            </a:lvl1pPr>
          </a:lstStyle>
          <a:p>
            <a:r>
              <a:rPr lang="en-US" dirty="0" err="1"/>
              <a:t>TypeScript</a:t>
            </a:r>
            <a:r>
              <a:rPr lang="en-US" dirty="0"/>
              <a:t> (Typed JavaScript)</a:t>
            </a:r>
          </a:p>
        </p:txBody>
      </p:sp>
      <p:sp>
        <p:nvSpPr>
          <p:cNvPr id="5" name="Content Placeholder 2">
            <a:extLst>
              <a:ext uri="{FF2B5EF4-FFF2-40B4-BE49-F238E27FC236}">
                <a16:creationId xmlns:a16="http://schemas.microsoft.com/office/drawing/2014/main" id="{F23477B8-8816-46CD-9F69-63B6A932D539}"/>
              </a:ext>
            </a:extLst>
          </p:cNvPr>
          <p:cNvSpPr txBox="1">
            <a:spLocks/>
          </p:cNvSpPr>
          <p:nvPr/>
        </p:nvSpPr>
        <p:spPr>
          <a:xfrm>
            <a:off x="690716" y="1425677"/>
            <a:ext cx="11022720" cy="3895504"/>
          </a:xfrm>
          <a:prstGeom prst="rect">
            <a:avLst/>
          </a:prstGeom>
        </p:spPr>
        <p:txBody>
          <a:bodyPr vert="horz" lIns="121920" tIns="60960" rIns="121920" bIns="6096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Raleway"/>
                <a:ea typeface="+mn-ea"/>
                <a:cs typeface="Raleway"/>
              </a:defRPr>
            </a:lvl1pPr>
            <a:lvl2pPr marL="742950" indent="-285750" algn="l" defTabSz="457200" rtl="0" eaLnBrk="1" latinLnBrk="0" hangingPunct="1">
              <a:spcBef>
                <a:spcPct val="20000"/>
              </a:spcBef>
              <a:buFont typeface="Arial"/>
              <a:buChar char="–"/>
              <a:defRPr sz="2000" kern="1200">
                <a:solidFill>
                  <a:schemeClr val="tx1"/>
                </a:solidFill>
                <a:latin typeface="Raleway"/>
                <a:ea typeface="+mn-ea"/>
                <a:cs typeface="Raleway"/>
              </a:defRPr>
            </a:lvl2pPr>
            <a:lvl3pPr marL="1143000" indent="-228600" algn="l" defTabSz="457200" rtl="0" eaLnBrk="1" latinLnBrk="0" hangingPunct="1">
              <a:spcBef>
                <a:spcPct val="20000"/>
              </a:spcBef>
              <a:buFont typeface="Arial"/>
              <a:buChar char="•"/>
              <a:defRPr sz="1800" kern="1200">
                <a:solidFill>
                  <a:schemeClr val="tx1"/>
                </a:solidFill>
                <a:latin typeface="Raleway"/>
                <a:ea typeface="+mn-ea"/>
                <a:cs typeface="Raleway"/>
              </a:defRPr>
            </a:lvl3pPr>
            <a:lvl4pPr marL="1600200" indent="-228600" algn="l" defTabSz="457200" rtl="0" eaLnBrk="1" latinLnBrk="0" hangingPunct="1">
              <a:spcBef>
                <a:spcPct val="20000"/>
              </a:spcBef>
              <a:buFont typeface="Arial"/>
              <a:buChar char="–"/>
              <a:defRPr sz="1600" kern="1200">
                <a:solidFill>
                  <a:schemeClr val="tx1"/>
                </a:solidFill>
                <a:latin typeface="Raleway"/>
                <a:ea typeface="+mn-ea"/>
                <a:cs typeface="Raleway"/>
              </a:defRPr>
            </a:lvl4pPr>
            <a:lvl5pPr marL="2057400" indent="-228600" algn="l" defTabSz="457200" rtl="0" eaLnBrk="1" latinLnBrk="0" hangingPunct="1">
              <a:spcBef>
                <a:spcPct val="20000"/>
              </a:spcBef>
              <a:buFont typeface="Arial"/>
              <a:buChar char="»"/>
              <a:defRPr sz="1600" kern="1200">
                <a:solidFill>
                  <a:schemeClr val="tx1"/>
                </a:solidFill>
                <a:latin typeface="Raleway"/>
                <a:ea typeface="+mn-ea"/>
                <a:cs typeface="Raleway"/>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t>Overview</a:t>
            </a:r>
          </a:p>
          <a:p>
            <a:r>
              <a:rPr lang="en-US" sz="2000" dirty="0"/>
              <a:t>Superset of JavaScript</a:t>
            </a:r>
          </a:p>
          <a:p>
            <a:r>
              <a:rPr lang="en-US" sz="2000" dirty="0"/>
              <a:t>Strongly typed language</a:t>
            </a:r>
          </a:p>
          <a:p>
            <a:r>
              <a:rPr lang="en-US" sz="2000" dirty="0"/>
              <a:t>Adds compile time syntax and type checking for JavaScript</a:t>
            </a:r>
          </a:p>
          <a:p>
            <a:r>
              <a:rPr lang="en-US" sz="2000" dirty="0"/>
              <a:t>Help to build the Applications which will be then compiled to clean JS code</a:t>
            </a:r>
          </a:p>
        </p:txBody>
      </p:sp>
      <p:sp>
        <p:nvSpPr>
          <p:cNvPr id="6" name="Rectangle 5"/>
          <p:cNvSpPr/>
          <p:nvPr/>
        </p:nvSpPr>
        <p:spPr>
          <a:xfrm>
            <a:off x="690717" y="3741104"/>
            <a:ext cx="6131807" cy="1938992"/>
          </a:xfrm>
          <a:prstGeom prst="rect">
            <a:avLst/>
          </a:prstGeom>
        </p:spPr>
        <p:txBody>
          <a:bodyPr wrap="none">
            <a:spAutoFit/>
          </a:bodyPr>
          <a:lstStyle/>
          <a:p>
            <a:r>
              <a:rPr lang="en-US" sz="2400" dirty="0">
                <a:latin typeface="Consolas" panose="020B0609020204030204" pitchFamily="49" charset="0"/>
              </a:rPr>
              <a:t>Install </a:t>
            </a:r>
            <a:r>
              <a:rPr lang="en-US" sz="2400" dirty="0" err="1">
                <a:latin typeface="Consolas" panose="020B0609020204030204" pitchFamily="49" charset="0"/>
              </a:rPr>
              <a:t>TypeScript</a:t>
            </a:r>
            <a:endParaRPr lang="en-US" sz="2400" dirty="0">
              <a:latin typeface="Consolas" panose="020B0609020204030204" pitchFamily="49" charset="0"/>
            </a:endParaRPr>
          </a:p>
          <a:p>
            <a:r>
              <a:rPr lang="en-US" sz="2400" dirty="0" err="1">
                <a:solidFill>
                  <a:schemeClr val="accent6">
                    <a:lumMod val="75000"/>
                  </a:schemeClr>
                </a:solidFill>
                <a:latin typeface="Consolas" panose="020B0609020204030204" pitchFamily="49" charset="0"/>
              </a:rPr>
              <a:t>npm</a:t>
            </a:r>
            <a:r>
              <a:rPr lang="en-US" sz="2400" dirty="0">
                <a:solidFill>
                  <a:schemeClr val="accent6">
                    <a:lumMod val="75000"/>
                  </a:schemeClr>
                </a:solidFill>
                <a:latin typeface="Consolas" panose="020B0609020204030204" pitchFamily="49" charset="0"/>
              </a:rPr>
              <a:t> install -g typescript</a:t>
            </a:r>
          </a:p>
          <a:p>
            <a:endParaRPr lang="en-US" sz="2400" dirty="0">
              <a:solidFill>
                <a:schemeClr val="accent6">
                  <a:lumMod val="75000"/>
                </a:schemeClr>
              </a:solidFill>
              <a:latin typeface="Consolas" panose="020B0609020204030204" pitchFamily="49" charset="0"/>
            </a:endParaRPr>
          </a:p>
          <a:p>
            <a:r>
              <a:rPr lang="en-US" sz="2400" dirty="0">
                <a:latin typeface="Consolas" panose="020B0609020204030204" pitchFamily="49" charset="0"/>
              </a:rPr>
              <a:t>Update </a:t>
            </a:r>
            <a:r>
              <a:rPr lang="en-US" sz="2400" dirty="0" err="1">
                <a:latin typeface="Consolas" panose="020B0609020204030204" pitchFamily="49" charset="0"/>
              </a:rPr>
              <a:t>TypeScript</a:t>
            </a:r>
            <a:r>
              <a:rPr lang="en-US" sz="2400" dirty="0">
                <a:latin typeface="Consolas" panose="020B0609020204030204" pitchFamily="49" charset="0"/>
              </a:rPr>
              <a:t> to latest version</a:t>
            </a:r>
          </a:p>
          <a:p>
            <a:r>
              <a:rPr lang="en-US" sz="2400" dirty="0" err="1">
                <a:solidFill>
                  <a:schemeClr val="accent6">
                    <a:lumMod val="75000"/>
                  </a:schemeClr>
                </a:solidFill>
                <a:latin typeface="Consolas" panose="020B0609020204030204" pitchFamily="49" charset="0"/>
              </a:rPr>
              <a:t>npm</a:t>
            </a:r>
            <a:r>
              <a:rPr lang="en-US" sz="2400" dirty="0">
                <a:solidFill>
                  <a:schemeClr val="accent6">
                    <a:lumMod val="75000"/>
                  </a:schemeClr>
                </a:solidFill>
                <a:latin typeface="Consolas" panose="020B0609020204030204" pitchFamily="49" charset="0"/>
              </a:rPr>
              <a:t> install -g </a:t>
            </a:r>
            <a:r>
              <a:rPr lang="en-US" sz="2400" dirty="0" err="1">
                <a:solidFill>
                  <a:schemeClr val="accent6">
                    <a:lumMod val="75000"/>
                  </a:schemeClr>
                </a:solidFill>
                <a:latin typeface="Consolas" panose="020B0609020204030204" pitchFamily="49" charset="0"/>
              </a:rPr>
              <a:t>typescript@latest</a:t>
            </a:r>
            <a:endParaRPr lang="en-US" sz="2400" dirty="0">
              <a:solidFill>
                <a:schemeClr val="accent6">
                  <a:lumMod val="75000"/>
                </a:schemeClr>
              </a:solidFill>
              <a:latin typeface="Consolas" panose="020B0609020204030204" pitchFamily="49"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6930" y="1425676"/>
            <a:ext cx="3172481" cy="775651"/>
          </a:xfrm>
          <a:prstGeom prst="rect">
            <a:avLst/>
          </a:prstGeom>
        </p:spPr>
      </p:pic>
    </p:spTree>
    <p:extLst>
      <p:ext uri="{BB962C8B-B14F-4D97-AF65-F5344CB8AC3E}">
        <p14:creationId xmlns:p14="http://schemas.microsoft.com/office/powerpoint/2010/main" val="2076042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0DEDBD8-FD63-4E09-81E5-76BFBB9763D4}"/>
              </a:ext>
            </a:extLst>
          </p:cNvPr>
          <p:cNvSpPr txBox="1">
            <a:spLocks/>
          </p:cNvSpPr>
          <p:nvPr/>
        </p:nvSpPr>
        <p:spPr>
          <a:xfrm>
            <a:off x="690716" y="698551"/>
            <a:ext cx="10515600" cy="727127"/>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4400">
                <a:latin typeface="Segoe UI Semibold" panose="020B0702040204020203" pitchFamily="34" charset="0"/>
                <a:ea typeface="+mj-ea"/>
                <a:cs typeface="Segoe UI Semibold" panose="020B0702040204020203" pitchFamily="34" charset="0"/>
              </a:defRPr>
            </a:lvl1pPr>
          </a:lstStyle>
          <a:p>
            <a:r>
              <a:rPr lang="en-US" dirty="0"/>
              <a:t>Yeoman (SharePoint Solution Generator)</a:t>
            </a:r>
          </a:p>
        </p:txBody>
      </p:sp>
      <p:sp>
        <p:nvSpPr>
          <p:cNvPr id="5" name="Content Placeholder 2">
            <a:extLst>
              <a:ext uri="{FF2B5EF4-FFF2-40B4-BE49-F238E27FC236}">
                <a16:creationId xmlns:a16="http://schemas.microsoft.com/office/drawing/2014/main" id="{F23477B8-8816-46CD-9F69-63B6A932D539}"/>
              </a:ext>
            </a:extLst>
          </p:cNvPr>
          <p:cNvSpPr txBox="1">
            <a:spLocks/>
          </p:cNvSpPr>
          <p:nvPr/>
        </p:nvSpPr>
        <p:spPr>
          <a:xfrm>
            <a:off x="690716" y="1425677"/>
            <a:ext cx="11022720" cy="3895504"/>
          </a:xfrm>
          <a:prstGeom prst="rect">
            <a:avLst/>
          </a:prstGeom>
        </p:spPr>
        <p:txBody>
          <a:bodyPr vert="horz" lIns="121920" tIns="60960" rIns="121920" bIns="6096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Raleway"/>
                <a:ea typeface="+mn-ea"/>
                <a:cs typeface="Raleway"/>
              </a:defRPr>
            </a:lvl1pPr>
            <a:lvl2pPr marL="742950" indent="-285750" algn="l" defTabSz="457200" rtl="0" eaLnBrk="1" latinLnBrk="0" hangingPunct="1">
              <a:spcBef>
                <a:spcPct val="20000"/>
              </a:spcBef>
              <a:buFont typeface="Arial"/>
              <a:buChar char="–"/>
              <a:defRPr sz="2000" kern="1200">
                <a:solidFill>
                  <a:schemeClr val="tx1"/>
                </a:solidFill>
                <a:latin typeface="Raleway"/>
                <a:ea typeface="+mn-ea"/>
                <a:cs typeface="Raleway"/>
              </a:defRPr>
            </a:lvl2pPr>
            <a:lvl3pPr marL="1143000" indent="-228600" algn="l" defTabSz="457200" rtl="0" eaLnBrk="1" latinLnBrk="0" hangingPunct="1">
              <a:spcBef>
                <a:spcPct val="20000"/>
              </a:spcBef>
              <a:buFont typeface="Arial"/>
              <a:buChar char="•"/>
              <a:defRPr sz="1800" kern="1200">
                <a:solidFill>
                  <a:schemeClr val="tx1"/>
                </a:solidFill>
                <a:latin typeface="Raleway"/>
                <a:ea typeface="+mn-ea"/>
                <a:cs typeface="Raleway"/>
              </a:defRPr>
            </a:lvl3pPr>
            <a:lvl4pPr marL="1600200" indent="-228600" algn="l" defTabSz="457200" rtl="0" eaLnBrk="1" latinLnBrk="0" hangingPunct="1">
              <a:spcBef>
                <a:spcPct val="20000"/>
              </a:spcBef>
              <a:buFont typeface="Arial"/>
              <a:buChar char="–"/>
              <a:defRPr sz="1600" kern="1200">
                <a:solidFill>
                  <a:schemeClr val="tx1"/>
                </a:solidFill>
                <a:latin typeface="Raleway"/>
                <a:ea typeface="+mn-ea"/>
                <a:cs typeface="Raleway"/>
              </a:defRPr>
            </a:lvl4pPr>
            <a:lvl5pPr marL="2057400" indent="-228600" algn="l" defTabSz="457200" rtl="0" eaLnBrk="1" latinLnBrk="0" hangingPunct="1">
              <a:spcBef>
                <a:spcPct val="20000"/>
              </a:spcBef>
              <a:buFont typeface="Arial"/>
              <a:buChar char="»"/>
              <a:defRPr sz="1600" kern="1200">
                <a:solidFill>
                  <a:schemeClr val="tx1"/>
                </a:solidFill>
                <a:latin typeface="Raleway"/>
                <a:ea typeface="+mn-ea"/>
                <a:cs typeface="Raleway"/>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solidFill>
                  <a:schemeClr val="accent6">
                    <a:lumMod val="50000"/>
                  </a:schemeClr>
                </a:solidFill>
              </a:rPr>
              <a:t>Overview</a:t>
            </a:r>
          </a:p>
          <a:p>
            <a:r>
              <a:rPr lang="en-US" sz="2000" dirty="0"/>
              <a:t>Relies on NPM and Gulp</a:t>
            </a:r>
          </a:p>
          <a:p>
            <a:r>
              <a:rPr lang="en-US" sz="2000" dirty="0"/>
              <a:t>Scaffolding tool for Modern web apps</a:t>
            </a:r>
          </a:p>
          <a:p>
            <a:r>
              <a:rPr lang="en-US" sz="2000" dirty="0"/>
              <a:t>Used as </a:t>
            </a:r>
            <a:r>
              <a:rPr lang="en-US" sz="2000" dirty="0" err="1"/>
              <a:t>SPFx</a:t>
            </a:r>
            <a:r>
              <a:rPr lang="en-US" sz="2000" dirty="0"/>
              <a:t> solution generator and builds required project structure</a:t>
            </a:r>
          </a:p>
          <a:p>
            <a:r>
              <a:rPr lang="en-US" sz="2000" dirty="0"/>
              <a:t>‘</a:t>
            </a:r>
            <a:r>
              <a:rPr lang="en-US" sz="2000" dirty="0" err="1"/>
              <a:t>yo</a:t>
            </a:r>
            <a:r>
              <a:rPr lang="en-US" sz="2000" dirty="0"/>
              <a:t>’ is the command line utility for creation of projects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0977" y="1568806"/>
            <a:ext cx="1820307" cy="1576951"/>
          </a:xfrm>
          <a:prstGeom prst="rect">
            <a:avLst/>
          </a:prstGeom>
        </p:spPr>
      </p:pic>
      <p:sp>
        <p:nvSpPr>
          <p:cNvPr id="7" name="Rectangle 6"/>
          <p:cNvSpPr/>
          <p:nvPr/>
        </p:nvSpPr>
        <p:spPr>
          <a:xfrm>
            <a:off x="690716" y="3811279"/>
            <a:ext cx="8170827" cy="1938992"/>
          </a:xfrm>
          <a:prstGeom prst="rect">
            <a:avLst/>
          </a:prstGeom>
        </p:spPr>
        <p:txBody>
          <a:bodyPr wrap="none">
            <a:spAutoFit/>
          </a:bodyPr>
          <a:lstStyle/>
          <a:p>
            <a:r>
              <a:rPr lang="en-US" sz="2400" dirty="0">
                <a:latin typeface="Consolas" panose="020B0609020204030204" pitchFamily="49" charset="0"/>
              </a:rPr>
              <a:t>Install Yeoman</a:t>
            </a:r>
          </a:p>
          <a:p>
            <a:r>
              <a:rPr lang="en-US" sz="2400" dirty="0" err="1">
                <a:solidFill>
                  <a:schemeClr val="accent6">
                    <a:lumMod val="75000"/>
                  </a:schemeClr>
                </a:solidFill>
                <a:latin typeface="Consolas" panose="020B0609020204030204" pitchFamily="49" charset="0"/>
              </a:rPr>
              <a:t>npm</a:t>
            </a:r>
            <a:r>
              <a:rPr lang="en-US" sz="2400" dirty="0">
                <a:solidFill>
                  <a:schemeClr val="accent6">
                    <a:lumMod val="75000"/>
                  </a:schemeClr>
                </a:solidFill>
                <a:latin typeface="Consolas" panose="020B0609020204030204" pitchFamily="49" charset="0"/>
              </a:rPr>
              <a:t> install -g </a:t>
            </a:r>
            <a:r>
              <a:rPr lang="en-US" sz="2400" dirty="0" err="1">
                <a:solidFill>
                  <a:schemeClr val="accent6">
                    <a:lumMod val="75000"/>
                  </a:schemeClr>
                </a:solidFill>
                <a:latin typeface="Consolas" panose="020B0609020204030204" pitchFamily="49" charset="0"/>
              </a:rPr>
              <a:t>yo</a:t>
            </a:r>
            <a:endParaRPr lang="en-US" sz="2400" dirty="0">
              <a:solidFill>
                <a:schemeClr val="accent6">
                  <a:lumMod val="75000"/>
                </a:schemeClr>
              </a:solidFill>
              <a:latin typeface="Consolas" panose="020B0609020204030204" pitchFamily="49" charset="0"/>
            </a:endParaRPr>
          </a:p>
          <a:p>
            <a:endParaRPr lang="en-US" sz="2400" dirty="0">
              <a:solidFill>
                <a:schemeClr val="accent6">
                  <a:lumMod val="75000"/>
                </a:schemeClr>
              </a:solidFill>
              <a:latin typeface="Consolas" panose="020B0609020204030204" pitchFamily="49" charset="0"/>
            </a:endParaRPr>
          </a:p>
          <a:p>
            <a:r>
              <a:rPr lang="en-US" sz="2400" dirty="0">
                <a:latin typeface="Consolas" panose="020B0609020204030204" pitchFamily="49" charset="0"/>
              </a:rPr>
              <a:t>Install Yeoman SharePoint Generator</a:t>
            </a:r>
          </a:p>
          <a:p>
            <a:r>
              <a:rPr lang="en-US" sz="2400" dirty="0" err="1">
                <a:solidFill>
                  <a:schemeClr val="accent6">
                    <a:lumMod val="75000"/>
                  </a:schemeClr>
                </a:solidFill>
                <a:latin typeface="Consolas" panose="020B0609020204030204" pitchFamily="49" charset="0"/>
              </a:rPr>
              <a:t>npm</a:t>
            </a:r>
            <a:r>
              <a:rPr lang="en-US" sz="2400" dirty="0">
                <a:solidFill>
                  <a:schemeClr val="accent6">
                    <a:lumMod val="75000"/>
                  </a:schemeClr>
                </a:solidFill>
                <a:latin typeface="Consolas" panose="020B0609020204030204" pitchFamily="49" charset="0"/>
              </a:rPr>
              <a:t> install -g @</a:t>
            </a:r>
            <a:r>
              <a:rPr lang="en-US" sz="2400" dirty="0" err="1">
                <a:solidFill>
                  <a:schemeClr val="accent6">
                    <a:lumMod val="75000"/>
                  </a:schemeClr>
                </a:solidFill>
                <a:latin typeface="Consolas" panose="020B0609020204030204" pitchFamily="49" charset="0"/>
              </a:rPr>
              <a:t>microsoft</a:t>
            </a:r>
            <a:r>
              <a:rPr lang="en-US" sz="2400" dirty="0">
                <a:solidFill>
                  <a:schemeClr val="accent6">
                    <a:lumMod val="75000"/>
                  </a:schemeClr>
                </a:solidFill>
                <a:latin typeface="Consolas" panose="020B0609020204030204" pitchFamily="49" charset="0"/>
              </a:rPr>
              <a:t>/generator-</a:t>
            </a:r>
            <a:r>
              <a:rPr lang="en-US" sz="2400" dirty="0" err="1">
                <a:solidFill>
                  <a:schemeClr val="accent6">
                    <a:lumMod val="75000"/>
                  </a:schemeClr>
                </a:solidFill>
                <a:latin typeface="Consolas" panose="020B0609020204030204" pitchFamily="49" charset="0"/>
              </a:rPr>
              <a:t>sharepoint</a:t>
            </a:r>
            <a:r>
              <a:rPr lang="en-US" sz="2400" dirty="0">
                <a:solidFill>
                  <a:schemeClr val="accent6">
                    <a:lumMod val="75000"/>
                  </a:schemeClr>
                </a:solidFill>
                <a:latin typeface="Consolas" panose="020B0609020204030204" pitchFamily="49" charset="0"/>
              </a:rPr>
              <a:t> </a:t>
            </a:r>
          </a:p>
        </p:txBody>
      </p:sp>
    </p:spTree>
    <p:extLst>
      <p:ext uri="{BB962C8B-B14F-4D97-AF65-F5344CB8AC3E}">
        <p14:creationId xmlns:p14="http://schemas.microsoft.com/office/powerpoint/2010/main" val="1200749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49D2B-949D-46F2-A1DE-18DB98374782}"/>
              </a:ext>
            </a:extLst>
          </p:cNvPr>
          <p:cNvSpPr>
            <a:spLocks noGrp="1"/>
          </p:cNvSpPr>
          <p:nvPr>
            <p:ph type="title"/>
          </p:nvPr>
        </p:nvSpPr>
        <p:spPr>
          <a:xfrm>
            <a:off x="584199" y="1733541"/>
            <a:ext cx="10992283" cy="2492990"/>
          </a:xfrm>
        </p:spPr>
        <p:txBody>
          <a:bodyPr/>
          <a:lstStyle/>
          <a:p>
            <a:r>
              <a:rPr lang="en-US" dirty="0"/>
              <a:t>Setting up your developer environment for </a:t>
            </a:r>
            <a:r>
              <a:rPr lang="en-US" dirty="0" err="1"/>
              <a:t>SPFx</a:t>
            </a:r>
            <a:endParaRPr lang="en-US" dirty="0"/>
          </a:p>
        </p:txBody>
      </p:sp>
      <p:sp>
        <p:nvSpPr>
          <p:cNvPr id="3" name="Text Placeholder 2">
            <a:extLst>
              <a:ext uri="{FF2B5EF4-FFF2-40B4-BE49-F238E27FC236}">
                <a16:creationId xmlns:a16="http://schemas.microsoft.com/office/drawing/2014/main" id="{2FF21537-1150-4941-8831-9B51AC05E987}"/>
              </a:ext>
            </a:extLst>
          </p:cNvPr>
          <p:cNvSpPr>
            <a:spLocks noGrp="1"/>
          </p:cNvSpPr>
          <p:nvPr>
            <p:ph type="body" sz="quarter" idx="12"/>
          </p:nvPr>
        </p:nvSpPr>
        <p:spPr/>
        <p:txBody>
          <a:bodyPr/>
          <a:lstStyle/>
          <a:p>
            <a:r>
              <a:rPr lang="en-US" dirty="0"/>
              <a:t>Nanddeep Nachan</a:t>
            </a:r>
          </a:p>
        </p:txBody>
      </p:sp>
    </p:spTree>
    <p:extLst>
      <p:ext uri="{BB962C8B-B14F-4D97-AF65-F5344CB8AC3E}">
        <p14:creationId xmlns:p14="http://schemas.microsoft.com/office/powerpoint/2010/main" val="2415440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0DEDBD8-FD63-4E09-81E5-76BFBB9763D4}"/>
              </a:ext>
            </a:extLst>
          </p:cNvPr>
          <p:cNvSpPr txBox="1">
            <a:spLocks/>
          </p:cNvSpPr>
          <p:nvPr/>
        </p:nvSpPr>
        <p:spPr>
          <a:xfrm>
            <a:off x="690716" y="698551"/>
            <a:ext cx="10515600" cy="727127"/>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4400">
                <a:latin typeface="Segoe UI Semibold" panose="020B0702040204020203" pitchFamily="34" charset="0"/>
                <a:ea typeface="+mj-ea"/>
                <a:cs typeface="Segoe UI Semibold" panose="020B0702040204020203" pitchFamily="34" charset="0"/>
              </a:defRPr>
            </a:lvl1pPr>
          </a:lstStyle>
          <a:p>
            <a:r>
              <a:rPr lang="en-US" dirty="0"/>
              <a:t>Visual Studio Code</a:t>
            </a:r>
          </a:p>
        </p:txBody>
      </p:sp>
      <p:sp>
        <p:nvSpPr>
          <p:cNvPr id="5" name="Content Placeholder 2">
            <a:extLst>
              <a:ext uri="{FF2B5EF4-FFF2-40B4-BE49-F238E27FC236}">
                <a16:creationId xmlns:a16="http://schemas.microsoft.com/office/drawing/2014/main" id="{F23477B8-8816-46CD-9F69-63B6A932D539}"/>
              </a:ext>
            </a:extLst>
          </p:cNvPr>
          <p:cNvSpPr txBox="1">
            <a:spLocks/>
          </p:cNvSpPr>
          <p:nvPr/>
        </p:nvSpPr>
        <p:spPr>
          <a:xfrm>
            <a:off x="690716" y="1425678"/>
            <a:ext cx="11022720" cy="1730569"/>
          </a:xfrm>
          <a:prstGeom prst="rect">
            <a:avLst/>
          </a:prstGeom>
        </p:spPr>
        <p:txBody>
          <a:bodyPr vert="horz" lIns="121920" tIns="60960" rIns="121920" bIns="6096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Raleway"/>
                <a:ea typeface="+mn-ea"/>
                <a:cs typeface="Raleway"/>
              </a:defRPr>
            </a:lvl1pPr>
            <a:lvl2pPr marL="742950" indent="-285750" algn="l" defTabSz="457200" rtl="0" eaLnBrk="1" latinLnBrk="0" hangingPunct="1">
              <a:spcBef>
                <a:spcPct val="20000"/>
              </a:spcBef>
              <a:buFont typeface="Arial"/>
              <a:buChar char="–"/>
              <a:defRPr sz="2000" kern="1200">
                <a:solidFill>
                  <a:schemeClr val="tx1"/>
                </a:solidFill>
                <a:latin typeface="Raleway"/>
                <a:ea typeface="+mn-ea"/>
                <a:cs typeface="Raleway"/>
              </a:defRPr>
            </a:lvl2pPr>
            <a:lvl3pPr marL="1143000" indent="-228600" algn="l" defTabSz="457200" rtl="0" eaLnBrk="1" latinLnBrk="0" hangingPunct="1">
              <a:spcBef>
                <a:spcPct val="20000"/>
              </a:spcBef>
              <a:buFont typeface="Arial"/>
              <a:buChar char="•"/>
              <a:defRPr sz="1800" kern="1200">
                <a:solidFill>
                  <a:schemeClr val="tx1"/>
                </a:solidFill>
                <a:latin typeface="Raleway"/>
                <a:ea typeface="+mn-ea"/>
                <a:cs typeface="Raleway"/>
              </a:defRPr>
            </a:lvl3pPr>
            <a:lvl4pPr marL="1600200" indent="-228600" algn="l" defTabSz="457200" rtl="0" eaLnBrk="1" latinLnBrk="0" hangingPunct="1">
              <a:spcBef>
                <a:spcPct val="20000"/>
              </a:spcBef>
              <a:buFont typeface="Arial"/>
              <a:buChar char="–"/>
              <a:defRPr sz="1600" kern="1200">
                <a:solidFill>
                  <a:schemeClr val="tx1"/>
                </a:solidFill>
                <a:latin typeface="Raleway"/>
                <a:ea typeface="+mn-ea"/>
                <a:cs typeface="Raleway"/>
              </a:defRPr>
            </a:lvl4pPr>
            <a:lvl5pPr marL="2057400" indent="-228600" algn="l" defTabSz="457200" rtl="0" eaLnBrk="1" latinLnBrk="0" hangingPunct="1">
              <a:spcBef>
                <a:spcPct val="20000"/>
              </a:spcBef>
              <a:buFont typeface="Arial"/>
              <a:buChar char="»"/>
              <a:defRPr sz="1600" kern="1200">
                <a:solidFill>
                  <a:schemeClr val="tx1"/>
                </a:solidFill>
                <a:latin typeface="Raleway"/>
                <a:ea typeface="+mn-ea"/>
                <a:cs typeface="Raleway"/>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t>Overview</a:t>
            </a:r>
          </a:p>
          <a:p>
            <a:r>
              <a:rPr lang="en-US" sz="2000" dirty="0"/>
              <a:t>Interface for working with </a:t>
            </a:r>
            <a:r>
              <a:rPr lang="en-US" sz="2000" dirty="0" err="1"/>
              <a:t>SPFx</a:t>
            </a:r>
            <a:r>
              <a:rPr lang="en-US" sz="2000" dirty="0"/>
              <a:t> solutions</a:t>
            </a:r>
          </a:p>
          <a:p>
            <a:r>
              <a:rPr lang="en-US" sz="2000" dirty="0"/>
              <a:t>Fast and light weight IDE</a:t>
            </a:r>
          </a:p>
          <a:p>
            <a:r>
              <a:rPr lang="en-US" sz="2000" dirty="0"/>
              <a:t>Can work on Windows, Mac OS, and Linux</a:t>
            </a:r>
          </a:p>
        </p:txBody>
      </p:sp>
      <p:sp>
        <p:nvSpPr>
          <p:cNvPr id="7" name="Content Placeholder 2">
            <a:extLst>
              <a:ext uri="{FF2B5EF4-FFF2-40B4-BE49-F238E27FC236}">
                <a16:creationId xmlns:a16="http://schemas.microsoft.com/office/drawing/2014/main" id="{F23477B8-8816-46CD-9F69-63B6A932D539}"/>
              </a:ext>
            </a:extLst>
          </p:cNvPr>
          <p:cNvSpPr txBox="1">
            <a:spLocks/>
          </p:cNvSpPr>
          <p:nvPr/>
        </p:nvSpPr>
        <p:spPr>
          <a:xfrm>
            <a:off x="690716" y="3516853"/>
            <a:ext cx="10225112" cy="2642596"/>
          </a:xfrm>
          <a:prstGeom prst="rect">
            <a:avLst/>
          </a:prstGeom>
        </p:spPr>
        <p:txBody>
          <a:bodyPr vert="horz" lIns="121920" tIns="60960" rIns="121920" bIns="60960" rtlCol="0">
            <a:normAutofit fontScale="85000" lnSpcReduction="10000"/>
          </a:bodyPr>
          <a:lstStyle>
            <a:lvl1pPr marL="342900" indent="-342900" algn="l" defTabSz="457200" rtl="0" eaLnBrk="1" latinLnBrk="0" hangingPunct="1">
              <a:spcBef>
                <a:spcPct val="20000"/>
              </a:spcBef>
              <a:buFont typeface="Arial"/>
              <a:buChar char="•"/>
              <a:defRPr sz="2400" kern="1200">
                <a:solidFill>
                  <a:schemeClr val="tx1"/>
                </a:solidFill>
                <a:latin typeface="Raleway"/>
                <a:ea typeface="+mn-ea"/>
                <a:cs typeface="Raleway"/>
              </a:defRPr>
            </a:lvl1pPr>
            <a:lvl2pPr marL="742950" indent="-285750" algn="l" defTabSz="457200" rtl="0" eaLnBrk="1" latinLnBrk="0" hangingPunct="1">
              <a:spcBef>
                <a:spcPct val="20000"/>
              </a:spcBef>
              <a:buFont typeface="Arial"/>
              <a:buChar char="–"/>
              <a:defRPr sz="2000" kern="1200">
                <a:solidFill>
                  <a:schemeClr val="tx1"/>
                </a:solidFill>
                <a:latin typeface="Raleway"/>
                <a:ea typeface="+mn-ea"/>
                <a:cs typeface="Raleway"/>
              </a:defRPr>
            </a:lvl2pPr>
            <a:lvl3pPr marL="1143000" indent="-228600" algn="l" defTabSz="457200" rtl="0" eaLnBrk="1" latinLnBrk="0" hangingPunct="1">
              <a:spcBef>
                <a:spcPct val="20000"/>
              </a:spcBef>
              <a:buFont typeface="Arial"/>
              <a:buChar char="•"/>
              <a:defRPr sz="1800" kern="1200">
                <a:solidFill>
                  <a:schemeClr val="tx1"/>
                </a:solidFill>
                <a:latin typeface="Raleway"/>
                <a:ea typeface="+mn-ea"/>
                <a:cs typeface="Raleway"/>
              </a:defRPr>
            </a:lvl3pPr>
            <a:lvl4pPr marL="1600200" indent="-228600" algn="l" defTabSz="457200" rtl="0" eaLnBrk="1" latinLnBrk="0" hangingPunct="1">
              <a:spcBef>
                <a:spcPct val="20000"/>
              </a:spcBef>
              <a:buFont typeface="Arial"/>
              <a:buChar char="–"/>
              <a:defRPr sz="1600" kern="1200">
                <a:solidFill>
                  <a:schemeClr val="tx1"/>
                </a:solidFill>
                <a:latin typeface="Raleway"/>
                <a:ea typeface="+mn-ea"/>
                <a:cs typeface="Raleway"/>
              </a:defRPr>
            </a:lvl4pPr>
            <a:lvl5pPr marL="2057400" indent="-228600" algn="l" defTabSz="457200" rtl="0" eaLnBrk="1" latinLnBrk="0" hangingPunct="1">
              <a:spcBef>
                <a:spcPct val="20000"/>
              </a:spcBef>
              <a:buFont typeface="Arial"/>
              <a:buChar char="»"/>
              <a:defRPr sz="1600" kern="1200">
                <a:solidFill>
                  <a:schemeClr val="tx1"/>
                </a:solidFill>
                <a:latin typeface="Raleway"/>
                <a:ea typeface="+mn-ea"/>
                <a:cs typeface="Raleway"/>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t>Other IDEs</a:t>
            </a:r>
          </a:p>
          <a:p>
            <a:pPr>
              <a:lnSpc>
                <a:spcPct val="170000"/>
              </a:lnSpc>
            </a:pPr>
            <a:r>
              <a:rPr lang="en-US" sz="2000" b="1" dirty="0"/>
              <a:t>Atom</a:t>
            </a:r>
            <a:r>
              <a:rPr lang="en-US" sz="2000" dirty="0"/>
              <a:t> (</a:t>
            </a:r>
            <a:r>
              <a:rPr lang="en-US" sz="2000" dirty="0">
                <a:solidFill>
                  <a:srgbClr val="0070C0"/>
                </a:solidFill>
              </a:rPr>
              <a:t>https://atom.io</a:t>
            </a:r>
            <a:r>
              <a:rPr lang="en-US" sz="2000" dirty="0"/>
              <a:t>)</a:t>
            </a:r>
          </a:p>
          <a:p>
            <a:pPr>
              <a:lnSpc>
                <a:spcPct val="170000"/>
              </a:lnSpc>
            </a:pPr>
            <a:r>
              <a:rPr lang="en-US" sz="2000" b="1" dirty="0" err="1"/>
              <a:t>Webstorm</a:t>
            </a:r>
            <a:r>
              <a:rPr lang="en-US" sz="2000" dirty="0"/>
              <a:t> (</a:t>
            </a:r>
            <a:r>
              <a:rPr lang="en-US" sz="2000" dirty="0">
                <a:solidFill>
                  <a:srgbClr val="0070C0"/>
                </a:solidFill>
              </a:rPr>
              <a:t>https://www.jetbrains.com/webstorm</a:t>
            </a:r>
            <a:r>
              <a:rPr lang="en-US" sz="2000" dirty="0"/>
              <a:t>)</a:t>
            </a:r>
          </a:p>
          <a:p>
            <a:pPr>
              <a:lnSpc>
                <a:spcPct val="170000"/>
              </a:lnSpc>
            </a:pPr>
            <a:r>
              <a:rPr lang="en-US" sz="2000" b="1" dirty="0"/>
              <a:t>Sublime</a:t>
            </a:r>
            <a:r>
              <a:rPr lang="en-US" sz="2000" dirty="0"/>
              <a:t> (</a:t>
            </a:r>
            <a:r>
              <a:rPr lang="en-US" sz="2000" dirty="0">
                <a:solidFill>
                  <a:srgbClr val="0070C0"/>
                </a:solidFill>
              </a:rPr>
              <a:t>https://www.sublimetext.com</a:t>
            </a:r>
            <a:r>
              <a:rPr lang="en-US" sz="2000" dirty="0"/>
              <a:t>)</a:t>
            </a:r>
          </a:p>
          <a:p>
            <a:pPr>
              <a:lnSpc>
                <a:spcPct val="170000"/>
              </a:lnSpc>
            </a:pPr>
            <a:r>
              <a:rPr lang="en-US" sz="2000" b="1" dirty="0"/>
              <a:t>Visual Studio </a:t>
            </a:r>
            <a:r>
              <a:rPr lang="en-US" sz="2000" b="1" dirty="0" err="1"/>
              <a:t>SPFx</a:t>
            </a:r>
            <a:r>
              <a:rPr lang="en-US" sz="2000" b="1" dirty="0"/>
              <a:t> Project Template (VS2015, VS2017)</a:t>
            </a:r>
            <a:r>
              <a:rPr lang="en-US" sz="2000" dirty="0"/>
              <a:t> (</a:t>
            </a:r>
            <a:r>
              <a:rPr lang="en-US" sz="2000" dirty="0">
                <a:solidFill>
                  <a:srgbClr val="0070C0"/>
                </a:solidFill>
              </a:rPr>
              <a:t>https://marketplace.visualstudio.com/items?itemName=SharePointPnP.SPFxProjectTemplate</a:t>
            </a:r>
            <a:r>
              <a:rPr lang="en-US" sz="2000" dirty="0"/>
              <a: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8883" y="142960"/>
            <a:ext cx="3401950" cy="170097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2291" y="3339461"/>
            <a:ext cx="956831" cy="95683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8883" y="3342523"/>
            <a:ext cx="1059587" cy="97595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04148" y="3883373"/>
            <a:ext cx="1242464" cy="1242464"/>
          </a:xfrm>
          <a:prstGeom prst="rect">
            <a:avLst/>
          </a:prstGeom>
        </p:spPr>
      </p:pic>
      <p:sp>
        <p:nvSpPr>
          <p:cNvPr id="6" name="Rectangle 5"/>
          <p:cNvSpPr/>
          <p:nvPr/>
        </p:nvSpPr>
        <p:spPr>
          <a:xfrm>
            <a:off x="7508929" y="1690797"/>
            <a:ext cx="4275529" cy="400110"/>
          </a:xfrm>
          <a:prstGeom prst="rect">
            <a:avLst/>
          </a:prstGeom>
        </p:spPr>
        <p:txBody>
          <a:bodyPr wrap="none">
            <a:spAutoFit/>
          </a:bodyPr>
          <a:lstStyle/>
          <a:p>
            <a:r>
              <a:rPr lang="en-US" sz="2000" dirty="0">
                <a:solidFill>
                  <a:schemeClr val="accent6">
                    <a:lumMod val="75000"/>
                  </a:schemeClr>
                </a:solidFill>
                <a:latin typeface="Consolas" panose="020B0609020204030204" pitchFamily="49" charset="0"/>
              </a:rPr>
              <a:t>https://code.visualstudio.com</a:t>
            </a:r>
            <a:endParaRPr lang="en-US" sz="2000" dirty="0">
              <a:solidFill>
                <a:schemeClr val="accent6">
                  <a:lumMod val="75000"/>
                </a:schemeClr>
              </a:solidFill>
            </a:endParaRPr>
          </a:p>
        </p:txBody>
      </p:sp>
    </p:spTree>
    <p:extLst>
      <p:ext uri="{BB962C8B-B14F-4D97-AF65-F5344CB8AC3E}">
        <p14:creationId xmlns:p14="http://schemas.microsoft.com/office/powerpoint/2010/main" val="2513756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0DEDBD8-FD63-4E09-81E5-76BFBB9763D4}"/>
              </a:ext>
            </a:extLst>
          </p:cNvPr>
          <p:cNvSpPr txBox="1">
            <a:spLocks/>
          </p:cNvSpPr>
          <p:nvPr/>
        </p:nvSpPr>
        <p:spPr>
          <a:xfrm>
            <a:off x="690716" y="698551"/>
            <a:ext cx="10515600" cy="727127"/>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4400">
                <a:latin typeface="Segoe UI Semibold" panose="020B0702040204020203" pitchFamily="34" charset="0"/>
                <a:ea typeface="+mj-ea"/>
                <a:cs typeface="Segoe UI Semibold" panose="020B0702040204020203" pitchFamily="34" charset="0"/>
              </a:defRPr>
            </a:lvl1pPr>
          </a:lstStyle>
          <a:p>
            <a:r>
              <a:rPr lang="en-US" dirty="0"/>
              <a:t>Optional Tools</a:t>
            </a:r>
          </a:p>
        </p:txBody>
      </p:sp>
      <p:sp>
        <p:nvSpPr>
          <p:cNvPr id="5" name="Content Placeholder 2">
            <a:extLst>
              <a:ext uri="{FF2B5EF4-FFF2-40B4-BE49-F238E27FC236}">
                <a16:creationId xmlns:a16="http://schemas.microsoft.com/office/drawing/2014/main" id="{F23477B8-8816-46CD-9F69-63B6A932D539}"/>
              </a:ext>
            </a:extLst>
          </p:cNvPr>
          <p:cNvSpPr txBox="1">
            <a:spLocks/>
          </p:cNvSpPr>
          <p:nvPr/>
        </p:nvSpPr>
        <p:spPr>
          <a:xfrm>
            <a:off x="690717" y="1425678"/>
            <a:ext cx="9267983" cy="1730569"/>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Raleway"/>
                <a:ea typeface="+mn-ea"/>
                <a:cs typeface="Raleway"/>
              </a:defRPr>
            </a:lvl1pPr>
            <a:lvl2pPr marL="742950" indent="-285750" algn="l" defTabSz="457200" rtl="0" eaLnBrk="1" latinLnBrk="0" hangingPunct="1">
              <a:spcBef>
                <a:spcPct val="20000"/>
              </a:spcBef>
              <a:buFont typeface="Arial"/>
              <a:buChar char="–"/>
              <a:defRPr sz="2000" kern="1200">
                <a:solidFill>
                  <a:schemeClr val="tx1"/>
                </a:solidFill>
                <a:latin typeface="Raleway"/>
                <a:ea typeface="+mn-ea"/>
                <a:cs typeface="Raleway"/>
              </a:defRPr>
            </a:lvl2pPr>
            <a:lvl3pPr marL="1143000" indent="-228600" algn="l" defTabSz="457200" rtl="0" eaLnBrk="1" latinLnBrk="0" hangingPunct="1">
              <a:spcBef>
                <a:spcPct val="20000"/>
              </a:spcBef>
              <a:buFont typeface="Arial"/>
              <a:buChar char="•"/>
              <a:defRPr sz="1800" kern="1200">
                <a:solidFill>
                  <a:schemeClr val="tx1"/>
                </a:solidFill>
                <a:latin typeface="Raleway"/>
                <a:ea typeface="+mn-ea"/>
                <a:cs typeface="Raleway"/>
              </a:defRPr>
            </a:lvl3pPr>
            <a:lvl4pPr marL="1600200" indent="-228600" algn="l" defTabSz="457200" rtl="0" eaLnBrk="1" latinLnBrk="0" hangingPunct="1">
              <a:spcBef>
                <a:spcPct val="20000"/>
              </a:spcBef>
              <a:buFont typeface="Arial"/>
              <a:buChar char="–"/>
              <a:defRPr sz="1600" kern="1200">
                <a:solidFill>
                  <a:schemeClr val="tx1"/>
                </a:solidFill>
                <a:latin typeface="Raleway"/>
                <a:ea typeface="+mn-ea"/>
                <a:cs typeface="Raleway"/>
              </a:defRPr>
            </a:lvl4pPr>
            <a:lvl5pPr marL="2057400" indent="-228600" algn="l" defTabSz="457200" rtl="0" eaLnBrk="1" latinLnBrk="0" hangingPunct="1">
              <a:spcBef>
                <a:spcPct val="20000"/>
              </a:spcBef>
              <a:buFont typeface="Arial"/>
              <a:buChar char="»"/>
              <a:defRPr sz="1600" kern="1200">
                <a:solidFill>
                  <a:schemeClr val="tx1"/>
                </a:solidFill>
                <a:latin typeface="Raleway"/>
                <a:ea typeface="+mn-ea"/>
                <a:cs typeface="Raleway"/>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667" dirty="0"/>
              <a:t>Fiddler (HTTP debugging by recording Web traffic)</a:t>
            </a:r>
          </a:p>
          <a:p>
            <a:r>
              <a:rPr lang="en-US" sz="2667" dirty="0"/>
              <a:t>Postman plugin for Chrome</a:t>
            </a:r>
          </a:p>
          <a:p>
            <a:r>
              <a:rPr lang="en-US" sz="2667" dirty="0" err="1"/>
              <a:t>Cmder</a:t>
            </a:r>
            <a:r>
              <a:rPr lang="en-US" sz="2667" dirty="0"/>
              <a:t> for windows (Console Emulator)</a:t>
            </a:r>
          </a:p>
          <a:p>
            <a:r>
              <a:rPr lang="en-US" sz="2667" dirty="0" err="1"/>
              <a:t>Git</a:t>
            </a:r>
            <a:r>
              <a:rPr lang="en-US" sz="2667" dirty="0"/>
              <a:t> source control tools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6556" y="2903343"/>
            <a:ext cx="1474328" cy="1474328"/>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7678" y="3472897"/>
            <a:ext cx="3225397" cy="1231747"/>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35198" y="5021295"/>
            <a:ext cx="1310356" cy="1310356"/>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5029" y="4927804"/>
            <a:ext cx="2920473" cy="1216864"/>
          </a:xfrm>
          <a:prstGeom prst="rect">
            <a:avLst/>
          </a:prstGeom>
        </p:spPr>
      </p:pic>
    </p:spTree>
    <p:extLst>
      <p:ext uri="{BB962C8B-B14F-4D97-AF65-F5344CB8AC3E}">
        <p14:creationId xmlns:p14="http://schemas.microsoft.com/office/powerpoint/2010/main" val="2097784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0DEDBD8-FD63-4E09-81E5-76BFBB9763D4}"/>
              </a:ext>
            </a:extLst>
          </p:cNvPr>
          <p:cNvSpPr txBox="1">
            <a:spLocks/>
          </p:cNvSpPr>
          <p:nvPr/>
        </p:nvSpPr>
        <p:spPr>
          <a:xfrm>
            <a:off x="690716" y="698551"/>
            <a:ext cx="10515600" cy="727127"/>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4400">
                <a:latin typeface="Segoe UI Semibold" panose="020B0702040204020203" pitchFamily="34" charset="0"/>
                <a:ea typeface="+mj-ea"/>
                <a:cs typeface="Segoe UI Semibold" panose="020B0702040204020203" pitchFamily="34" charset="0"/>
              </a:defRPr>
            </a:lvl1pPr>
          </a:lstStyle>
          <a:p>
            <a:r>
              <a:rPr lang="en-US" dirty="0"/>
              <a:t>Workbench</a:t>
            </a:r>
          </a:p>
        </p:txBody>
      </p:sp>
      <p:sp>
        <p:nvSpPr>
          <p:cNvPr id="5" name="Content Placeholder 2">
            <a:extLst>
              <a:ext uri="{FF2B5EF4-FFF2-40B4-BE49-F238E27FC236}">
                <a16:creationId xmlns:a16="http://schemas.microsoft.com/office/drawing/2014/main" id="{F23477B8-8816-46CD-9F69-63B6A932D539}"/>
              </a:ext>
            </a:extLst>
          </p:cNvPr>
          <p:cNvSpPr txBox="1">
            <a:spLocks/>
          </p:cNvSpPr>
          <p:nvPr/>
        </p:nvSpPr>
        <p:spPr>
          <a:xfrm>
            <a:off x="690716" y="1425678"/>
            <a:ext cx="11022720" cy="4294308"/>
          </a:xfrm>
          <a:prstGeom prst="rect">
            <a:avLst/>
          </a:prstGeom>
        </p:spPr>
        <p:txBody>
          <a:bodyPr vert="horz" lIns="121920" tIns="60960" rIns="121920" bIns="6096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Raleway"/>
                <a:ea typeface="+mn-ea"/>
                <a:cs typeface="Raleway"/>
              </a:defRPr>
            </a:lvl1pPr>
            <a:lvl2pPr marL="742950" indent="-285750" algn="l" defTabSz="457200" rtl="0" eaLnBrk="1" latinLnBrk="0" hangingPunct="1">
              <a:spcBef>
                <a:spcPct val="20000"/>
              </a:spcBef>
              <a:buFont typeface="Arial"/>
              <a:buChar char="–"/>
              <a:defRPr sz="2000" kern="1200">
                <a:solidFill>
                  <a:schemeClr val="tx1"/>
                </a:solidFill>
                <a:latin typeface="Raleway"/>
                <a:ea typeface="+mn-ea"/>
                <a:cs typeface="Raleway"/>
              </a:defRPr>
            </a:lvl2pPr>
            <a:lvl3pPr marL="1143000" indent="-228600" algn="l" defTabSz="457200" rtl="0" eaLnBrk="1" latinLnBrk="0" hangingPunct="1">
              <a:spcBef>
                <a:spcPct val="20000"/>
              </a:spcBef>
              <a:buFont typeface="Arial"/>
              <a:buChar char="•"/>
              <a:defRPr sz="1800" kern="1200">
                <a:solidFill>
                  <a:schemeClr val="tx1"/>
                </a:solidFill>
                <a:latin typeface="Raleway"/>
                <a:ea typeface="+mn-ea"/>
                <a:cs typeface="Raleway"/>
              </a:defRPr>
            </a:lvl3pPr>
            <a:lvl4pPr marL="1600200" indent="-228600" algn="l" defTabSz="457200" rtl="0" eaLnBrk="1" latinLnBrk="0" hangingPunct="1">
              <a:spcBef>
                <a:spcPct val="20000"/>
              </a:spcBef>
              <a:buFont typeface="Arial"/>
              <a:buChar char="–"/>
              <a:defRPr sz="1600" kern="1200">
                <a:solidFill>
                  <a:schemeClr val="tx1"/>
                </a:solidFill>
                <a:latin typeface="Raleway"/>
                <a:ea typeface="+mn-ea"/>
                <a:cs typeface="Raleway"/>
              </a:defRPr>
            </a:lvl4pPr>
            <a:lvl5pPr marL="2057400" indent="-228600" algn="l" defTabSz="457200" rtl="0" eaLnBrk="1" latinLnBrk="0" hangingPunct="1">
              <a:spcBef>
                <a:spcPct val="20000"/>
              </a:spcBef>
              <a:buFont typeface="Arial"/>
              <a:buChar char="»"/>
              <a:defRPr sz="1600" kern="1200">
                <a:solidFill>
                  <a:schemeClr val="tx1"/>
                </a:solidFill>
                <a:latin typeface="Raleway"/>
                <a:ea typeface="+mn-ea"/>
                <a:cs typeface="Raleway"/>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t>Overview</a:t>
            </a:r>
          </a:p>
          <a:p>
            <a:r>
              <a:rPr lang="en-US" sz="2000" dirty="0"/>
              <a:t>Test without SharePoint</a:t>
            </a:r>
          </a:p>
          <a:p>
            <a:r>
              <a:rPr lang="en-US" sz="2000" dirty="0"/>
              <a:t>An HTML page</a:t>
            </a:r>
          </a:p>
          <a:p>
            <a:r>
              <a:rPr lang="en-US" sz="2000" dirty="0"/>
              <a:t>Allows to add client side web parts</a:t>
            </a:r>
          </a:p>
          <a:p>
            <a:r>
              <a:rPr lang="en-US" sz="2000" dirty="0"/>
              <a:t>Launches local web server</a:t>
            </a:r>
          </a:p>
          <a:p>
            <a:r>
              <a:rPr lang="en-US" sz="2000" dirty="0"/>
              <a:t>Can run locally or within SharePoint Online</a:t>
            </a:r>
          </a:p>
          <a:p>
            <a:pPr lvl="1"/>
            <a:r>
              <a:rPr lang="en-US" sz="1867" dirty="0"/>
              <a:t>Local workbench: </a:t>
            </a:r>
          </a:p>
          <a:p>
            <a:pPr marL="609585" lvl="1" indent="0">
              <a:buNone/>
            </a:pPr>
            <a:r>
              <a:rPr lang="en-US" sz="1867" dirty="0"/>
              <a:t>    </a:t>
            </a:r>
            <a:r>
              <a:rPr lang="en-US" sz="1867" dirty="0">
                <a:solidFill>
                  <a:schemeClr val="accent6">
                    <a:lumMod val="75000"/>
                  </a:schemeClr>
                </a:solidFill>
              </a:rPr>
              <a:t>https://localhost:4321/temp/workbench.html</a:t>
            </a:r>
          </a:p>
          <a:p>
            <a:pPr lvl="1"/>
            <a:r>
              <a:rPr lang="en-US" sz="1867" dirty="0"/>
              <a:t>SharePoint workbench: 	</a:t>
            </a:r>
            <a:r>
              <a:rPr lang="en-US" sz="1867" dirty="0">
                <a:solidFill>
                  <a:schemeClr val="accent6">
                    <a:lumMod val="75000"/>
                  </a:schemeClr>
                </a:solidFill>
              </a:rPr>
              <a:t>https://&lt;tenant&gt;.sharepoint.com/sites/&lt;site&gt;/_layouts/15/workbench.aspx</a:t>
            </a:r>
          </a:p>
          <a:p>
            <a:r>
              <a:rPr lang="en-US" sz="2000" dirty="0"/>
              <a:t>Trust-dev-cert to install a local SSL certificate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6392" y="836454"/>
            <a:ext cx="5610845" cy="3203301"/>
          </a:xfrm>
          <a:prstGeom prst="rect">
            <a:avLst/>
          </a:prstGeom>
        </p:spPr>
      </p:pic>
    </p:spTree>
    <p:extLst>
      <p:ext uri="{BB962C8B-B14F-4D97-AF65-F5344CB8AC3E}">
        <p14:creationId xmlns:p14="http://schemas.microsoft.com/office/powerpoint/2010/main" val="1421569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0DEDBD8-FD63-4E09-81E5-76BFBB9763D4}"/>
              </a:ext>
            </a:extLst>
          </p:cNvPr>
          <p:cNvSpPr txBox="1">
            <a:spLocks/>
          </p:cNvSpPr>
          <p:nvPr/>
        </p:nvSpPr>
        <p:spPr>
          <a:xfrm>
            <a:off x="690716" y="698551"/>
            <a:ext cx="10515600" cy="727127"/>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4400">
                <a:latin typeface="Segoe UI Semibold" panose="020B0702040204020203" pitchFamily="34" charset="0"/>
                <a:ea typeface="+mj-ea"/>
                <a:cs typeface="Segoe UI Semibold" panose="020B0702040204020203" pitchFamily="34" charset="0"/>
              </a:defRPr>
            </a:lvl1pPr>
          </a:lstStyle>
          <a:p>
            <a:r>
              <a:rPr lang="en-US" dirty="0"/>
              <a:t>Updating NPM packages</a:t>
            </a:r>
          </a:p>
        </p:txBody>
      </p:sp>
      <p:sp>
        <p:nvSpPr>
          <p:cNvPr id="6" name="Rectangle 5"/>
          <p:cNvSpPr/>
          <p:nvPr/>
        </p:nvSpPr>
        <p:spPr>
          <a:xfrm>
            <a:off x="690716" y="1635134"/>
            <a:ext cx="5112297" cy="4524315"/>
          </a:xfrm>
          <a:prstGeom prst="rect">
            <a:avLst/>
          </a:prstGeom>
        </p:spPr>
        <p:txBody>
          <a:bodyPr wrap="none">
            <a:spAutoFit/>
          </a:bodyPr>
          <a:lstStyle/>
          <a:p>
            <a:r>
              <a:rPr lang="en-US" sz="2400" dirty="0">
                <a:latin typeface="Consolas" panose="020B0609020204030204" pitchFamily="49" charset="0"/>
              </a:rPr>
              <a:t>Update NPM</a:t>
            </a:r>
          </a:p>
          <a:p>
            <a:r>
              <a:rPr lang="en-US" sz="2400" dirty="0" err="1">
                <a:solidFill>
                  <a:schemeClr val="accent6">
                    <a:lumMod val="75000"/>
                  </a:schemeClr>
                </a:solidFill>
                <a:latin typeface="Consolas" panose="020B0609020204030204" pitchFamily="49" charset="0"/>
              </a:rPr>
              <a:t>npm</a:t>
            </a:r>
            <a:r>
              <a:rPr lang="en-US" sz="2400" dirty="0">
                <a:solidFill>
                  <a:schemeClr val="accent6">
                    <a:lumMod val="75000"/>
                  </a:schemeClr>
                </a:solidFill>
                <a:latin typeface="Consolas" panose="020B0609020204030204" pitchFamily="49" charset="0"/>
              </a:rPr>
              <a:t> install -g </a:t>
            </a:r>
            <a:r>
              <a:rPr lang="en-US" sz="2400" dirty="0" err="1">
                <a:solidFill>
                  <a:schemeClr val="accent6">
                    <a:lumMod val="75000"/>
                  </a:schemeClr>
                </a:solidFill>
                <a:latin typeface="Consolas" panose="020B0609020204030204" pitchFamily="49" charset="0"/>
              </a:rPr>
              <a:t>npm</a:t>
            </a:r>
            <a:endParaRPr lang="en-US" sz="2400" dirty="0">
              <a:solidFill>
                <a:schemeClr val="accent6">
                  <a:lumMod val="75000"/>
                </a:schemeClr>
              </a:solidFill>
              <a:latin typeface="Consolas" panose="020B0609020204030204" pitchFamily="49" charset="0"/>
            </a:endParaRPr>
          </a:p>
          <a:p>
            <a:endParaRPr lang="en-US" sz="2400" dirty="0">
              <a:solidFill>
                <a:schemeClr val="accent6">
                  <a:lumMod val="75000"/>
                </a:schemeClr>
              </a:solidFill>
              <a:latin typeface="Consolas" panose="020B0609020204030204" pitchFamily="49" charset="0"/>
            </a:endParaRPr>
          </a:p>
          <a:p>
            <a:r>
              <a:rPr lang="en-US" sz="2400" dirty="0">
                <a:latin typeface="Consolas" panose="020B0609020204030204" pitchFamily="49" charset="0"/>
              </a:rPr>
              <a:t>Check outdated packages</a:t>
            </a:r>
          </a:p>
          <a:p>
            <a:r>
              <a:rPr lang="en-US" sz="2400" dirty="0" err="1">
                <a:solidFill>
                  <a:schemeClr val="accent6">
                    <a:lumMod val="75000"/>
                  </a:schemeClr>
                </a:solidFill>
                <a:latin typeface="Consolas" panose="020B0609020204030204" pitchFamily="49" charset="0"/>
              </a:rPr>
              <a:t>npm</a:t>
            </a:r>
            <a:r>
              <a:rPr lang="en-US" sz="2400" dirty="0">
                <a:solidFill>
                  <a:schemeClr val="accent6">
                    <a:lumMod val="75000"/>
                  </a:schemeClr>
                </a:solidFill>
                <a:latin typeface="Consolas" panose="020B0609020204030204" pitchFamily="49" charset="0"/>
              </a:rPr>
              <a:t> outdated --global </a:t>
            </a:r>
          </a:p>
          <a:p>
            <a:endParaRPr lang="en-US" sz="2400" dirty="0">
              <a:solidFill>
                <a:schemeClr val="accent6">
                  <a:lumMod val="75000"/>
                </a:schemeClr>
              </a:solidFill>
              <a:latin typeface="Consolas" panose="020B0609020204030204" pitchFamily="49" charset="0"/>
            </a:endParaRPr>
          </a:p>
          <a:p>
            <a:endParaRPr lang="en-US" sz="2400" dirty="0">
              <a:solidFill>
                <a:schemeClr val="accent6">
                  <a:lumMod val="75000"/>
                </a:schemeClr>
              </a:solidFill>
              <a:latin typeface="Consolas" panose="020B0609020204030204" pitchFamily="49" charset="0"/>
            </a:endParaRPr>
          </a:p>
          <a:p>
            <a:endParaRPr lang="en-US" sz="2400" dirty="0">
              <a:solidFill>
                <a:schemeClr val="accent6">
                  <a:lumMod val="75000"/>
                </a:schemeClr>
              </a:solidFill>
              <a:latin typeface="Consolas" panose="020B0609020204030204" pitchFamily="49" charset="0"/>
            </a:endParaRPr>
          </a:p>
          <a:p>
            <a:endParaRPr lang="en-US" sz="2400" dirty="0">
              <a:solidFill>
                <a:schemeClr val="accent6">
                  <a:lumMod val="75000"/>
                </a:schemeClr>
              </a:solidFill>
              <a:latin typeface="Consolas" panose="020B0609020204030204" pitchFamily="49" charset="0"/>
            </a:endParaRPr>
          </a:p>
          <a:p>
            <a:endParaRPr lang="en-US" sz="2400" dirty="0">
              <a:solidFill>
                <a:schemeClr val="accent6">
                  <a:lumMod val="75000"/>
                </a:schemeClr>
              </a:solidFill>
              <a:latin typeface="Consolas" panose="020B0609020204030204" pitchFamily="49" charset="0"/>
            </a:endParaRPr>
          </a:p>
          <a:p>
            <a:r>
              <a:rPr lang="en-US" sz="2400" dirty="0">
                <a:latin typeface="Consolas" panose="020B0609020204030204" pitchFamily="49" charset="0"/>
              </a:rPr>
              <a:t>Update reported packages</a:t>
            </a:r>
          </a:p>
          <a:p>
            <a:r>
              <a:rPr lang="en-US" sz="2400" dirty="0" err="1">
                <a:solidFill>
                  <a:schemeClr val="accent6">
                    <a:lumMod val="75000"/>
                  </a:schemeClr>
                </a:solidFill>
                <a:latin typeface="Consolas" panose="020B0609020204030204" pitchFamily="49" charset="0"/>
              </a:rPr>
              <a:t>npm</a:t>
            </a:r>
            <a:r>
              <a:rPr lang="en-US" sz="2400" dirty="0">
                <a:solidFill>
                  <a:schemeClr val="accent6">
                    <a:lumMod val="75000"/>
                  </a:schemeClr>
                </a:solidFill>
                <a:latin typeface="Consolas" panose="020B0609020204030204" pitchFamily="49" charset="0"/>
              </a:rPr>
              <a:t> update -g &lt;package-name&gt;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248" y="3632419"/>
            <a:ext cx="6223868" cy="1498809"/>
          </a:xfrm>
          <a:prstGeom prst="rect">
            <a:avLst/>
          </a:prstGeom>
        </p:spPr>
      </p:pic>
    </p:spTree>
    <p:extLst>
      <p:ext uri="{BB962C8B-B14F-4D97-AF65-F5344CB8AC3E}">
        <p14:creationId xmlns:p14="http://schemas.microsoft.com/office/powerpoint/2010/main" val="2097001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0DEDBD8-FD63-4E09-81E5-76BFBB9763D4}"/>
              </a:ext>
            </a:extLst>
          </p:cNvPr>
          <p:cNvSpPr txBox="1">
            <a:spLocks/>
          </p:cNvSpPr>
          <p:nvPr/>
        </p:nvSpPr>
        <p:spPr>
          <a:xfrm>
            <a:off x="690716" y="698551"/>
            <a:ext cx="10515600" cy="727127"/>
          </a:xfrm>
          <a:prstGeom prst="rect">
            <a:avLst/>
          </a:prstGeom>
        </p:spPr>
        <p:txBody>
          <a:bodyPr vert="horz" lIns="0" tIns="0" rIns="0" bIns="0" rtlCol="0" anchor="ctr">
            <a:noAutofit/>
          </a:bodyPr>
          <a:lstStyle>
            <a:lvl1pPr>
              <a:spcBef>
                <a:spcPct val="0"/>
              </a:spcBef>
              <a:buNone/>
              <a:defRPr sz="3200" b="1">
                <a:latin typeface="Raleway"/>
                <a:ea typeface="+mj-ea"/>
                <a:cs typeface="Raleway"/>
              </a:defRPr>
            </a:lvl1pPr>
          </a:lstStyle>
          <a:p>
            <a:r>
              <a:rPr lang="en-US" sz="2933" dirty="0"/>
              <a:t>Flow of </a:t>
            </a:r>
            <a:r>
              <a:rPr lang="en-US" sz="2933" dirty="0" err="1"/>
              <a:t>SPFx</a:t>
            </a:r>
            <a:r>
              <a:rPr lang="en-US" sz="2933" dirty="0"/>
              <a:t> Client Side Web Part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19754"/>
            <a:ext cx="12192000" cy="5664388"/>
          </a:xfrm>
          <a:prstGeom prst="rect">
            <a:avLst/>
          </a:prstGeom>
        </p:spPr>
      </p:pic>
    </p:spTree>
    <p:extLst>
      <p:ext uri="{BB962C8B-B14F-4D97-AF65-F5344CB8AC3E}">
        <p14:creationId xmlns:p14="http://schemas.microsoft.com/office/powerpoint/2010/main" val="440951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0DEDBD8-FD63-4E09-81E5-76BFBB9763D4}"/>
              </a:ext>
            </a:extLst>
          </p:cNvPr>
          <p:cNvSpPr txBox="1">
            <a:spLocks/>
          </p:cNvSpPr>
          <p:nvPr/>
        </p:nvSpPr>
        <p:spPr>
          <a:xfrm>
            <a:off x="690716" y="698551"/>
            <a:ext cx="10515600" cy="727127"/>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4400">
                <a:latin typeface="Segoe UI Semibold" panose="020B0702040204020203" pitchFamily="34" charset="0"/>
                <a:ea typeface="+mj-ea"/>
                <a:cs typeface="Segoe UI Semibold" panose="020B0702040204020203" pitchFamily="34" charset="0"/>
              </a:defRPr>
            </a:lvl1pPr>
          </a:lstStyle>
          <a:p>
            <a:r>
              <a:rPr lang="en-US" dirty="0"/>
              <a:t>Build Your First </a:t>
            </a:r>
            <a:r>
              <a:rPr lang="en-US" dirty="0" err="1"/>
              <a:t>SPFx</a:t>
            </a:r>
            <a:r>
              <a:rPr lang="en-US" dirty="0"/>
              <a:t> </a:t>
            </a:r>
            <a:r>
              <a:rPr lang="en-US" dirty="0" err="1"/>
              <a:t>WebPart</a:t>
            </a:r>
            <a:endParaRPr lang="en-US" dirty="0"/>
          </a:p>
        </p:txBody>
      </p:sp>
      <p:sp>
        <p:nvSpPr>
          <p:cNvPr id="5" name="Content Placeholder 2">
            <a:extLst>
              <a:ext uri="{FF2B5EF4-FFF2-40B4-BE49-F238E27FC236}">
                <a16:creationId xmlns:a16="http://schemas.microsoft.com/office/drawing/2014/main" id="{F23477B8-8816-46CD-9F69-63B6A932D539}"/>
              </a:ext>
            </a:extLst>
          </p:cNvPr>
          <p:cNvSpPr txBox="1">
            <a:spLocks/>
          </p:cNvSpPr>
          <p:nvPr/>
        </p:nvSpPr>
        <p:spPr>
          <a:xfrm>
            <a:off x="690716" y="1425677"/>
            <a:ext cx="11022720" cy="4886816"/>
          </a:xfrm>
          <a:prstGeom prst="rect">
            <a:avLst/>
          </a:prstGeom>
        </p:spPr>
        <p:txBody>
          <a:bodyPr vert="horz" lIns="121920" tIns="60960" rIns="121920" bIns="6096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Raleway"/>
                <a:ea typeface="+mn-ea"/>
                <a:cs typeface="Raleway"/>
              </a:defRPr>
            </a:lvl1pPr>
            <a:lvl2pPr marL="742950" indent="-285750" algn="l" defTabSz="457200" rtl="0" eaLnBrk="1" latinLnBrk="0" hangingPunct="1">
              <a:spcBef>
                <a:spcPct val="20000"/>
              </a:spcBef>
              <a:buFont typeface="Arial"/>
              <a:buChar char="–"/>
              <a:defRPr sz="2000" kern="1200">
                <a:solidFill>
                  <a:schemeClr val="tx1"/>
                </a:solidFill>
                <a:latin typeface="Raleway"/>
                <a:ea typeface="+mn-ea"/>
                <a:cs typeface="Raleway"/>
              </a:defRPr>
            </a:lvl2pPr>
            <a:lvl3pPr marL="1143000" indent="-228600" algn="l" defTabSz="457200" rtl="0" eaLnBrk="1" latinLnBrk="0" hangingPunct="1">
              <a:spcBef>
                <a:spcPct val="20000"/>
              </a:spcBef>
              <a:buFont typeface="Arial"/>
              <a:buChar char="•"/>
              <a:defRPr sz="1800" kern="1200">
                <a:solidFill>
                  <a:schemeClr val="tx1"/>
                </a:solidFill>
                <a:latin typeface="Raleway"/>
                <a:ea typeface="+mn-ea"/>
                <a:cs typeface="Raleway"/>
              </a:defRPr>
            </a:lvl3pPr>
            <a:lvl4pPr marL="1600200" indent="-228600" algn="l" defTabSz="457200" rtl="0" eaLnBrk="1" latinLnBrk="0" hangingPunct="1">
              <a:spcBef>
                <a:spcPct val="20000"/>
              </a:spcBef>
              <a:buFont typeface="Arial"/>
              <a:buChar char="–"/>
              <a:defRPr sz="1600" kern="1200">
                <a:solidFill>
                  <a:schemeClr val="tx1"/>
                </a:solidFill>
                <a:latin typeface="Raleway"/>
                <a:ea typeface="+mn-ea"/>
                <a:cs typeface="Raleway"/>
              </a:defRPr>
            </a:lvl4pPr>
            <a:lvl5pPr marL="2057400" indent="-228600" algn="l" defTabSz="457200" rtl="0" eaLnBrk="1" latinLnBrk="0" hangingPunct="1">
              <a:spcBef>
                <a:spcPct val="20000"/>
              </a:spcBef>
              <a:buFont typeface="Arial"/>
              <a:buChar char="»"/>
              <a:defRPr sz="1600" kern="1200">
                <a:solidFill>
                  <a:schemeClr val="tx1"/>
                </a:solidFill>
                <a:latin typeface="Raleway"/>
                <a:ea typeface="+mn-ea"/>
                <a:cs typeface="Raleway"/>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C:\&gt; md </a:t>
            </a:r>
            <a:r>
              <a:rPr lang="en-US" dirty="0" err="1"/>
              <a:t>helloword-webpart</a:t>
            </a:r>
            <a:endParaRPr lang="en-US" dirty="0"/>
          </a:p>
          <a:p>
            <a:r>
              <a:rPr lang="en-US" dirty="0"/>
              <a:t>C:\&gt; cd </a:t>
            </a:r>
            <a:r>
              <a:rPr lang="en-US" dirty="0" err="1"/>
              <a:t>helloword-webpart</a:t>
            </a:r>
            <a:endParaRPr lang="en-US" dirty="0"/>
          </a:p>
          <a:p>
            <a:r>
              <a:rPr lang="en-US" dirty="0"/>
              <a:t>C:\&gt; </a:t>
            </a:r>
            <a:r>
              <a:rPr lang="en-US" dirty="0" err="1"/>
              <a:t>yo</a:t>
            </a:r>
            <a:r>
              <a:rPr lang="en-US" dirty="0"/>
              <a:t> @Microsoft/</a:t>
            </a:r>
            <a:r>
              <a:rPr lang="en-US" dirty="0" err="1"/>
              <a:t>sharepoint</a:t>
            </a:r>
            <a:endParaRPr lang="en-US" dirty="0"/>
          </a:p>
          <a:p>
            <a:pPr lvl="1"/>
            <a:r>
              <a:rPr lang="en-US" sz="2400" dirty="0"/>
              <a:t>Grab a cup of coffee. First time in a project, this will take a while</a:t>
            </a:r>
          </a:p>
          <a:p>
            <a:pPr lvl="1"/>
            <a:r>
              <a:rPr lang="en-US" sz="2400" dirty="0"/>
              <a:t>You can execute </a:t>
            </a:r>
            <a:r>
              <a:rPr lang="en-US" sz="2400" dirty="0" err="1"/>
              <a:t>yo</a:t>
            </a:r>
            <a:r>
              <a:rPr lang="en-US" sz="2400" dirty="0"/>
              <a:t> command again to add more </a:t>
            </a:r>
            <a:r>
              <a:rPr lang="en-US" sz="2400" dirty="0" err="1"/>
              <a:t>webparts</a:t>
            </a:r>
            <a:r>
              <a:rPr lang="en-US" sz="2400" dirty="0"/>
              <a:t> to project</a:t>
            </a:r>
          </a:p>
          <a:p>
            <a:pPr lvl="1"/>
            <a:r>
              <a:rPr lang="en-US" sz="2400" dirty="0"/>
              <a:t>Each addition of a </a:t>
            </a:r>
            <a:r>
              <a:rPr lang="en-US" sz="2400" dirty="0" err="1"/>
              <a:t>webpart</a:t>
            </a:r>
            <a:r>
              <a:rPr lang="en-US" sz="2400" dirty="0"/>
              <a:t> to a project will take much less time to scaffold</a:t>
            </a:r>
          </a:p>
          <a:p>
            <a:r>
              <a:rPr lang="en-US" dirty="0"/>
              <a:t>C:\&gt; gulp serve</a:t>
            </a:r>
          </a:p>
        </p:txBody>
      </p:sp>
    </p:spTree>
    <p:extLst>
      <p:ext uri="{BB962C8B-B14F-4D97-AF65-F5344CB8AC3E}">
        <p14:creationId xmlns:p14="http://schemas.microsoft.com/office/powerpoint/2010/main" val="4145118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21FF0-1259-48D1-8E66-B40BCDEC59AF}"/>
              </a:ext>
            </a:extLst>
          </p:cNvPr>
          <p:cNvSpPr>
            <a:spLocks noGrp="1"/>
          </p:cNvSpPr>
          <p:nvPr>
            <p:ph type="title"/>
          </p:nvPr>
        </p:nvSpPr>
        <p:spPr>
          <a:xfrm>
            <a:off x="585216" y="1041416"/>
            <a:ext cx="7386932" cy="2492990"/>
          </a:xfrm>
        </p:spPr>
        <p:txBody>
          <a:bodyPr/>
          <a:lstStyle/>
          <a:p>
            <a:r>
              <a:rPr lang="en-US" dirty="0"/>
              <a:t>Develop First </a:t>
            </a:r>
            <a:r>
              <a:rPr lang="en-US" dirty="0" err="1"/>
              <a:t>SPFx</a:t>
            </a:r>
            <a:r>
              <a:rPr lang="en-US" dirty="0"/>
              <a:t> client-side web part</a:t>
            </a:r>
          </a:p>
        </p:txBody>
      </p:sp>
    </p:spTree>
    <p:extLst>
      <p:ext uri="{BB962C8B-B14F-4D97-AF65-F5344CB8AC3E}">
        <p14:creationId xmlns:p14="http://schemas.microsoft.com/office/powerpoint/2010/main" val="159402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A3B70-F967-426A-BE74-4E5316F871EE}"/>
              </a:ext>
            </a:extLst>
          </p:cNvPr>
          <p:cNvSpPr>
            <a:spLocks noGrp="1"/>
          </p:cNvSpPr>
          <p:nvPr>
            <p:ph type="title"/>
          </p:nvPr>
        </p:nvSpPr>
        <p:spPr>
          <a:xfrm>
            <a:off x="491971" y="288135"/>
            <a:ext cx="10515600" cy="1325563"/>
          </a:xfrm>
        </p:spPr>
        <p:txBody>
          <a:bodyPr/>
          <a:lstStyle/>
          <a:p>
            <a:r>
              <a:rPr lang="en-US" dirty="0"/>
              <a:t>Create app catalog site</a:t>
            </a:r>
          </a:p>
        </p:txBody>
      </p:sp>
      <p:sp>
        <p:nvSpPr>
          <p:cNvPr id="3" name="Content Placeholder 2">
            <a:extLst>
              <a:ext uri="{FF2B5EF4-FFF2-40B4-BE49-F238E27FC236}">
                <a16:creationId xmlns:a16="http://schemas.microsoft.com/office/drawing/2014/main" id="{4B638663-2698-4F66-9223-A3BBBD7C7589}"/>
              </a:ext>
            </a:extLst>
          </p:cNvPr>
          <p:cNvSpPr>
            <a:spLocks noGrp="1"/>
          </p:cNvSpPr>
          <p:nvPr>
            <p:ph idx="1"/>
          </p:nvPr>
        </p:nvSpPr>
        <p:spPr>
          <a:xfrm>
            <a:off x="562992" y="1442195"/>
            <a:ext cx="11235431" cy="4351338"/>
          </a:xfrm>
        </p:spPr>
        <p:txBody>
          <a:bodyPr/>
          <a:lstStyle/>
          <a:p>
            <a:pPr marL="0" indent="0">
              <a:buNone/>
            </a:pPr>
            <a:r>
              <a:rPr lang="en-US" sz="2400" dirty="0"/>
              <a:t>You need an app catalog to upload and deploy web parts.</a:t>
            </a:r>
          </a:p>
          <a:p>
            <a:endParaRPr lang="en-US" dirty="0"/>
          </a:p>
          <a:p>
            <a:pPr marL="0" indent="0">
              <a:buNone/>
            </a:pPr>
            <a:r>
              <a:rPr lang="en-US" b="1" dirty="0"/>
              <a:t>Tenant App Catalog</a:t>
            </a:r>
          </a:p>
          <a:p>
            <a:endParaRPr lang="en-US" dirty="0"/>
          </a:p>
          <a:p>
            <a:pPr marL="0" indent="0">
              <a:buNone/>
            </a:pPr>
            <a:r>
              <a:rPr lang="en-US" b="1" dirty="0"/>
              <a:t>Site Collection App Catalog</a:t>
            </a:r>
          </a:p>
          <a:p>
            <a:pPr marL="0" indent="0">
              <a:buNone/>
            </a:pPr>
            <a:endParaRPr lang="en-US" sz="2000" dirty="0"/>
          </a:p>
          <a:p>
            <a:pPr marL="0" indent="0">
              <a:buNone/>
            </a:pPr>
            <a:endParaRPr lang="en-US" sz="2000" dirty="0"/>
          </a:p>
        </p:txBody>
      </p:sp>
      <p:graphicFrame>
        <p:nvGraphicFramePr>
          <p:cNvPr id="7" name="Table 7">
            <a:extLst>
              <a:ext uri="{FF2B5EF4-FFF2-40B4-BE49-F238E27FC236}">
                <a16:creationId xmlns:a16="http://schemas.microsoft.com/office/drawing/2014/main" id="{CE4678EB-5FFE-417F-B83F-EE8B165CA7D0}"/>
              </a:ext>
            </a:extLst>
          </p:cNvPr>
          <p:cNvGraphicFramePr>
            <a:graphicFrameLocks noGrp="1"/>
          </p:cNvGraphicFramePr>
          <p:nvPr>
            <p:extLst>
              <p:ext uri="{D42A27DB-BD31-4B8C-83A1-F6EECF244321}">
                <p14:modId xmlns:p14="http://schemas.microsoft.com/office/powerpoint/2010/main" val="3824208855"/>
              </p:ext>
            </p:extLst>
          </p:nvPr>
        </p:nvGraphicFramePr>
        <p:xfrm>
          <a:off x="669524" y="4102059"/>
          <a:ext cx="10444579" cy="741680"/>
        </p:xfrm>
        <a:graphic>
          <a:graphicData uri="http://schemas.openxmlformats.org/drawingml/2006/table">
            <a:tbl>
              <a:tblPr firstRow="1" bandRow="1">
                <a:tableStyleId>{2D5ABB26-0587-4C30-8999-92F81FD0307C}</a:tableStyleId>
              </a:tblPr>
              <a:tblGrid>
                <a:gridCol w="10444579">
                  <a:extLst>
                    <a:ext uri="{9D8B030D-6E8A-4147-A177-3AD203B41FA5}">
                      <a16:colId xmlns:a16="http://schemas.microsoft.com/office/drawing/2014/main" val="2243770976"/>
                    </a:ext>
                  </a:extLst>
                </a:gridCol>
              </a:tblGrid>
              <a:tr h="370840">
                <a:tc>
                  <a:txBody>
                    <a:bodyPr/>
                    <a:lstStyle/>
                    <a:p>
                      <a:r>
                        <a:rPr lang="en-US" dirty="0"/>
                        <a:t>PowerShell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91634864"/>
                  </a:ext>
                </a:extLst>
              </a:tr>
              <a:tr h="370840">
                <a:tc>
                  <a:txBody>
                    <a:bodyPr/>
                    <a:lstStyle/>
                    <a:p>
                      <a:r>
                        <a:rPr lang="en-US" sz="1800" dirty="0"/>
                        <a:t>Add-</a:t>
                      </a:r>
                      <a:r>
                        <a:rPr lang="en-US" sz="1800" dirty="0" err="1"/>
                        <a:t>SPOSiteCollectionAppCatalog</a:t>
                      </a:r>
                      <a:r>
                        <a:rPr lang="en-US" sz="1800" dirty="0"/>
                        <a:t> -Site </a:t>
                      </a:r>
                      <a:r>
                        <a:rPr lang="en-US" sz="1800" dirty="0">
                          <a:hlinkClick r:id="rId2"/>
                        </a:rPr>
                        <a:t>https://contoso.sharepoint.com/sites/marketing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86715358"/>
                  </a:ext>
                </a:extLst>
              </a:tr>
            </a:tbl>
          </a:graphicData>
        </a:graphic>
      </p:graphicFrame>
    </p:spTree>
    <p:extLst>
      <p:ext uri="{BB962C8B-B14F-4D97-AF65-F5344CB8AC3E}">
        <p14:creationId xmlns:p14="http://schemas.microsoft.com/office/powerpoint/2010/main" val="2992083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4F87D-BDA8-4FC6-B579-EE7D0E5B4F65}"/>
              </a:ext>
            </a:extLst>
          </p:cNvPr>
          <p:cNvSpPr>
            <a:spLocks noGrp="1"/>
          </p:cNvSpPr>
          <p:nvPr>
            <p:ph type="title"/>
          </p:nvPr>
        </p:nvSpPr>
        <p:spPr/>
        <p:txBody>
          <a:bodyPr/>
          <a:lstStyle/>
          <a:p>
            <a:r>
              <a:rPr lang="en-US" dirty="0"/>
              <a:t>Support multiple versions of </a:t>
            </a:r>
            <a:r>
              <a:rPr lang="en-US" dirty="0" err="1"/>
              <a:t>SPFx</a:t>
            </a:r>
            <a:r>
              <a:rPr lang="en-US" dirty="0"/>
              <a:t>?</a:t>
            </a:r>
          </a:p>
        </p:txBody>
      </p:sp>
      <p:graphicFrame>
        <p:nvGraphicFramePr>
          <p:cNvPr id="4" name="Content Placeholder 3">
            <a:extLst>
              <a:ext uri="{FF2B5EF4-FFF2-40B4-BE49-F238E27FC236}">
                <a16:creationId xmlns:a16="http://schemas.microsoft.com/office/drawing/2014/main" id="{0B7E9B15-AC13-4082-B646-CBC580A1EBEF}"/>
              </a:ext>
            </a:extLst>
          </p:cNvPr>
          <p:cNvGraphicFramePr>
            <a:graphicFrameLocks noGrp="1"/>
          </p:cNvGraphicFramePr>
          <p:nvPr>
            <p:ph idx="1"/>
            <p:extLst>
              <p:ext uri="{D42A27DB-BD31-4B8C-83A1-F6EECF244321}">
                <p14:modId xmlns:p14="http://schemas.microsoft.com/office/powerpoint/2010/main" val="252296057"/>
              </p:ext>
            </p:extLst>
          </p:nvPr>
        </p:nvGraphicFramePr>
        <p:xfrm>
          <a:off x="478631" y="625198"/>
          <a:ext cx="11234738" cy="47369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D5FAA29E-0DAF-4F17-9211-C50F239C880F}"/>
              </a:ext>
            </a:extLst>
          </p:cNvPr>
          <p:cNvSpPr/>
          <p:nvPr/>
        </p:nvSpPr>
        <p:spPr>
          <a:xfrm>
            <a:off x="318833" y="4302780"/>
            <a:ext cx="8079443" cy="2031325"/>
          </a:xfrm>
          <a:prstGeom prst="rect">
            <a:avLst/>
          </a:prstGeom>
        </p:spPr>
        <p:txBody>
          <a:bodyPr wrap="square">
            <a:spAutoFit/>
          </a:bodyPr>
          <a:lstStyle/>
          <a:p>
            <a:pPr marL="285750" indent="-285750">
              <a:buFont typeface="Arial" panose="020B0604020202020204" pitchFamily="34" charset="0"/>
              <a:buChar char="•"/>
            </a:pPr>
            <a:r>
              <a:rPr lang="en-US" dirty="0"/>
              <a:t>Run SharePoint Framework in a Docker container.</a:t>
            </a:r>
          </a:p>
          <a:p>
            <a:pPr marL="285750" indent="-285750">
              <a:buFont typeface="Arial" panose="020B0604020202020204" pitchFamily="34" charset="0"/>
              <a:buChar char="•"/>
            </a:pPr>
            <a:r>
              <a:rPr lang="en-US" dirty="0"/>
              <a:t>Use docker to host multiple different versions of </a:t>
            </a:r>
            <a:r>
              <a:rPr lang="en-US" dirty="0" err="1"/>
              <a:t>SPFx</a:t>
            </a:r>
            <a:r>
              <a:rPr lang="en-US" dirty="0"/>
              <a:t>.</a:t>
            </a:r>
          </a:p>
          <a:p>
            <a:pPr marL="285750" indent="-285750">
              <a:buFont typeface="Arial" panose="020B0604020202020204" pitchFamily="34" charset="0"/>
              <a:buChar char="•"/>
            </a:pPr>
            <a:r>
              <a:rPr lang="en-US" dirty="0"/>
              <a:t>Use the right version of the SharePoint Framework for the particular project.</a:t>
            </a:r>
          </a:p>
          <a:p>
            <a:endParaRPr lang="en-US" dirty="0"/>
          </a:p>
          <a:p>
            <a:r>
              <a:rPr lang="en-US" i="1" dirty="0"/>
              <a:t>Learn more:</a:t>
            </a:r>
          </a:p>
          <a:p>
            <a:pPr marL="285750" indent="-285750">
              <a:buFont typeface="Arial" panose="020B0604020202020204" pitchFamily="34" charset="0"/>
              <a:buChar char="•"/>
            </a:pPr>
            <a:r>
              <a:rPr lang="en-US" dirty="0">
                <a:hlinkClick r:id="rId7"/>
              </a:rPr>
              <a:t>https://blog.mastykarz.nl/sharepoint-framework-docker/</a:t>
            </a:r>
            <a:endParaRPr lang="en-US" dirty="0"/>
          </a:p>
          <a:p>
            <a:pPr marL="285750" indent="-285750">
              <a:buFont typeface="Arial" panose="020B0604020202020204" pitchFamily="34" charset="0"/>
              <a:buChar char="•"/>
            </a:pPr>
            <a:r>
              <a:rPr lang="en-US" dirty="0">
                <a:hlinkClick r:id="rId8"/>
              </a:rPr>
              <a:t>https://blog.mastykarz.nl/sharepoint-framework-docker-image-your-team/</a:t>
            </a:r>
            <a:endParaRPr lang="en-US" dirty="0"/>
          </a:p>
        </p:txBody>
      </p:sp>
      <p:pic>
        <p:nvPicPr>
          <p:cNvPr id="2050" name="Picture 2" descr="Empowering App Development for Developers | Docker">
            <a:extLst>
              <a:ext uri="{FF2B5EF4-FFF2-40B4-BE49-F238E27FC236}">
                <a16:creationId xmlns:a16="http://schemas.microsoft.com/office/drawing/2014/main" id="{DEF047A6-93E4-4C12-A2F8-A1917C81F0B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8833" y="3043604"/>
            <a:ext cx="1366917" cy="1164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287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4">
                                            <p:graphicEl>
                                              <a:dgm id="{3DE17E05-6B4E-417F-8382-52A09623557C}"/>
                                            </p:graphicEl>
                                          </p:spTgt>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grpId="0" nodeType="afterEffect">
                                  <p:stCondLst>
                                    <p:cond delay="1000"/>
                                  </p:stCondLst>
                                  <p:childTnLst>
                                    <p:set>
                                      <p:cBhvr>
                                        <p:cTn id="9" dur="1" fill="hold">
                                          <p:stCondLst>
                                            <p:cond delay="0"/>
                                          </p:stCondLst>
                                        </p:cTn>
                                        <p:tgtEl>
                                          <p:spTgt spid="4">
                                            <p:graphicEl>
                                              <a:dgm id="{C0A7309B-A4D8-4959-88A5-C7B9723F891A}"/>
                                            </p:graphicEl>
                                          </p:spTgt>
                                        </p:tgtEl>
                                        <p:attrNameLst>
                                          <p:attrName>style.visibility</p:attrName>
                                        </p:attrNameLst>
                                      </p:cBhvr>
                                      <p:to>
                                        <p:strVal val="visible"/>
                                      </p:to>
                                    </p:set>
                                  </p:childTnLst>
                                </p:cTn>
                              </p:par>
                            </p:childTnLst>
                          </p:cTn>
                        </p:par>
                        <p:par>
                          <p:cTn id="10" fill="hold">
                            <p:stCondLst>
                              <p:cond delay="2000"/>
                            </p:stCondLst>
                            <p:childTnLst>
                              <p:par>
                                <p:cTn id="11" presetID="1" presetClass="entr" presetSubtype="0" fill="hold" grpId="0" nodeType="afterEffect">
                                  <p:stCondLst>
                                    <p:cond delay="1000"/>
                                  </p:stCondLst>
                                  <p:childTnLst>
                                    <p:set>
                                      <p:cBhvr>
                                        <p:cTn id="12" dur="1" fill="hold">
                                          <p:stCondLst>
                                            <p:cond delay="0"/>
                                          </p:stCondLst>
                                        </p:cTn>
                                        <p:tgtEl>
                                          <p:spTgt spid="4">
                                            <p:graphicEl>
                                              <a:dgm id="{F67174DA-7F29-43F7-8F50-BC230E652498}"/>
                                            </p:graphicEl>
                                          </p:spTgt>
                                        </p:tgtEl>
                                        <p:attrNameLst>
                                          <p:attrName>style.visibility</p:attrName>
                                        </p:attrNameLst>
                                      </p:cBhvr>
                                      <p:to>
                                        <p:strVal val="visible"/>
                                      </p:to>
                                    </p:set>
                                  </p:childTnLst>
                                </p:cTn>
                              </p:par>
                            </p:childTnLst>
                          </p:cTn>
                        </p:par>
                        <p:par>
                          <p:cTn id="13" fill="hold">
                            <p:stCondLst>
                              <p:cond delay="3000"/>
                            </p:stCondLst>
                            <p:childTnLst>
                              <p:par>
                                <p:cTn id="14" presetID="1" presetClass="entr" presetSubtype="0" fill="hold" grpId="0" nodeType="afterEffect">
                                  <p:stCondLst>
                                    <p:cond delay="1000"/>
                                  </p:stCondLst>
                                  <p:childTnLst>
                                    <p:set>
                                      <p:cBhvr>
                                        <p:cTn id="15" dur="1" fill="hold">
                                          <p:stCondLst>
                                            <p:cond delay="0"/>
                                          </p:stCondLst>
                                        </p:cTn>
                                        <p:tgtEl>
                                          <p:spTgt spid="4">
                                            <p:graphicEl>
                                              <a:dgm id="{AE5D4ADA-78CF-4C9A-8A49-38BFEA2A46F3}"/>
                                            </p:graphicEl>
                                          </p:spTgt>
                                        </p:tgtEl>
                                        <p:attrNameLst>
                                          <p:attrName>style.visibility</p:attrName>
                                        </p:attrNameLst>
                                      </p:cBhvr>
                                      <p:to>
                                        <p:strVal val="visible"/>
                                      </p:to>
                                    </p:set>
                                  </p:childTnLst>
                                </p:cTn>
                              </p:par>
                            </p:childTnLst>
                          </p:cTn>
                        </p:par>
                        <p:par>
                          <p:cTn id="16" fill="hold">
                            <p:stCondLst>
                              <p:cond delay="4000"/>
                            </p:stCondLst>
                            <p:childTnLst>
                              <p:par>
                                <p:cTn id="17" presetID="1" presetClass="entr" presetSubtype="0" fill="hold" grpId="0" nodeType="afterEffect">
                                  <p:stCondLst>
                                    <p:cond delay="1000"/>
                                  </p:stCondLst>
                                  <p:childTnLst>
                                    <p:set>
                                      <p:cBhvr>
                                        <p:cTn id="18" dur="1" fill="hold">
                                          <p:stCondLst>
                                            <p:cond delay="0"/>
                                          </p:stCondLst>
                                        </p:cTn>
                                        <p:tgtEl>
                                          <p:spTgt spid="4">
                                            <p:graphicEl>
                                              <a:dgm id="{C0C86917-5FB3-4092-B07D-1E859B78E411}"/>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64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87EA28-6984-4A7B-B656-08230E7C8AE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400" kern="1200">
                <a:solidFill>
                  <a:srgbClr val="FFFFFF"/>
                </a:solidFill>
                <a:latin typeface="+mj-lt"/>
                <a:ea typeface="+mj-ea"/>
                <a:cs typeface="+mj-cs"/>
              </a:rPr>
              <a:t>SPFx Development Environment Compatibility</a:t>
            </a:r>
          </a:p>
        </p:txBody>
      </p:sp>
      <p:pic>
        <p:nvPicPr>
          <p:cNvPr id="4" name="Picture 3">
            <a:extLst>
              <a:ext uri="{FF2B5EF4-FFF2-40B4-BE49-F238E27FC236}">
                <a16:creationId xmlns:a16="http://schemas.microsoft.com/office/drawing/2014/main" id="{630E3601-EA20-4169-87AE-6ADBC9082083}"/>
              </a:ext>
            </a:extLst>
          </p:cNvPr>
          <p:cNvPicPr>
            <a:picLocks noChangeAspect="1"/>
          </p:cNvPicPr>
          <p:nvPr/>
        </p:nvPicPr>
        <p:blipFill rotWithShape="1">
          <a:blip r:embed="rId2"/>
          <a:srcRect l="465" r="4193" b="1"/>
          <a:stretch/>
        </p:blipFill>
        <p:spPr>
          <a:xfrm>
            <a:off x="4524375" y="44"/>
            <a:ext cx="6581590" cy="6428126"/>
          </a:xfrm>
          <a:prstGeom prst="rect">
            <a:avLst/>
          </a:prstGeom>
        </p:spPr>
      </p:pic>
      <p:sp>
        <p:nvSpPr>
          <p:cNvPr id="6" name="Rectangle 5">
            <a:extLst>
              <a:ext uri="{FF2B5EF4-FFF2-40B4-BE49-F238E27FC236}">
                <a16:creationId xmlns:a16="http://schemas.microsoft.com/office/drawing/2014/main" id="{03D91624-4ACF-4992-B398-81ABF993F8D7}"/>
              </a:ext>
            </a:extLst>
          </p:cNvPr>
          <p:cNvSpPr/>
          <p:nvPr/>
        </p:nvSpPr>
        <p:spPr>
          <a:xfrm>
            <a:off x="4524375" y="6428170"/>
            <a:ext cx="7025715" cy="369332"/>
          </a:xfrm>
          <a:prstGeom prst="rect">
            <a:avLst/>
          </a:prstGeom>
        </p:spPr>
        <p:txBody>
          <a:bodyPr wrap="square">
            <a:spAutoFit/>
          </a:bodyPr>
          <a:lstStyle/>
          <a:p>
            <a:pPr>
              <a:spcAft>
                <a:spcPts val="600"/>
              </a:spcAft>
            </a:pPr>
            <a:r>
              <a:rPr lang="en-US" i="1" dirty="0"/>
              <a:t>Source: </a:t>
            </a:r>
            <a:r>
              <a:rPr lang="en-US" dirty="0">
                <a:hlinkClick r:id="rId3"/>
              </a:rPr>
              <a:t>https://tahoeninjas.blog/2019/12/30/spfx-compatibility-matrix/</a:t>
            </a:r>
            <a:endParaRPr lang="en-US" dirty="0"/>
          </a:p>
        </p:txBody>
      </p:sp>
    </p:spTree>
    <p:extLst>
      <p:ext uri="{BB962C8B-B14F-4D97-AF65-F5344CB8AC3E}">
        <p14:creationId xmlns:p14="http://schemas.microsoft.com/office/powerpoint/2010/main" val="3024248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0" y="320040"/>
            <a:ext cx="7791061" cy="914400"/>
          </a:xfrm>
          <a:custGeom>
            <a:avLst/>
            <a:gdLst/>
            <a:ahLst/>
            <a:cxnLst/>
            <a:rect l="l" t="t" r="r" b="b"/>
            <a:pathLst>
              <a:path w="9482455" h="914400">
                <a:moveTo>
                  <a:pt x="9025128" y="0"/>
                </a:moveTo>
                <a:lnTo>
                  <a:pt x="0" y="0"/>
                </a:lnTo>
                <a:lnTo>
                  <a:pt x="0" y="914399"/>
                </a:lnTo>
                <a:lnTo>
                  <a:pt x="9025128" y="914399"/>
                </a:lnTo>
                <a:lnTo>
                  <a:pt x="9482328" y="457199"/>
                </a:lnTo>
                <a:lnTo>
                  <a:pt x="9025128" y="0"/>
                </a:lnTo>
                <a:close/>
              </a:path>
            </a:pathLst>
          </a:custGeom>
          <a:solidFill>
            <a:srgbClr val="135051"/>
          </a:solidFill>
        </p:spPr>
        <p:txBody>
          <a:bodyPr wrap="square" lIns="0" tIns="0" rIns="0" bIns="0" rtlCol="0"/>
          <a:lstStyle/>
          <a:p>
            <a:endParaRPr/>
          </a:p>
        </p:txBody>
      </p:sp>
      <p:sp>
        <p:nvSpPr>
          <p:cNvPr id="6" name="object 6"/>
          <p:cNvSpPr txBox="1">
            <a:spLocks noGrp="1"/>
          </p:cNvSpPr>
          <p:nvPr>
            <p:ph type="title"/>
          </p:nvPr>
        </p:nvSpPr>
        <p:spPr>
          <a:xfrm>
            <a:off x="457200" y="493829"/>
            <a:ext cx="4721861" cy="628377"/>
          </a:xfrm>
          <a:prstGeom prst="rect">
            <a:avLst/>
          </a:prstGeom>
        </p:spPr>
        <p:txBody>
          <a:bodyPr vert="horz" wrap="square" lIns="0" tIns="12700" rIns="0" bIns="0" rtlCol="0">
            <a:spAutoFit/>
          </a:bodyPr>
          <a:lstStyle/>
          <a:p>
            <a:pPr marL="12700">
              <a:lnSpc>
                <a:spcPct val="100000"/>
              </a:lnSpc>
              <a:spcBef>
                <a:spcPts val="100"/>
              </a:spcBef>
            </a:pPr>
            <a:r>
              <a:rPr lang="en-US" sz="4000" b="1" dirty="0">
                <a:solidFill>
                  <a:schemeClr val="bg1"/>
                </a:solidFill>
              </a:rPr>
              <a:t>Nanddeep Nachan</a:t>
            </a:r>
            <a:endParaRPr sz="4000" b="1" dirty="0">
              <a:solidFill>
                <a:schemeClr val="bg1"/>
              </a:solidFill>
            </a:endParaRPr>
          </a:p>
        </p:txBody>
      </p:sp>
      <p:sp>
        <p:nvSpPr>
          <p:cNvPr id="12" name="Rectangle 11">
            <a:extLst>
              <a:ext uri="{FF2B5EF4-FFF2-40B4-BE49-F238E27FC236}">
                <a16:creationId xmlns:a16="http://schemas.microsoft.com/office/drawing/2014/main" id="{DE68A304-7709-4DF1-9EF7-C9035CA9EB9A}"/>
              </a:ext>
            </a:extLst>
          </p:cNvPr>
          <p:cNvSpPr/>
          <p:nvPr/>
        </p:nvSpPr>
        <p:spPr>
          <a:xfrm>
            <a:off x="395960" y="1364053"/>
            <a:ext cx="6690640" cy="866648"/>
          </a:xfrm>
          <a:prstGeom prst="rect">
            <a:avLst/>
          </a:prstGeom>
        </p:spPr>
        <p:txBody>
          <a:bodyPr wrap="square">
            <a:spAutoFit/>
          </a:bodyPr>
          <a:lstStyle/>
          <a:p>
            <a:pPr>
              <a:lnSpc>
                <a:spcPts val="3200"/>
              </a:lnSpc>
            </a:pPr>
            <a:r>
              <a:rPr lang="en-US" sz="2133" dirty="0">
                <a:solidFill>
                  <a:srgbClr val="3C4252"/>
                </a:solidFill>
                <a:latin typeface="Proxima Nova" panose="02000506030000020004" pitchFamily="50" charset="0"/>
                <a:ea typeface="Roboto Light" panose="02000000000000000000" pitchFamily="2" charset="0"/>
                <a:cs typeface="Roboto Light"/>
              </a:rPr>
              <a:t>Consultant - SharePoint, Office 365, MS Azure</a:t>
            </a:r>
          </a:p>
          <a:p>
            <a:pPr>
              <a:lnSpc>
                <a:spcPts val="3200"/>
              </a:lnSpc>
            </a:pPr>
            <a:r>
              <a:rPr lang="en-US" sz="2133" dirty="0">
                <a:solidFill>
                  <a:schemeClr val="bg2">
                    <a:lumMod val="50000"/>
                  </a:schemeClr>
                </a:solidFill>
                <a:latin typeface="Proxima Nova" panose="02000506030000020004" pitchFamily="50" charset="0"/>
                <a:ea typeface="Roboto Light" panose="02000000000000000000" pitchFamily="2" charset="0"/>
                <a:cs typeface="Roboto Light"/>
              </a:rPr>
              <a:t>Speaker | Author | Blogger</a:t>
            </a:r>
          </a:p>
        </p:txBody>
      </p:sp>
      <p:pic>
        <p:nvPicPr>
          <p:cNvPr id="22" name="Picture 21" descr="A person wearing a suit and tie smiling at the camera&#10;&#10;Description generated with very high confidence">
            <a:extLst>
              <a:ext uri="{FF2B5EF4-FFF2-40B4-BE49-F238E27FC236}">
                <a16:creationId xmlns:a16="http://schemas.microsoft.com/office/drawing/2014/main" id="{F6D5EBD7-3C85-432A-8040-DD5D74938EBD}"/>
              </a:ext>
            </a:extLst>
          </p:cNvPr>
          <p:cNvPicPr>
            <a:picLocks noChangeAspect="1"/>
          </p:cNvPicPr>
          <p:nvPr/>
        </p:nvPicPr>
        <p:blipFill>
          <a:blip r:embed="rId2"/>
          <a:stretch>
            <a:fillRect/>
          </a:stretch>
        </p:blipFill>
        <p:spPr>
          <a:xfrm>
            <a:off x="8656793" y="1170517"/>
            <a:ext cx="2298413" cy="2632015"/>
          </a:xfrm>
          <a:prstGeom prst="rect">
            <a:avLst/>
          </a:prstGeom>
          <a:ln>
            <a:noFill/>
          </a:ln>
          <a:effectLst>
            <a:outerShdw blurRad="292100" dist="139700" dir="2700000" algn="tl" rotWithShape="0">
              <a:srgbClr val="333333">
                <a:alpha val="65000"/>
              </a:srgbClr>
            </a:outerShdw>
          </a:effectLst>
        </p:spPr>
      </p:pic>
      <p:grpSp>
        <p:nvGrpSpPr>
          <p:cNvPr id="23" name="Group 22">
            <a:extLst>
              <a:ext uri="{FF2B5EF4-FFF2-40B4-BE49-F238E27FC236}">
                <a16:creationId xmlns:a16="http://schemas.microsoft.com/office/drawing/2014/main" id="{744FAF3F-253F-4E38-AE6E-FCE080FF0DFA}"/>
              </a:ext>
            </a:extLst>
          </p:cNvPr>
          <p:cNvGrpSpPr/>
          <p:nvPr/>
        </p:nvGrpSpPr>
        <p:grpSpPr>
          <a:xfrm>
            <a:off x="7570310" y="3947521"/>
            <a:ext cx="4764341" cy="2457053"/>
            <a:chOff x="8229601" y="3180909"/>
            <a:chExt cx="3217331" cy="2109345"/>
          </a:xfrm>
        </p:grpSpPr>
        <p:grpSp>
          <p:nvGrpSpPr>
            <p:cNvPr id="24" name="Group 23">
              <a:extLst>
                <a:ext uri="{FF2B5EF4-FFF2-40B4-BE49-F238E27FC236}">
                  <a16:creationId xmlns:a16="http://schemas.microsoft.com/office/drawing/2014/main" id="{B9441D08-47F4-496C-B95D-DE6D758D29B0}"/>
                </a:ext>
              </a:extLst>
            </p:cNvPr>
            <p:cNvGrpSpPr/>
            <p:nvPr/>
          </p:nvGrpSpPr>
          <p:grpSpPr>
            <a:xfrm>
              <a:off x="8265961" y="3180909"/>
              <a:ext cx="3180971" cy="1684604"/>
              <a:chOff x="5158014" y="2482499"/>
              <a:chExt cx="2760188" cy="1580098"/>
            </a:xfrm>
          </p:grpSpPr>
          <p:grpSp>
            <p:nvGrpSpPr>
              <p:cNvPr id="28" name="Group 27">
                <a:extLst>
                  <a:ext uri="{FF2B5EF4-FFF2-40B4-BE49-F238E27FC236}">
                    <a16:creationId xmlns:a16="http://schemas.microsoft.com/office/drawing/2014/main" id="{5CE868E0-0309-4AEE-9EDD-8ED638BBB556}"/>
                  </a:ext>
                </a:extLst>
              </p:cNvPr>
              <p:cNvGrpSpPr/>
              <p:nvPr/>
            </p:nvGrpSpPr>
            <p:grpSpPr>
              <a:xfrm>
                <a:off x="5230254" y="2864046"/>
                <a:ext cx="2389828" cy="367554"/>
                <a:chOff x="5062161" y="2207942"/>
                <a:chExt cx="2389828" cy="367554"/>
              </a:xfrm>
            </p:grpSpPr>
            <p:grpSp>
              <p:nvGrpSpPr>
                <p:cNvPr id="41" name="Group 40">
                  <a:extLst>
                    <a:ext uri="{FF2B5EF4-FFF2-40B4-BE49-F238E27FC236}">
                      <a16:creationId xmlns:a16="http://schemas.microsoft.com/office/drawing/2014/main" id="{77292E28-6DC9-411C-8C5B-909AA8EF886E}"/>
                    </a:ext>
                  </a:extLst>
                </p:cNvPr>
                <p:cNvGrpSpPr/>
                <p:nvPr/>
              </p:nvGrpSpPr>
              <p:grpSpPr>
                <a:xfrm>
                  <a:off x="5062161" y="2207942"/>
                  <a:ext cx="299050" cy="367554"/>
                  <a:chOff x="3339563" y="3201987"/>
                  <a:chExt cx="428859" cy="528507"/>
                </a:xfrm>
              </p:grpSpPr>
              <p:sp>
                <p:nvSpPr>
                  <p:cNvPr id="43" name="Oval 46">
                    <a:extLst>
                      <a:ext uri="{FF2B5EF4-FFF2-40B4-BE49-F238E27FC236}">
                        <a16:creationId xmlns:a16="http://schemas.microsoft.com/office/drawing/2014/main" id="{45D9AF34-909F-400C-A9E0-9951D41CE4D1}"/>
                      </a:ext>
                    </a:extLst>
                  </p:cNvPr>
                  <p:cNvSpPr>
                    <a:spLocks noChangeArrowheads="1"/>
                  </p:cNvSpPr>
                  <p:nvPr/>
                </p:nvSpPr>
                <p:spPr bwMode="auto">
                  <a:xfrm>
                    <a:off x="3339563" y="3201987"/>
                    <a:ext cx="428859" cy="528507"/>
                  </a:xfrm>
                  <a:prstGeom prst="ellipse">
                    <a:avLst/>
                  </a:prstGeom>
                  <a:solidFill>
                    <a:srgbClr val="1AB2E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4" name="Freeform 47">
                    <a:extLst>
                      <a:ext uri="{FF2B5EF4-FFF2-40B4-BE49-F238E27FC236}">
                        <a16:creationId xmlns:a16="http://schemas.microsoft.com/office/drawing/2014/main" id="{5592B8D0-C73D-4EE0-9B9D-3E3A59F84A45}"/>
                      </a:ext>
                    </a:extLst>
                  </p:cNvPr>
                  <p:cNvSpPr>
                    <a:spLocks/>
                  </p:cNvSpPr>
                  <p:nvPr/>
                </p:nvSpPr>
                <p:spPr bwMode="auto">
                  <a:xfrm>
                    <a:off x="3434874" y="3287037"/>
                    <a:ext cx="257636" cy="360879"/>
                  </a:xfrm>
                  <a:custGeom>
                    <a:avLst/>
                    <a:gdLst>
                      <a:gd name="T0" fmla="*/ 90 w 100"/>
                      <a:gd name="T1" fmla="*/ 20 h 81"/>
                      <a:gd name="T2" fmla="*/ 32 w 100"/>
                      <a:gd name="T3" fmla="*/ 81 h 81"/>
                      <a:gd name="T4" fmla="*/ 0 w 100"/>
                      <a:gd name="T5" fmla="*/ 72 h 81"/>
                      <a:gd name="T6" fmla="*/ 31 w 100"/>
                      <a:gd name="T7" fmla="*/ 63 h 81"/>
                      <a:gd name="T8" fmla="*/ 12 w 100"/>
                      <a:gd name="T9" fmla="*/ 49 h 81"/>
                      <a:gd name="T10" fmla="*/ 21 w 100"/>
                      <a:gd name="T11" fmla="*/ 48 h 81"/>
                      <a:gd name="T12" fmla="*/ 4 w 100"/>
                      <a:gd name="T13" fmla="*/ 28 h 81"/>
                      <a:gd name="T14" fmla="*/ 14 w 100"/>
                      <a:gd name="T15" fmla="*/ 31 h 81"/>
                      <a:gd name="T16" fmla="*/ 7 w 100"/>
                      <a:gd name="T17" fmla="*/ 3 h 81"/>
                      <a:gd name="T18" fmla="*/ 50 w 100"/>
                      <a:gd name="T19" fmla="*/ 25 h 81"/>
                      <a:gd name="T20" fmla="*/ 70 w 100"/>
                      <a:gd name="T21" fmla="*/ 0 h 81"/>
                      <a:gd name="T22" fmla="*/ 85 w 100"/>
                      <a:gd name="T23" fmla="*/ 6 h 81"/>
                      <a:gd name="T24" fmla="*/ 98 w 100"/>
                      <a:gd name="T25" fmla="*/ 1 h 81"/>
                      <a:gd name="T26" fmla="*/ 89 w 100"/>
                      <a:gd name="T27" fmla="*/ 12 h 81"/>
                      <a:gd name="T28" fmla="*/ 100 w 100"/>
                      <a:gd name="T29" fmla="*/ 9 h 81"/>
                      <a:gd name="T30" fmla="*/ 90 w 100"/>
                      <a:gd name="T31" fmla="*/ 2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81">
                        <a:moveTo>
                          <a:pt x="90" y="20"/>
                        </a:moveTo>
                        <a:cubicBezTo>
                          <a:pt x="91" y="49"/>
                          <a:pt x="70" y="81"/>
                          <a:pt x="32" y="81"/>
                        </a:cubicBezTo>
                        <a:cubicBezTo>
                          <a:pt x="20" y="81"/>
                          <a:pt x="9" y="77"/>
                          <a:pt x="0" y="72"/>
                        </a:cubicBezTo>
                        <a:cubicBezTo>
                          <a:pt x="11" y="73"/>
                          <a:pt x="22" y="70"/>
                          <a:pt x="31" y="63"/>
                        </a:cubicBezTo>
                        <a:cubicBezTo>
                          <a:pt x="22" y="63"/>
                          <a:pt x="14" y="57"/>
                          <a:pt x="12" y="49"/>
                        </a:cubicBezTo>
                        <a:cubicBezTo>
                          <a:pt x="15" y="49"/>
                          <a:pt x="18" y="49"/>
                          <a:pt x="21" y="48"/>
                        </a:cubicBezTo>
                        <a:cubicBezTo>
                          <a:pt x="11" y="47"/>
                          <a:pt x="4" y="38"/>
                          <a:pt x="4" y="28"/>
                        </a:cubicBezTo>
                        <a:cubicBezTo>
                          <a:pt x="7" y="30"/>
                          <a:pt x="10" y="31"/>
                          <a:pt x="14" y="31"/>
                        </a:cubicBezTo>
                        <a:cubicBezTo>
                          <a:pt x="4" y="25"/>
                          <a:pt x="2" y="13"/>
                          <a:pt x="7" y="3"/>
                        </a:cubicBezTo>
                        <a:cubicBezTo>
                          <a:pt x="17" y="16"/>
                          <a:pt x="33" y="24"/>
                          <a:pt x="50" y="25"/>
                        </a:cubicBezTo>
                        <a:cubicBezTo>
                          <a:pt x="47" y="12"/>
                          <a:pt x="56" y="0"/>
                          <a:pt x="70" y="0"/>
                        </a:cubicBezTo>
                        <a:cubicBezTo>
                          <a:pt x="75" y="0"/>
                          <a:pt x="81" y="2"/>
                          <a:pt x="85" y="6"/>
                        </a:cubicBezTo>
                        <a:cubicBezTo>
                          <a:pt x="89" y="5"/>
                          <a:pt x="94" y="3"/>
                          <a:pt x="98" y="1"/>
                        </a:cubicBezTo>
                        <a:cubicBezTo>
                          <a:pt x="96" y="6"/>
                          <a:pt x="93" y="10"/>
                          <a:pt x="89" y="12"/>
                        </a:cubicBezTo>
                        <a:cubicBezTo>
                          <a:pt x="93" y="12"/>
                          <a:pt x="97" y="11"/>
                          <a:pt x="100" y="9"/>
                        </a:cubicBezTo>
                        <a:cubicBezTo>
                          <a:pt x="98" y="13"/>
                          <a:pt x="94" y="17"/>
                          <a:pt x="90" y="2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grpSp>
            <p:sp>
              <p:nvSpPr>
                <p:cNvPr id="42" name="Rectangle 41">
                  <a:extLst>
                    <a:ext uri="{FF2B5EF4-FFF2-40B4-BE49-F238E27FC236}">
                      <a16:creationId xmlns:a16="http://schemas.microsoft.com/office/drawing/2014/main" id="{FD6CFBD0-4140-432B-968E-A3CC7B262F9C}"/>
                    </a:ext>
                  </a:extLst>
                </p:cNvPr>
                <p:cNvSpPr/>
                <p:nvPr/>
              </p:nvSpPr>
              <p:spPr>
                <a:xfrm>
                  <a:off x="5396843" y="2217910"/>
                  <a:ext cx="2055146" cy="343051"/>
                </a:xfrm>
                <a:prstGeom prst="rect">
                  <a:avLst/>
                </a:prstGeom>
              </p:spPr>
              <p:txBody>
                <a:bodyPr wrap="square">
                  <a:spAutoFit/>
                </a:bodyPr>
                <a:lstStyle/>
                <a:p>
                  <a:r>
                    <a:rPr lang="en-US" sz="2000" dirty="0">
                      <a:solidFill>
                        <a:srgbClr val="3C4252"/>
                      </a:solidFill>
                      <a:latin typeface="Proxima Nova" panose="02000506030000020004"/>
                      <a:ea typeface="Roboto Light" panose="02000000000000000000" pitchFamily="2" charset="0"/>
                      <a:cs typeface="Roboto Light"/>
                    </a:rPr>
                    <a:t>@</a:t>
                  </a:r>
                  <a:r>
                    <a:rPr lang="en-US" sz="2000" dirty="0" err="1">
                      <a:solidFill>
                        <a:srgbClr val="3C4252"/>
                      </a:solidFill>
                      <a:latin typeface="Proxima Nova" panose="02000506030000020004"/>
                      <a:ea typeface="Roboto Light" panose="02000000000000000000" pitchFamily="2" charset="0"/>
                      <a:cs typeface="Roboto Light"/>
                    </a:rPr>
                    <a:t>NanddeepNachan</a:t>
                  </a:r>
                  <a:endParaRPr lang="en-US" sz="2000" dirty="0">
                    <a:solidFill>
                      <a:srgbClr val="3C4252"/>
                    </a:solidFill>
                    <a:latin typeface="Proxima Nova" panose="02000506030000020004"/>
                  </a:endParaRPr>
                </a:p>
              </p:txBody>
            </p:sp>
          </p:grpSp>
          <p:grpSp>
            <p:nvGrpSpPr>
              <p:cNvPr id="30" name="Group 29">
                <a:extLst>
                  <a:ext uri="{FF2B5EF4-FFF2-40B4-BE49-F238E27FC236}">
                    <a16:creationId xmlns:a16="http://schemas.microsoft.com/office/drawing/2014/main" id="{5A4AD945-BABD-46AB-9C01-638ED4D6CEAE}"/>
                  </a:ext>
                </a:extLst>
              </p:cNvPr>
              <p:cNvGrpSpPr/>
              <p:nvPr/>
            </p:nvGrpSpPr>
            <p:grpSpPr>
              <a:xfrm>
                <a:off x="5244998" y="3271537"/>
                <a:ext cx="2395291" cy="343051"/>
                <a:chOff x="5547165" y="2742432"/>
                <a:chExt cx="2395291" cy="343051"/>
              </a:xfrm>
            </p:grpSpPr>
            <p:pic>
              <p:nvPicPr>
                <p:cNvPr id="37" name="Picture 36" descr="A picture containing clipart&#10;&#10;Description generated with very high confidence">
                  <a:extLst>
                    <a:ext uri="{FF2B5EF4-FFF2-40B4-BE49-F238E27FC236}">
                      <a16:creationId xmlns:a16="http://schemas.microsoft.com/office/drawing/2014/main" id="{3E2DDD86-8FFD-4999-96A3-FA09C2B185EA}"/>
                    </a:ext>
                  </a:extLst>
                </p:cNvPr>
                <p:cNvPicPr>
                  <a:picLocks noChangeAspect="1"/>
                </p:cNvPicPr>
                <p:nvPr/>
              </p:nvPicPr>
              <p:blipFill>
                <a:blip r:embed="rId3"/>
                <a:stretch>
                  <a:fillRect/>
                </a:stretch>
              </p:blipFill>
              <p:spPr>
                <a:xfrm>
                  <a:off x="5547165" y="2772137"/>
                  <a:ext cx="299049" cy="299048"/>
                </a:xfrm>
                <a:prstGeom prst="rect">
                  <a:avLst/>
                </a:prstGeom>
              </p:spPr>
            </p:pic>
            <p:sp>
              <p:nvSpPr>
                <p:cNvPr id="38" name="Rectangle 37">
                  <a:extLst>
                    <a:ext uri="{FF2B5EF4-FFF2-40B4-BE49-F238E27FC236}">
                      <a16:creationId xmlns:a16="http://schemas.microsoft.com/office/drawing/2014/main" id="{6BEEFA68-EFD6-466C-8867-147738EF1570}"/>
                    </a:ext>
                  </a:extLst>
                </p:cNvPr>
                <p:cNvSpPr/>
                <p:nvPr/>
              </p:nvSpPr>
              <p:spPr>
                <a:xfrm>
                  <a:off x="5887310" y="2742432"/>
                  <a:ext cx="2055146" cy="343051"/>
                </a:xfrm>
                <a:prstGeom prst="rect">
                  <a:avLst/>
                </a:prstGeom>
              </p:spPr>
              <p:txBody>
                <a:bodyPr wrap="square">
                  <a:spAutoFit/>
                </a:bodyPr>
                <a:lstStyle/>
                <a:p>
                  <a:r>
                    <a:rPr lang="en-US" sz="2000" dirty="0">
                      <a:solidFill>
                        <a:srgbClr val="3C4252"/>
                      </a:solidFill>
                      <a:latin typeface="Proxima Nova" panose="02000506030000020004"/>
                      <a:ea typeface="Roboto Light" panose="02000000000000000000" pitchFamily="2" charset="0"/>
                      <a:cs typeface="Roboto Light"/>
                    </a:rPr>
                    <a:t>/in/</a:t>
                  </a:r>
                  <a:r>
                    <a:rPr lang="en-US" sz="2000" dirty="0" err="1">
                      <a:solidFill>
                        <a:srgbClr val="3C4252"/>
                      </a:solidFill>
                      <a:latin typeface="Proxima Nova" panose="02000506030000020004"/>
                      <a:ea typeface="Roboto Light" panose="02000000000000000000" pitchFamily="2" charset="0"/>
                      <a:cs typeface="Roboto Light"/>
                    </a:rPr>
                    <a:t>nanddeepnachan</a:t>
                  </a:r>
                  <a:endParaRPr lang="en-US" sz="2000" dirty="0">
                    <a:solidFill>
                      <a:srgbClr val="3C4252"/>
                    </a:solidFill>
                    <a:latin typeface="Proxima Nova" panose="02000506030000020004"/>
                  </a:endParaRPr>
                </a:p>
              </p:txBody>
            </p:sp>
          </p:grpSp>
          <p:grpSp>
            <p:nvGrpSpPr>
              <p:cNvPr id="31" name="Group 30">
                <a:extLst>
                  <a:ext uri="{FF2B5EF4-FFF2-40B4-BE49-F238E27FC236}">
                    <a16:creationId xmlns:a16="http://schemas.microsoft.com/office/drawing/2014/main" id="{1F7F55BB-8CEC-414A-9371-B174A1633620}"/>
                  </a:ext>
                </a:extLst>
              </p:cNvPr>
              <p:cNvGrpSpPr/>
              <p:nvPr/>
            </p:nvGrpSpPr>
            <p:grpSpPr>
              <a:xfrm>
                <a:off x="5158014" y="3685926"/>
                <a:ext cx="2482275" cy="376671"/>
                <a:chOff x="5482303" y="3156821"/>
                <a:chExt cx="2482275" cy="376671"/>
              </a:xfrm>
            </p:grpSpPr>
            <p:pic>
              <p:nvPicPr>
                <p:cNvPr id="35" name="Picture 34">
                  <a:extLst>
                    <a:ext uri="{FF2B5EF4-FFF2-40B4-BE49-F238E27FC236}">
                      <a16:creationId xmlns:a16="http://schemas.microsoft.com/office/drawing/2014/main" id="{33D43046-D678-4320-BAE0-7477DEAD776A}"/>
                    </a:ext>
                  </a:extLst>
                </p:cNvPr>
                <p:cNvPicPr>
                  <a:picLocks noChangeAspect="1"/>
                </p:cNvPicPr>
                <p:nvPr/>
              </p:nvPicPr>
              <p:blipFill>
                <a:blip r:embed="rId4"/>
                <a:stretch>
                  <a:fillRect/>
                </a:stretch>
              </p:blipFill>
              <p:spPr>
                <a:xfrm>
                  <a:off x="5482303" y="3210058"/>
                  <a:ext cx="431801" cy="323434"/>
                </a:xfrm>
                <a:prstGeom prst="rect">
                  <a:avLst/>
                </a:prstGeom>
              </p:spPr>
            </p:pic>
            <p:sp>
              <p:nvSpPr>
                <p:cNvPr id="36" name="Rectangle 35">
                  <a:extLst>
                    <a:ext uri="{FF2B5EF4-FFF2-40B4-BE49-F238E27FC236}">
                      <a16:creationId xmlns:a16="http://schemas.microsoft.com/office/drawing/2014/main" id="{23469E46-75BC-4897-BACA-5D04851FFE4F}"/>
                    </a:ext>
                  </a:extLst>
                </p:cNvPr>
                <p:cNvSpPr/>
                <p:nvPr/>
              </p:nvSpPr>
              <p:spPr>
                <a:xfrm>
                  <a:off x="5909432" y="3156821"/>
                  <a:ext cx="2055146" cy="343050"/>
                </a:xfrm>
                <a:prstGeom prst="rect">
                  <a:avLst/>
                </a:prstGeom>
              </p:spPr>
              <p:txBody>
                <a:bodyPr wrap="square">
                  <a:spAutoFit/>
                </a:bodyPr>
                <a:lstStyle/>
                <a:p>
                  <a:r>
                    <a:rPr lang="en-US" sz="2000" dirty="0" err="1">
                      <a:solidFill>
                        <a:srgbClr val="3C4252"/>
                      </a:solidFill>
                      <a:latin typeface="Proxima Nova" panose="02000506030000020004"/>
                      <a:ea typeface="Roboto Light" panose="02000000000000000000" pitchFamily="2" charset="0"/>
                      <a:cs typeface="Roboto Light"/>
                    </a:rPr>
                    <a:t>nanddeepnachan</a:t>
                  </a:r>
                  <a:endParaRPr lang="en-US" sz="2000" dirty="0">
                    <a:solidFill>
                      <a:srgbClr val="3C4252"/>
                    </a:solidFill>
                    <a:latin typeface="Proxima Nova" panose="02000506030000020004"/>
                  </a:endParaRPr>
                </a:p>
              </p:txBody>
            </p:sp>
          </p:grpSp>
          <p:grpSp>
            <p:nvGrpSpPr>
              <p:cNvPr id="32" name="Group 31">
                <a:extLst>
                  <a:ext uri="{FF2B5EF4-FFF2-40B4-BE49-F238E27FC236}">
                    <a16:creationId xmlns:a16="http://schemas.microsoft.com/office/drawing/2014/main" id="{63AA3561-5763-4E86-81F6-7C8E9E020547}"/>
                  </a:ext>
                </a:extLst>
              </p:cNvPr>
              <p:cNvGrpSpPr/>
              <p:nvPr/>
            </p:nvGrpSpPr>
            <p:grpSpPr>
              <a:xfrm>
                <a:off x="5202258" y="2482499"/>
                <a:ext cx="2715944" cy="381770"/>
                <a:chOff x="4745631" y="4143883"/>
                <a:chExt cx="2715944" cy="381770"/>
              </a:xfrm>
            </p:grpSpPr>
            <p:pic>
              <p:nvPicPr>
                <p:cNvPr id="33" name="Picture 32" descr="A close up of a logo&#10;&#10;Description generated with very high confidence">
                  <a:extLst>
                    <a:ext uri="{FF2B5EF4-FFF2-40B4-BE49-F238E27FC236}">
                      <a16:creationId xmlns:a16="http://schemas.microsoft.com/office/drawing/2014/main" id="{9862B582-DBA1-4EE9-B8A4-6C696E2292B8}"/>
                    </a:ext>
                  </a:extLst>
                </p:cNvPr>
                <p:cNvPicPr>
                  <a:picLocks noChangeAspect="1"/>
                </p:cNvPicPr>
                <p:nvPr/>
              </p:nvPicPr>
              <p:blipFill>
                <a:blip r:embed="rId5"/>
                <a:stretch>
                  <a:fillRect/>
                </a:stretch>
              </p:blipFill>
              <p:spPr>
                <a:xfrm>
                  <a:off x="4745631" y="4143883"/>
                  <a:ext cx="333968" cy="333968"/>
                </a:xfrm>
                <a:prstGeom prst="rect">
                  <a:avLst/>
                </a:prstGeom>
              </p:spPr>
            </p:pic>
            <p:sp>
              <p:nvSpPr>
                <p:cNvPr id="34" name="Rectangle 33">
                  <a:extLst>
                    <a:ext uri="{FF2B5EF4-FFF2-40B4-BE49-F238E27FC236}">
                      <a16:creationId xmlns:a16="http://schemas.microsoft.com/office/drawing/2014/main" id="{A01F5469-EEFF-4EBA-A4A7-01E18EAFBBE8}"/>
                    </a:ext>
                  </a:extLst>
                </p:cNvPr>
                <p:cNvSpPr/>
                <p:nvPr/>
              </p:nvSpPr>
              <p:spPr>
                <a:xfrm>
                  <a:off x="5128516" y="4182602"/>
                  <a:ext cx="2333059" cy="343051"/>
                </a:xfrm>
                <a:prstGeom prst="rect">
                  <a:avLst/>
                </a:prstGeom>
              </p:spPr>
              <p:txBody>
                <a:bodyPr wrap="square">
                  <a:spAutoFit/>
                </a:bodyPr>
                <a:lstStyle/>
                <a:p>
                  <a:r>
                    <a:rPr lang="en-US" sz="2000" dirty="0">
                      <a:solidFill>
                        <a:srgbClr val="3C4252"/>
                      </a:solidFill>
                      <a:latin typeface="Proxima Nova" panose="02000506030000020004"/>
                      <a:ea typeface="Roboto Light" panose="02000000000000000000" pitchFamily="2" charset="0"/>
                      <a:cs typeface="Roboto Light"/>
                    </a:rPr>
                    <a:t>NanddeepNachan@gmail.com</a:t>
                  </a:r>
                  <a:endParaRPr lang="en-US" sz="2000" dirty="0">
                    <a:solidFill>
                      <a:srgbClr val="3C4252"/>
                    </a:solidFill>
                    <a:latin typeface="Proxima Nova" panose="02000506030000020004"/>
                  </a:endParaRPr>
                </a:p>
              </p:txBody>
            </p:sp>
          </p:grpSp>
        </p:grpSp>
        <p:grpSp>
          <p:nvGrpSpPr>
            <p:cNvPr id="25" name="Group 24">
              <a:extLst>
                <a:ext uri="{FF2B5EF4-FFF2-40B4-BE49-F238E27FC236}">
                  <a16:creationId xmlns:a16="http://schemas.microsoft.com/office/drawing/2014/main" id="{29EC6BA9-6FC5-46DF-A1A0-9E375FD5D8F9}"/>
                </a:ext>
              </a:extLst>
            </p:cNvPr>
            <p:cNvGrpSpPr/>
            <p:nvPr/>
          </p:nvGrpSpPr>
          <p:grpSpPr>
            <a:xfrm>
              <a:off x="8229601" y="4924514"/>
              <a:ext cx="2897051" cy="365740"/>
              <a:chOff x="8229601" y="4924514"/>
              <a:chExt cx="2897051" cy="365740"/>
            </a:xfrm>
          </p:grpSpPr>
          <p:pic>
            <p:nvPicPr>
              <p:cNvPr id="26" name="Picture 25">
                <a:extLst>
                  <a:ext uri="{FF2B5EF4-FFF2-40B4-BE49-F238E27FC236}">
                    <a16:creationId xmlns:a16="http://schemas.microsoft.com/office/drawing/2014/main" id="{FF205D69-6AD1-4741-A784-EDD4205C98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29601" y="4949461"/>
                <a:ext cx="594335" cy="312807"/>
              </a:xfrm>
              <a:prstGeom prst="rect">
                <a:avLst/>
              </a:prstGeom>
            </p:spPr>
          </p:pic>
          <p:sp>
            <p:nvSpPr>
              <p:cNvPr id="27" name="Rectangle 26">
                <a:extLst>
                  <a:ext uri="{FF2B5EF4-FFF2-40B4-BE49-F238E27FC236}">
                    <a16:creationId xmlns:a16="http://schemas.microsoft.com/office/drawing/2014/main" id="{8ADC3041-BC04-4D42-AF2F-EE34B35B8FB1}"/>
                  </a:ext>
                </a:extLst>
              </p:cNvPr>
              <p:cNvSpPr/>
              <p:nvPr/>
            </p:nvSpPr>
            <p:spPr>
              <a:xfrm>
                <a:off x="8758205" y="4924514"/>
                <a:ext cx="2368447" cy="365740"/>
              </a:xfrm>
              <a:prstGeom prst="rect">
                <a:avLst/>
              </a:prstGeom>
            </p:spPr>
            <p:txBody>
              <a:bodyPr wrap="square">
                <a:spAutoFit/>
              </a:bodyPr>
              <a:lstStyle/>
              <a:p>
                <a:r>
                  <a:rPr lang="en-US" sz="2000" dirty="0" err="1">
                    <a:solidFill>
                      <a:srgbClr val="3C4252"/>
                    </a:solidFill>
                    <a:latin typeface="Proxima Nova" panose="02000506030000020004"/>
                    <a:ea typeface="Roboto Light" panose="02000000000000000000" pitchFamily="2" charset="0"/>
                    <a:cs typeface="Roboto Light"/>
                  </a:rPr>
                  <a:t>nanddeepn</a:t>
                </a:r>
                <a:endParaRPr lang="en-US" sz="2000" dirty="0">
                  <a:solidFill>
                    <a:srgbClr val="3C4252"/>
                  </a:solidFill>
                  <a:latin typeface="Proxima Nova" panose="02000506030000020004"/>
                </a:endParaRPr>
              </a:p>
            </p:txBody>
          </p:sp>
        </p:grpSp>
      </p:grpSp>
      <p:pic>
        <p:nvPicPr>
          <p:cNvPr id="46" name="Picture 2" descr="https://s3.ap-south-1.amazonaws.com/bkt-pubcsharpcorner/UploadFile/EBooks/10042018032028AM/10042018032648AMbook.jpg">
            <a:extLst>
              <a:ext uri="{FF2B5EF4-FFF2-40B4-BE49-F238E27FC236}">
                <a16:creationId xmlns:a16="http://schemas.microsoft.com/office/drawing/2014/main" id="{687488B7-28F4-440F-89BB-F1F64BB56A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715" y="4719422"/>
            <a:ext cx="1270046" cy="160427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a:extLst>
              <a:ext uri="{FF2B5EF4-FFF2-40B4-BE49-F238E27FC236}">
                <a16:creationId xmlns:a16="http://schemas.microsoft.com/office/drawing/2014/main" id="{D0E04F1A-AD22-4474-AB9A-78810180B48D}"/>
              </a:ext>
            </a:extLst>
          </p:cNvPr>
          <p:cNvPicPr>
            <a:picLocks noChangeAspect="1"/>
          </p:cNvPicPr>
          <p:nvPr/>
        </p:nvPicPr>
        <p:blipFill>
          <a:blip r:embed="rId8"/>
          <a:stretch>
            <a:fillRect/>
          </a:stretch>
        </p:blipFill>
        <p:spPr>
          <a:xfrm>
            <a:off x="2049346" y="4726335"/>
            <a:ext cx="1228164" cy="1574565"/>
          </a:xfrm>
          <a:prstGeom prst="rect">
            <a:avLst/>
          </a:prstGeom>
        </p:spPr>
      </p:pic>
      <p:grpSp>
        <p:nvGrpSpPr>
          <p:cNvPr id="51" name="Group 50">
            <a:extLst>
              <a:ext uri="{FF2B5EF4-FFF2-40B4-BE49-F238E27FC236}">
                <a16:creationId xmlns:a16="http://schemas.microsoft.com/office/drawing/2014/main" id="{8492C968-1555-41C5-B369-7DE27BC5FEA8}"/>
              </a:ext>
            </a:extLst>
          </p:cNvPr>
          <p:cNvGrpSpPr/>
          <p:nvPr/>
        </p:nvGrpSpPr>
        <p:grpSpPr>
          <a:xfrm>
            <a:off x="457200" y="2918798"/>
            <a:ext cx="3345008" cy="1201207"/>
            <a:chOff x="285980" y="3181986"/>
            <a:chExt cx="2838455" cy="830923"/>
          </a:xfrm>
        </p:grpSpPr>
        <p:pic>
          <p:nvPicPr>
            <p:cNvPr id="53" name="Picture 52" descr="A close up of a logo&#10;&#10;Description generated with high confidence">
              <a:extLst>
                <a:ext uri="{FF2B5EF4-FFF2-40B4-BE49-F238E27FC236}">
                  <a16:creationId xmlns:a16="http://schemas.microsoft.com/office/drawing/2014/main" id="{2AF32BFF-C194-4739-98A1-51B0C42F42BD}"/>
                </a:ext>
              </a:extLst>
            </p:cNvPr>
            <p:cNvPicPr>
              <a:picLocks noChangeAspect="1"/>
            </p:cNvPicPr>
            <p:nvPr/>
          </p:nvPicPr>
          <p:blipFill>
            <a:blip r:embed="rId9"/>
            <a:stretch>
              <a:fillRect/>
            </a:stretch>
          </p:blipFill>
          <p:spPr>
            <a:xfrm>
              <a:off x="304364" y="3203693"/>
              <a:ext cx="274589" cy="203437"/>
            </a:xfrm>
            <a:prstGeom prst="rect">
              <a:avLst/>
            </a:prstGeom>
          </p:spPr>
        </p:pic>
        <p:pic>
          <p:nvPicPr>
            <p:cNvPr id="54" name="Picture 53">
              <a:extLst>
                <a:ext uri="{FF2B5EF4-FFF2-40B4-BE49-F238E27FC236}">
                  <a16:creationId xmlns:a16="http://schemas.microsoft.com/office/drawing/2014/main" id="{508F3613-CCD9-4A6B-BAF2-E22CCCE77189}"/>
                </a:ext>
              </a:extLst>
            </p:cNvPr>
            <p:cNvPicPr>
              <a:picLocks noChangeAspect="1"/>
            </p:cNvPicPr>
            <p:nvPr/>
          </p:nvPicPr>
          <p:blipFill>
            <a:blip r:embed="rId10"/>
            <a:stretch>
              <a:fillRect/>
            </a:stretch>
          </p:blipFill>
          <p:spPr>
            <a:xfrm>
              <a:off x="285980" y="3481342"/>
              <a:ext cx="281403" cy="225981"/>
            </a:xfrm>
            <a:prstGeom prst="rect">
              <a:avLst/>
            </a:prstGeom>
          </p:spPr>
        </p:pic>
        <p:pic>
          <p:nvPicPr>
            <p:cNvPr id="55" name="Picture 54" descr="A close up of a logo&#10;&#10;Description generated with high confidence">
              <a:extLst>
                <a:ext uri="{FF2B5EF4-FFF2-40B4-BE49-F238E27FC236}">
                  <a16:creationId xmlns:a16="http://schemas.microsoft.com/office/drawing/2014/main" id="{5D88F6E4-180F-4FB7-BE01-D1331808A10C}"/>
                </a:ext>
              </a:extLst>
            </p:cNvPr>
            <p:cNvPicPr>
              <a:picLocks noChangeAspect="1"/>
            </p:cNvPicPr>
            <p:nvPr/>
          </p:nvPicPr>
          <p:blipFill>
            <a:blip r:embed="rId11"/>
            <a:stretch>
              <a:fillRect/>
            </a:stretch>
          </p:blipFill>
          <p:spPr>
            <a:xfrm>
              <a:off x="291053" y="3781535"/>
              <a:ext cx="271257" cy="231374"/>
            </a:xfrm>
            <a:prstGeom prst="rect">
              <a:avLst/>
            </a:prstGeom>
          </p:spPr>
        </p:pic>
        <p:sp>
          <p:nvSpPr>
            <p:cNvPr id="57" name="Rectangle 56">
              <a:extLst>
                <a:ext uri="{FF2B5EF4-FFF2-40B4-BE49-F238E27FC236}">
                  <a16:creationId xmlns:a16="http://schemas.microsoft.com/office/drawing/2014/main" id="{BD3045BB-5E4A-4EB8-B523-32C9BE385A0E}"/>
                </a:ext>
              </a:extLst>
            </p:cNvPr>
            <p:cNvSpPr/>
            <p:nvPr/>
          </p:nvSpPr>
          <p:spPr>
            <a:xfrm>
              <a:off x="620806" y="3181986"/>
              <a:ext cx="2232578" cy="231374"/>
            </a:xfrm>
            <a:prstGeom prst="rect">
              <a:avLst/>
            </a:prstGeom>
          </p:spPr>
          <p:txBody>
            <a:bodyPr wrap="none">
              <a:spAutoFit/>
            </a:bodyPr>
            <a:lstStyle/>
            <a:p>
              <a:pPr>
                <a:lnSpc>
                  <a:spcPts val="2400"/>
                </a:lnSpc>
              </a:pPr>
              <a:r>
                <a:rPr lang="en-US" sz="2000" dirty="0">
                  <a:latin typeface="Proxima Nova" panose="02000506030000020004" pitchFamily="50" charset="0"/>
                  <a:ea typeface="Roboto Light" panose="02000000000000000000" pitchFamily="2" charset="0"/>
                  <a:cs typeface="Roboto Light"/>
                </a:rPr>
                <a:t>Microsoft Certified Professional</a:t>
              </a:r>
            </a:p>
          </p:txBody>
        </p:sp>
        <p:sp>
          <p:nvSpPr>
            <p:cNvPr id="58" name="Rectangle 57">
              <a:extLst>
                <a:ext uri="{FF2B5EF4-FFF2-40B4-BE49-F238E27FC236}">
                  <a16:creationId xmlns:a16="http://schemas.microsoft.com/office/drawing/2014/main" id="{43F1CDC0-7B57-4D03-857D-6E2A82A2FC7D}"/>
                </a:ext>
              </a:extLst>
            </p:cNvPr>
            <p:cNvSpPr/>
            <p:nvPr/>
          </p:nvSpPr>
          <p:spPr>
            <a:xfrm>
              <a:off x="620806" y="3464736"/>
              <a:ext cx="2141189" cy="231374"/>
            </a:xfrm>
            <a:prstGeom prst="rect">
              <a:avLst/>
            </a:prstGeom>
          </p:spPr>
          <p:txBody>
            <a:bodyPr wrap="none">
              <a:spAutoFit/>
            </a:bodyPr>
            <a:lstStyle/>
            <a:p>
              <a:pPr>
                <a:lnSpc>
                  <a:spcPts val="2400"/>
                </a:lnSpc>
              </a:pPr>
              <a:r>
                <a:rPr lang="en-US" sz="2000" dirty="0">
                  <a:latin typeface="Proxima Nova" panose="02000506030000020004" pitchFamily="50" charset="0"/>
                  <a:ea typeface="Roboto Light" panose="02000000000000000000" pitchFamily="2" charset="0"/>
                  <a:cs typeface="Roboto Light"/>
                </a:rPr>
                <a:t>Certified Scrum Master (CSM) </a:t>
              </a:r>
            </a:p>
          </p:txBody>
        </p:sp>
        <p:sp>
          <p:nvSpPr>
            <p:cNvPr id="59" name="Rectangle 58">
              <a:extLst>
                <a:ext uri="{FF2B5EF4-FFF2-40B4-BE49-F238E27FC236}">
                  <a16:creationId xmlns:a16="http://schemas.microsoft.com/office/drawing/2014/main" id="{352E19BB-1D17-4144-BF50-8496D0B2386A}"/>
                </a:ext>
              </a:extLst>
            </p:cNvPr>
            <p:cNvSpPr/>
            <p:nvPr/>
          </p:nvSpPr>
          <p:spPr>
            <a:xfrm>
              <a:off x="620806" y="3781535"/>
              <a:ext cx="2503629" cy="231374"/>
            </a:xfrm>
            <a:prstGeom prst="rect">
              <a:avLst/>
            </a:prstGeom>
          </p:spPr>
          <p:txBody>
            <a:bodyPr wrap="none">
              <a:spAutoFit/>
            </a:bodyPr>
            <a:lstStyle/>
            <a:p>
              <a:pPr>
                <a:lnSpc>
                  <a:spcPts val="2400"/>
                </a:lnSpc>
              </a:pPr>
              <a:r>
                <a:rPr lang="en-US" sz="2000" dirty="0">
                  <a:latin typeface="Proxima Nova" panose="02000506030000020004" pitchFamily="50" charset="0"/>
                  <a:ea typeface="Roboto Light" panose="02000000000000000000" pitchFamily="2" charset="0"/>
                  <a:cs typeface="Roboto Light"/>
                </a:rPr>
                <a:t>Certified Professional Photographer</a:t>
              </a:r>
            </a:p>
          </p:txBody>
        </p:sp>
      </p:grpSp>
      <p:pic>
        <p:nvPicPr>
          <p:cNvPr id="7" name="Picture 6" descr="A close up of a sign&#10;&#10;Description automatically generated">
            <a:extLst>
              <a:ext uri="{FF2B5EF4-FFF2-40B4-BE49-F238E27FC236}">
                <a16:creationId xmlns:a16="http://schemas.microsoft.com/office/drawing/2014/main" id="{90A93E16-DCFB-44E3-B029-D90DB47C5CA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666153" y="278202"/>
            <a:ext cx="2289053" cy="92354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327C3-3705-4230-BA5D-3B1A23F528C4}"/>
              </a:ext>
            </a:extLst>
          </p:cNvPr>
          <p:cNvSpPr>
            <a:spLocks noGrp="1"/>
          </p:cNvSpPr>
          <p:nvPr>
            <p:ph type="title"/>
          </p:nvPr>
        </p:nvSpPr>
        <p:spPr/>
        <p:txBody>
          <a:bodyPr vert="horz" lIns="91440" tIns="45720" rIns="91440" bIns="45720" rtlCol="0" anchor="ctr">
            <a:normAutofit/>
          </a:bodyPr>
          <a:lstStyle/>
          <a:p>
            <a:r>
              <a:rPr lang="en-US" dirty="0"/>
              <a:t>References</a:t>
            </a:r>
          </a:p>
        </p:txBody>
      </p:sp>
      <p:sp>
        <p:nvSpPr>
          <p:cNvPr id="3" name="Content Placeholder 2">
            <a:extLst>
              <a:ext uri="{FF2B5EF4-FFF2-40B4-BE49-F238E27FC236}">
                <a16:creationId xmlns:a16="http://schemas.microsoft.com/office/drawing/2014/main" id="{A1CF8588-B7BC-47B7-9450-B7ED46B16809}"/>
              </a:ext>
            </a:extLst>
          </p:cNvPr>
          <p:cNvSpPr>
            <a:spLocks noGrp="1"/>
          </p:cNvSpPr>
          <p:nvPr>
            <p:ph idx="1"/>
          </p:nvPr>
        </p:nvSpPr>
        <p:spPr>
          <a:xfrm>
            <a:off x="491970" y="1797302"/>
            <a:ext cx="11421863" cy="4351338"/>
          </a:xfrm>
        </p:spPr>
        <p:txBody>
          <a:bodyPr/>
          <a:lstStyle/>
          <a:p>
            <a:r>
              <a:rPr lang="en-US" dirty="0"/>
              <a:t>Set up your Office 365 tenant</a:t>
            </a:r>
          </a:p>
          <a:p>
            <a:pPr marL="0" indent="0">
              <a:buNone/>
            </a:pPr>
            <a:r>
              <a:rPr lang="en-US" sz="2000" dirty="0">
                <a:hlinkClick r:id="rId2"/>
              </a:rPr>
              <a:t>https://docs.microsoft.com/en-us/sharepoint/dev/spfx/set-up-your-developer-tenant</a:t>
            </a:r>
            <a:endParaRPr lang="en-US" sz="2000" dirty="0"/>
          </a:p>
          <a:p>
            <a:r>
              <a:rPr lang="en-US" dirty="0"/>
              <a:t>Set up your SharePoint Framework development environment</a:t>
            </a:r>
            <a:endParaRPr lang="en-US" sz="2000" dirty="0"/>
          </a:p>
          <a:p>
            <a:pPr marL="0" indent="0">
              <a:buNone/>
            </a:pPr>
            <a:r>
              <a:rPr lang="en-US" sz="2000" dirty="0">
                <a:hlinkClick r:id="rId3"/>
              </a:rPr>
              <a:t>https://docs.microsoft.com/en-us/sharepoint/dev/spfx/set-up-your-development-environment</a:t>
            </a:r>
            <a:endParaRPr lang="en-US" sz="2000" dirty="0"/>
          </a:p>
          <a:p>
            <a:r>
              <a:rPr lang="en-US" dirty="0"/>
              <a:t>Use the site collection app catalog</a:t>
            </a:r>
          </a:p>
          <a:p>
            <a:pPr marL="0" indent="0">
              <a:buNone/>
            </a:pPr>
            <a:r>
              <a:rPr lang="en-US" sz="2000" dirty="0">
                <a:hlinkClick r:id="rId4"/>
              </a:rPr>
              <a:t>https://docs.microsoft.com/en-us/sharepoint/dev/general-development/site-collection-app-catalog</a:t>
            </a:r>
            <a:endParaRPr lang="en-US" sz="2000" dirty="0"/>
          </a:p>
          <a:p>
            <a:r>
              <a:rPr lang="en-US" dirty="0"/>
              <a:t>Build your first </a:t>
            </a:r>
            <a:r>
              <a:rPr lang="en-US" dirty="0" err="1"/>
              <a:t>SPFx</a:t>
            </a:r>
            <a:r>
              <a:rPr lang="en-US" dirty="0"/>
              <a:t> web part</a:t>
            </a:r>
          </a:p>
          <a:p>
            <a:pPr marL="0" indent="0">
              <a:buNone/>
            </a:pPr>
            <a:r>
              <a:rPr lang="en-US" sz="2000" dirty="0">
                <a:hlinkClick r:id="rId5"/>
              </a:rPr>
              <a:t>https://dev.office.com/sharepoint/docs/spfx/web-parts/get-started/build-a-hello-world-web-part</a:t>
            </a:r>
            <a:endParaRPr lang="en-US" sz="2000" dirty="0"/>
          </a:p>
          <a:p>
            <a:endParaRPr lang="en-US" sz="2000" dirty="0"/>
          </a:p>
          <a:p>
            <a:endParaRPr lang="en-US" sz="2000" dirty="0"/>
          </a:p>
        </p:txBody>
      </p:sp>
    </p:spTree>
    <p:extLst>
      <p:ext uri="{BB962C8B-B14F-4D97-AF65-F5344CB8AC3E}">
        <p14:creationId xmlns:p14="http://schemas.microsoft.com/office/powerpoint/2010/main" val="31091757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2324A-55E2-4D8A-BF5C-AF43C80E7914}"/>
              </a:ext>
            </a:extLst>
          </p:cNvPr>
          <p:cNvSpPr>
            <a:spLocks noGrp="1"/>
          </p:cNvSpPr>
          <p:nvPr>
            <p:ph type="title"/>
          </p:nvPr>
        </p:nvSpPr>
        <p:spPr/>
        <p:txBody>
          <a:bodyPr/>
          <a:lstStyle/>
          <a:p>
            <a:r>
              <a:rPr lang="en-US" dirty="0"/>
              <a:t>Q&amp;A</a:t>
            </a:r>
          </a:p>
        </p:txBody>
      </p:sp>
    </p:spTree>
    <p:extLst>
      <p:ext uri="{BB962C8B-B14F-4D97-AF65-F5344CB8AC3E}">
        <p14:creationId xmlns:p14="http://schemas.microsoft.com/office/powerpoint/2010/main" val="426865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person wearing a suit and tie smiling at the camera&#10;&#10;Description generated with very high confidence">
            <a:extLst>
              <a:ext uri="{FF2B5EF4-FFF2-40B4-BE49-F238E27FC236}">
                <a16:creationId xmlns:a16="http://schemas.microsoft.com/office/drawing/2014/main" id="{EE3A3635-D6F6-4CED-B5A0-09EA74D4AC0E}"/>
              </a:ext>
            </a:extLst>
          </p:cNvPr>
          <p:cNvPicPr>
            <a:picLocks noChangeAspect="1"/>
          </p:cNvPicPr>
          <p:nvPr/>
        </p:nvPicPr>
        <p:blipFill>
          <a:blip r:embed="rId2"/>
          <a:stretch>
            <a:fillRect/>
          </a:stretch>
        </p:blipFill>
        <p:spPr>
          <a:xfrm>
            <a:off x="8656793" y="1170517"/>
            <a:ext cx="2298413" cy="2632015"/>
          </a:xfrm>
          <a:prstGeom prst="rect">
            <a:avLst/>
          </a:prstGeom>
          <a:ln>
            <a:noFill/>
          </a:ln>
          <a:effectLst>
            <a:outerShdw blurRad="292100" dist="139700" dir="2700000" algn="tl" rotWithShape="0">
              <a:srgbClr val="333333">
                <a:alpha val="65000"/>
              </a:srgbClr>
            </a:outerShdw>
          </a:effectLst>
        </p:spPr>
      </p:pic>
      <p:grpSp>
        <p:nvGrpSpPr>
          <p:cNvPr id="22" name="Group 21">
            <a:extLst>
              <a:ext uri="{FF2B5EF4-FFF2-40B4-BE49-F238E27FC236}">
                <a16:creationId xmlns:a16="http://schemas.microsoft.com/office/drawing/2014/main" id="{C827C27B-310F-4D8E-89C6-09A9777554C3}"/>
              </a:ext>
            </a:extLst>
          </p:cNvPr>
          <p:cNvGrpSpPr/>
          <p:nvPr/>
        </p:nvGrpSpPr>
        <p:grpSpPr>
          <a:xfrm>
            <a:off x="7570310" y="3947521"/>
            <a:ext cx="4764341" cy="2457053"/>
            <a:chOff x="8229601" y="3180909"/>
            <a:chExt cx="3217331" cy="2109345"/>
          </a:xfrm>
        </p:grpSpPr>
        <p:grpSp>
          <p:nvGrpSpPr>
            <p:cNvPr id="23" name="Group 22">
              <a:extLst>
                <a:ext uri="{FF2B5EF4-FFF2-40B4-BE49-F238E27FC236}">
                  <a16:creationId xmlns:a16="http://schemas.microsoft.com/office/drawing/2014/main" id="{6741833C-F32A-4AC5-86BF-95A75287452F}"/>
                </a:ext>
              </a:extLst>
            </p:cNvPr>
            <p:cNvGrpSpPr/>
            <p:nvPr/>
          </p:nvGrpSpPr>
          <p:grpSpPr>
            <a:xfrm>
              <a:off x="8265961" y="3180909"/>
              <a:ext cx="3180971" cy="1684604"/>
              <a:chOff x="5158014" y="2482499"/>
              <a:chExt cx="2760188" cy="1580098"/>
            </a:xfrm>
          </p:grpSpPr>
          <p:grpSp>
            <p:nvGrpSpPr>
              <p:cNvPr id="27" name="Group 26">
                <a:extLst>
                  <a:ext uri="{FF2B5EF4-FFF2-40B4-BE49-F238E27FC236}">
                    <a16:creationId xmlns:a16="http://schemas.microsoft.com/office/drawing/2014/main" id="{1ED16EA9-E056-4E57-B496-C7E6EEDDB927}"/>
                  </a:ext>
                </a:extLst>
              </p:cNvPr>
              <p:cNvGrpSpPr/>
              <p:nvPr/>
            </p:nvGrpSpPr>
            <p:grpSpPr>
              <a:xfrm>
                <a:off x="5230254" y="2864046"/>
                <a:ext cx="2389828" cy="367554"/>
                <a:chOff x="5062161" y="2207942"/>
                <a:chExt cx="2389828" cy="367554"/>
              </a:xfrm>
            </p:grpSpPr>
            <p:grpSp>
              <p:nvGrpSpPr>
                <p:cNvPr id="37" name="Group 36">
                  <a:extLst>
                    <a:ext uri="{FF2B5EF4-FFF2-40B4-BE49-F238E27FC236}">
                      <a16:creationId xmlns:a16="http://schemas.microsoft.com/office/drawing/2014/main" id="{D43BCCAD-8E7E-4C85-9E4F-618DFCA609AD}"/>
                    </a:ext>
                  </a:extLst>
                </p:cNvPr>
                <p:cNvGrpSpPr/>
                <p:nvPr/>
              </p:nvGrpSpPr>
              <p:grpSpPr>
                <a:xfrm>
                  <a:off x="5062161" y="2207942"/>
                  <a:ext cx="299050" cy="367554"/>
                  <a:chOff x="3339563" y="3201987"/>
                  <a:chExt cx="428859" cy="528507"/>
                </a:xfrm>
              </p:grpSpPr>
              <p:sp>
                <p:nvSpPr>
                  <p:cNvPr id="39" name="Oval 46">
                    <a:extLst>
                      <a:ext uri="{FF2B5EF4-FFF2-40B4-BE49-F238E27FC236}">
                        <a16:creationId xmlns:a16="http://schemas.microsoft.com/office/drawing/2014/main" id="{4CB1DF25-9012-4553-A4DF-F9C625558B67}"/>
                      </a:ext>
                    </a:extLst>
                  </p:cNvPr>
                  <p:cNvSpPr>
                    <a:spLocks noChangeArrowheads="1"/>
                  </p:cNvSpPr>
                  <p:nvPr/>
                </p:nvSpPr>
                <p:spPr bwMode="auto">
                  <a:xfrm>
                    <a:off x="3339563" y="3201987"/>
                    <a:ext cx="428859" cy="528507"/>
                  </a:xfrm>
                  <a:prstGeom prst="ellipse">
                    <a:avLst/>
                  </a:prstGeom>
                  <a:solidFill>
                    <a:srgbClr val="1AB2E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0" name="Freeform 47">
                    <a:extLst>
                      <a:ext uri="{FF2B5EF4-FFF2-40B4-BE49-F238E27FC236}">
                        <a16:creationId xmlns:a16="http://schemas.microsoft.com/office/drawing/2014/main" id="{E09C3E56-D658-4EE4-BACC-30A9E9B4418A}"/>
                      </a:ext>
                    </a:extLst>
                  </p:cNvPr>
                  <p:cNvSpPr>
                    <a:spLocks/>
                  </p:cNvSpPr>
                  <p:nvPr/>
                </p:nvSpPr>
                <p:spPr bwMode="auto">
                  <a:xfrm>
                    <a:off x="3434874" y="3287037"/>
                    <a:ext cx="257636" cy="360879"/>
                  </a:xfrm>
                  <a:custGeom>
                    <a:avLst/>
                    <a:gdLst>
                      <a:gd name="T0" fmla="*/ 90 w 100"/>
                      <a:gd name="T1" fmla="*/ 20 h 81"/>
                      <a:gd name="T2" fmla="*/ 32 w 100"/>
                      <a:gd name="T3" fmla="*/ 81 h 81"/>
                      <a:gd name="T4" fmla="*/ 0 w 100"/>
                      <a:gd name="T5" fmla="*/ 72 h 81"/>
                      <a:gd name="T6" fmla="*/ 31 w 100"/>
                      <a:gd name="T7" fmla="*/ 63 h 81"/>
                      <a:gd name="T8" fmla="*/ 12 w 100"/>
                      <a:gd name="T9" fmla="*/ 49 h 81"/>
                      <a:gd name="T10" fmla="*/ 21 w 100"/>
                      <a:gd name="T11" fmla="*/ 48 h 81"/>
                      <a:gd name="T12" fmla="*/ 4 w 100"/>
                      <a:gd name="T13" fmla="*/ 28 h 81"/>
                      <a:gd name="T14" fmla="*/ 14 w 100"/>
                      <a:gd name="T15" fmla="*/ 31 h 81"/>
                      <a:gd name="T16" fmla="*/ 7 w 100"/>
                      <a:gd name="T17" fmla="*/ 3 h 81"/>
                      <a:gd name="T18" fmla="*/ 50 w 100"/>
                      <a:gd name="T19" fmla="*/ 25 h 81"/>
                      <a:gd name="T20" fmla="*/ 70 w 100"/>
                      <a:gd name="T21" fmla="*/ 0 h 81"/>
                      <a:gd name="T22" fmla="*/ 85 w 100"/>
                      <a:gd name="T23" fmla="*/ 6 h 81"/>
                      <a:gd name="T24" fmla="*/ 98 w 100"/>
                      <a:gd name="T25" fmla="*/ 1 h 81"/>
                      <a:gd name="T26" fmla="*/ 89 w 100"/>
                      <a:gd name="T27" fmla="*/ 12 h 81"/>
                      <a:gd name="T28" fmla="*/ 100 w 100"/>
                      <a:gd name="T29" fmla="*/ 9 h 81"/>
                      <a:gd name="T30" fmla="*/ 90 w 100"/>
                      <a:gd name="T31" fmla="*/ 2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81">
                        <a:moveTo>
                          <a:pt x="90" y="20"/>
                        </a:moveTo>
                        <a:cubicBezTo>
                          <a:pt x="91" y="49"/>
                          <a:pt x="70" y="81"/>
                          <a:pt x="32" y="81"/>
                        </a:cubicBezTo>
                        <a:cubicBezTo>
                          <a:pt x="20" y="81"/>
                          <a:pt x="9" y="77"/>
                          <a:pt x="0" y="72"/>
                        </a:cubicBezTo>
                        <a:cubicBezTo>
                          <a:pt x="11" y="73"/>
                          <a:pt x="22" y="70"/>
                          <a:pt x="31" y="63"/>
                        </a:cubicBezTo>
                        <a:cubicBezTo>
                          <a:pt x="22" y="63"/>
                          <a:pt x="14" y="57"/>
                          <a:pt x="12" y="49"/>
                        </a:cubicBezTo>
                        <a:cubicBezTo>
                          <a:pt x="15" y="49"/>
                          <a:pt x="18" y="49"/>
                          <a:pt x="21" y="48"/>
                        </a:cubicBezTo>
                        <a:cubicBezTo>
                          <a:pt x="11" y="47"/>
                          <a:pt x="4" y="38"/>
                          <a:pt x="4" y="28"/>
                        </a:cubicBezTo>
                        <a:cubicBezTo>
                          <a:pt x="7" y="30"/>
                          <a:pt x="10" y="31"/>
                          <a:pt x="14" y="31"/>
                        </a:cubicBezTo>
                        <a:cubicBezTo>
                          <a:pt x="4" y="25"/>
                          <a:pt x="2" y="13"/>
                          <a:pt x="7" y="3"/>
                        </a:cubicBezTo>
                        <a:cubicBezTo>
                          <a:pt x="17" y="16"/>
                          <a:pt x="33" y="24"/>
                          <a:pt x="50" y="25"/>
                        </a:cubicBezTo>
                        <a:cubicBezTo>
                          <a:pt x="47" y="12"/>
                          <a:pt x="56" y="0"/>
                          <a:pt x="70" y="0"/>
                        </a:cubicBezTo>
                        <a:cubicBezTo>
                          <a:pt x="75" y="0"/>
                          <a:pt x="81" y="2"/>
                          <a:pt x="85" y="6"/>
                        </a:cubicBezTo>
                        <a:cubicBezTo>
                          <a:pt x="89" y="5"/>
                          <a:pt x="94" y="3"/>
                          <a:pt x="98" y="1"/>
                        </a:cubicBezTo>
                        <a:cubicBezTo>
                          <a:pt x="96" y="6"/>
                          <a:pt x="93" y="10"/>
                          <a:pt x="89" y="12"/>
                        </a:cubicBezTo>
                        <a:cubicBezTo>
                          <a:pt x="93" y="12"/>
                          <a:pt x="97" y="11"/>
                          <a:pt x="100" y="9"/>
                        </a:cubicBezTo>
                        <a:cubicBezTo>
                          <a:pt x="98" y="13"/>
                          <a:pt x="94" y="17"/>
                          <a:pt x="90" y="2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grpSp>
            <p:sp>
              <p:nvSpPr>
                <p:cNvPr id="38" name="Rectangle 37">
                  <a:extLst>
                    <a:ext uri="{FF2B5EF4-FFF2-40B4-BE49-F238E27FC236}">
                      <a16:creationId xmlns:a16="http://schemas.microsoft.com/office/drawing/2014/main" id="{4968C261-207F-493A-8FB0-F4FEF3A399F5}"/>
                    </a:ext>
                  </a:extLst>
                </p:cNvPr>
                <p:cNvSpPr/>
                <p:nvPr/>
              </p:nvSpPr>
              <p:spPr>
                <a:xfrm>
                  <a:off x="5396843" y="2217910"/>
                  <a:ext cx="2055146" cy="343051"/>
                </a:xfrm>
                <a:prstGeom prst="rect">
                  <a:avLst/>
                </a:prstGeom>
              </p:spPr>
              <p:txBody>
                <a:bodyPr wrap="square">
                  <a:spAutoFit/>
                </a:bodyPr>
                <a:lstStyle/>
                <a:p>
                  <a:r>
                    <a:rPr lang="en-US" sz="2000" dirty="0">
                      <a:solidFill>
                        <a:srgbClr val="3C4252"/>
                      </a:solidFill>
                      <a:latin typeface="Proxima Nova" panose="02000506030000020004"/>
                      <a:ea typeface="Roboto Light" panose="02000000000000000000" pitchFamily="2" charset="0"/>
                      <a:cs typeface="Roboto Light"/>
                    </a:rPr>
                    <a:t>@</a:t>
                  </a:r>
                  <a:r>
                    <a:rPr lang="en-US" sz="2000" dirty="0" err="1">
                      <a:solidFill>
                        <a:srgbClr val="3C4252"/>
                      </a:solidFill>
                      <a:latin typeface="Proxima Nova" panose="02000506030000020004"/>
                      <a:ea typeface="Roboto Light" panose="02000000000000000000" pitchFamily="2" charset="0"/>
                      <a:cs typeface="Roboto Light"/>
                    </a:rPr>
                    <a:t>NanddeepNachan</a:t>
                  </a:r>
                  <a:endParaRPr lang="en-US" sz="2000" dirty="0">
                    <a:solidFill>
                      <a:srgbClr val="3C4252"/>
                    </a:solidFill>
                    <a:latin typeface="Proxima Nova" panose="02000506030000020004"/>
                  </a:endParaRPr>
                </a:p>
              </p:txBody>
            </p:sp>
          </p:grpSp>
          <p:grpSp>
            <p:nvGrpSpPr>
              <p:cNvPr id="28" name="Group 27">
                <a:extLst>
                  <a:ext uri="{FF2B5EF4-FFF2-40B4-BE49-F238E27FC236}">
                    <a16:creationId xmlns:a16="http://schemas.microsoft.com/office/drawing/2014/main" id="{6317A1DB-C848-40C7-9655-36FBFAB10267}"/>
                  </a:ext>
                </a:extLst>
              </p:cNvPr>
              <p:cNvGrpSpPr/>
              <p:nvPr/>
            </p:nvGrpSpPr>
            <p:grpSpPr>
              <a:xfrm>
                <a:off x="5244998" y="3271537"/>
                <a:ext cx="2395291" cy="343051"/>
                <a:chOff x="5547165" y="2742432"/>
                <a:chExt cx="2395291" cy="343051"/>
              </a:xfrm>
            </p:grpSpPr>
            <p:pic>
              <p:nvPicPr>
                <p:cNvPr id="35" name="Picture 34" descr="A picture containing clipart&#10;&#10;Description generated with very high confidence">
                  <a:extLst>
                    <a:ext uri="{FF2B5EF4-FFF2-40B4-BE49-F238E27FC236}">
                      <a16:creationId xmlns:a16="http://schemas.microsoft.com/office/drawing/2014/main" id="{5027AA39-58DA-4DBA-A8A6-4AF85F3BF731}"/>
                    </a:ext>
                  </a:extLst>
                </p:cNvPr>
                <p:cNvPicPr>
                  <a:picLocks noChangeAspect="1"/>
                </p:cNvPicPr>
                <p:nvPr/>
              </p:nvPicPr>
              <p:blipFill>
                <a:blip r:embed="rId3"/>
                <a:stretch>
                  <a:fillRect/>
                </a:stretch>
              </p:blipFill>
              <p:spPr>
                <a:xfrm>
                  <a:off x="5547165" y="2772137"/>
                  <a:ext cx="299049" cy="299048"/>
                </a:xfrm>
                <a:prstGeom prst="rect">
                  <a:avLst/>
                </a:prstGeom>
              </p:spPr>
            </p:pic>
            <p:sp>
              <p:nvSpPr>
                <p:cNvPr id="36" name="Rectangle 35">
                  <a:extLst>
                    <a:ext uri="{FF2B5EF4-FFF2-40B4-BE49-F238E27FC236}">
                      <a16:creationId xmlns:a16="http://schemas.microsoft.com/office/drawing/2014/main" id="{CBE975E6-C75C-4D70-9615-06F9BFE7D77E}"/>
                    </a:ext>
                  </a:extLst>
                </p:cNvPr>
                <p:cNvSpPr/>
                <p:nvPr/>
              </p:nvSpPr>
              <p:spPr>
                <a:xfrm>
                  <a:off x="5887310" y="2742432"/>
                  <a:ext cx="2055146" cy="343051"/>
                </a:xfrm>
                <a:prstGeom prst="rect">
                  <a:avLst/>
                </a:prstGeom>
              </p:spPr>
              <p:txBody>
                <a:bodyPr wrap="square">
                  <a:spAutoFit/>
                </a:bodyPr>
                <a:lstStyle/>
                <a:p>
                  <a:r>
                    <a:rPr lang="en-US" sz="2000" dirty="0">
                      <a:solidFill>
                        <a:srgbClr val="3C4252"/>
                      </a:solidFill>
                      <a:latin typeface="Proxima Nova" panose="02000506030000020004"/>
                      <a:ea typeface="Roboto Light" panose="02000000000000000000" pitchFamily="2" charset="0"/>
                      <a:cs typeface="Roboto Light"/>
                    </a:rPr>
                    <a:t>/in/</a:t>
                  </a:r>
                  <a:r>
                    <a:rPr lang="en-US" sz="2000" dirty="0" err="1">
                      <a:solidFill>
                        <a:srgbClr val="3C4252"/>
                      </a:solidFill>
                      <a:latin typeface="Proxima Nova" panose="02000506030000020004"/>
                      <a:ea typeface="Roboto Light" panose="02000000000000000000" pitchFamily="2" charset="0"/>
                      <a:cs typeface="Roboto Light"/>
                    </a:rPr>
                    <a:t>nanddeepnachan</a:t>
                  </a:r>
                  <a:endParaRPr lang="en-US" sz="2000" dirty="0">
                    <a:solidFill>
                      <a:srgbClr val="3C4252"/>
                    </a:solidFill>
                    <a:latin typeface="Proxima Nova" panose="02000506030000020004"/>
                  </a:endParaRPr>
                </a:p>
              </p:txBody>
            </p:sp>
          </p:grpSp>
          <p:grpSp>
            <p:nvGrpSpPr>
              <p:cNvPr id="29" name="Group 28">
                <a:extLst>
                  <a:ext uri="{FF2B5EF4-FFF2-40B4-BE49-F238E27FC236}">
                    <a16:creationId xmlns:a16="http://schemas.microsoft.com/office/drawing/2014/main" id="{BE7071CC-D29A-4664-AB43-F51F26C5FE00}"/>
                  </a:ext>
                </a:extLst>
              </p:cNvPr>
              <p:cNvGrpSpPr/>
              <p:nvPr/>
            </p:nvGrpSpPr>
            <p:grpSpPr>
              <a:xfrm>
                <a:off x="5158014" y="3685926"/>
                <a:ext cx="2482275" cy="376671"/>
                <a:chOff x="5482303" y="3156821"/>
                <a:chExt cx="2482275" cy="376671"/>
              </a:xfrm>
            </p:grpSpPr>
            <p:pic>
              <p:nvPicPr>
                <p:cNvPr id="33" name="Picture 32">
                  <a:extLst>
                    <a:ext uri="{FF2B5EF4-FFF2-40B4-BE49-F238E27FC236}">
                      <a16:creationId xmlns:a16="http://schemas.microsoft.com/office/drawing/2014/main" id="{6A567EA9-5762-4617-BEC8-9F5A21180FAB}"/>
                    </a:ext>
                  </a:extLst>
                </p:cNvPr>
                <p:cNvPicPr>
                  <a:picLocks noChangeAspect="1"/>
                </p:cNvPicPr>
                <p:nvPr/>
              </p:nvPicPr>
              <p:blipFill>
                <a:blip r:embed="rId4"/>
                <a:stretch>
                  <a:fillRect/>
                </a:stretch>
              </p:blipFill>
              <p:spPr>
                <a:xfrm>
                  <a:off x="5482303" y="3210058"/>
                  <a:ext cx="431801" cy="323434"/>
                </a:xfrm>
                <a:prstGeom prst="rect">
                  <a:avLst/>
                </a:prstGeom>
              </p:spPr>
            </p:pic>
            <p:sp>
              <p:nvSpPr>
                <p:cNvPr id="34" name="Rectangle 33">
                  <a:extLst>
                    <a:ext uri="{FF2B5EF4-FFF2-40B4-BE49-F238E27FC236}">
                      <a16:creationId xmlns:a16="http://schemas.microsoft.com/office/drawing/2014/main" id="{3757E6B4-EBCB-4590-821C-2F2F8D4DE5A8}"/>
                    </a:ext>
                  </a:extLst>
                </p:cNvPr>
                <p:cNvSpPr/>
                <p:nvPr/>
              </p:nvSpPr>
              <p:spPr>
                <a:xfrm>
                  <a:off x="5909432" y="3156821"/>
                  <a:ext cx="2055146" cy="343050"/>
                </a:xfrm>
                <a:prstGeom prst="rect">
                  <a:avLst/>
                </a:prstGeom>
              </p:spPr>
              <p:txBody>
                <a:bodyPr wrap="square">
                  <a:spAutoFit/>
                </a:bodyPr>
                <a:lstStyle/>
                <a:p>
                  <a:r>
                    <a:rPr lang="en-US" sz="2000" dirty="0" err="1">
                      <a:solidFill>
                        <a:srgbClr val="3C4252"/>
                      </a:solidFill>
                      <a:latin typeface="Proxima Nova" panose="02000506030000020004"/>
                      <a:ea typeface="Roboto Light" panose="02000000000000000000" pitchFamily="2" charset="0"/>
                      <a:cs typeface="Roboto Light"/>
                    </a:rPr>
                    <a:t>nanddeepnachan</a:t>
                  </a:r>
                  <a:endParaRPr lang="en-US" sz="2000" dirty="0">
                    <a:solidFill>
                      <a:srgbClr val="3C4252"/>
                    </a:solidFill>
                    <a:latin typeface="Proxima Nova" panose="02000506030000020004"/>
                  </a:endParaRPr>
                </a:p>
              </p:txBody>
            </p:sp>
          </p:grpSp>
          <p:grpSp>
            <p:nvGrpSpPr>
              <p:cNvPr id="30" name="Group 29">
                <a:extLst>
                  <a:ext uri="{FF2B5EF4-FFF2-40B4-BE49-F238E27FC236}">
                    <a16:creationId xmlns:a16="http://schemas.microsoft.com/office/drawing/2014/main" id="{4DC03535-C161-40BF-BF26-70CB49D6090D}"/>
                  </a:ext>
                </a:extLst>
              </p:cNvPr>
              <p:cNvGrpSpPr/>
              <p:nvPr/>
            </p:nvGrpSpPr>
            <p:grpSpPr>
              <a:xfrm>
                <a:off x="5202258" y="2482499"/>
                <a:ext cx="2715944" cy="381770"/>
                <a:chOff x="4745631" y="4143883"/>
                <a:chExt cx="2715944" cy="381770"/>
              </a:xfrm>
            </p:grpSpPr>
            <p:pic>
              <p:nvPicPr>
                <p:cNvPr id="31" name="Picture 30" descr="A close up of a logo&#10;&#10;Description generated with very high confidence">
                  <a:extLst>
                    <a:ext uri="{FF2B5EF4-FFF2-40B4-BE49-F238E27FC236}">
                      <a16:creationId xmlns:a16="http://schemas.microsoft.com/office/drawing/2014/main" id="{21FC0C37-5ED1-4563-A0E3-B4183058D6C2}"/>
                    </a:ext>
                  </a:extLst>
                </p:cNvPr>
                <p:cNvPicPr>
                  <a:picLocks noChangeAspect="1"/>
                </p:cNvPicPr>
                <p:nvPr/>
              </p:nvPicPr>
              <p:blipFill>
                <a:blip r:embed="rId5"/>
                <a:stretch>
                  <a:fillRect/>
                </a:stretch>
              </p:blipFill>
              <p:spPr>
                <a:xfrm>
                  <a:off x="4745631" y="4143883"/>
                  <a:ext cx="333968" cy="333968"/>
                </a:xfrm>
                <a:prstGeom prst="rect">
                  <a:avLst/>
                </a:prstGeom>
              </p:spPr>
            </p:pic>
            <p:sp>
              <p:nvSpPr>
                <p:cNvPr id="32" name="Rectangle 31">
                  <a:extLst>
                    <a:ext uri="{FF2B5EF4-FFF2-40B4-BE49-F238E27FC236}">
                      <a16:creationId xmlns:a16="http://schemas.microsoft.com/office/drawing/2014/main" id="{86C44F34-8D93-4189-94C2-608B19A13B8B}"/>
                    </a:ext>
                  </a:extLst>
                </p:cNvPr>
                <p:cNvSpPr/>
                <p:nvPr/>
              </p:nvSpPr>
              <p:spPr>
                <a:xfrm>
                  <a:off x="5128516" y="4182602"/>
                  <a:ext cx="2333059" cy="343051"/>
                </a:xfrm>
                <a:prstGeom prst="rect">
                  <a:avLst/>
                </a:prstGeom>
              </p:spPr>
              <p:txBody>
                <a:bodyPr wrap="square">
                  <a:spAutoFit/>
                </a:bodyPr>
                <a:lstStyle/>
                <a:p>
                  <a:r>
                    <a:rPr lang="en-US" sz="2000" dirty="0">
                      <a:solidFill>
                        <a:srgbClr val="3C4252"/>
                      </a:solidFill>
                      <a:latin typeface="Proxima Nova" panose="02000506030000020004"/>
                      <a:ea typeface="Roboto Light" panose="02000000000000000000" pitchFamily="2" charset="0"/>
                      <a:cs typeface="Roboto Light"/>
                    </a:rPr>
                    <a:t>NanddeepNachan@gmail.com</a:t>
                  </a:r>
                  <a:endParaRPr lang="en-US" sz="2000" dirty="0">
                    <a:solidFill>
                      <a:srgbClr val="3C4252"/>
                    </a:solidFill>
                    <a:latin typeface="Proxima Nova" panose="02000506030000020004"/>
                  </a:endParaRPr>
                </a:p>
              </p:txBody>
            </p:sp>
          </p:grpSp>
        </p:grpSp>
        <p:grpSp>
          <p:nvGrpSpPr>
            <p:cNvPr id="24" name="Group 23">
              <a:extLst>
                <a:ext uri="{FF2B5EF4-FFF2-40B4-BE49-F238E27FC236}">
                  <a16:creationId xmlns:a16="http://schemas.microsoft.com/office/drawing/2014/main" id="{1B71B7F9-B5D1-4A3B-B884-3E2E50426FD8}"/>
                </a:ext>
              </a:extLst>
            </p:cNvPr>
            <p:cNvGrpSpPr/>
            <p:nvPr/>
          </p:nvGrpSpPr>
          <p:grpSpPr>
            <a:xfrm>
              <a:off x="8229601" y="4924514"/>
              <a:ext cx="2897051" cy="365740"/>
              <a:chOff x="8229601" y="4924514"/>
              <a:chExt cx="2897051" cy="365740"/>
            </a:xfrm>
          </p:grpSpPr>
          <p:pic>
            <p:nvPicPr>
              <p:cNvPr id="25" name="Picture 24">
                <a:extLst>
                  <a:ext uri="{FF2B5EF4-FFF2-40B4-BE49-F238E27FC236}">
                    <a16:creationId xmlns:a16="http://schemas.microsoft.com/office/drawing/2014/main" id="{52E72CD3-EAF6-40BD-9D0C-CD476988B16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29601" y="4949461"/>
                <a:ext cx="594335" cy="312807"/>
              </a:xfrm>
              <a:prstGeom prst="rect">
                <a:avLst/>
              </a:prstGeom>
            </p:spPr>
          </p:pic>
          <p:sp>
            <p:nvSpPr>
              <p:cNvPr id="26" name="Rectangle 25">
                <a:extLst>
                  <a:ext uri="{FF2B5EF4-FFF2-40B4-BE49-F238E27FC236}">
                    <a16:creationId xmlns:a16="http://schemas.microsoft.com/office/drawing/2014/main" id="{43E84B66-42E2-447C-BE38-3D368BAB0075}"/>
                  </a:ext>
                </a:extLst>
              </p:cNvPr>
              <p:cNvSpPr/>
              <p:nvPr/>
            </p:nvSpPr>
            <p:spPr>
              <a:xfrm>
                <a:off x="8758205" y="4924514"/>
                <a:ext cx="2368447" cy="365740"/>
              </a:xfrm>
              <a:prstGeom prst="rect">
                <a:avLst/>
              </a:prstGeom>
            </p:spPr>
            <p:txBody>
              <a:bodyPr wrap="square">
                <a:spAutoFit/>
              </a:bodyPr>
              <a:lstStyle/>
              <a:p>
                <a:r>
                  <a:rPr lang="en-US" sz="2000" dirty="0" err="1">
                    <a:solidFill>
                      <a:srgbClr val="3C4252"/>
                    </a:solidFill>
                    <a:latin typeface="Proxima Nova" panose="02000506030000020004"/>
                    <a:ea typeface="Roboto Light" panose="02000000000000000000" pitchFamily="2" charset="0"/>
                    <a:cs typeface="Roboto Light"/>
                  </a:rPr>
                  <a:t>nanddeepn</a:t>
                </a:r>
                <a:endParaRPr lang="en-US" sz="2000" dirty="0">
                  <a:solidFill>
                    <a:srgbClr val="3C4252"/>
                  </a:solidFill>
                  <a:latin typeface="Proxima Nova" panose="02000506030000020004"/>
                </a:endParaRPr>
              </a:p>
            </p:txBody>
          </p:sp>
        </p:grpSp>
      </p:grpSp>
      <p:pic>
        <p:nvPicPr>
          <p:cNvPr id="41" name="Picture 40" descr="A close up of a sign&#10;&#10;Description automatically generated">
            <a:extLst>
              <a:ext uri="{FF2B5EF4-FFF2-40B4-BE49-F238E27FC236}">
                <a16:creationId xmlns:a16="http://schemas.microsoft.com/office/drawing/2014/main" id="{E2056C88-8986-4FB8-B59F-09D192D7D2E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66153" y="278202"/>
            <a:ext cx="2289053" cy="923546"/>
          </a:xfrm>
          <a:prstGeom prst="rect">
            <a:avLst/>
          </a:prstGeom>
        </p:spPr>
      </p:pic>
    </p:spTree>
    <p:extLst>
      <p:ext uri="{BB962C8B-B14F-4D97-AF65-F5344CB8AC3E}">
        <p14:creationId xmlns:p14="http://schemas.microsoft.com/office/powerpoint/2010/main" val="168339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3279-F365-4019-BB82-D173E4727DB7}"/>
              </a:ext>
            </a:extLst>
          </p:cNvPr>
          <p:cNvSpPr>
            <a:spLocks noGrp="1"/>
          </p:cNvSpPr>
          <p:nvPr>
            <p:ph type="ctrTitle"/>
          </p:nvPr>
        </p:nvSpPr>
        <p:spPr/>
        <p:txBody>
          <a:bodyPr/>
          <a:lstStyle/>
          <a:p>
            <a:r>
              <a:rPr lang="en-US" dirty="0"/>
              <a:t>Overview of </a:t>
            </a:r>
            <a:r>
              <a:rPr lang="en-US" dirty="0" err="1"/>
              <a:t>SPFx</a:t>
            </a:r>
            <a:r>
              <a:rPr lang="en-US" dirty="0"/>
              <a:t> Solution Structure</a:t>
            </a:r>
          </a:p>
        </p:txBody>
      </p:sp>
      <p:sp>
        <p:nvSpPr>
          <p:cNvPr id="3" name="Subtitle 2">
            <a:extLst>
              <a:ext uri="{FF2B5EF4-FFF2-40B4-BE49-F238E27FC236}">
                <a16:creationId xmlns:a16="http://schemas.microsoft.com/office/drawing/2014/main" id="{F355991B-17F4-40D7-B1CA-55A4AD03B465}"/>
              </a:ext>
            </a:extLst>
          </p:cNvPr>
          <p:cNvSpPr>
            <a:spLocks noGrp="1"/>
          </p:cNvSpPr>
          <p:nvPr>
            <p:ph type="subTitle" idx="1"/>
          </p:nvPr>
        </p:nvSpPr>
        <p:spPr>
          <a:xfrm>
            <a:off x="335999" y="5544000"/>
            <a:ext cx="11204971" cy="551636"/>
          </a:xfrm>
        </p:spPr>
        <p:txBody>
          <a:bodyPr/>
          <a:lstStyle/>
          <a:p>
            <a:r>
              <a:rPr lang="en-US" dirty="0"/>
              <a:t>By </a:t>
            </a:r>
            <a:r>
              <a:rPr lang="en-US" i="1" dirty="0" err="1"/>
              <a:t>Prasham</a:t>
            </a:r>
            <a:r>
              <a:rPr lang="en-US" i="1" dirty="0"/>
              <a:t> </a:t>
            </a:r>
            <a:r>
              <a:rPr lang="en-US" i="1" dirty="0" err="1"/>
              <a:t>Sabadra</a:t>
            </a:r>
            <a:r>
              <a:rPr lang="en-US" dirty="0"/>
              <a:t> on </a:t>
            </a:r>
            <a:r>
              <a:rPr lang="en-US" i="1" dirty="0"/>
              <a:t>11-Apr-2020 (Saturday)</a:t>
            </a:r>
            <a:r>
              <a:rPr lang="en-US" dirty="0"/>
              <a:t> at </a:t>
            </a:r>
            <a:r>
              <a:rPr lang="en-US" i="1" dirty="0"/>
              <a:t>6 PM IST</a:t>
            </a:r>
          </a:p>
        </p:txBody>
      </p:sp>
    </p:spTree>
    <p:extLst>
      <p:ext uri="{BB962C8B-B14F-4D97-AF65-F5344CB8AC3E}">
        <p14:creationId xmlns:p14="http://schemas.microsoft.com/office/powerpoint/2010/main" val="1468006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B506F2-98AB-45A1-9BB4-2B75BD207CC0}"/>
              </a:ext>
            </a:extLst>
          </p:cNvPr>
          <p:cNvPicPr>
            <a:picLocks noChangeAspect="1"/>
          </p:cNvPicPr>
          <p:nvPr/>
        </p:nvPicPr>
        <p:blipFill>
          <a:blip r:embed="rId2"/>
          <a:stretch>
            <a:fillRect/>
          </a:stretch>
        </p:blipFill>
        <p:spPr>
          <a:xfrm>
            <a:off x="0" y="0"/>
            <a:ext cx="5452110" cy="6485830"/>
          </a:xfrm>
          <a:prstGeom prst="rect">
            <a:avLst/>
          </a:prstGeom>
        </p:spPr>
      </p:pic>
      <p:sp>
        <p:nvSpPr>
          <p:cNvPr id="5" name="Rectangle 4">
            <a:extLst>
              <a:ext uri="{FF2B5EF4-FFF2-40B4-BE49-F238E27FC236}">
                <a16:creationId xmlns:a16="http://schemas.microsoft.com/office/drawing/2014/main" id="{8530772C-7C43-42B8-8B40-8BD7B74672F7}"/>
              </a:ext>
            </a:extLst>
          </p:cNvPr>
          <p:cNvSpPr/>
          <p:nvPr/>
        </p:nvSpPr>
        <p:spPr>
          <a:xfrm>
            <a:off x="5651241" y="299631"/>
            <a:ext cx="6096000" cy="2265236"/>
          </a:xfrm>
          <a:prstGeom prst="rect">
            <a:avLst/>
          </a:prstGeom>
        </p:spPr>
        <p:txBody>
          <a:bodyPr>
            <a:spAutoFit/>
          </a:bodyPr>
          <a:lstStyle/>
          <a:p>
            <a:r>
              <a:rPr lang="en-US" dirty="0">
                <a:solidFill>
                  <a:srgbClr val="5E5E5E"/>
                </a:solidFill>
                <a:latin typeface="roboto"/>
              </a:rPr>
              <a:t>The book is intended for anyone looking for a career in modern SharePoint, all aspiring SharePoint developers who want to learn the most powerful technique to extend the SharePoint user interface or working professionals who want to switch their career in SharePoint. While no prior knowledge of SharePoint, open-source tooling and modern toolchain or related technologies is assumed, it will be helpful to have some programming experience.</a:t>
            </a:r>
            <a:endParaRPr lang="en-US" dirty="0"/>
          </a:p>
        </p:txBody>
      </p:sp>
      <p:sp>
        <p:nvSpPr>
          <p:cNvPr id="6" name="Rectangle 5">
            <a:extLst>
              <a:ext uri="{FF2B5EF4-FFF2-40B4-BE49-F238E27FC236}">
                <a16:creationId xmlns:a16="http://schemas.microsoft.com/office/drawing/2014/main" id="{DDBD8BA4-BA4B-4D02-B13E-FF894D0E698F}"/>
              </a:ext>
            </a:extLst>
          </p:cNvPr>
          <p:cNvSpPr/>
          <p:nvPr/>
        </p:nvSpPr>
        <p:spPr>
          <a:xfrm>
            <a:off x="5651241" y="5578659"/>
            <a:ext cx="6096000" cy="923330"/>
          </a:xfrm>
          <a:prstGeom prst="rect">
            <a:avLst/>
          </a:prstGeom>
        </p:spPr>
        <p:txBody>
          <a:bodyPr>
            <a:spAutoFit/>
          </a:bodyPr>
          <a:lstStyle/>
          <a:p>
            <a:r>
              <a:rPr lang="en-US" dirty="0">
                <a:solidFill>
                  <a:srgbClr val="1D2129"/>
                </a:solidFill>
                <a:latin typeface="Helvetica" panose="020B0604020202020204" pitchFamily="34" charset="0"/>
              </a:rPr>
              <a:t>You can order the book at </a:t>
            </a:r>
            <a:r>
              <a:rPr lang="en-US" dirty="0">
                <a:solidFill>
                  <a:srgbClr val="385898"/>
                </a:solidFill>
                <a:latin typeface="Helvetica" panose="020B0604020202020204" pitchFamily="34" charset="0"/>
                <a:hlinkClick r:id="rId3"/>
              </a:rPr>
              <a:t>https://www.amazon.in/Mastering-Sharepoint-Framework-Easy-Follow/dp/938932887X/</a:t>
            </a:r>
            <a:endParaRPr lang="en-US" dirty="0"/>
          </a:p>
        </p:txBody>
      </p:sp>
      <p:pic>
        <p:nvPicPr>
          <p:cNvPr id="7" name="Picture 2" descr="Image result for amazon">
            <a:extLst>
              <a:ext uri="{FF2B5EF4-FFF2-40B4-BE49-F238E27FC236}">
                <a16:creationId xmlns:a16="http://schemas.microsoft.com/office/drawing/2014/main" id="{DAF18CA3-4A69-432C-BFA2-4B57A7D1AF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7748" y="2652604"/>
            <a:ext cx="4060833" cy="195944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88FA5605-B372-4610-ACA0-5B11210B8B0F}"/>
              </a:ext>
            </a:extLst>
          </p:cNvPr>
          <p:cNvPicPr>
            <a:picLocks noChangeAspect="1"/>
          </p:cNvPicPr>
          <p:nvPr/>
        </p:nvPicPr>
        <p:blipFill>
          <a:blip r:embed="rId5"/>
          <a:stretch>
            <a:fillRect/>
          </a:stretch>
        </p:blipFill>
        <p:spPr>
          <a:xfrm>
            <a:off x="5651241" y="4424055"/>
            <a:ext cx="5074181" cy="1154604"/>
          </a:xfrm>
          <a:prstGeom prst="rect">
            <a:avLst/>
          </a:prstGeom>
        </p:spPr>
      </p:pic>
    </p:spTree>
    <p:extLst>
      <p:ext uri="{BB962C8B-B14F-4D97-AF65-F5344CB8AC3E}">
        <p14:creationId xmlns:p14="http://schemas.microsoft.com/office/powerpoint/2010/main" val="91045428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99DD4E-D5F4-4213-9F84-CDF75B4DB1B6}"/>
              </a:ext>
            </a:extLst>
          </p:cNvPr>
          <p:cNvSpPr>
            <a:spLocks noGrp="1"/>
          </p:cNvSpPr>
          <p:nvPr>
            <p:ph type="body" sz="quarter" idx="12"/>
          </p:nvPr>
        </p:nvSpPr>
        <p:spPr>
          <a:xfrm>
            <a:off x="655220" y="1596047"/>
            <a:ext cx="9216749" cy="4051750"/>
          </a:xfrm>
        </p:spPr>
        <p:txBody>
          <a:bodyPr/>
          <a:lstStyle/>
          <a:p>
            <a:pPr>
              <a:lnSpc>
                <a:spcPct val="150000"/>
              </a:lnSpc>
            </a:pPr>
            <a:r>
              <a:rPr lang="en-US" dirty="0"/>
              <a:t>SPFX Toolchain</a:t>
            </a:r>
          </a:p>
          <a:p>
            <a:pPr>
              <a:lnSpc>
                <a:spcPct val="150000"/>
              </a:lnSpc>
            </a:pPr>
            <a:r>
              <a:rPr lang="en-US" dirty="0"/>
              <a:t>Light weight Components / Tools Used</a:t>
            </a:r>
          </a:p>
          <a:p>
            <a:pPr>
              <a:lnSpc>
                <a:spcPct val="150000"/>
              </a:lnSpc>
            </a:pPr>
            <a:r>
              <a:rPr lang="en-US" dirty="0"/>
              <a:t>Set up developer environment</a:t>
            </a:r>
          </a:p>
          <a:p>
            <a:pPr>
              <a:lnSpc>
                <a:spcPct val="150000"/>
              </a:lnSpc>
            </a:pPr>
            <a:r>
              <a:rPr lang="en-US" dirty="0"/>
              <a:t>Flow of </a:t>
            </a:r>
            <a:r>
              <a:rPr lang="en-US" dirty="0" err="1"/>
              <a:t>SPFx</a:t>
            </a:r>
            <a:r>
              <a:rPr lang="en-US" dirty="0"/>
              <a:t> Client Side Web Part</a:t>
            </a:r>
          </a:p>
          <a:p>
            <a:pPr>
              <a:lnSpc>
                <a:spcPct val="150000"/>
              </a:lnSpc>
            </a:pPr>
            <a:r>
              <a:rPr lang="en-US" dirty="0"/>
              <a:t>Build first </a:t>
            </a:r>
            <a:r>
              <a:rPr lang="en-US" dirty="0" err="1"/>
              <a:t>SPFx</a:t>
            </a:r>
            <a:r>
              <a:rPr lang="en-US" dirty="0"/>
              <a:t> Web Part</a:t>
            </a:r>
          </a:p>
        </p:txBody>
      </p:sp>
    </p:spTree>
    <p:extLst>
      <p:ext uri="{BB962C8B-B14F-4D97-AF65-F5344CB8AC3E}">
        <p14:creationId xmlns:p14="http://schemas.microsoft.com/office/powerpoint/2010/main" val="1296809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3A81-A57B-4148-B284-29276791A88A}"/>
              </a:ext>
            </a:extLst>
          </p:cNvPr>
          <p:cNvSpPr>
            <a:spLocks noGrp="1"/>
          </p:cNvSpPr>
          <p:nvPr>
            <p:ph type="title"/>
          </p:nvPr>
        </p:nvSpPr>
        <p:spPr>
          <a:xfrm>
            <a:off x="584200" y="2702779"/>
            <a:ext cx="5510213" cy="830997"/>
          </a:xfrm>
        </p:spPr>
        <p:txBody>
          <a:bodyPr/>
          <a:lstStyle/>
          <a:p>
            <a:r>
              <a:rPr lang="en-US" dirty="0"/>
              <a:t>Pre-requisites</a:t>
            </a:r>
          </a:p>
        </p:txBody>
      </p:sp>
    </p:spTree>
    <p:extLst>
      <p:ext uri="{BB962C8B-B14F-4D97-AF65-F5344CB8AC3E}">
        <p14:creationId xmlns:p14="http://schemas.microsoft.com/office/powerpoint/2010/main" val="376700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82B-9ED6-43AA-92A3-12C0BA6F5B04}"/>
              </a:ext>
            </a:extLst>
          </p:cNvPr>
          <p:cNvSpPr>
            <a:spLocks noGrp="1"/>
          </p:cNvSpPr>
          <p:nvPr>
            <p:ph type="title"/>
          </p:nvPr>
        </p:nvSpPr>
        <p:spPr/>
        <p:txBody>
          <a:bodyPr/>
          <a:lstStyle/>
          <a:p>
            <a:r>
              <a:rPr lang="en-US" dirty="0"/>
              <a:t>A Development Environment</a:t>
            </a:r>
          </a:p>
        </p:txBody>
      </p:sp>
      <p:sp>
        <p:nvSpPr>
          <p:cNvPr id="3" name="Content Placeholder 2">
            <a:extLst>
              <a:ext uri="{FF2B5EF4-FFF2-40B4-BE49-F238E27FC236}">
                <a16:creationId xmlns:a16="http://schemas.microsoft.com/office/drawing/2014/main" id="{5E975BA8-7C92-45CF-9D88-120ED7D5290E}"/>
              </a:ext>
            </a:extLst>
          </p:cNvPr>
          <p:cNvSpPr>
            <a:spLocks noGrp="1"/>
          </p:cNvSpPr>
          <p:nvPr>
            <p:ph idx="1"/>
          </p:nvPr>
        </p:nvSpPr>
        <p:spPr/>
        <p:txBody>
          <a:bodyPr>
            <a:normAutofit/>
          </a:bodyPr>
          <a:lstStyle/>
          <a:p>
            <a:r>
              <a:rPr lang="en-US" dirty="0"/>
              <a:t>Office 365 / SharePoint Online Tenant</a:t>
            </a:r>
          </a:p>
          <a:p>
            <a:r>
              <a:rPr lang="en-US" dirty="0"/>
              <a:t>App catalog for deployment</a:t>
            </a:r>
          </a:p>
          <a:p>
            <a:r>
              <a:rPr lang="en-US" dirty="0"/>
              <a:t>Development workstation:</a:t>
            </a:r>
          </a:p>
          <a:p>
            <a:pPr lvl="1"/>
            <a:r>
              <a:rPr lang="en-US" sz="2800" dirty="0"/>
              <a:t>Window / Mac / Linux</a:t>
            </a:r>
          </a:p>
          <a:p>
            <a:pPr lvl="1"/>
            <a:r>
              <a:rPr lang="en-US" sz="2800" dirty="0"/>
              <a:t>Toolchain is open source – do not need a dedicated dev environment</a:t>
            </a:r>
          </a:p>
          <a:p>
            <a:r>
              <a:rPr lang="en-US" dirty="0"/>
              <a:t>Much more simple than classic SharePoint Development</a:t>
            </a:r>
          </a:p>
        </p:txBody>
      </p:sp>
    </p:spTree>
    <p:extLst>
      <p:ext uri="{BB962C8B-B14F-4D97-AF65-F5344CB8AC3E}">
        <p14:creationId xmlns:p14="http://schemas.microsoft.com/office/powerpoint/2010/main" val="2320245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D82B-9ED6-43AA-92A3-12C0BA6F5B04}"/>
              </a:ext>
            </a:extLst>
          </p:cNvPr>
          <p:cNvSpPr>
            <a:spLocks noGrp="1"/>
          </p:cNvSpPr>
          <p:nvPr>
            <p:ph type="title"/>
          </p:nvPr>
        </p:nvSpPr>
        <p:spPr/>
        <p:txBody>
          <a:bodyPr/>
          <a:lstStyle/>
          <a:p>
            <a:r>
              <a:rPr lang="en-US" dirty="0"/>
              <a:t>Set up your Office 365 tenant</a:t>
            </a:r>
          </a:p>
        </p:txBody>
      </p:sp>
      <p:sp>
        <p:nvSpPr>
          <p:cNvPr id="3" name="Content Placeholder 2">
            <a:extLst>
              <a:ext uri="{FF2B5EF4-FFF2-40B4-BE49-F238E27FC236}">
                <a16:creationId xmlns:a16="http://schemas.microsoft.com/office/drawing/2014/main" id="{5E975BA8-7C92-45CF-9D88-120ED7D5290E}"/>
              </a:ext>
            </a:extLst>
          </p:cNvPr>
          <p:cNvSpPr>
            <a:spLocks noGrp="1"/>
          </p:cNvSpPr>
          <p:nvPr>
            <p:ph idx="1"/>
          </p:nvPr>
        </p:nvSpPr>
        <p:spPr/>
        <p:txBody>
          <a:bodyPr/>
          <a:lstStyle/>
          <a:p>
            <a:pPr>
              <a:lnSpc>
                <a:spcPct val="150000"/>
              </a:lnSpc>
            </a:pPr>
            <a:r>
              <a:rPr lang="en-US" dirty="0"/>
              <a:t>Get an Office 365 developer subscription</a:t>
            </a:r>
          </a:p>
          <a:p>
            <a:pPr lvl="1">
              <a:lnSpc>
                <a:spcPct val="150000"/>
              </a:lnSpc>
            </a:pPr>
            <a:r>
              <a:rPr lang="en-US" dirty="0"/>
              <a:t>Join the Office 365 Developer Program</a:t>
            </a:r>
          </a:p>
          <a:p>
            <a:pPr lvl="1">
              <a:lnSpc>
                <a:spcPct val="150000"/>
              </a:lnSpc>
            </a:pPr>
            <a:r>
              <a:rPr lang="en-US" dirty="0">
                <a:hlinkClick r:id="rId2"/>
              </a:rPr>
              <a:t>https://developer.microsoft.com/office/dev-program</a:t>
            </a:r>
            <a:r>
              <a:rPr lang="en-US" dirty="0"/>
              <a:t> </a:t>
            </a:r>
          </a:p>
        </p:txBody>
      </p:sp>
    </p:spTree>
    <p:extLst>
      <p:ext uri="{BB962C8B-B14F-4D97-AF65-F5344CB8AC3E}">
        <p14:creationId xmlns:p14="http://schemas.microsoft.com/office/powerpoint/2010/main" val="483185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3A81-A57B-4148-B284-29276791A88A}"/>
              </a:ext>
            </a:extLst>
          </p:cNvPr>
          <p:cNvSpPr>
            <a:spLocks noGrp="1"/>
          </p:cNvSpPr>
          <p:nvPr>
            <p:ph type="title"/>
          </p:nvPr>
        </p:nvSpPr>
        <p:spPr>
          <a:xfrm>
            <a:off x="584200" y="1040786"/>
            <a:ext cx="11160957" cy="2492990"/>
          </a:xfrm>
        </p:spPr>
        <p:txBody>
          <a:bodyPr/>
          <a:lstStyle/>
          <a:p>
            <a:r>
              <a:rPr lang="en-US" dirty="0"/>
              <a:t>Light weight Components / Tools Used </a:t>
            </a:r>
          </a:p>
        </p:txBody>
      </p:sp>
    </p:spTree>
    <p:extLst>
      <p:ext uri="{BB962C8B-B14F-4D97-AF65-F5344CB8AC3E}">
        <p14:creationId xmlns:p14="http://schemas.microsoft.com/office/powerpoint/2010/main" val="2010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1131</Words>
  <Application>Microsoft Office PowerPoint</Application>
  <PresentationFormat>Widescreen</PresentationFormat>
  <Paragraphs>190</Paragraphs>
  <Slides>33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33</vt:i4>
      </vt:variant>
    </vt:vector>
  </HeadingPairs>
  <TitlesOfParts>
    <vt:vector size="46" baseType="lpstr">
      <vt:lpstr>Arial</vt:lpstr>
      <vt:lpstr>Calibri</vt:lpstr>
      <vt:lpstr>Calibri Light</vt:lpstr>
      <vt:lpstr>Consolas</vt:lpstr>
      <vt:lpstr>Helvetica</vt:lpstr>
      <vt:lpstr>Proxima Nova</vt:lpstr>
      <vt:lpstr>Proxima Nova Semibold</vt:lpstr>
      <vt:lpstr>Raleway</vt:lpstr>
      <vt:lpstr>roboto</vt:lpstr>
      <vt:lpstr>Segoe UI</vt:lpstr>
      <vt:lpstr>Segoe UI (Body)</vt:lpstr>
      <vt:lpstr>Segoe UI Semibold</vt:lpstr>
      <vt:lpstr>Office Theme</vt:lpstr>
      <vt:lpstr>PowerPoint Presentation</vt:lpstr>
      <vt:lpstr>Setting up your developer environment for SPFx</vt:lpstr>
      <vt:lpstr>Nanddeep Nachan</vt:lpstr>
      <vt:lpstr>PowerPoint Presentation</vt:lpstr>
      <vt:lpstr>PowerPoint Presentation</vt:lpstr>
      <vt:lpstr>Pre-requisites</vt:lpstr>
      <vt:lpstr>A Development Environment</vt:lpstr>
      <vt:lpstr>Set up your Office 365 tenant</vt:lpstr>
      <vt:lpstr>Light weight Components / Tools Used </vt:lpstr>
      <vt:lpstr>PowerPoint Presentation</vt:lpstr>
      <vt:lpstr>PowerPoint Presentation</vt:lpstr>
      <vt:lpstr>PowerPoint Presentation</vt:lpstr>
      <vt:lpstr>Troubleshooting</vt:lpstr>
      <vt:lpstr>'node' is not recognized as an internal or external command</vt:lpstr>
      <vt:lpstr>Install Packages with NPM behind Corporate Proxies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Develop First SPFx client-side web part</vt:lpstr>
      <vt:lpstr>Create app catalog site</vt:lpstr>
      <vt:lpstr>Support multiple versions of SPFx?</vt:lpstr>
      <vt:lpstr>SPFx Development Environment Compatibility</vt:lpstr>
      <vt:lpstr>References</vt:lpstr>
      <vt:lpstr>Q&amp;A</vt:lpstr>
      <vt:lpstr>PowerPoint Presentation</vt:lpstr>
      <vt:lpstr>Overview of SPFx Solution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Nanddeep Nachan</dc:creator>
  <cp:lastModifiedBy>Nanddeep Nachan</cp:lastModifiedBy>
  <cp:revision>23</cp:revision>
  <dcterms:created xsi:type="dcterms:W3CDTF">2020-04-03T09:57:57Z</dcterms:created>
  <dcterms:modified xsi:type="dcterms:W3CDTF">2020-04-08T11:09:13Z</dcterms:modified>
</cp:coreProperties>
</file>