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7" r:id="rId2"/>
    <p:sldId id="1597" r:id="rId3"/>
    <p:sldId id="272" r:id="rId4"/>
    <p:sldId id="1598" r:id="rId5"/>
    <p:sldId id="262" r:id="rId6"/>
    <p:sldId id="1603" r:id="rId7"/>
    <p:sldId id="1599" r:id="rId8"/>
    <p:sldId id="1600" r:id="rId9"/>
    <p:sldId id="1601" r:id="rId10"/>
    <p:sldId id="1602" r:id="rId11"/>
    <p:sldId id="261" r:id="rId12"/>
    <p:sldId id="1604" r:id="rId13"/>
    <p:sldId id="264" r:id="rId14"/>
    <p:sldId id="26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5051"/>
    <a:srgbClr val="114A4C"/>
    <a:srgbClr val="22E1EF"/>
    <a:srgbClr val="0072C6"/>
    <a:srgbClr val="0A6EB8"/>
    <a:srgbClr val="D83900"/>
    <a:srgbClr val="0177FF"/>
    <a:srgbClr val="732674"/>
    <a:srgbClr val="DD6032"/>
    <a:srgbClr val="E57D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1447" autoAdjust="0"/>
  </p:normalViewPr>
  <p:slideViewPr>
    <p:cSldViewPr snapToGrid="0">
      <p:cViewPr varScale="1">
        <p:scale>
          <a:sx n="75" d="100"/>
          <a:sy n="75" d="100"/>
        </p:scale>
        <p:origin x="902" y="43"/>
      </p:cViewPr>
      <p:guideLst/>
    </p:cSldViewPr>
  </p:slideViewPr>
  <p:notesTextViewPr>
    <p:cViewPr>
      <p:scale>
        <a:sx n="1" d="1"/>
        <a:sy n="1" d="1"/>
      </p:scale>
      <p:origin x="0" y="0"/>
    </p:cViewPr>
  </p:notesTextViewPr>
  <p:notesViewPr>
    <p:cSldViewPr snapToGrid="0">
      <p:cViewPr varScale="1">
        <p:scale>
          <a:sx n="65" d="100"/>
          <a:sy n="65" d="100"/>
        </p:scale>
        <p:origin x="3154" y="5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061A280-7F01-4F5C-9EC5-5B59673FE5C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4FD9410-1672-451C-AF63-6D04410A78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606C8FE-A40F-4EFA-9399-CBDFD77EB4EF}" type="datetimeFigureOut">
              <a:rPr lang="en-US" smtClean="0"/>
              <a:t>4/18/2020</a:t>
            </a:fld>
            <a:endParaRPr lang="en-US"/>
          </a:p>
        </p:txBody>
      </p:sp>
      <p:sp>
        <p:nvSpPr>
          <p:cNvPr id="4" name="Footer Placeholder 3">
            <a:extLst>
              <a:ext uri="{FF2B5EF4-FFF2-40B4-BE49-F238E27FC236}">
                <a16:creationId xmlns:a16="http://schemas.microsoft.com/office/drawing/2014/main" id="{45FC3778-0BA9-4B0C-BF37-482CA2B8886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CF22C7D-2634-4F3B-B4DE-6F901C84CE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D69EE46-BCC1-4605-92AD-9EDFF810B484}" type="slidenum">
              <a:rPr lang="en-US" smtClean="0"/>
              <a:t>‹#›</a:t>
            </a:fld>
            <a:endParaRPr lang="en-US"/>
          </a:p>
        </p:txBody>
      </p:sp>
    </p:spTree>
    <p:extLst>
      <p:ext uri="{BB962C8B-B14F-4D97-AF65-F5344CB8AC3E}">
        <p14:creationId xmlns:p14="http://schemas.microsoft.com/office/powerpoint/2010/main" val="3455981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FE1A50-ADA4-4343-9FD7-5307B4B307B5}" type="datetimeFigureOut">
              <a:rPr lang="en-US" smtClean="0"/>
              <a:t>4/18/2020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523ACA-F8B5-4D03-B594-D86FCD31A19F}" type="slidenum">
              <a:rPr lang="en-US" smtClean="0"/>
              <a:t>‹#›</a:t>
            </a:fld>
            <a:endParaRPr lang="en-US"/>
          </a:p>
        </p:txBody>
      </p:sp>
    </p:spTree>
    <p:extLst>
      <p:ext uri="{BB962C8B-B14F-4D97-AF65-F5344CB8AC3E}">
        <p14:creationId xmlns:p14="http://schemas.microsoft.com/office/powerpoint/2010/main" val="3870508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ocs.microsoft.com/en-us/sharepoint/dev/spfx/use-aadhttpclient"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hlinkClick r:id="rId3"/>
              </a:rPr>
              <a:t>https://docs.microsoft.com/en-us/sharepoint/dev/spfx/use-aadhttpclient</a:t>
            </a:r>
            <a:endParaRPr lang="en-GB" dirty="0"/>
          </a:p>
        </p:txBody>
      </p:sp>
      <p:sp>
        <p:nvSpPr>
          <p:cNvPr id="4" name="Slide Number Placeholder 3"/>
          <p:cNvSpPr>
            <a:spLocks noGrp="1"/>
          </p:cNvSpPr>
          <p:nvPr>
            <p:ph type="sldNum" sz="quarter" idx="5"/>
          </p:nvPr>
        </p:nvSpPr>
        <p:spPr/>
        <p:txBody>
          <a:bodyPr/>
          <a:lstStyle/>
          <a:p>
            <a:fld id="{1D523ACA-F8B5-4D03-B594-D86FCD31A19F}" type="slidenum">
              <a:rPr lang="en-US" smtClean="0"/>
              <a:t>7</a:t>
            </a:fld>
            <a:endParaRPr lang="en-US"/>
          </a:p>
        </p:txBody>
      </p:sp>
    </p:spTree>
    <p:extLst>
      <p:ext uri="{BB962C8B-B14F-4D97-AF65-F5344CB8AC3E}">
        <p14:creationId xmlns:p14="http://schemas.microsoft.com/office/powerpoint/2010/main" val="35351354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tro slide">
    <p:bg>
      <p:bgPr>
        <a:blipFill dpi="0" rotWithShape="1">
          <a:blip r:embed="rId2">
            <a:alphaModFix amt="91000"/>
            <a:lum/>
          </a:blip>
          <a:srcRect/>
          <a:stretch>
            <a:fillRect/>
          </a:stretch>
        </a:blipFill>
        <a:effectLst/>
      </p:bgPr>
    </p:bg>
    <p:spTree>
      <p:nvGrpSpPr>
        <p:cNvPr id="1" name=""/>
        <p:cNvGrpSpPr/>
        <p:nvPr/>
      </p:nvGrpSpPr>
      <p:grpSpPr>
        <a:xfrm>
          <a:off x="0" y="0"/>
          <a:ext cx="0" cy="0"/>
          <a:chOff x="0" y="0"/>
          <a:chExt cx="0" cy="0"/>
        </a:xfrm>
      </p:grpSpPr>
      <p:sp>
        <p:nvSpPr>
          <p:cNvPr id="10" name="Freeform 3">
            <a:extLst>
              <a:ext uri="{FF2B5EF4-FFF2-40B4-BE49-F238E27FC236}">
                <a16:creationId xmlns:a16="http://schemas.microsoft.com/office/drawing/2014/main" id="{9B6CD718-66C9-42E2-88EC-8996AF6F51A6}"/>
              </a:ext>
            </a:extLst>
          </p:cNvPr>
          <p:cNvSpPr/>
          <p:nvPr userDrawn="1"/>
        </p:nvSpPr>
        <p:spPr bwMode="auto">
          <a:xfrm rot="10800000" flipH="1">
            <a:off x="0" y="-101578"/>
            <a:ext cx="6407191" cy="6578578"/>
          </a:xfrm>
          <a:custGeom>
            <a:avLst/>
            <a:gdLst>
              <a:gd name="connsiteX0" fmla="*/ 1668860 w 6675438"/>
              <a:gd name="connsiteY0" fmla="*/ 0 h 6995160"/>
              <a:gd name="connsiteX1" fmla="*/ 6675438 w 6675438"/>
              <a:gd name="connsiteY1" fmla="*/ 0 h 6995160"/>
              <a:gd name="connsiteX2" fmla="*/ 5006579 w 6675438"/>
              <a:gd name="connsiteY2" fmla="*/ 6995160 h 6995160"/>
              <a:gd name="connsiteX3" fmla="*/ 0 w 6675438"/>
              <a:gd name="connsiteY3" fmla="*/ 6995160 h 6995160"/>
              <a:gd name="connsiteX4" fmla="*/ 75 w 6675438"/>
              <a:gd name="connsiteY4" fmla="*/ 6994844 h 6995160"/>
              <a:gd name="connsiteX5" fmla="*/ 0 w 6675438"/>
              <a:gd name="connsiteY5" fmla="*/ 6994844 h 6995160"/>
              <a:gd name="connsiteX6" fmla="*/ 0 w 6675438"/>
              <a:gd name="connsiteY6" fmla="*/ 6880823 h 6995160"/>
              <a:gd name="connsiteX7" fmla="*/ 0 w 6675438"/>
              <a:gd name="connsiteY7" fmla="*/ 5966117 h 6995160"/>
              <a:gd name="connsiteX8" fmla="*/ 0 w 6675438"/>
              <a:gd name="connsiteY8" fmla="*/ 318 h 6995160"/>
              <a:gd name="connsiteX9" fmla="*/ 1668784 w 6675438"/>
              <a:gd name="connsiteY9" fmla="*/ 318 h 6995160"/>
              <a:gd name="connsiteX0" fmla="*/ 1668860 w 6675438"/>
              <a:gd name="connsiteY0" fmla="*/ 0 h 6995160"/>
              <a:gd name="connsiteX1" fmla="*/ 6675438 w 6675438"/>
              <a:gd name="connsiteY1" fmla="*/ 0 h 6995160"/>
              <a:gd name="connsiteX2" fmla="*/ 3013223 w 6675438"/>
              <a:gd name="connsiteY2" fmla="*/ 6995160 h 6995160"/>
              <a:gd name="connsiteX3" fmla="*/ 0 w 6675438"/>
              <a:gd name="connsiteY3" fmla="*/ 6995160 h 6995160"/>
              <a:gd name="connsiteX4" fmla="*/ 75 w 6675438"/>
              <a:gd name="connsiteY4" fmla="*/ 6994844 h 6995160"/>
              <a:gd name="connsiteX5" fmla="*/ 0 w 6675438"/>
              <a:gd name="connsiteY5" fmla="*/ 6994844 h 6995160"/>
              <a:gd name="connsiteX6" fmla="*/ 0 w 6675438"/>
              <a:gd name="connsiteY6" fmla="*/ 6880823 h 6995160"/>
              <a:gd name="connsiteX7" fmla="*/ 0 w 6675438"/>
              <a:gd name="connsiteY7" fmla="*/ 5966117 h 6995160"/>
              <a:gd name="connsiteX8" fmla="*/ 0 w 6675438"/>
              <a:gd name="connsiteY8" fmla="*/ 318 h 6995160"/>
              <a:gd name="connsiteX9" fmla="*/ 1668784 w 6675438"/>
              <a:gd name="connsiteY9" fmla="*/ 318 h 6995160"/>
              <a:gd name="connsiteX10" fmla="*/ 1668860 w 6675438"/>
              <a:gd name="connsiteY10" fmla="*/ 0 h 6995160"/>
              <a:gd name="connsiteX0" fmla="*/ 1668860 w 6675438"/>
              <a:gd name="connsiteY0" fmla="*/ 0 h 6995160"/>
              <a:gd name="connsiteX1" fmla="*/ 6675438 w 6675438"/>
              <a:gd name="connsiteY1" fmla="*/ 0 h 6995160"/>
              <a:gd name="connsiteX2" fmla="*/ 2829503 w 6675438"/>
              <a:gd name="connsiteY2" fmla="*/ 6985153 h 6995160"/>
              <a:gd name="connsiteX3" fmla="*/ 0 w 6675438"/>
              <a:gd name="connsiteY3" fmla="*/ 6995160 h 6995160"/>
              <a:gd name="connsiteX4" fmla="*/ 75 w 6675438"/>
              <a:gd name="connsiteY4" fmla="*/ 6994844 h 6995160"/>
              <a:gd name="connsiteX5" fmla="*/ 0 w 6675438"/>
              <a:gd name="connsiteY5" fmla="*/ 6994844 h 6995160"/>
              <a:gd name="connsiteX6" fmla="*/ 0 w 6675438"/>
              <a:gd name="connsiteY6" fmla="*/ 6880823 h 6995160"/>
              <a:gd name="connsiteX7" fmla="*/ 0 w 6675438"/>
              <a:gd name="connsiteY7" fmla="*/ 5966117 h 6995160"/>
              <a:gd name="connsiteX8" fmla="*/ 0 w 6675438"/>
              <a:gd name="connsiteY8" fmla="*/ 318 h 6995160"/>
              <a:gd name="connsiteX9" fmla="*/ 1668784 w 6675438"/>
              <a:gd name="connsiteY9" fmla="*/ 318 h 6995160"/>
              <a:gd name="connsiteX10" fmla="*/ 1668860 w 6675438"/>
              <a:gd name="connsiteY10" fmla="*/ 0 h 6995160"/>
              <a:gd name="connsiteX0" fmla="*/ 1668860 w 6363115"/>
              <a:gd name="connsiteY0" fmla="*/ 110081 h 7105241"/>
              <a:gd name="connsiteX1" fmla="*/ 6363115 w 6363115"/>
              <a:gd name="connsiteY1" fmla="*/ 0 h 7105241"/>
              <a:gd name="connsiteX2" fmla="*/ 2829503 w 6363115"/>
              <a:gd name="connsiteY2" fmla="*/ 7095234 h 7105241"/>
              <a:gd name="connsiteX3" fmla="*/ 0 w 6363115"/>
              <a:gd name="connsiteY3" fmla="*/ 7105241 h 7105241"/>
              <a:gd name="connsiteX4" fmla="*/ 75 w 6363115"/>
              <a:gd name="connsiteY4" fmla="*/ 7104925 h 7105241"/>
              <a:gd name="connsiteX5" fmla="*/ 0 w 6363115"/>
              <a:gd name="connsiteY5" fmla="*/ 7104925 h 7105241"/>
              <a:gd name="connsiteX6" fmla="*/ 0 w 6363115"/>
              <a:gd name="connsiteY6" fmla="*/ 6990904 h 7105241"/>
              <a:gd name="connsiteX7" fmla="*/ 0 w 6363115"/>
              <a:gd name="connsiteY7" fmla="*/ 6076198 h 7105241"/>
              <a:gd name="connsiteX8" fmla="*/ 0 w 6363115"/>
              <a:gd name="connsiteY8" fmla="*/ 110399 h 7105241"/>
              <a:gd name="connsiteX9" fmla="*/ 1668784 w 6363115"/>
              <a:gd name="connsiteY9" fmla="*/ 110399 h 7105241"/>
              <a:gd name="connsiteX10" fmla="*/ 1668860 w 6363115"/>
              <a:gd name="connsiteY10" fmla="*/ 110081 h 7105241"/>
              <a:gd name="connsiteX0" fmla="*/ 1668860 w 6363115"/>
              <a:gd name="connsiteY0" fmla="*/ 110081 h 7114667"/>
              <a:gd name="connsiteX1" fmla="*/ 6363115 w 6363115"/>
              <a:gd name="connsiteY1" fmla="*/ 0 h 7114667"/>
              <a:gd name="connsiteX2" fmla="*/ 2820585 w 6363115"/>
              <a:gd name="connsiteY2" fmla="*/ 7114667 h 7114667"/>
              <a:gd name="connsiteX3" fmla="*/ 0 w 6363115"/>
              <a:gd name="connsiteY3" fmla="*/ 7105241 h 7114667"/>
              <a:gd name="connsiteX4" fmla="*/ 75 w 6363115"/>
              <a:gd name="connsiteY4" fmla="*/ 7104925 h 7114667"/>
              <a:gd name="connsiteX5" fmla="*/ 0 w 6363115"/>
              <a:gd name="connsiteY5" fmla="*/ 7104925 h 7114667"/>
              <a:gd name="connsiteX6" fmla="*/ 0 w 6363115"/>
              <a:gd name="connsiteY6" fmla="*/ 6990904 h 7114667"/>
              <a:gd name="connsiteX7" fmla="*/ 0 w 6363115"/>
              <a:gd name="connsiteY7" fmla="*/ 6076198 h 7114667"/>
              <a:gd name="connsiteX8" fmla="*/ 0 w 6363115"/>
              <a:gd name="connsiteY8" fmla="*/ 110399 h 7114667"/>
              <a:gd name="connsiteX9" fmla="*/ 1668784 w 6363115"/>
              <a:gd name="connsiteY9" fmla="*/ 110399 h 7114667"/>
              <a:gd name="connsiteX10" fmla="*/ 1668860 w 6363115"/>
              <a:gd name="connsiteY10" fmla="*/ 110081 h 7114667"/>
              <a:gd name="connsiteX0" fmla="*/ 1668860 w 6436603"/>
              <a:gd name="connsiteY0" fmla="*/ 0 h 7004586"/>
              <a:gd name="connsiteX1" fmla="*/ 6436603 w 6436603"/>
              <a:gd name="connsiteY1" fmla="*/ 0 h 7004586"/>
              <a:gd name="connsiteX2" fmla="*/ 2820585 w 6436603"/>
              <a:gd name="connsiteY2" fmla="*/ 7004586 h 7004586"/>
              <a:gd name="connsiteX3" fmla="*/ 0 w 6436603"/>
              <a:gd name="connsiteY3" fmla="*/ 6995160 h 7004586"/>
              <a:gd name="connsiteX4" fmla="*/ 75 w 6436603"/>
              <a:gd name="connsiteY4" fmla="*/ 6994844 h 7004586"/>
              <a:gd name="connsiteX5" fmla="*/ 0 w 6436603"/>
              <a:gd name="connsiteY5" fmla="*/ 6994844 h 7004586"/>
              <a:gd name="connsiteX6" fmla="*/ 0 w 6436603"/>
              <a:gd name="connsiteY6" fmla="*/ 6880823 h 7004586"/>
              <a:gd name="connsiteX7" fmla="*/ 0 w 6436603"/>
              <a:gd name="connsiteY7" fmla="*/ 5966117 h 7004586"/>
              <a:gd name="connsiteX8" fmla="*/ 0 w 6436603"/>
              <a:gd name="connsiteY8" fmla="*/ 318 h 7004586"/>
              <a:gd name="connsiteX9" fmla="*/ 1668784 w 6436603"/>
              <a:gd name="connsiteY9" fmla="*/ 318 h 7004586"/>
              <a:gd name="connsiteX10" fmla="*/ 1668860 w 6436603"/>
              <a:gd name="connsiteY10" fmla="*/ 0 h 7004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36603" h="7004586">
                <a:moveTo>
                  <a:pt x="1668860" y="0"/>
                </a:moveTo>
                <a:lnTo>
                  <a:pt x="6436603" y="0"/>
                </a:lnTo>
                <a:lnTo>
                  <a:pt x="2820585" y="7004586"/>
                </a:lnTo>
                <a:lnTo>
                  <a:pt x="0" y="6995160"/>
                </a:lnTo>
                <a:cubicBezTo>
                  <a:pt x="25" y="6995055"/>
                  <a:pt x="50" y="6994949"/>
                  <a:pt x="75" y="6994844"/>
                </a:cubicBezTo>
                <a:lnTo>
                  <a:pt x="0" y="6994844"/>
                </a:lnTo>
                <a:lnTo>
                  <a:pt x="0" y="6880823"/>
                </a:lnTo>
                <a:lnTo>
                  <a:pt x="0" y="5966117"/>
                </a:lnTo>
                <a:lnTo>
                  <a:pt x="0" y="318"/>
                </a:lnTo>
                <a:lnTo>
                  <a:pt x="1668784" y="318"/>
                </a:lnTo>
                <a:cubicBezTo>
                  <a:pt x="1668809" y="212"/>
                  <a:pt x="1668835" y="106"/>
                  <a:pt x="1668860" y="0"/>
                </a:cubicBezTo>
                <a:close/>
              </a:path>
            </a:pathLst>
          </a:custGeom>
          <a:solidFill>
            <a:srgbClr val="002060">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9" name="Group 18">
            <a:extLst>
              <a:ext uri="{FF2B5EF4-FFF2-40B4-BE49-F238E27FC236}">
                <a16:creationId xmlns:a16="http://schemas.microsoft.com/office/drawing/2014/main" id="{D8396998-62AE-4EC7-8BDD-8DCA1761F078}"/>
              </a:ext>
            </a:extLst>
          </p:cNvPr>
          <p:cNvGrpSpPr/>
          <p:nvPr userDrawn="1"/>
        </p:nvGrpSpPr>
        <p:grpSpPr>
          <a:xfrm>
            <a:off x="-9526" y="2692205"/>
            <a:ext cx="6894577" cy="1670246"/>
            <a:chOff x="-18644" y="2334827"/>
            <a:chExt cx="6654701" cy="1606858"/>
          </a:xfrm>
        </p:grpSpPr>
        <p:sp>
          <p:nvSpPr>
            <p:cNvPr id="12" name="Flowchart: Data 11" descr="Global Power Platform Bootcamo">
              <a:extLst>
                <a:ext uri="{FF2B5EF4-FFF2-40B4-BE49-F238E27FC236}">
                  <a16:creationId xmlns:a16="http://schemas.microsoft.com/office/drawing/2014/main" id="{AA4D1FB6-5895-4211-97CA-0423D114AA84}"/>
                </a:ext>
                <a:ext uri="{C183D7F6-B498-43B3-948B-1728B52AA6E4}">
                  <adec:decorative xmlns:adec="http://schemas.microsoft.com/office/drawing/2017/decorative" val="0"/>
                </a:ext>
              </a:extLst>
            </p:cNvPr>
            <p:cNvSpPr/>
            <p:nvPr userDrawn="1"/>
          </p:nvSpPr>
          <p:spPr>
            <a:xfrm>
              <a:off x="-18644" y="2334827"/>
              <a:ext cx="6654701" cy="1606858"/>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12 w 8000"/>
                <a:gd name="connsiteY0" fmla="*/ 10000 h 10000"/>
                <a:gd name="connsiteX1" fmla="*/ 0 w 8000"/>
                <a:gd name="connsiteY1" fmla="*/ 0 h 10000"/>
                <a:gd name="connsiteX2" fmla="*/ 8000 w 8000"/>
                <a:gd name="connsiteY2" fmla="*/ 0 h 10000"/>
                <a:gd name="connsiteX3" fmla="*/ 6000 w 8000"/>
                <a:gd name="connsiteY3" fmla="*/ 10000 h 10000"/>
                <a:gd name="connsiteX4" fmla="*/ 12 w 8000"/>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0" h="10000">
                  <a:moveTo>
                    <a:pt x="12" y="10000"/>
                  </a:moveTo>
                  <a:cubicBezTo>
                    <a:pt x="8" y="6667"/>
                    <a:pt x="4" y="3333"/>
                    <a:pt x="0" y="0"/>
                  </a:cubicBezTo>
                  <a:lnTo>
                    <a:pt x="8000" y="0"/>
                  </a:lnTo>
                  <a:lnTo>
                    <a:pt x="6000" y="10000"/>
                  </a:lnTo>
                  <a:lnTo>
                    <a:pt x="12" y="10000"/>
                  </a:lnTo>
                  <a:close/>
                </a:path>
              </a:pathLst>
            </a:custGeom>
            <a:solidFill>
              <a:srgbClr val="C3343F">
                <a:alpha val="8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000" dirty="0"/>
            </a:p>
          </p:txBody>
        </p:sp>
        <p:sp>
          <p:nvSpPr>
            <p:cNvPr id="13" name="TextBox 12">
              <a:extLst>
                <a:ext uri="{FF2B5EF4-FFF2-40B4-BE49-F238E27FC236}">
                  <a16:creationId xmlns:a16="http://schemas.microsoft.com/office/drawing/2014/main" id="{6D76AFC1-157C-483D-A09D-CD04BDFA2C35}"/>
                </a:ext>
              </a:extLst>
            </p:cNvPr>
            <p:cNvSpPr txBox="1"/>
            <p:nvPr userDrawn="1"/>
          </p:nvSpPr>
          <p:spPr>
            <a:xfrm>
              <a:off x="115546" y="2439468"/>
              <a:ext cx="4861772" cy="1273213"/>
            </a:xfrm>
            <a:prstGeom prst="rect">
              <a:avLst/>
            </a:prstGeom>
            <a:noFill/>
          </p:spPr>
          <p:txBody>
            <a:bodyPr wrap="none" rtlCol="0">
              <a:spAutoFit/>
            </a:bodyPr>
            <a:lstStyle/>
            <a:p>
              <a:pPr algn="l"/>
              <a:r>
                <a:rPr lang="en-US" sz="4000" b="1" dirty="0">
                  <a:solidFill>
                    <a:schemeClr val="bg1"/>
                  </a:solidFill>
                </a:rPr>
                <a:t>Getting Started with</a:t>
              </a:r>
            </a:p>
            <a:p>
              <a:pPr algn="l"/>
              <a:r>
                <a:rPr lang="en-US" sz="4000" b="1" dirty="0">
                  <a:solidFill>
                    <a:schemeClr val="bg1"/>
                  </a:solidFill>
                </a:rPr>
                <a:t>SharePoint Framework</a:t>
              </a:r>
              <a:endParaRPr lang="en-US" sz="4000" b="1" dirty="0">
                <a:solidFill>
                  <a:srgbClr val="35014D"/>
                </a:solidFill>
              </a:endParaRPr>
            </a:p>
          </p:txBody>
        </p:sp>
      </p:grpSp>
      <p:sp>
        <p:nvSpPr>
          <p:cNvPr id="2" name="Rectangle 1">
            <a:extLst>
              <a:ext uri="{FF2B5EF4-FFF2-40B4-BE49-F238E27FC236}">
                <a16:creationId xmlns:a16="http://schemas.microsoft.com/office/drawing/2014/main" id="{D5BD59F0-2509-43F5-806C-CCFEC5C03065}"/>
              </a:ext>
            </a:extLst>
          </p:cNvPr>
          <p:cNvSpPr/>
          <p:nvPr userDrawn="1"/>
        </p:nvSpPr>
        <p:spPr>
          <a:xfrm>
            <a:off x="129501" y="1984318"/>
            <a:ext cx="3315780" cy="707886"/>
          </a:xfrm>
          <a:prstGeom prst="rect">
            <a:avLst/>
          </a:prstGeom>
        </p:spPr>
        <p:txBody>
          <a:bodyPr wrap="none">
            <a:spAutoFit/>
          </a:bodyPr>
          <a:lstStyle/>
          <a:p>
            <a:r>
              <a:rPr lang="en-US" sz="4000" i="1" dirty="0">
                <a:solidFill>
                  <a:schemeClr val="bg1"/>
                </a:solidFill>
              </a:rPr>
              <a:t>Webinar Series</a:t>
            </a:r>
          </a:p>
        </p:txBody>
      </p:sp>
    </p:spTree>
    <p:extLst>
      <p:ext uri="{BB962C8B-B14F-4D97-AF65-F5344CB8AC3E}">
        <p14:creationId xmlns:p14="http://schemas.microsoft.com/office/powerpoint/2010/main" val="2319076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E5F49-BE49-445A-8122-A488937E6FC7}"/>
              </a:ext>
            </a:extLst>
          </p:cNvPr>
          <p:cNvSpPr>
            <a:spLocks noGrp="1"/>
          </p:cNvSpPr>
          <p:nvPr>
            <p:ph type="title"/>
          </p:nvPr>
        </p:nvSpPr>
        <p:spPr>
          <a:xfrm>
            <a:off x="831850" y="1709738"/>
            <a:ext cx="10515600" cy="2852737"/>
          </a:xfrm>
        </p:spPr>
        <p:txBody>
          <a:bodyPr anchor="b"/>
          <a:lstStyle>
            <a:lvl1pPr>
              <a:defRPr sz="6000">
                <a:latin typeface="Segoe UI Semibold" panose="020B0702040204020203" pitchFamily="34" charset="0"/>
                <a:cs typeface="Segoe UI Semibold" panose="020B0702040204020203" pitchFamily="34" charset="0"/>
              </a:defRPr>
            </a:lvl1pPr>
          </a:lstStyle>
          <a:p>
            <a:r>
              <a:rPr lang="en-US"/>
              <a:t>Click to edit Master title style</a:t>
            </a:r>
          </a:p>
        </p:txBody>
      </p:sp>
      <p:sp>
        <p:nvSpPr>
          <p:cNvPr id="3" name="Text Placeholder 2">
            <a:extLst>
              <a:ext uri="{FF2B5EF4-FFF2-40B4-BE49-F238E27FC236}">
                <a16:creationId xmlns:a16="http://schemas.microsoft.com/office/drawing/2014/main" id="{AE664036-F293-4C92-AFD8-04A3F766AC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Segoe UI (Body)"/>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A2D6140F-2E54-4F7D-B9A1-E27F23E72CE0}"/>
              </a:ext>
            </a:extLst>
          </p:cNvPr>
          <p:cNvSpPr>
            <a:spLocks noGrp="1"/>
          </p:cNvSpPr>
          <p:nvPr>
            <p:ph type="dt" sz="half" idx="10"/>
          </p:nvPr>
        </p:nvSpPr>
        <p:spPr>
          <a:xfrm>
            <a:off x="838200" y="6356350"/>
            <a:ext cx="2743200" cy="365125"/>
          </a:xfrm>
          <a:prstGeom prst="rect">
            <a:avLst/>
          </a:prstGeom>
        </p:spPr>
        <p:txBody>
          <a:bodyPr/>
          <a:lstStyle/>
          <a:p>
            <a:fld id="{6D31EB7D-9C62-455A-A64E-330624384AE6}" type="datetimeFigureOut">
              <a:rPr lang="en-US" smtClean="0"/>
              <a:t>4/18/2020</a:t>
            </a:fld>
            <a:endParaRPr lang="en-US"/>
          </a:p>
        </p:txBody>
      </p:sp>
      <p:sp>
        <p:nvSpPr>
          <p:cNvPr id="5" name="Footer Placeholder 4">
            <a:extLst>
              <a:ext uri="{FF2B5EF4-FFF2-40B4-BE49-F238E27FC236}">
                <a16:creationId xmlns:a16="http://schemas.microsoft.com/office/drawing/2014/main" id="{3C5FE428-636F-4B73-8312-2D82714C3F7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57E2C60-11EA-49DD-A6C1-DB54F852F74F}"/>
              </a:ext>
            </a:extLst>
          </p:cNvPr>
          <p:cNvSpPr>
            <a:spLocks noGrp="1"/>
          </p:cNvSpPr>
          <p:nvPr>
            <p:ph type="sldNum" sz="quarter" idx="12"/>
          </p:nvPr>
        </p:nvSpPr>
        <p:spPr>
          <a:xfrm>
            <a:off x="8610600" y="6388890"/>
            <a:ext cx="2743200" cy="365125"/>
          </a:xfrm>
          <a:prstGeom prst="rect">
            <a:avLst/>
          </a:prstGeom>
        </p:spPr>
        <p:txBody>
          <a:bodyPr/>
          <a:lstStyle/>
          <a:p>
            <a:fld id="{49636165-9CEE-4051-8F50-B259C1E54E6C}" type="slidenum">
              <a:rPr lang="en-US" smtClean="0"/>
              <a:t>‹#›</a:t>
            </a:fld>
            <a:endParaRPr lang="en-US"/>
          </a:p>
        </p:txBody>
      </p:sp>
    </p:spTree>
    <p:extLst>
      <p:ext uri="{BB962C8B-B14F-4D97-AF65-F5344CB8AC3E}">
        <p14:creationId xmlns:p14="http://schemas.microsoft.com/office/powerpoint/2010/main" val="3128871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618DC7-15DC-4059-9907-FF1259770F2D}"/>
              </a:ext>
            </a:extLst>
          </p:cNvPr>
          <p:cNvSpPr>
            <a:spLocks noGrp="1"/>
          </p:cNvSpPr>
          <p:nvPr>
            <p:ph sz="half" idx="1"/>
          </p:nvPr>
        </p:nvSpPr>
        <p:spPr>
          <a:xfrm>
            <a:off x="491970" y="1822450"/>
            <a:ext cx="5216371" cy="4351338"/>
          </a:xfrm>
        </p:spPr>
        <p:txBody>
          <a:bodyPr/>
          <a:lstStyle>
            <a:lvl1pPr>
              <a:defRPr>
                <a:latin typeface="Segoe UI (Body)"/>
              </a:defRPr>
            </a:lvl1pPr>
            <a:lvl2pPr>
              <a:defRPr>
                <a:latin typeface="Segoe UI (Body)"/>
              </a:defRPr>
            </a:lvl2pPr>
            <a:lvl3pPr>
              <a:defRPr>
                <a:latin typeface="Segoe UI (Body)"/>
              </a:defRPr>
            </a:lvl3pPr>
            <a:lvl4pPr>
              <a:defRPr>
                <a:latin typeface="Segoe UI (Body)"/>
              </a:defRPr>
            </a:lvl4pPr>
            <a:lvl5pPr>
              <a:defRPr>
                <a:latin typeface="Segoe UI (Body)"/>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BC5DC735-A6A9-45CE-8872-CD8405ED9087}"/>
              </a:ext>
            </a:extLst>
          </p:cNvPr>
          <p:cNvSpPr>
            <a:spLocks noGrp="1"/>
          </p:cNvSpPr>
          <p:nvPr>
            <p:ph sz="half" idx="2"/>
          </p:nvPr>
        </p:nvSpPr>
        <p:spPr>
          <a:xfrm>
            <a:off x="6001305" y="1825625"/>
            <a:ext cx="5610687" cy="4351338"/>
          </a:xfrm>
        </p:spPr>
        <p:txBody>
          <a:bodyPr/>
          <a:lstStyle>
            <a:lvl1pPr>
              <a:defRPr>
                <a:latin typeface="Segoe UI (Body)"/>
              </a:defRPr>
            </a:lvl1pPr>
            <a:lvl2pPr>
              <a:defRPr>
                <a:latin typeface="Segoe UI (Body)"/>
              </a:defRPr>
            </a:lvl2pPr>
            <a:lvl3pPr>
              <a:defRPr>
                <a:latin typeface="Segoe UI (Body)"/>
              </a:defRPr>
            </a:lvl3pPr>
            <a:lvl4pPr>
              <a:defRPr>
                <a:latin typeface="Segoe UI (Body)"/>
              </a:defRPr>
            </a:lvl4pPr>
            <a:lvl5pPr>
              <a:defRPr>
                <a:latin typeface="Segoe UI (Body)"/>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F82667DB-BD01-4831-A93E-33703F31EBBA}"/>
              </a:ext>
            </a:extLst>
          </p:cNvPr>
          <p:cNvSpPr>
            <a:spLocks noGrp="1"/>
          </p:cNvSpPr>
          <p:nvPr>
            <p:ph type="dt" sz="half" idx="10"/>
          </p:nvPr>
        </p:nvSpPr>
        <p:spPr>
          <a:xfrm>
            <a:off x="838200" y="6356350"/>
            <a:ext cx="2743200" cy="365125"/>
          </a:xfrm>
          <a:prstGeom prst="rect">
            <a:avLst/>
          </a:prstGeom>
        </p:spPr>
        <p:txBody>
          <a:bodyPr/>
          <a:lstStyle/>
          <a:p>
            <a:fld id="{6D31EB7D-9C62-455A-A64E-330624384AE6}" type="datetimeFigureOut">
              <a:rPr lang="en-US" smtClean="0"/>
              <a:t>4/18/2020</a:t>
            </a:fld>
            <a:endParaRPr lang="en-US"/>
          </a:p>
        </p:txBody>
      </p:sp>
      <p:sp>
        <p:nvSpPr>
          <p:cNvPr id="6" name="Footer Placeholder 5">
            <a:extLst>
              <a:ext uri="{FF2B5EF4-FFF2-40B4-BE49-F238E27FC236}">
                <a16:creationId xmlns:a16="http://schemas.microsoft.com/office/drawing/2014/main" id="{E2E391D6-40ED-4B87-8530-AB344481797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29B4626-A74B-41BB-B1E2-A7650B8091FF}"/>
              </a:ext>
            </a:extLst>
          </p:cNvPr>
          <p:cNvSpPr>
            <a:spLocks noGrp="1"/>
          </p:cNvSpPr>
          <p:nvPr>
            <p:ph type="sldNum" sz="quarter" idx="12"/>
          </p:nvPr>
        </p:nvSpPr>
        <p:spPr>
          <a:xfrm>
            <a:off x="8610600" y="6388890"/>
            <a:ext cx="2743200" cy="365125"/>
          </a:xfrm>
          <a:prstGeom prst="rect">
            <a:avLst/>
          </a:prstGeom>
        </p:spPr>
        <p:txBody>
          <a:bodyPr/>
          <a:lstStyle/>
          <a:p>
            <a:fld id="{49636165-9CEE-4051-8F50-B259C1E54E6C}" type="slidenum">
              <a:rPr lang="en-US" smtClean="0"/>
              <a:t>‹#›</a:t>
            </a:fld>
            <a:endParaRPr lang="en-US"/>
          </a:p>
        </p:txBody>
      </p:sp>
      <p:sp>
        <p:nvSpPr>
          <p:cNvPr id="8" name="Title 1">
            <a:extLst>
              <a:ext uri="{FF2B5EF4-FFF2-40B4-BE49-F238E27FC236}">
                <a16:creationId xmlns:a16="http://schemas.microsoft.com/office/drawing/2014/main" id="{CEF4676F-104E-4DEC-A15D-0104219E13CD}"/>
              </a:ext>
            </a:extLst>
          </p:cNvPr>
          <p:cNvSpPr>
            <a:spLocks noGrp="1"/>
          </p:cNvSpPr>
          <p:nvPr>
            <p:ph type="title"/>
          </p:nvPr>
        </p:nvSpPr>
        <p:spPr>
          <a:xfrm>
            <a:off x="491971" y="288135"/>
            <a:ext cx="10515600" cy="1325563"/>
          </a:xfrm>
        </p:spPr>
        <p:txBody>
          <a:bodyPr/>
          <a:lstStyle>
            <a:lvl1pPr>
              <a:defRPr>
                <a:latin typeface="Segoe UI Semibold" panose="020B0702040204020203" pitchFamily="34" charset="0"/>
                <a:cs typeface="Segoe UI Semibold" panose="020B0702040204020203" pitchFamily="34" charset="0"/>
              </a:defRPr>
            </a:lvl1pPr>
          </a:lstStyle>
          <a:p>
            <a:r>
              <a:rPr lang="en-US" dirty="0"/>
              <a:t>Click to edit Master title style</a:t>
            </a:r>
          </a:p>
        </p:txBody>
      </p:sp>
    </p:spTree>
    <p:extLst>
      <p:ext uri="{BB962C8B-B14F-4D97-AF65-F5344CB8AC3E}">
        <p14:creationId xmlns:p14="http://schemas.microsoft.com/office/powerpoint/2010/main" val="29890196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8D89B-B653-4D3F-AE3F-AF2ABA662DD3}"/>
              </a:ext>
            </a:extLst>
          </p:cNvPr>
          <p:cNvSpPr>
            <a:spLocks noGrp="1"/>
          </p:cNvSpPr>
          <p:nvPr>
            <p:ph type="title"/>
          </p:nvPr>
        </p:nvSpPr>
        <p:spPr>
          <a:xfrm>
            <a:off x="839788" y="365125"/>
            <a:ext cx="10515600" cy="1325563"/>
          </a:xfrm>
        </p:spPr>
        <p:txBody>
          <a:bodyPr/>
          <a:lstStyle>
            <a:lvl1pPr>
              <a:defRPr>
                <a:latin typeface="Segoe UI Semibold" panose="020B0702040204020203" pitchFamily="34" charset="0"/>
                <a:cs typeface="Segoe UI Semibold" panose="020B0702040204020203" pitchFamily="34" charset="0"/>
              </a:defRPr>
            </a:lvl1pPr>
          </a:lstStyle>
          <a:p>
            <a:r>
              <a:rPr lang="en-US"/>
              <a:t>Click to edit Master title style</a:t>
            </a:r>
          </a:p>
        </p:txBody>
      </p:sp>
      <p:sp>
        <p:nvSpPr>
          <p:cNvPr id="3" name="Text Placeholder 2">
            <a:extLst>
              <a:ext uri="{FF2B5EF4-FFF2-40B4-BE49-F238E27FC236}">
                <a16:creationId xmlns:a16="http://schemas.microsoft.com/office/drawing/2014/main" id="{9CC2747B-240C-48B6-A92C-3B36A5E684EC}"/>
              </a:ext>
            </a:extLst>
          </p:cNvPr>
          <p:cNvSpPr>
            <a:spLocks noGrp="1"/>
          </p:cNvSpPr>
          <p:nvPr>
            <p:ph type="body" idx="1"/>
          </p:nvPr>
        </p:nvSpPr>
        <p:spPr>
          <a:xfrm>
            <a:off x="839788" y="1681163"/>
            <a:ext cx="5157787" cy="823912"/>
          </a:xfrm>
        </p:spPr>
        <p:txBody>
          <a:bodyPr anchor="b"/>
          <a:lstStyle>
            <a:lvl1pPr marL="0" indent="0">
              <a:buNone/>
              <a:defRPr sz="2400" b="1">
                <a:latin typeface="Segoe UI (Body)"/>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4F2612-2C82-4A18-AE6C-53FA16AF1C08}"/>
              </a:ext>
            </a:extLst>
          </p:cNvPr>
          <p:cNvSpPr>
            <a:spLocks noGrp="1"/>
          </p:cNvSpPr>
          <p:nvPr>
            <p:ph sz="half" idx="2"/>
          </p:nvPr>
        </p:nvSpPr>
        <p:spPr>
          <a:xfrm>
            <a:off x="839788" y="2505075"/>
            <a:ext cx="5157787" cy="3684588"/>
          </a:xfrm>
        </p:spPr>
        <p:txBody>
          <a:bodyPr/>
          <a:lstStyle>
            <a:lvl1pPr>
              <a:defRPr>
                <a:latin typeface="Segoe UI (Body)"/>
              </a:defRPr>
            </a:lvl1pPr>
            <a:lvl2pPr>
              <a:defRPr>
                <a:latin typeface="Segoe UI (Body)"/>
              </a:defRPr>
            </a:lvl2pPr>
            <a:lvl3pPr>
              <a:defRPr>
                <a:latin typeface="Segoe UI (Body)"/>
              </a:defRPr>
            </a:lvl3pPr>
            <a:lvl4pPr>
              <a:defRPr>
                <a:latin typeface="Segoe UI (Body)"/>
              </a:defRPr>
            </a:lvl4pPr>
            <a:lvl5pPr>
              <a:defRPr>
                <a:latin typeface="Segoe UI (Body)"/>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63D646-6E95-42DE-97C2-3E5FB6F1F7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E5B49C-9A65-4CD7-B1EA-03831C3EE2A9}"/>
              </a:ext>
            </a:extLst>
          </p:cNvPr>
          <p:cNvSpPr>
            <a:spLocks noGrp="1"/>
          </p:cNvSpPr>
          <p:nvPr>
            <p:ph sz="quarter" idx="4"/>
          </p:nvPr>
        </p:nvSpPr>
        <p:spPr>
          <a:xfrm>
            <a:off x="6172200" y="2505075"/>
            <a:ext cx="5183188" cy="3684588"/>
          </a:xfrm>
        </p:spPr>
        <p:txBody>
          <a:bodyPr/>
          <a:lstStyle>
            <a:lvl1pPr>
              <a:defRPr>
                <a:latin typeface="Segoe UI (Body)"/>
              </a:defRPr>
            </a:lvl1pPr>
            <a:lvl2pPr>
              <a:defRPr>
                <a:latin typeface="Segoe UI (Body)"/>
              </a:defRPr>
            </a:lvl2pPr>
            <a:lvl3pPr>
              <a:defRPr>
                <a:latin typeface="Segoe UI (Body)"/>
              </a:defRPr>
            </a:lvl3pPr>
            <a:lvl4pPr>
              <a:defRPr>
                <a:latin typeface="Segoe UI (Body)"/>
              </a:defRPr>
            </a:lvl4pPr>
            <a:lvl5pPr>
              <a:defRPr>
                <a:latin typeface="Segoe UI (Body)"/>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D7200FC-EA8F-4983-826A-A4EA7BB06CFC}"/>
              </a:ext>
            </a:extLst>
          </p:cNvPr>
          <p:cNvSpPr>
            <a:spLocks noGrp="1"/>
          </p:cNvSpPr>
          <p:nvPr>
            <p:ph type="dt" sz="half" idx="10"/>
          </p:nvPr>
        </p:nvSpPr>
        <p:spPr>
          <a:xfrm>
            <a:off x="838200" y="6356350"/>
            <a:ext cx="2743200" cy="365125"/>
          </a:xfrm>
          <a:prstGeom prst="rect">
            <a:avLst/>
          </a:prstGeom>
        </p:spPr>
        <p:txBody>
          <a:bodyPr/>
          <a:lstStyle/>
          <a:p>
            <a:fld id="{6D31EB7D-9C62-455A-A64E-330624384AE6}" type="datetimeFigureOut">
              <a:rPr lang="en-US" smtClean="0"/>
              <a:t>4/18/2020</a:t>
            </a:fld>
            <a:endParaRPr lang="en-US"/>
          </a:p>
        </p:txBody>
      </p:sp>
      <p:sp>
        <p:nvSpPr>
          <p:cNvPr id="8" name="Footer Placeholder 7">
            <a:extLst>
              <a:ext uri="{FF2B5EF4-FFF2-40B4-BE49-F238E27FC236}">
                <a16:creationId xmlns:a16="http://schemas.microsoft.com/office/drawing/2014/main" id="{D9D9C043-5FEA-4D9D-A3ED-9D5195935E9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5C7464C5-7145-4AB7-B0CF-F3A653758D42}"/>
              </a:ext>
            </a:extLst>
          </p:cNvPr>
          <p:cNvSpPr>
            <a:spLocks noGrp="1"/>
          </p:cNvSpPr>
          <p:nvPr>
            <p:ph type="sldNum" sz="quarter" idx="12"/>
          </p:nvPr>
        </p:nvSpPr>
        <p:spPr>
          <a:xfrm>
            <a:off x="8610600" y="6388890"/>
            <a:ext cx="2743200" cy="365125"/>
          </a:xfrm>
          <a:prstGeom prst="rect">
            <a:avLst/>
          </a:prstGeom>
        </p:spPr>
        <p:txBody>
          <a:bodyPr/>
          <a:lstStyle/>
          <a:p>
            <a:fld id="{49636165-9CEE-4051-8F50-B259C1E54E6C}" type="slidenum">
              <a:rPr lang="en-US" smtClean="0"/>
              <a:t>‹#›</a:t>
            </a:fld>
            <a:endParaRPr lang="en-US"/>
          </a:p>
        </p:txBody>
      </p:sp>
    </p:spTree>
    <p:extLst>
      <p:ext uri="{BB962C8B-B14F-4D97-AF65-F5344CB8AC3E}">
        <p14:creationId xmlns:p14="http://schemas.microsoft.com/office/powerpoint/2010/main" val="5039578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9F670-5CEC-4635-9F70-8BB642C64FF2}"/>
              </a:ext>
            </a:extLst>
          </p:cNvPr>
          <p:cNvSpPr>
            <a:spLocks noGrp="1"/>
          </p:cNvSpPr>
          <p:nvPr>
            <p:ph type="title"/>
          </p:nvPr>
        </p:nvSpPr>
        <p:spPr/>
        <p:txBody>
          <a:bodyPr/>
          <a:lstStyle>
            <a:lvl1pPr>
              <a:defRPr>
                <a:latin typeface="Segoe UI Semibold" panose="020B0702040204020203" pitchFamily="34" charset="0"/>
                <a:cs typeface="Segoe UI Semibold" panose="020B0702040204020203" pitchFamily="34" charset="0"/>
              </a:defRPr>
            </a:lvl1pPr>
          </a:lstStyle>
          <a:p>
            <a:r>
              <a:rPr lang="en-US"/>
              <a:t>Click to edit Master title style</a:t>
            </a:r>
          </a:p>
        </p:txBody>
      </p:sp>
      <p:sp>
        <p:nvSpPr>
          <p:cNvPr id="3" name="Date Placeholder 2">
            <a:extLst>
              <a:ext uri="{FF2B5EF4-FFF2-40B4-BE49-F238E27FC236}">
                <a16:creationId xmlns:a16="http://schemas.microsoft.com/office/drawing/2014/main" id="{734EBEAC-EB2E-4013-91CA-254C1428BFFF}"/>
              </a:ext>
            </a:extLst>
          </p:cNvPr>
          <p:cNvSpPr>
            <a:spLocks noGrp="1"/>
          </p:cNvSpPr>
          <p:nvPr>
            <p:ph type="dt" sz="half" idx="10"/>
          </p:nvPr>
        </p:nvSpPr>
        <p:spPr>
          <a:xfrm>
            <a:off x="838200" y="6356350"/>
            <a:ext cx="2743200" cy="365125"/>
          </a:xfrm>
          <a:prstGeom prst="rect">
            <a:avLst/>
          </a:prstGeom>
        </p:spPr>
        <p:txBody>
          <a:bodyPr/>
          <a:lstStyle/>
          <a:p>
            <a:fld id="{6D31EB7D-9C62-455A-A64E-330624384AE6}" type="datetimeFigureOut">
              <a:rPr lang="en-US" smtClean="0"/>
              <a:t>4/18/2020</a:t>
            </a:fld>
            <a:endParaRPr lang="en-US"/>
          </a:p>
        </p:txBody>
      </p:sp>
      <p:sp>
        <p:nvSpPr>
          <p:cNvPr id="4" name="Footer Placeholder 3">
            <a:extLst>
              <a:ext uri="{FF2B5EF4-FFF2-40B4-BE49-F238E27FC236}">
                <a16:creationId xmlns:a16="http://schemas.microsoft.com/office/drawing/2014/main" id="{B10FDF7C-63CA-4A5B-9B48-A48F047E756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1961CAB5-A57C-430C-9DBC-0C49B683B565}"/>
              </a:ext>
            </a:extLst>
          </p:cNvPr>
          <p:cNvSpPr>
            <a:spLocks noGrp="1"/>
          </p:cNvSpPr>
          <p:nvPr>
            <p:ph type="sldNum" sz="quarter" idx="12"/>
          </p:nvPr>
        </p:nvSpPr>
        <p:spPr>
          <a:xfrm>
            <a:off x="8610600" y="6388890"/>
            <a:ext cx="2743200" cy="365125"/>
          </a:xfrm>
          <a:prstGeom prst="rect">
            <a:avLst/>
          </a:prstGeom>
        </p:spPr>
        <p:txBody>
          <a:bodyPr/>
          <a:lstStyle/>
          <a:p>
            <a:fld id="{49636165-9CEE-4051-8F50-B259C1E54E6C}" type="slidenum">
              <a:rPr lang="en-US" smtClean="0"/>
              <a:t>‹#›</a:t>
            </a:fld>
            <a:endParaRPr lang="en-US"/>
          </a:p>
        </p:txBody>
      </p:sp>
    </p:spTree>
    <p:extLst>
      <p:ext uri="{BB962C8B-B14F-4D97-AF65-F5344CB8AC3E}">
        <p14:creationId xmlns:p14="http://schemas.microsoft.com/office/powerpoint/2010/main" val="15903322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79FEEC-0633-4EE7-8BFF-F100374C834F}"/>
              </a:ext>
            </a:extLst>
          </p:cNvPr>
          <p:cNvSpPr>
            <a:spLocks noGrp="1"/>
          </p:cNvSpPr>
          <p:nvPr>
            <p:ph type="dt" sz="half" idx="10"/>
          </p:nvPr>
        </p:nvSpPr>
        <p:spPr>
          <a:xfrm>
            <a:off x="838200" y="6356350"/>
            <a:ext cx="2743200" cy="365125"/>
          </a:xfrm>
          <a:prstGeom prst="rect">
            <a:avLst/>
          </a:prstGeom>
        </p:spPr>
        <p:txBody>
          <a:bodyPr/>
          <a:lstStyle/>
          <a:p>
            <a:fld id="{6D31EB7D-9C62-455A-A64E-330624384AE6}" type="datetimeFigureOut">
              <a:rPr lang="en-US" smtClean="0"/>
              <a:t>4/18/2020</a:t>
            </a:fld>
            <a:endParaRPr lang="en-US"/>
          </a:p>
        </p:txBody>
      </p:sp>
      <p:sp>
        <p:nvSpPr>
          <p:cNvPr id="3" name="Footer Placeholder 2">
            <a:extLst>
              <a:ext uri="{FF2B5EF4-FFF2-40B4-BE49-F238E27FC236}">
                <a16:creationId xmlns:a16="http://schemas.microsoft.com/office/drawing/2014/main" id="{2C119079-850E-4D7A-8996-35290DAA1A1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96C41A22-ABA0-4235-8CA9-8BC9C249A2E4}"/>
              </a:ext>
            </a:extLst>
          </p:cNvPr>
          <p:cNvSpPr>
            <a:spLocks noGrp="1"/>
          </p:cNvSpPr>
          <p:nvPr>
            <p:ph type="sldNum" sz="quarter" idx="12"/>
          </p:nvPr>
        </p:nvSpPr>
        <p:spPr>
          <a:xfrm>
            <a:off x="8610600" y="6388890"/>
            <a:ext cx="2743200" cy="365125"/>
          </a:xfrm>
          <a:prstGeom prst="rect">
            <a:avLst/>
          </a:prstGeom>
        </p:spPr>
        <p:txBody>
          <a:bodyPr/>
          <a:lstStyle/>
          <a:p>
            <a:fld id="{49636165-9CEE-4051-8F50-B259C1E54E6C}" type="slidenum">
              <a:rPr lang="en-US" smtClean="0"/>
              <a:t>‹#›</a:t>
            </a:fld>
            <a:endParaRPr lang="en-US"/>
          </a:p>
        </p:txBody>
      </p:sp>
    </p:spTree>
    <p:extLst>
      <p:ext uri="{BB962C8B-B14F-4D97-AF65-F5344CB8AC3E}">
        <p14:creationId xmlns:p14="http://schemas.microsoft.com/office/powerpoint/2010/main" val="1819559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3A8A9-7FE9-45F4-BB5B-73DE510A9833}"/>
              </a:ext>
            </a:extLst>
          </p:cNvPr>
          <p:cNvSpPr>
            <a:spLocks noGrp="1"/>
          </p:cNvSpPr>
          <p:nvPr>
            <p:ph type="title"/>
          </p:nvPr>
        </p:nvSpPr>
        <p:spPr>
          <a:xfrm>
            <a:off x="839788" y="457200"/>
            <a:ext cx="3932237" cy="1600200"/>
          </a:xfrm>
        </p:spPr>
        <p:txBody>
          <a:bodyPr anchor="b"/>
          <a:lstStyle>
            <a:lvl1pPr>
              <a:defRPr sz="3200">
                <a:latin typeface="Segoe UI (Body)"/>
              </a:defRPr>
            </a:lvl1pPr>
          </a:lstStyle>
          <a:p>
            <a:r>
              <a:rPr lang="en-US"/>
              <a:t>Click to edit Master title style</a:t>
            </a:r>
          </a:p>
        </p:txBody>
      </p:sp>
      <p:sp>
        <p:nvSpPr>
          <p:cNvPr id="3" name="Content Placeholder 2">
            <a:extLst>
              <a:ext uri="{FF2B5EF4-FFF2-40B4-BE49-F238E27FC236}">
                <a16:creationId xmlns:a16="http://schemas.microsoft.com/office/drawing/2014/main" id="{FF97B242-6D1E-4C46-AD12-03B584737F6D}"/>
              </a:ext>
            </a:extLst>
          </p:cNvPr>
          <p:cNvSpPr>
            <a:spLocks noGrp="1"/>
          </p:cNvSpPr>
          <p:nvPr>
            <p:ph idx="1"/>
          </p:nvPr>
        </p:nvSpPr>
        <p:spPr>
          <a:xfrm>
            <a:off x="5183188" y="987425"/>
            <a:ext cx="6172200" cy="4873625"/>
          </a:xfrm>
        </p:spPr>
        <p:txBody>
          <a:bodyPr/>
          <a:lstStyle>
            <a:lvl1pPr>
              <a:defRPr sz="3200">
                <a:latin typeface="Segoe UI (Body)"/>
              </a:defRPr>
            </a:lvl1pPr>
            <a:lvl2pPr>
              <a:defRPr sz="2800">
                <a:latin typeface="Segoe UI (Body)"/>
              </a:defRPr>
            </a:lvl2pPr>
            <a:lvl3pPr>
              <a:defRPr sz="2400">
                <a:latin typeface="Segoe UI (Body)"/>
              </a:defRPr>
            </a:lvl3pPr>
            <a:lvl4pPr>
              <a:defRPr sz="2000">
                <a:latin typeface="Segoe UI (Body)"/>
              </a:defRPr>
            </a:lvl4pPr>
            <a:lvl5pPr>
              <a:defRPr sz="2000">
                <a:latin typeface="Segoe UI (Body)"/>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5BBCEC-555B-4EAB-ADC1-381547B18FF4}"/>
              </a:ext>
            </a:extLst>
          </p:cNvPr>
          <p:cNvSpPr>
            <a:spLocks noGrp="1"/>
          </p:cNvSpPr>
          <p:nvPr>
            <p:ph type="body" sz="half" idx="2"/>
          </p:nvPr>
        </p:nvSpPr>
        <p:spPr>
          <a:xfrm>
            <a:off x="839788" y="2057400"/>
            <a:ext cx="3932237" cy="3811588"/>
          </a:xfrm>
        </p:spPr>
        <p:txBody>
          <a:bodyPr/>
          <a:lstStyle>
            <a:lvl1pPr marL="0" indent="0">
              <a:buNone/>
              <a:defRPr sz="1600">
                <a:latin typeface="Segoe UI (Body)"/>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0B07DE-8C45-4AF4-BA3A-1897194DDC38}"/>
              </a:ext>
            </a:extLst>
          </p:cNvPr>
          <p:cNvSpPr>
            <a:spLocks noGrp="1"/>
          </p:cNvSpPr>
          <p:nvPr>
            <p:ph type="dt" sz="half" idx="10"/>
          </p:nvPr>
        </p:nvSpPr>
        <p:spPr>
          <a:xfrm>
            <a:off x="838200" y="6356350"/>
            <a:ext cx="2743200" cy="365125"/>
          </a:xfrm>
          <a:prstGeom prst="rect">
            <a:avLst/>
          </a:prstGeom>
        </p:spPr>
        <p:txBody>
          <a:bodyPr/>
          <a:lstStyle/>
          <a:p>
            <a:fld id="{6D31EB7D-9C62-455A-A64E-330624384AE6}" type="datetimeFigureOut">
              <a:rPr lang="en-US" smtClean="0"/>
              <a:t>4/18/2020</a:t>
            </a:fld>
            <a:endParaRPr lang="en-US"/>
          </a:p>
        </p:txBody>
      </p:sp>
      <p:sp>
        <p:nvSpPr>
          <p:cNvPr id="6" name="Footer Placeholder 5">
            <a:extLst>
              <a:ext uri="{FF2B5EF4-FFF2-40B4-BE49-F238E27FC236}">
                <a16:creationId xmlns:a16="http://schemas.microsoft.com/office/drawing/2014/main" id="{A630819F-F860-4A9D-AB7B-ED09695AD8D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4BD8211-ED63-4D23-B4A7-9624FA525958}"/>
              </a:ext>
            </a:extLst>
          </p:cNvPr>
          <p:cNvSpPr>
            <a:spLocks noGrp="1"/>
          </p:cNvSpPr>
          <p:nvPr>
            <p:ph type="sldNum" sz="quarter" idx="12"/>
          </p:nvPr>
        </p:nvSpPr>
        <p:spPr>
          <a:xfrm>
            <a:off x="8610600" y="6388890"/>
            <a:ext cx="2743200" cy="365125"/>
          </a:xfrm>
          <a:prstGeom prst="rect">
            <a:avLst/>
          </a:prstGeom>
        </p:spPr>
        <p:txBody>
          <a:bodyPr/>
          <a:lstStyle/>
          <a:p>
            <a:fld id="{49636165-9CEE-4051-8F50-B259C1E54E6C}" type="slidenum">
              <a:rPr lang="en-US" smtClean="0"/>
              <a:t>‹#›</a:t>
            </a:fld>
            <a:endParaRPr lang="en-US"/>
          </a:p>
        </p:txBody>
      </p:sp>
    </p:spTree>
    <p:extLst>
      <p:ext uri="{BB962C8B-B14F-4D97-AF65-F5344CB8AC3E}">
        <p14:creationId xmlns:p14="http://schemas.microsoft.com/office/powerpoint/2010/main" val="25573037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4E424-F155-42BB-B32B-6EF29ED3A743}"/>
              </a:ext>
            </a:extLst>
          </p:cNvPr>
          <p:cNvSpPr>
            <a:spLocks noGrp="1"/>
          </p:cNvSpPr>
          <p:nvPr>
            <p:ph type="title"/>
          </p:nvPr>
        </p:nvSpPr>
        <p:spPr>
          <a:xfrm>
            <a:off x="839788" y="457200"/>
            <a:ext cx="3932237" cy="1600200"/>
          </a:xfrm>
        </p:spPr>
        <p:txBody>
          <a:bodyPr anchor="b"/>
          <a:lstStyle>
            <a:lvl1pPr>
              <a:defRPr sz="3200">
                <a:latin typeface="Segoe UI (Body)"/>
              </a:defRPr>
            </a:lvl1pPr>
          </a:lstStyle>
          <a:p>
            <a:r>
              <a:rPr lang="en-US" dirty="0"/>
              <a:t>Click to edit Master title style</a:t>
            </a:r>
          </a:p>
        </p:txBody>
      </p:sp>
      <p:sp>
        <p:nvSpPr>
          <p:cNvPr id="3" name="Picture Placeholder 2">
            <a:extLst>
              <a:ext uri="{FF2B5EF4-FFF2-40B4-BE49-F238E27FC236}">
                <a16:creationId xmlns:a16="http://schemas.microsoft.com/office/drawing/2014/main" id="{3E5D1B42-016F-487F-A71B-830F9134DCA6}"/>
              </a:ext>
            </a:extLst>
          </p:cNvPr>
          <p:cNvSpPr>
            <a:spLocks noGrp="1"/>
          </p:cNvSpPr>
          <p:nvPr>
            <p:ph type="pic" idx="1"/>
          </p:nvPr>
        </p:nvSpPr>
        <p:spPr>
          <a:xfrm>
            <a:off x="5183188" y="987425"/>
            <a:ext cx="6172200" cy="4873625"/>
          </a:xfrm>
        </p:spPr>
        <p:txBody>
          <a:bodyPr/>
          <a:lstStyle>
            <a:lvl1pPr marL="0" indent="0">
              <a:buNone/>
              <a:defRPr sz="3200">
                <a:latin typeface="Segoe UI (Body)"/>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E225BA-7CF5-4E2D-B41A-52A716E544C8}"/>
              </a:ext>
            </a:extLst>
          </p:cNvPr>
          <p:cNvSpPr>
            <a:spLocks noGrp="1"/>
          </p:cNvSpPr>
          <p:nvPr>
            <p:ph type="body" sz="half" idx="2"/>
          </p:nvPr>
        </p:nvSpPr>
        <p:spPr>
          <a:xfrm>
            <a:off x="839788" y="2057400"/>
            <a:ext cx="3932237" cy="3811588"/>
          </a:xfrm>
        </p:spPr>
        <p:txBody>
          <a:bodyPr/>
          <a:lstStyle>
            <a:lvl1pPr marL="0" indent="0">
              <a:buNone/>
              <a:defRPr sz="1600">
                <a:latin typeface="Segoe UI (Body)"/>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9F1F2E-2F3E-492C-AA51-97488ADD57D2}"/>
              </a:ext>
            </a:extLst>
          </p:cNvPr>
          <p:cNvSpPr>
            <a:spLocks noGrp="1"/>
          </p:cNvSpPr>
          <p:nvPr>
            <p:ph type="dt" sz="half" idx="10"/>
          </p:nvPr>
        </p:nvSpPr>
        <p:spPr>
          <a:xfrm>
            <a:off x="838200" y="6356350"/>
            <a:ext cx="2743200" cy="365125"/>
          </a:xfrm>
          <a:prstGeom prst="rect">
            <a:avLst/>
          </a:prstGeom>
        </p:spPr>
        <p:txBody>
          <a:bodyPr/>
          <a:lstStyle/>
          <a:p>
            <a:fld id="{6D31EB7D-9C62-455A-A64E-330624384AE6}" type="datetimeFigureOut">
              <a:rPr lang="en-US" smtClean="0"/>
              <a:t>4/18/2020</a:t>
            </a:fld>
            <a:endParaRPr lang="en-US"/>
          </a:p>
        </p:txBody>
      </p:sp>
      <p:sp>
        <p:nvSpPr>
          <p:cNvPr id="6" name="Footer Placeholder 5">
            <a:extLst>
              <a:ext uri="{FF2B5EF4-FFF2-40B4-BE49-F238E27FC236}">
                <a16:creationId xmlns:a16="http://schemas.microsoft.com/office/drawing/2014/main" id="{8D594C7E-4BD6-4F5D-BB99-9E4A183ABAE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D54C3673-1CB9-4D30-9AD9-34CC56AA16AC}"/>
              </a:ext>
            </a:extLst>
          </p:cNvPr>
          <p:cNvSpPr>
            <a:spLocks noGrp="1"/>
          </p:cNvSpPr>
          <p:nvPr>
            <p:ph type="sldNum" sz="quarter" idx="12"/>
          </p:nvPr>
        </p:nvSpPr>
        <p:spPr>
          <a:xfrm>
            <a:off x="8610600" y="6388890"/>
            <a:ext cx="2743200" cy="365125"/>
          </a:xfrm>
          <a:prstGeom prst="rect">
            <a:avLst/>
          </a:prstGeom>
        </p:spPr>
        <p:txBody>
          <a:bodyPr/>
          <a:lstStyle/>
          <a:p>
            <a:fld id="{49636165-9CEE-4051-8F50-B259C1E54E6C}" type="slidenum">
              <a:rPr lang="en-US" smtClean="0"/>
              <a:t>‹#›</a:t>
            </a:fld>
            <a:endParaRPr lang="en-US"/>
          </a:p>
        </p:txBody>
      </p:sp>
    </p:spTree>
    <p:extLst>
      <p:ext uri="{BB962C8B-B14F-4D97-AF65-F5344CB8AC3E}">
        <p14:creationId xmlns:p14="http://schemas.microsoft.com/office/powerpoint/2010/main" val="41836867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9A81F-52BF-4F2E-959B-D2E417B9092A}"/>
              </a:ext>
            </a:extLst>
          </p:cNvPr>
          <p:cNvSpPr>
            <a:spLocks noGrp="1"/>
          </p:cNvSpPr>
          <p:nvPr>
            <p:ph type="title"/>
          </p:nvPr>
        </p:nvSpPr>
        <p:spPr/>
        <p:txBody>
          <a:bodyPr/>
          <a:lstStyle>
            <a:lvl1pPr>
              <a:defRPr>
                <a:latin typeface="Segoe UI Semibold" panose="020B0702040204020203" pitchFamily="34" charset="0"/>
                <a:cs typeface="Segoe UI Semibold" panose="020B0702040204020203" pitchFamily="34" charset="0"/>
              </a:defRPr>
            </a:lvl1pPr>
          </a:lstStyle>
          <a:p>
            <a:r>
              <a:rPr lang="en-US"/>
              <a:t>Click to edit Master title style</a:t>
            </a:r>
          </a:p>
        </p:txBody>
      </p:sp>
      <p:sp>
        <p:nvSpPr>
          <p:cNvPr id="3" name="Vertical Text Placeholder 2">
            <a:extLst>
              <a:ext uri="{FF2B5EF4-FFF2-40B4-BE49-F238E27FC236}">
                <a16:creationId xmlns:a16="http://schemas.microsoft.com/office/drawing/2014/main" id="{D98E35CA-ABF7-4BC4-BC64-86D7A6932E56}"/>
              </a:ext>
            </a:extLst>
          </p:cNvPr>
          <p:cNvSpPr>
            <a:spLocks noGrp="1"/>
          </p:cNvSpPr>
          <p:nvPr>
            <p:ph type="body" orient="vert" idx="1"/>
          </p:nvPr>
        </p:nvSpPr>
        <p:spPr/>
        <p:txBody>
          <a:bodyPr vert="eaVert"/>
          <a:lstStyle>
            <a:lvl1pPr>
              <a:defRPr>
                <a:latin typeface="Segoe UI (Body)"/>
              </a:defRPr>
            </a:lvl1pPr>
            <a:lvl2pPr>
              <a:defRPr>
                <a:latin typeface="Segoe UI (Body)"/>
              </a:defRPr>
            </a:lvl2pPr>
            <a:lvl3pPr>
              <a:defRPr>
                <a:latin typeface="Segoe UI (Body)"/>
              </a:defRPr>
            </a:lvl3pPr>
            <a:lvl4pPr>
              <a:defRPr>
                <a:latin typeface="Segoe UI (Body)"/>
              </a:defRPr>
            </a:lvl4pPr>
            <a:lvl5pPr>
              <a:defRPr>
                <a:latin typeface="Segoe UI (Body)"/>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7BF840-53C4-4DAC-8278-327C5F99D60F}"/>
              </a:ext>
            </a:extLst>
          </p:cNvPr>
          <p:cNvSpPr>
            <a:spLocks noGrp="1"/>
          </p:cNvSpPr>
          <p:nvPr>
            <p:ph type="dt" sz="half" idx="10"/>
          </p:nvPr>
        </p:nvSpPr>
        <p:spPr>
          <a:xfrm>
            <a:off x="838200" y="6356350"/>
            <a:ext cx="2743200" cy="365125"/>
          </a:xfrm>
          <a:prstGeom prst="rect">
            <a:avLst/>
          </a:prstGeom>
        </p:spPr>
        <p:txBody>
          <a:bodyPr/>
          <a:lstStyle/>
          <a:p>
            <a:fld id="{6D31EB7D-9C62-455A-A64E-330624384AE6}" type="datetimeFigureOut">
              <a:rPr lang="en-US" smtClean="0"/>
              <a:t>4/18/2020</a:t>
            </a:fld>
            <a:endParaRPr lang="en-US"/>
          </a:p>
        </p:txBody>
      </p:sp>
      <p:sp>
        <p:nvSpPr>
          <p:cNvPr id="5" name="Footer Placeholder 4">
            <a:extLst>
              <a:ext uri="{FF2B5EF4-FFF2-40B4-BE49-F238E27FC236}">
                <a16:creationId xmlns:a16="http://schemas.microsoft.com/office/drawing/2014/main" id="{BB26C34E-5FD0-43B3-8B88-A632F3E3F5A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783020E5-B472-4C98-AD8C-9341A8753DD4}"/>
              </a:ext>
            </a:extLst>
          </p:cNvPr>
          <p:cNvSpPr>
            <a:spLocks noGrp="1"/>
          </p:cNvSpPr>
          <p:nvPr>
            <p:ph type="sldNum" sz="quarter" idx="12"/>
          </p:nvPr>
        </p:nvSpPr>
        <p:spPr>
          <a:xfrm>
            <a:off x="8610600" y="6388890"/>
            <a:ext cx="2743200" cy="365125"/>
          </a:xfrm>
          <a:prstGeom prst="rect">
            <a:avLst/>
          </a:prstGeom>
        </p:spPr>
        <p:txBody>
          <a:bodyPr/>
          <a:lstStyle/>
          <a:p>
            <a:fld id="{49636165-9CEE-4051-8F50-B259C1E54E6C}" type="slidenum">
              <a:rPr lang="en-US" smtClean="0"/>
              <a:t>‹#›</a:t>
            </a:fld>
            <a:endParaRPr lang="en-US"/>
          </a:p>
        </p:txBody>
      </p:sp>
    </p:spTree>
    <p:extLst>
      <p:ext uri="{BB962C8B-B14F-4D97-AF65-F5344CB8AC3E}">
        <p14:creationId xmlns:p14="http://schemas.microsoft.com/office/powerpoint/2010/main" val="36012907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741C1F-0C05-45F9-B170-B7343735E958}"/>
              </a:ext>
            </a:extLst>
          </p:cNvPr>
          <p:cNvSpPr>
            <a:spLocks noGrp="1"/>
          </p:cNvSpPr>
          <p:nvPr>
            <p:ph type="title" orient="vert"/>
          </p:nvPr>
        </p:nvSpPr>
        <p:spPr>
          <a:xfrm>
            <a:off x="8724900" y="365125"/>
            <a:ext cx="2628900" cy="5811838"/>
          </a:xfrm>
        </p:spPr>
        <p:txBody>
          <a:bodyPr vert="eaVert"/>
          <a:lstStyle>
            <a:lvl1pPr>
              <a:defRPr>
                <a:latin typeface="Segoe UI Semibold" panose="020B0702040204020203" pitchFamily="34" charset="0"/>
                <a:cs typeface="Segoe UI Semibold" panose="020B0702040204020203" pitchFamily="34" charset="0"/>
              </a:defRPr>
            </a:lvl1pPr>
          </a:lstStyle>
          <a:p>
            <a:r>
              <a:rPr lang="en-US"/>
              <a:t>Click to edit Master title style</a:t>
            </a:r>
          </a:p>
        </p:txBody>
      </p:sp>
      <p:sp>
        <p:nvSpPr>
          <p:cNvPr id="3" name="Vertical Text Placeholder 2">
            <a:extLst>
              <a:ext uri="{FF2B5EF4-FFF2-40B4-BE49-F238E27FC236}">
                <a16:creationId xmlns:a16="http://schemas.microsoft.com/office/drawing/2014/main" id="{407BE1FA-9EA4-4BE5-BD0B-0B107D0C5806}"/>
              </a:ext>
            </a:extLst>
          </p:cNvPr>
          <p:cNvSpPr>
            <a:spLocks noGrp="1"/>
          </p:cNvSpPr>
          <p:nvPr>
            <p:ph type="body" orient="vert" idx="1"/>
          </p:nvPr>
        </p:nvSpPr>
        <p:spPr>
          <a:xfrm>
            <a:off x="838200" y="365125"/>
            <a:ext cx="7734300" cy="5811838"/>
          </a:xfrm>
        </p:spPr>
        <p:txBody>
          <a:bodyPr vert="eaVert"/>
          <a:lstStyle>
            <a:lvl1pPr>
              <a:defRPr>
                <a:latin typeface="Segoe UI (Body)"/>
              </a:defRPr>
            </a:lvl1pPr>
            <a:lvl2pPr>
              <a:defRPr>
                <a:latin typeface="Segoe UI (Body)"/>
              </a:defRPr>
            </a:lvl2pPr>
            <a:lvl3pPr>
              <a:defRPr>
                <a:latin typeface="Segoe UI (Body)"/>
              </a:defRPr>
            </a:lvl3pPr>
            <a:lvl4pPr>
              <a:defRPr>
                <a:latin typeface="Segoe UI (Body)"/>
              </a:defRPr>
            </a:lvl4pPr>
            <a:lvl5pPr>
              <a:defRPr>
                <a:latin typeface="Segoe UI (Body)"/>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77EF5F-A523-4DE8-8A95-ECE6451D86D1}"/>
              </a:ext>
            </a:extLst>
          </p:cNvPr>
          <p:cNvSpPr>
            <a:spLocks noGrp="1"/>
          </p:cNvSpPr>
          <p:nvPr>
            <p:ph type="dt" sz="half" idx="10"/>
          </p:nvPr>
        </p:nvSpPr>
        <p:spPr>
          <a:xfrm>
            <a:off x="838200" y="6356350"/>
            <a:ext cx="2743200" cy="365125"/>
          </a:xfrm>
          <a:prstGeom prst="rect">
            <a:avLst/>
          </a:prstGeom>
        </p:spPr>
        <p:txBody>
          <a:bodyPr/>
          <a:lstStyle/>
          <a:p>
            <a:fld id="{6D31EB7D-9C62-455A-A64E-330624384AE6}" type="datetimeFigureOut">
              <a:rPr lang="en-US" smtClean="0"/>
              <a:t>4/18/2020</a:t>
            </a:fld>
            <a:endParaRPr lang="en-US"/>
          </a:p>
        </p:txBody>
      </p:sp>
      <p:sp>
        <p:nvSpPr>
          <p:cNvPr id="5" name="Footer Placeholder 4">
            <a:extLst>
              <a:ext uri="{FF2B5EF4-FFF2-40B4-BE49-F238E27FC236}">
                <a16:creationId xmlns:a16="http://schemas.microsoft.com/office/drawing/2014/main" id="{268ACE8C-00AC-4D81-AB73-8A17F04A7BA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8851236A-F83C-4378-ACB8-81BF10C22804}"/>
              </a:ext>
            </a:extLst>
          </p:cNvPr>
          <p:cNvSpPr>
            <a:spLocks noGrp="1"/>
          </p:cNvSpPr>
          <p:nvPr>
            <p:ph type="sldNum" sz="quarter" idx="12"/>
          </p:nvPr>
        </p:nvSpPr>
        <p:spPr>
          <a:xfrm>
            <a:off x="8610600" y="6388890"/>
            <a:ext cx="2743200" cy="365125"/>
          </a:xfrm>
          <a:prstGeom prst="rect">
            <a:avLst/>
          </a:prstGeom>
        </p:spPr>
        <p:txBody>
          <a:bodyPr/>
          <a:lstStyle/>
          <a:p>
            <a:fld id="{49636165-9CEE-4051-8F50-B259C1E54E6C}" type="slidenum">
              <a:rPr lang="en-US" smtClean="0"/>
              <a:t>‹#›</a:t>
            </a:fld>
            <a:endParaRPr lang="en-US"/>
          </a:p>
        </p:txBody>
      </p:sp>
    </p:spTree>
    <p:extLst>
      <p:ext uri="{BB962C8B-B14F-4D97-AF65-F5344CB8AC3E}">
        <p14:creationId xmlns:p14="http://schemas.microsoft.com/office/powerpoint/2010/main" val="36010829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hank You slide">
    <p:bg>
      <p:bgPr>
        <a:blipFill dpi="0" rotWithShape="1">
          <a:blip r:embed="rId2">
            <a:alphaModFix amt="91000"/>
            <a:lum/>
          </a:blip>
          <a:srcRect/>
          <a:stretch>
            <a:fillRect/>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06867B-BFC8-43B9-8092-2080745A5F70}"/>
              </a:ext>
            </a:extLst>
          </p:cNvPr>
          <p:cNvSpPr/>
          <p:nvPr userDrawn="1"/>
        </p:nvSpPr>
        <p:spPr>
          <a:xfrm>
            <a:off x="303005" y="3429000"/>
            <a:ext cx="8574451" cy="1180195"/>
          </a:xfrm>
          <a:prstGeom prst="rect">
            <a:avLst/>
          </a:prstGeom>
        </p:spPr>
        <p:txBody>
          <a:bodyPr wrap="square">
            <a:spAutoFit/>
          </a:bodyPr>
          <a:lstStyle/>
          <a:p>
            <a:pPr lvl="1">
              <a:lnSpc>
                <a:spcPct val="120000"/>
              </a:lnSpc>
            </a:pPr>
            <a:r>
              <a:rPr lang="en-US" sz="6600" b="1" dirty="0">
                <a:solidFill>
                  <a:srgbClr val="3C4252"/>
                </a:solidFill>
                <a:latin typeface="Proxima Nova Semibold" panose="02000506030000020004" pitchFamily="50" charset="0"/>
                <a:ea typeface="Proxima Nova" charset="0"/>
                <a:cs typeface="Proxima Nova" charset="0"/>
              </a:rPr>
              <a:t>Thank You</a:t>
            </a:r>
          </a:p>
        </p:txBody>
      </p:sp>
      <p:pic>
        <p:nvPicPr>
          <p:cNvPr id="4" name="Picture 3" descr="A picture containing drawing&#10;&#10;Description automatically generated">
            <a:extLst>
              <a:ext uri="{FF2B5EF4-FFF2-40B4-BE49-F238E27FC236}">
                <a16:creationId xmlns:a16="http://schemas.microsoft.com/office/drawing/2014/main" id="{6A6835BB-2BBB-4F67-A7E3-5CB60991438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71142" y="1525480"/>
            <a:ext cx="5895975" cy="1676400"/>
          </a:xfrm>
          <a:prstGeom prst="rect">
            <a:avLst/>
          </a:prstGeom>
        </p:spPr>
      </p:pic>
    </p:spTree>
    <p:extLst>
      <p:ext uri="{BB962C8B-B14F-4D97-AF65-F5344CB8AC3E}">
        <p14:creationId xmlns:p14="http://schemas.microsoft.com/office/powerpoint/2010/main" val="1712171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Title Slide">
    <p:bg>
      <p:bgPr>
        <a:blipFill dpi="0" rotWithShape="1">
          <a:blip r:embed="rId2">
            <a:alphaModFix amt="91000"/>
          </a:blip>
          <a:srcRect/>
          <a:stretch>
            <a:fillRect/>
          </a:stretch>
        </a:blip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A4F210A-C566-4CFD-A79D-936D32EE7071}"/>
              </a:ext>
            </a:extLst>
          </p:cNvPr>
          <p:cNvSpPr>
            <a:spLocks noGrp="1"/>
          </p:cNvSpPr>
          <p:nvPr>
            <p:ph type="title" hasCustomPrompt="1"/>
          </p:nvPr>
        </p:nvSpPr>
        <p:spPr>
          <a:xfrm>
            <a:off x="584199" y="3395534"/>
            <a:ext cx="8769351" cy="830997"/>
          </a:xfrm>
          <a:noFill/>
        </p:spPr>
        <p:txBody>
          <a:bodyPr wrap="square" lIns="0" tIns="0" rIns="0" bIns="0" anchor="b" anchorCtr="0">
            <a:spAutoFit/>
          </a:bodyPr>
          <a:lstStyle>
            <a:lvl1pPr>
              <a:defRPr sz="6000" b="1" spc="-50" baseline="0">
                <a:solidFill>
                  <a:srgbClr val="135051"/>
                </a:solidFill>
                <a:latin typeface="Segoe UI Semibold" panose="020B0702040204020203" pitchFamily="34" charset="0"/>
                <a:cs typeface="Segoe UI Semibold" panose="020B0702040204020203" pitchFamily="34" charset="0"/>
              </a:defRPr>
            </a:lvl1pPr>
          </a:lstStyle>
          <a:p>
            <a:r>
              <a:rPr lang="en-US" dirty="0"/>
              <a:t>Presentation title</a:t>
            </a:r>
          </a:p>
        </p:txBody>
      </p:sp>
      <p:sp>
        <p:nvSpPr>
          <p:cNvPr id="10" name="Text Placeholder 4">
            <a:extLst>
              <a:ext uri="{FF2B5EF4-FFF2-40B4-BE49-F238E27FC236}">
                <a16:creationId xmlns:a16="http://schemas.microsoft.com/office/drawing/2014/main" id="{1AF396BF-840A-4AB6-BAD9-3952A39CBE2E}"/>
              </a:ext>
            </a:extLst>
          </p:cNvPr>
          <p:cNvSpPr>
            <a:spLocks noGrp="1"/>
          </p:cNvSpPr>
          <p:nvPr>
            <p:ph type="body" sz="quarter" idx="12" hasCustomPrompt="1"/>
          </p:nvPr>
        </p:nvSpPr>
        <p:spPr>
          <a:xfrm>
            <a:off x="584200" y="4689229"/>
            <a:ext cx="5510213" cy="498598"/>
          </a:xfrm>
          <a:noFill/>
        </p:spPr>
        <p:txBody>
          <a:bodyPr wrap="square" lIns="0" tIns="0" rIns="0" bIns="0">
            <a:spAutoFit/>
          </a:bodyPr>
          <a:lstStyle>
            <a:lvl1pPr marL="0" indent="0">
              <a:spcBef>
                <a:spcPts val="0"/>
              </a:spcBef>
              <a:buNone/>
              <a:defRPr sz="3600" spc="0" baseline="0">
                <a:gradFill>
                  <a:gsLst>
                    <a:gs pos="91000">
                      <a:schemeClr val="tx1"/>
                    </a:gs>
                    <a:gs pos="0">
                      <a:schemeClr val="tx1"/>
                    </a:gs>
                  </a:gsLst>
                  <a:lin ang="5400000" scaled="0"/>
                </a:gradFill>
                <a:latin typeface="Segoe UI (Body)"/>
                <a:cs typeface="Segoe UI" panose="020B0502040204020203" pitchFamily="34" charset="0"/>
              </a:defRPr>
            </a:lvl1pPr>
          </a:lstStyle>
          <a:p>
            <a:pPr lvl="0"/>
            <a:r>
              <a:rPr lang="en-US" dirty="0"/>
              <a:t>Speaker name</a:t>
            </a:r>
          </a:p>
        </p:txBody>
      </p:sp>
      <p:pic>
        <p:nvPicPr>
          <p:cNvPr id="3" name="Picture 2" descr="A picture containing drawing&#10;&#10;Description automatically generated">
            <a:extLst>
              <a:ext uri="{FF2B5EF4-FFF2-40B4-BE49-F238E27FC236}">
                <a16:creationId xmlns:a16="http://schemas.microsoft.com/office/drawing/2014/main" id="{9189567C-267B-4E40-9691-EB306147862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 y="633224"/>
            <a:ext cx="4257675" cy="1210583"/>
          </a:xfrm>
          <a:prstGeom prst="rect">
            <a:avLst/>
          </a:prstGeom>
        </p:spPr>
      </p:pic>
    </p:spTree>
    <p:extLst>
      <p:ext uri="{BB962C8B-B14F-4D97-AF65-F5344CB8AC3E}">
        <p14:creationId xmlns:p14="http://schemas.microsoft.com/office/powerpoint/2010/main" val="4249652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2">
    <p:bg>
      <p:bgPr>
        <a:blipFill dpi="0" rotWithShape="1">
          <a:blip r:embed="rId2">
            <a:alphaModFix amt="91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2703409"/>
            <a:ext cx="6400800" cy="830997"/>
          </a:xfrm>
          <a:noFill/>
        </p:spPr>
        <p:txBody>
          <a:bodyPr lIns="0" tIns="0" rIns="0" bIns="0" anchor="b" anchorCtr="0">
            <a:spAutoFit/>
          </a:bodyPr>
          <a:lstStyle>
            <a:lvl1pPr algn="l" defTabSz="932742" rtl="0" eaLnBrk="1" latinLnBrk="0" hangingPunct="1">
              <a:lnSpc>
                <a:spcPct val="90000"/>
              </a:lnSpc>
              <a:spcBef>
                <a:spcPct val="0"/>
              </a:spcBef>
              <a:buNone/>
              <a:defRPr lang="en-US" sz="6000" b="1" kern="1200" cap="none" spc="-50" baseline="0" dirty="0">
                <a:ln w="3175">
                  <a:noFill/>
                </a:ln>
                <a:gradFill>
                  <a:gsLst>
                    <a:gs pos="62564">
                      <a:schemeClr val="tx1"/>
                    </a:gs>
                    <a:gs pos="55000">
                      <a:schemeClr val="tx1"/>
                    </a:gs>
                  </a:gsLst>
                  <a:lin ang="5400000" scaled="0"/>
                </a:gradFill>
                <a:effectLst/>
                <a:latin typeface="Segoe UI Semibold" panose="020B0702040204020203" pitchFamily="34" charset="0"/>
                <a:ea typeface="+mn-ea"/>
                <a:cs typeface="Segoe UI Semibold" panose="020B0702040204020203" pitchFamily="34" charset="0"/>
              </a:defRPr>
            </a:lvl1pPr>
          </a:lstStyle>
          <a:p>
            <a:r>
              <a:rPr lang="en-US" dirty="0"/>
              <a:t>Demo Title</a:t>
            </a:r>
          </a:p>
        </p:txBody>
      </p:sp>
      <p:grpSp>
        <p:nvGrpSpPr>
          <p:cNvPr id="26" name="Group 25">
            <a:extLst>
              <a:ext uri="{FF2B5EF4-FFF2-40B4-BE49-F238E27FC236}">
                <a16:creationId xmlns:a16="http://schemas.microsoft.com/office/drawing/2014/main" id="{2BBF7881-8D09-4F22-B10B-0916A242A2CD}"/>
              </a:ext>
            </a:extLst>
          </p:cNvPr>
          <p:cNvGrpSpPr/>
          <p:nvPr userDrawn="1"/>
        </p:nvGrpSpPr>
        <p:grpSpPr bwMode="ltGray">
          <a:xfrm>
            <a:off x="6170392" y="1"/>
            <a:ext cx="5932086" cy="6229350"/>
            <a:chOff x="6256117" y="-21839"/>
            <a:chExt cx="5932086" cy="6890047"/>
          </a:xfrm>
        </p:grpSpPr>
        <p:grpSp>
          <p:nvGrpSpPr>
            <p:cNvPr id="27" name="Group 26">
              <a:extLst>
                <a:ext uri="{FF2B5EF4-FFF2-40B4-BE49-F238E27FC236}">
                  <a16:creationId xmlns:a16="http://schemas.microsoft.com/office/drawing/2014/main" id="{F5B1D67C-D600-4009-9F96-DBD9F692B67A}"/>
                </a:ext>
              </a:extLst>
            </p:cNvPr>
            <p:cNvGrpSpPr/>
            <p:nvPr userDrawn="1"/>
          </p:nvGrpSpPr>
          <p:grpSpPr bwMode="ltGray">
            <a:xfrm>
              <a:off x="8507413" y="1457714"/>
              <a:ext cx="3680790" cy="5392441"/>
              <a:chOff x="8507413" y="1457714"/>
              <a:chExt cx="3680790" cy="5392441"/>
            </a:xfrm>
          </p:grpSpPr>
          <p:sp>
            <p:nvSpPr>
              <p:cNvPr id="59" name="Freeform: Shape 58">
                <a:extLst>
                  <a:ext uri="{FF2B5EF4-FFF2-40B4-BE49-F238E27FC236}">
                    <a16:creationId xmlns:a16="http://schemas.microsoft.com/office/drawing/2014/main" id="{589ED409-83AE-42D1-A29E-F5ACE1D5379C}"/>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0" name="Freeform: Shape 59">
                <a:extLst>
                  <a:ext uri="{FF2B5EF4-FFF2-40B4-BE49-F238E27FC236}">
                    <a16:creationId xmlns:a16="http://schemas.microsoft.com/office/drawing/2014/main" id="{A47E83EE-C7AB-4851-AC1F-A2E965DE8A4F}"/>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1" name="Freeform: Shape 60">
                <a:extLst>
                  <a:ext uri="{FF2B5EF4-FFF2-40B4-BE49-F238E27FC236}">
                    <a16:creationId xmlns:a16="http://schemas.microsoft.com/office/drawing/2014/main" id="{117874BE-F982-46B6-83B3-569DB8A26C11}"/>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2" name="Freeform: Shape 61">
                <a:extLst>
                  <a:ext uri="{FF2B5EF4-FFF2-40B4-BE49-F238E27FC236}">
                    <a16:creationId xmlns:a16="http://schemas.microsoft.com/office/drawing/2014/main" id="{172B84FE-1FBD-4DB0-A1BB-1D393BABFD96}"/>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3" name="Freeform: Shape 62">
                <a:extLst>
                  <a:ext uri="{FF2B5EF4-FFF2-40B4-BE49-F238E27FC236}">
                    <a16:creationId xmlns:a16="http://schemas.microsoft.com/office/drawing/2014/main" id="{F0612185-AF46-47F9-B984-65C416463817}"/>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4" name="Freeform: Shape 63">
                <a:extLst>
                  <a:ext uri="{FF2B5EF4-FFF2-40B4-BE49-F238E27FC236}">
                    <a16:creationId xmlns:a16="http://schemas.microsoft.com/office/drawing/2014/main" id="{1F4FE628-8992-4D3C-9177-54650A419B37}"/>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5" name="Freeform: Shape 64">
                <a:extLst>
                  <a:ext uri="{FF2B5EF4-FFF2-40B4-BE49-F238E27FC236}">
                    <a16:creationId xmlns:a16="http://schemas.microsoft.com/office/drawing/2014/main" id="{9EB1F0C1-51BC-433D-B643-499296AD9EB3}"/>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6" name="Freeform: Shape 65">
                <a:extLst>
                  <a:ext uri="{FF2B5EF4-FFF2-40B4-BE49-F238E27FC236}">
                    <a16:creationId xmlns:a16="http://schemas.microsoft.com/office/drawing/2014/main" id="{1F95DA3E-A7A9-4898-8537-3057A04A80B1}"/>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7" name="Freeform: Shape 66">
                <a:extLst>
                  <a:ext uri="{FF2B5EF4-FFF2-40B4-BE49-F238E27FC236}">
                    <a16:creationId xmlns:a16="http://schemas.microsoft.com/office/drawing/2014/main" id="{A0885F40-F98C-4749-AF50-8D882201C7B2}"/>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8" name="Freeform: Shape 67">
                <a:extLst>
                  <a:ext uri="{FF2B5EF4-FFF2-40B4-BE49-F238E27FC236}">
                    <a16:creationId xmlns:a16="http://schemas.microsoft.com/office/drawing/2014/main" id="{5DF4BDA5-0196-465B-9592-AD537FCE4B9C}"/>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9" name="Freeform: Shape 68">
                <a:extLst>
                  <a:ext uri="{FF2B5EF4-FFF2-40B4-BE49-F238E27FC236}">
                    <a16:creationId xmlns:a16="http://schemas.microsoft.com/office/drawing/2014/main" id="{2C953882-CF21-4072-808A-AFC6C6427081}"/>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70" name="Freeform: Shape 69">
                <a:extLst>
                  <a:ext uri="{FF2B5EF4-FFF2-40B4-BE49-F238E27FC236}">
                    <a16:creationId xmlns:a16="http://schemas.microsoft.com/office/drawing/2014/main" id="{24ACD3F6-35BF-4463-9A90-5F5B9025D6D9}"/>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71" name="Freeform: Shape 70">
                <a:extLst>
                  <a:ext uri="{FF2B5EF4-FFF2-40B4-BE49-F238E27FC236}">
                    <a16:creationId xmlns:a16="http://schemas.microsoft.com/office/drawing/2014/main" id="{36E0228F-415B-4662-977D-90C5D263A103}"/>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72" name="Freeform: Shape 71">
                <a:extLst>
                  <a:ext uri="{FF2B5EF4-FFF2-40B4-BE49-F238E27FC236}">
                    <a16:creationId xmlns:a16="http://schemas.microsoft.com/office/drawing/2014/main" id="{BBA85FE8-C6CE-42AD-9924-C426CEBA2C51}"/>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73" name="Freeform: Shape 72">
                <a:extLst>
                  <a:ext uri="{FF2B5EF4-FFF2-40B4-BE49-F238E27FC236}">
                    <a16:creationId xmlns:a16="http://schemas.microsoft.com/office/drawing/2014/main" id="{50FBB4D3-1D1C-41F7-856E-89287C5609D1}"/>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74" name="Freeform: Shape 73">
                <a:extLst>
                  <a:ext uri="{FF2B5EF4-FFF2-40B4-BE49-F238E27FC236}">
                    <a16:creationId xmlns:a16="http://schemas.microsoft.com/office/drawing/2014/main" id="{2F5EE762-48D4-46D8-8ECD-7595053F7D6E}"/>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cxnSp>
            <p:nvCxnSpPr>
              <p:cNvPr id="75" name="Straight Connector 74">
                <a:extLst>
                  <a:ext uri="{FF2B5EF4-FFF2-40B4-BE49-F238E27FC236}">
                    <a16:creationId xmlns:a16="http://schemas.microsoft.com/office/drawing/2014/main" id="{5602528A-0204-4F83-A3CC-B19E5ED41C75}"/>
                  </a:ext>
                </a:extLst>
              </p:cNvPr>
              <p:cNvCxnSpPr/>
              <p:nvPr/>
            </p:nvCxnSpPr>
            <p:spPr bwMode="ltGray">
              <a:xfrm>
                <a:off x="9981203" y="5098858"/>
                <a:ext cx="733213" cy="400531"/>
              </a:xfrm>
              <a:prstGeom prst="line">
                <a:avLst/>
              </a:pr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8" name="Group 27">
              <a:extLst>
                <a:ext uri="{FF2B5EF4-FFF2-40B4-BE49-F238E27FC236}">
                  <a16:creationId xmlns:a16="http://schemas.microsoft.com/office/drawing/2014/main" id="{570E694A-2FDE-4ED0-B17A-283BAEEEBC3F}"/>
                </a:ext>
              </a:extLst>
            </p:cNvPr>
            <p:cNvGrpSpPr/>
            <p:nvPr userDrawn="1"/>
          </p:nvGrpSpPr>
          <p:grpSpPr bwMode="ltGray">
            <a:xfrm>
              <a:off x="7545167" y="-21839"/>
              <a:ext cx="1192433" cy="1098538"/>
              <a:chOff x="7545167" y="-9139"/>
              <a:chExt cx="1192433" cy="1098538"/>
            </a:xfrm>
          </p:grpSpPr>
          <p:sp>
            <p:nvSpPr>
              <p:cNvPr id="33" name="Freeform: Shape 32">
                <a:extLst>
                  <a:ext uri="{FF2B5EF4-FFF2-40B4-BE49-F238E27FC236}">
                    <a16:creationId xmlns:a16="http://schemas.microsoft.com/office/drawing/2014/main" id="{3014F876-92BB-450A-A3A6-EB7B6C2CB558}"/>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a:p>
            </p:txBody>
          </p:sp>
          <p:sp>
            <p:nvSpPr>
              <p:cNvPr id="34" name="Freeform: Shape 33">
                <a:extLst>
                  <a:ext uri="{FF2B5EF4-FFF2-40B4-BE49-F238E27FC236}">
                    <a16:creationId xmlns:a16="http://schemas.microsoft.com/office/drawing/2014/main" id="{1AFE4E51-6693-4C7C-9EE7-633EA9AAA2AC}"/>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a:p>
            </p:txBody>
          </p:sp>
          <p:sp>
            <p:nvSpPr>
              <p:cNvPr id="58" name="Freeform: Shape 57">
                <a:extLst>
                  <a:ext uri="{FF2B5EF4-FFF2-40B4-BE49-F238E27FC236}">
                    <a16:creationId xmlns:a16="http://schemas.microsoft.com/office/drawing/2014/main" id="{522550D5-A578-4C33-B405-092D50801565}"/>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grpSp>
        <p:grpSp>
          <p:nvGrpSpPr>
            <p:cNvPr id="29" name="Group 28">
              <a:extLst>
                <a:ext uri="{FF2B5EF4-FFF2-40B4-BE49-F238E27FC236}">
                  <a16:creationId xmlns:a16="http://schemas.microsoft.com/office/drawing/2014/main" id="{6A5C88A0-A89F-42B9-B5E5-623E0E0D7555}"/>
                </a:ext>
              </a:extLst>
            </p:cNvPr>
            <p:cNvGrpSpPr/>
            <p:nvPr userDrawn="1"/>
          </p:nvGrpSpPr>
          <p:grpSpPr bwMode="ltGray">
            <a:xfrm>
              <a:off x="6256117" y="5896894"/>
              <a:ext cx="1057910" cy="971314"/>
              <a:chOff x="6256117" y="5896894"/>
              <a:chExt cx="1057910" cy="971314"/>
            </a:xfrm>
          </p:grpSpPr>
          <p:sp>
            <p:nvSpPr>
              <p:cNvPr id="30" name="Freeform: Shape 29">
                <a:extLst>
                  <a:ext uri="{FF2B5EF4-FFF2-40B4-BE49-F238E27FC236}">
                    <a16:creationId xmlns:a16="http://schemas.microsoft.com/office/drawing/2014/main" id="{C4AD7328-AEE6-43BE-8744-DE52D5F8CC2E}"/>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31" name="Freeform: Shape 30">
                <a:extLst>
                  <a:ext uri="{FF2B5EF4-FFF2-40B4-BE49-F238E27FC236}">
                    <a16:creationId xmlns:a16="http://schemas.microsoft.com/office/drawing/2014/main" id="{90DC1356-0D84-4394-B0FF-A91903B8585E}"/>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32" name="Freeform: Shape 31">
                <a:extLst>
                  <a:ext uri="{FF2B5EF4-FFF2-40B4-BE49-F238E27FC236}">
                    <a16:creationId xmlns:a16="http://schemas.microsoft.com/office/drawing/2014/main" id="{5CA4391C-EE34-4D39-AC03-6D3272F213DC}"/>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grpSp>
      </p:grpSp>
      <p:sp>
        <p:nvSpPr>
          <p:cNvPr id="35" name="Text Placeholder 4">
            <a:extLst>
              <a:ext uri="{FF2B5EF4-FFF2-40B4-BE49-F238E27FC236}">
                <a16:creationId xmlns:a16="http://schemas.microsoft.com/office/drawing/2014/main" id="{7453F7F1-31A1-4AAF-8FA6-C5DA99892EEB}"/>
              </a:ext>
            </a:extLst>
          </p:cNvPr>
          <p:cNvSpPr>
            <a:spLocks noGrp="1"/>
          </p:cNvSpPr>
          <p:nvPr>
            <p:ph type="body" sz="quarter" idx="12" hasCustomPrompt="1"/>
          </p:nvPr>
        </p:nvSpPr>
        <p:spPr>
          <a:xfrm>
            <a:off x="584200" y="3962400"/>
            <a:ext cx="5510213" cy="498598"/>
          </a:xfrm>
          <a:noFill/>
        </p:spPr>
        <p:txBody>
          <a:bodyPr wrap="square" lIns="0" tIns="0" rIns="0" bIns="0">
            <a:spAutoFit/>
          </a:bodyPr>
          <a:lstStyle>
            <a:lvl1pPr marL="0" indent="0">
              <a:spcBef>
                <a:spcPts val="0"/>
              </a:spcBef>
              <a:buNone/>
              <a:defRPr sz="3600" spc="0" baseline="0">
                <a:gradFill>
                  <a:gsLst>
                    <a:gs pos="91000">
                      <a:schemeClr val="tx1"/>
                    </a:gs>
                    <a:gs pos="0">
                      <a:schemeClr val="tx1"/>
                    </a:gs>
                  </a:gsLst>
                  <a:lin ang="5400000" scaled="0"/>
                </a:gradFill>
                <a:latin typeface="Segoe UI (Body)"/>
                <a:cs typeface="Segoe UI" panose="020B0502040204020203" pitchFamily="34" charset="0"/>
              </a:defRPr>
            </a:lvl1pPr>
          </a:lstStyle>
          <a:p>
            <a:pPr lvl="0"/>
            <a:r>
              <a:rPr lang="en-US" dirty="0"/>
              <a:t>Demo Subtitle</a:t>
            </a:r>
          </a:p>
        </p:txBody>
      </p:sp>
      <p:sp>
        <p:nvSpPr>
          <p:cNvPr id="37" name="Rectangle 36">
            <a:extLst>
              <a:ext uri="{FF2B5EF4-FFF2-40B4-BE49-F238E27FC236}">
                <a16:creationId xmlns:a16="http://schemas.microsoft.com/office/drawing/2014/main" id="{51C31649-8481-434D-8633-A945DF033FDA}"/>
              </a:ext>
            </a:extLst>
          </p:cNvPr>
          <p:cNvSpPr/>
          <p:nvPr userDrawn="1"/>
        </p:nvSpPr>
        <p:spPr>
          <a:xfrm>
            <a:off x="529233" y="3360"/>
            <a:ext cx="1435947" cy="536581"/>
          </a:xfrm>
          <a:prstGeom prst="rect">
            <a:avLst/>
          </a:prstGeom>
          <a:solidFill>
            <a:srgbClr val="FF971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atin typeface="Proxima Nova" panose="02000506030000020004" pitchFamily="50" charset="0"/>
              </a:rPr>
              <a:t>Demo</a:t>
            </a:r>
          </a:p>
        </p:txBody>
      </p:sp>
      <p:cxnSp>
        <p:nvCxnSpPr>
          <p:cNvPr id="36" name="Straight Connector 35">
            <a:extLst>
              <a:ext uri="{FF2B5EF4-FFF2-40B4-BE49-F238E27FC236}">
                <a16:creationId xmlns:a16="http://schemas.microsoft.com/office/drawing/2014/main" id="{B8A513EB-6A18-4BE7-949C-D03074C3FCE3}"/>
              </a:ext>
            </a:extLst>
          </p:cNvPr>
          <p:cNvCxnSpPr/>
          <p:nvPr userDrawn="1"/>
        </p:nvCxnSpPr>
        <p:spPr>
          <a:xfrm>
            <a:off x="584200" y="3669162"/>
            <a:ext cx="1494264" cy="0"/>
          </a:xfrm>
          <a:prstGeom prst="line">
            <a:avLst/>
          </a:prstGeom>
          <a:ln w="41275">
            <a:solidFill>
              <a:srgbClr val="1AB2E8"/>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2325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Demo slide">
    <p:bg>
      <p:bgPr>
        <a:blipFill dpi="0" rotWithShape="1">
          <a:blip r:embed="rId2">
            <a:alphaModFix amt="91000"/>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6777871-A1AA-4E33-B12B-929199C901D6}"/>
              </a:ext>
            </a:extLst>
          </p:cNvPr>
          <p:cNvPicPr>
            <a:picLocks noChangeAspect="1"/>
          </p:cNvPicPr>
          <p:nvPr userDrawn="1"/>
        </p:nvPicPr>
        <p:blipFill rotWithShape="1">
          <a:blip r:embed="rId3" cstate="print">
            <a:alphaModFix amt="67000"/>
            <a:extLst>
              <a:ext uri="{28A0092B-C50C-407E-A947-70E740481C1C}">
                <a14:useLocalDpi xmlns:a14="http://schemas.microsoft.com/office/drawing/2010/main"/>
              </a:ext>
            </a:extLst>
          </a:blip>
          <a:srcRect t="111" r="20173" b="58603"/>
          <a:stretch/>
        </p:blipFill>
        <p:spPr>
          <a:xfrm>
            <a:off x="3133725" y="1466850"/>
            <a:ext cx="9058275" cy="4781549"/>
          </a:xfrm>
          <a:prstGeom prst="rect">
            <a:avLst/>
          </a:prstGeom>
        </p:spPr>
      </p:pic>
      <p:cxnSp>
        <p:nvCxnSpPr>
          <p:cNvPr id="11" name="Straight Connector 10">
            <a:extLst>
              <a:ext uri="{FF2B5EF4-FFF2-40B4-BE49-F238E27FC236}">
                <a16:creationId xmlns:a16="http://schemas.microsoft.com/office/drawing/2014/main" id="{0C6A827D-9BFA-4542-AE7D-D868557FF9C0}"/>
              </a:ext>
            </a:extLst>
          </p:cNvPr>
          <p:cNvCxnSpPr/>
          <p:nvPr userDrawn="1"/>
        </p:nvCxnSpPr>
        <p:spPr>
          <a:xfrm>
            <a:off x="958138" y="1488319"/>
            <a:ext cx="1494264" cy="0"/>
          </a:xfrm>
          <a:prstGeom prst="line">
            <a:avLst/>
          </a:prstGeom>
          <a:ln w="41275">
            <a:solidFill>
              <a:srgbClr val="1AB2E8"/>
            </a:solidFill>
          </a:ln>
          <a:effectLst/>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BAADB76C-EAFB-4FA9-842C-92856D5B9CFD}"/>
              </a:ext>
            </a:extLst>
          </p:cNvPr>
          <p:cNvSpPr/>
          <p:nvPr userDrawn="1"/>
        </p:nvSpPr>
        <p:spPr>
          <a:xfrm>
            <a:off x="471682" y="563840"/>
            <a:ext cx="8574451" cy="751616"/>
          </a:xfrm>
          <a:prstGeom prst="rect">
            <a:avLst/>
          </a:prstGeom>
        </p:spPr>
        <p:txBody>
          <a:bodyPr wrap="square">
            <a:spAutoFit/>
          </a:bodyPr>
          <a:lstStyle/>
          <a:p>
            <a:pPr lvl="1">
              <a:lnSpc>
                <a:spcPct val="120000"/>
              </a:lnSpc>
            </a:pPr>
            <a:r>
              <a:rPr lang="en-US" sz="4000" b="1" dirty="0">
                <a:solidFill>
                  <a:srgbClr val="3C4252"/>
                </a:solidFill>
                <a:latin typeface="Proxima Nova Semibold" panose="02000506030000020004" pitchFamily="50" charset="0"/>
                <a:ea typeface="Proxima Nova" charset="0"/>
                <a:cs typeface="Proxima Nova" charset="0"/>
              </a:rPr>
              <a:t>Agenda</a:t>
            </a:r>
          </a:p>
        </p:txBody>
      </p:sp>
      <p:sp>
        <p:nvSpPr>
          <p:cNvPr id="12" name="Text Placeholder 4">
            <a:extLst>
              <a:ext uri="{FF2B5EF4-FFF2-40B4-BE49-F238E27FC236}">
                <a16:creationId xmlns:a16="http://schemas.microsoft.com/office/drawing/2014/main" id="{88D39669-4B38-468C-A12F-4BB869C09E9C}"/>
              </a:ext>
            </a:extLst>
          </p:cNvPr>
          <p:cNvSpPr>
            <a:spLocks noGrp="1"/>
          </p:cNvSpPr>
          <p:nvPr>
            <p:ph type="body" sz="quarter" idx="12" hasCustomPrompt="1"/>
          </p:nvPr>
        </p:nvSpPr>
        <p:spPr>
          <a:xfrm>
            <a:off x="841651" y="1906765"/>
            <a:ext cx="5510213" cy="997196"/>
          </a:xfrm>
          <a:noFill/>
        </p:spPr>
        <p:txBody>
          <a:bodyPr wrap="square" lIns="0" tIns="0" rIns="0" bIns="0">
            <a:spAutoFit/>
          </a:bodyPr>
          <a:lstStyle>
            <a:lvl1pPr marL="571500" indent="-571500">
              <a:spcBef>
                <a:spcPts val="0"/>
              </a:spcBef>
              <a:buFont typeface="Arial" panose="020B0604020202020204" pitchFamily="34" charset="0"/>
              <a:buChar char="•"/>
              <a:defRPr sz="3600" spc="0" baseline="0">
                <a:gradFill>
                  <a:gsLst>
                    <a:gs pos="91000">
                      <a:schemeClr val="tx1"/>
                    </a:gs>
                    <a:gs pos="0">
                      <a:schemeClr val="tx1"/>
                    </a:gs>
                  </a:gsLst>
                  <a:lin ang="5400000" scaled="0"/>
                </a:gradFill>
                <a:latin typeface="Segoe UI (Body)"/>
                <a:cs typeface="Segoe UI" panose="020B0502040204020203" pitchFamily="34" charset="0"/>
              </a:defRPr>
            </a:lvl1pPr>
          </a:lstStyle>
          <a:p>
            <a:pPr lvl="0"/>
            <a:r>
              <a:rPr lang="en-US" dirty="0"/>
              <a:t>Section 1</a:t>
            </a:r>
          </a:p>
          <a:p>
            <a:pPr lvl="0"/>
            <a:r>
              <a:rPr lang="en-US" dirty="0"/>
              <a:t>Section 2</a:t>
            </a:r>
          </a:p>
        </p:txBody>
      </p:sp>
    </p:spTree>
    <p:extLst>
      <p:ext uri="{BB962C8B-B14F-4D97-AF65-F5344CB8AC3E}">
        <p14:creationId xmlns:p14="http://schemas.microsoft.com/office/powerpoint/2010/main" val="40603917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Demo slide">
    <p:bg>
      <p:bgPr>
        <a:blipFill dpi="0" rotWithShape="1">
          <a:blip r:embed="rId2">
            <a:alphaModFix amt="91000"/>
            <a:lum/>
          </a:blip>
          <a:srcRect/>
          <a:stretch>
            <a:fillRect/>
          </a:stretch>
        </a:blip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91019D5-B2A6-40B7-8CD4-94C971D13445}"/>
              </a:ext>
            </a:extLst>
          </p:cNvPr>
          <p:cNvCxnSpPr/>
          <p:nvPr userDrawn="1"/>
        </p:nvCxnSpPr>
        <p:spPr>
          <a:xfrm>
            <a:off x="584199" y="3741564"/>
            <a:ext cx="1494264" cy="0"/>
          </a:xfrm>
          <a:prstGeom prst="line">
            <a:avLst/>
          </a:prstGeom>
          <a:ln w="41275">
            <a:solidFill>
              <a:srgbClr val="1AB2E8"/>
            </a:solidFill>
          </a:ln>
          <a:effectLst/>
        </p:spPr>
        <p:style>
          <a:lnRef idx="2">
            <a:schemeClr val="accent1"/>
          </a:lnRef>
          <a:fillRef idx="0">
            <a:schemeClr val="accent1"/>
          </a:fillRef>
          <a:effectRef idx="1">
            <a:schemeClr val="accent1"/>
          </a:effectRef>
          <a:fontRef idx="minor">
            <a:schemeClr val="tx1"/>
          </a:fontRef>
        </p:style>
      </p:cxnSp>
      <p:sp>
        <p:nvSpPr>
          <p:cNvPr id="6" name="Title 1">
            <a:extLst>
              <a:ext uri="{FF2B5EF4-FFF2-40B4-BE49-F238E27FC236}">
                <a16:creationId xmlns:a16="http://schemas.microsoft.com/office/drawing/2014/main" id="{FB5B349F-CA7A-4D74-8E3C-07A79F8B1A7C}"/>
              </a:ext>
            </a:extLst>
          </p:cNvPr>
          <p:cNvSpPr>
            <a:spLocks noGrp="1"/>
          </p:cNvSpPr>
          <p:nvPr>
            <p:ph type="title" hasCustomPrompt="1"/>
          </p:nvPr>
        </p:nvSpPr>
        <p:spPr>
          <a:xfrm>
            <a:off x="584200" y="2702779"/>
            <a:ext cx="5510213" cy="830997"/>
          </a:xfrm>
          <a:noFill/>
        </p:spPr>
        <p:txBody>
          <a:bodyPr wrap="square" lIns="0" tIns="0" rIns="0" bIns="0" anchor="b" anchorCtr="0">
            <a:spAutoFit/>
          </a:bodyPr>
          <a:lstStyle>
            <a:lvl1pPr>
              <a:defRPr sz="6000" b="1" spc="-50" baseline="0">
                <a:gradFill>
                  <a:gsLst>
                    <a:gs pos="62564">
                      <a:schemeClr val="tx1"/>
                    </a:gs>
                    <a:gs pos="55000">
                      <a:schemeClr val="tx1"/>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7" name="Text Placeholder 4">
            <a:extLst>
              <a:ext uri="{FF2B5EF4-FFF2-40B4-BE49-F238E27FC236}">
                <a16:creationId xmlns:a16="http://schemas.microsoft.com/office/drawing/2014/main" id="{02A4CE0A-7B63-45A0-843A-8C9EC1BCE0B0}"/>
              </a:ext>
            </a:extLst>
          </p:cNvPr>
          <p:cNvSpPr>
            <a:spLocks noGrp="1"/>
          </p:cNvSpPr>
          <p:nvPr>
            <p:ph type="body" sz="quarter" idx="12" hasCustomPrompt="1"/>
          </p:nvPr>
        </p:nvSpPr>
        <p:spPr>
          <a:xfrm>
            <a:off x="584199" y="4143938"/>
            <a:ext cx="5510213" cy="498598"/>
          </a:xfrm>
          <a:noFill/>
        </p:spPr>
        <p:txBody>
          <a:bodyPr wrap="square" lIns="0" tIns="0" rIns="0" bIns="0">
            <a:spAutoFit/>
          </a:bodyPr>
          <a:lstStyle>
            <a:lvl1pPr marL="0" indent="0">
              <a:spcBef>
                <a:spcPts val="0"/>
              </a:spcBef>
              <a:buNone/>
              <a:defRPr sz="3600" spc="0" baseline="0">
                <a:gradFill>
                  <a:gsLst>
                    <a:gs pos="91000">
                      <a:schemeClr val="tx1"/>
                    </a:gs>
                    <a:gs pos="0">
                      <a:schemeClr val="tx1"/>
                    </a:gs>
                  </a:gsLst>
                  <a:lin ang="5400000" scaled="0"/>
                </a:gradFill>
                <a:latin typeface="Segoe UI (Body)"/>
                <a:cs typeface="Segoe UI" panose="020B0502040204020203" pitchFamily="34" charset="0"/>
              </a:defRPr>
            </a:lvl1pPr>
          </a:lstStyle>
          <a:p>
            <a:pPr lvl="0"/>
            <a:r>
              <a:rPr lang="en-US" dirty="0"/>
              <a:t>Section subtitle</a:t>
            </a:r>
          </a:p>
        </p:txBody>
      </p:sp>
    </p:spTree>
    <p:extLst>
      <p:ext uri="{BB962C8B-B14F-4D97-AF65-F5344CB8AC3E}">
        <p14:creationId xmlns:p14="http://schemas.microsoft.com/office/powerpoint/2010/main" val="347204725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slide">
    <p:bg>
      <p:bgPr>
        <a:blipFill dpi="0" rotWithShape="1">
          <a:blip r:embed="rId2">
            <a:alphaModFix amt="91000"/>
            <a:lum/>
          </a:blip>
          <a:srcRect/>
          <a:stretch>
            <a:fillRect/>
          </a:stretch>
        </a:blip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91019D5-B2A6-40B7-8CD4-94C971D13445}"/>
              </a:ext>
            </a:extLst>
          </p:cNvPr>
          <p:cNvCxnSpPr/>
          <p:nvPr userDrawn="1"/>
        </p:nvCxnSpPr>
        <p:spPr>
          <a:xfrm>
            <a:off x="584199" y="3750442"/>
            <a:ext cx="1494264" cy="0"/>
          </a:xfrm>
          <a:prstGeom prst="line">
            <a:avLst/>
          </a:prstGeom>
          <a:ln w="41275">
            <a:solidFill>
              <a:srgbClr val="1AB2E8"/>
            </a:solidFill>
          </a:ln>
          <a:effectLst/>
        </p:spPr>
        <p:style>
          <a:lnRef idx="2">
            <a:schemeClr val="accent1"/>
          </a:lnRef>
          <a:fillRef idx="0">
            <a:schemeClr val="accent1"/>
          </a:fillRef>
          <a:effectRef idx="1">
            <a:schemeClr val="accent1"/>
          </a:effectRef>
          <a:fontRef idx="minor">
            <a:schemeClr val="tx1"/>
          </a:fontRef>
        </p:style>
      </p:cxnSp>
      <p:sp>
        <p:nvSpPr>
          <p:cNvPr id="6" name="Title 1">
            <a:extLst>
              <a:ext uri="{FF2B5EF4-FFF2-40B4-BE49-F238E27FC236}">
                <a16:creationId xmlns:a16="http://schemas.microsoft.com/office/drawing/2014/main" id="{7831B3DD-59C0-429E-8E20-9C54E526AC70}"/>
              </a:ext>
            </a:extLst>
          </p:cNvPr>
          <p:cNvSpPr>
            <a:spLocks noGrp="1"/>
          </p:cNvSpPr>
          <p:nvPr>
            <p:ph type="title" hasCustomPrompt="1"/>
          </p:nvPr>
        </p:nvSpPr>
        <p:spPr>
          <a:xfrm>
            <a:off x="584200" y="2702779"/>
            <a:ext cx="5510213" cy="830997"/>
          </a:xfrm>
          <a:noFill/>
        </p:spPr>
        <p:txBody>
          <a:bodyPr wrap="square" lIns="0" tIns="0" rIns="0" bIns="0" anchor="b" anchorCtr="0">
            <a:spAutoFit/>
          </a:bodyPr>
          <a:lstStyle>
            <a:lvl1pPr>
              <a:defRPr sz="6000" b="1" spc="-50" baseline="0">
                <a:gradFill>
                  <a:gsLst>
                    <a:gs pos="62564">
                      <a:schemeClr val="tx1"/>
                    </a:gs>
                    <a:gs pos="55000">
                      <a:schemeClr val="tx1"/>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7" name="Text Placeholder 4">
            <a:extLst>
              <a:ext uri="{FF2B5EF4-FFF2-40B4-BE49-F238E27FC236}">
                <a16:creationId xmlns:a16="http://schemas.microsoft.com/office/drawing/2014/main" id="{1A038403-6393-458F-AF56-60B20DE7797B}"/>
              </a:ext>
            </a:extLst>
          </p:cNvPr>
          <p:cNvSpPr>
            <a:spLocks noGrp="1"/>
          </p:cNvSpPr>
          <p:nvPr>
            <p:ph type="body" sz="quarter" idx="12" hasCustomPrompt="1"/>
          </p:nvPr>
        </p:nvSpPr>
        <p:spPr>
          <a:xfrm>
            <a:off x="584199" y="4143938"/>
            <a:ext cx="5510213" cy="498598"/>
          </a:xfrm>
          <a:noFill/>
        </p:spPr>
        <p:txBody>
          <a:bodyPr wrap="square" lIns="0" tIns="0" rIns="0" bIns="0">
            <a:spAutoFit/>
          </a:bodyPr>
          <a:lstStyle>
            <a:lvl1pPr marL="0" indent="0">
              <a:spcBef>
                <a:spcPts val="0"/>
              </a:spcBef>
              <a:buNone/>
              <a:defRPr sz="3600" spc="0" baseline="0">
                <a:gradFill>
                  <a:gsLst>
                    <a:gs pos="91000">
                      <a:schemeClr val="tx1"/>
                    </a:gs>
                    <a:gs pos="0">
                      <a:schemeClr val="tx1"/>
                    </a:gs>
                  </a:gsLst>
                  <a:lin ang="5400000" scaled="0"/>
                </a:gradFill>
                <a:latin typeface="Segoe UI (Body)"/>
                <a:cs typeface="Segoe UI" panose="020B0502040204020203" pitchFamily="34" charset="0"/>
              </a:defRPr>
            </a:lvl1pPr>
          </a:lstStyle>
          <a:p>
            <a:pPr lvl="0"/>
            <a:r>
              <a:rPr lang="en-US" dirty="0"/>
              <a:t>Section subtitle</a:t>
            </a:r>
          </a:p>
        </p:txBody>
      </p:sp>
    </p:spTree>
    <p:extLst>
      <p:ext uri="{BB962C8B-B14F-4D97-AF65-F5344CB8AC3E}">
        <p14:creationId xmlns:p14="http://schemas.microsoft.com/office/powerpoint/2010/main" val="16053444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a:alphaModFix amt="91000"/>
            <a:lum/>
          </a:blip>
          <a:srcRect/>
          <a:stretch>
            <a:fillRect/>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05438DE-68BC-4837-B9AF-134C2B0301F1}"/>
              </a:ext>
            </a:extLst>
          </p:cNvPr>
          <p:cNvGrpSpPr/>
          <p:nvPr userDrawn="1"/>
        </p:nvGrpSpPr>
        <p:grpSpPr>
          <a:xfrm>
            <a:off x="0" y="4104000"/>
            <a:ext cx="12192000" cy="1991636"/>
            <a:chOff x="0" y="3429000"/>
            <a:chExt cx="12192000" cy="3429000"/>
          </a:xfrm>
          <a:solidFill>
            <a:srgbClr val="732674"/>
          </a:solidFill>
        </p:grpSpPr>
        <p:sp>
          <p:nvSpPr>
            <p:cNvPr id="8" name="Rectangle 7">
              <a:extLst>
                <a:ext uri="{FF2B5EF4-FFF2-40B4-BE49-F238E27FC236}">
                  <a16:creationId xmlns:a16="http://schemas.microsoft.com/office/drawing/2014/main" id="{31222313-E9FB-4A21-AC86-AD4C912175E0}"/>
                </a:ext>
              </a:extLst>
            </p:cNvPr>
            <p:cNvSpPr/>
            <p:nvPr userDrawn="1"/>
          </p:nvSpPr>
          <p:spPr>
            <a:xfrm>
              <a:off x="0" y="3429000"/>
              <a:ext cx="12192000" cy="3429000"/>
            </a:xfrm>
            <a:prstGeom prst="rect">
              <a:avLst/>
            </a:prstGeom>
            <a:solidFill>
              <a:srgbClr val="114A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25000"/>
                  </a:schemeClr>
                </a:solidFill>
              </a:endParaRPr>
            </a:p>
          </p:txBody>
        </p:sp>
        <p:grpSp>
          <p:nvGrpSpPr>
            <p:cNvPr id="10" name="Group 9">
              <a:extLst>
                <a:ext uri="{FF2B5EF4-FFF2-40B4-BE49-F238E27FC236}">
                  <a16:creationId xmlns:a16="http://schemas.microsoft.com/office/drawing/2014/main" id="{440CC45D-7252-410D-AFE8-42D87D75A1E4}"/>
                </a:ext>
              </a:extLst>
            </p:cNvPr>
            <p:cNvGrpSpPr/>
            <p:nvPr userDrawn="1"/>
          </p:nvGrpSpPr>
          <p:grpSpPr>
            <a:xfrm>
              <a:off x="11631000" y="6264000"/>
              <a:ext cx="225000" cy="225000"/>
              <a:chOff x="1776000" y="1269000"/>
              <a:chExt cx="1530000" cy="1530000"/>
            </a:xfrm>
            <a:grpFill/>
          </p:grpSpPr>
          <p:sp>
            <p:nvSpPr>
              <p:cNvPr id="12" name="Rectangle 11">
                <a:extLst>
                  <a:ext uri="{FF2B5EF4-FFF2-40B4-BE49-F238E27FC236}">
                    <a16:creationId xmlns:a16="http://schemas.microsoft.com/office/drawing/2014/main" id="{CCC46402-9103-4CBC-B621-5FA8F872B92A}"/>
                  </a:ext>
                </a:extLst>
              </p:cNvPr>
              <p:cNvSpPr/>
              <p:nvPr userDrawn="1"/>
            </p:nvSpPr>
            <p:spPr>
              <a:xfrm>
                <a:off x="1776000" y="2079000"/>
                <a:ext cx="720000"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25000"/>
                    </a:schemeClr>
                  </a:solidFill>
                </a:endParaRPr>
              </a:p>
            </p:txBody>
          </p:sp>
          <p:sp>
            <p:nvSpPr>
              <p:cNvPr id="13" name="Rectangle 12">
                <a:extLst>
                  <a:ext uri="{FF2B5EF4-FFF2-40B4-BE49-F238E27FC236}">
                    <a16:creationId xmlns:a16="http://schemas.microsoft.com/office/drawing/2014/main" id="{52FFD2A1-329C-478E-B333-EA975DA96FDD}"/>
                  </a:ext>
                </a:extLst>
              </p:cNvPr>
              <p:cNvSpPr/>
              <p:nvPr userDrawn="1"/>
            </p:nvSpPr>
            <p:spPr>
              <a:xfrm>
                <a:off x="2586000" y="1269000"/>
                <a:ext cx="720000"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25000"/>
                    </a:schemeClr>
                  </a:solidFill>
                </a:endParaRPr>
              </a:p>
            </p:txBody>
          </p:sp>
          <p:sp>
            <p:nvSpPr>
              <p:cNvPr id="14" name="Rectangle 13">
                <a:extLst>
                  <a:ext uri="{FF2B5EF4-FFF2-40B4-BE49-F238E27FC236}">
                    <a16:creationId xmlns:a16="http://schemas.microsoft.com/office/drawing/2014/main" id="{DDF0DBB4-C9E5-4832-B3C3-A83B8FA08934}"/>
                  </a:ext>
                </a:extLst>
              </p:cNvPr>
              <p:cNvSpPr/>
              <p:nvPr userDrawn="1"/>
            </p:nvSpPr>
            <p:spPr>
              <a:xfrm>
                <a:off x="2586000" y="2079000"/>
                <a:ext cx="720000"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25000"/>
                    </a:schemeClr>
                  </a:solidFill>
                </a:endParaRPr>
              </a:p>
            </p:txBody>
          </p:sp>
        </p:grpSp>
      </p:grpSp>
      <p:sp>
        <p:nvSpPr>
          <p:cNvPr id="15" name="Title 1">
            <a:extLst>
              <a:ext uri="{FF2B5EF4-FFF2-40B4-BE49-F238E27FC236}">
                <a16:creationId xmlns:a16="http://schemas.microsoft.com/office/drawing/2014/main" id="{00B99161-FEF9-4320-9145-BA413BBD2350}"/>
              </a:ext>
            </a:extLst>
          </p:cNvPr>
          <p:cNvSpPr>
            <a:spLocks noGrp="1"/>
          </p:cNvSpPr>
          <p:nvPr>
            <p:ph type="ctrTitle" hasCustomPrompt="1"/>
          </p:nvPr>
        </p:nvSpPr>
        <p:spPr>
          <a:xfrm>
            <a:off x="336000" y="4149000"/>
            <a:ext cx="11520000" cy="1305000"/>
          </a:xfrm>
          <a:prstGeom prst="rect">
            <a:avLst/>
          </a:prstGeom>
        </p:spPr>
        <p:txBody>
          <a:bodyPr anchor="b">
            <a:normAutofit/>
          </a:bodyPr>
          <a:lstStyle>
            <a:lvl1pPr algn="l">
              <a:defRPr sz="4800">
                <a:solidFill>
                  <a:srgbClr val="F2F2F2"/>
                </a:solidFill>
                <a:latin typeface="Segoe UI Semibold" panose="020B0702040204020203" pitchFamily="34" charset="0"/>
                <a:cs typeface="Segoe UI Semibold" panose="020B0702040204020203" pitchFamily="34" charset="0"/>
              </a:defRPr>
            </a:lvl1pPr>
          </a:lstStyle>
          <a:p>
            <a:r>
              <a:rPr lang="en-US" dirty="0"/>
              <a:t>[Next session name]</a:t>
            </a:r>
          </a:p>
        </p:txBody>
      </p:sp>
      <p:sp>
        <p:nvSpPr>
          <p:cNvPr id="16" name="Subtitle 2">
            <a:extLst>
              <a:ext uri="{FF2B5EF4-FFF2-40B4-BE49-F238E27FC236}">
                <a16:creationId xmlns:a16="http://schemas.microsoft.com/office/drawing/2014/main" id="{A54D242E-DC3D-49FF-8486-48F27A738338}"/>
              </a:ext>
            </a:extLst>
          </p:cNvPr>
          <p:cNvSpPr>
            <a:spLocks noGrp="1"/>
          </p:cNvSpPr>
          <p:nvPr>
            <p:ph type="subTitle" idx="1" hasCustomPrompt="1"/>
          </p:nvPr>
        </p:nvSpPr>
        <p:spPr>
          <a:xfrm>
            <a:off x="336000" y="5544000"/>
            <a:ext cx="9144000" cy="551636"/>
          </a:xfrm>
          <a:prstGeom prst="rect">
            <a:avLst/>
          </a:prstGeom>
        </p:spPr>
        <p:txBody>
          <a:bodyPr>
            <a:normAutofit/>
          </a:bodyPr>
          <a:lstStyle>
            <a:lvl1pPr marL="0" indent="0" algn="l">
              <a:lnSpc>
                <a:spcPct val="90000"/>
              </a:lnSpc>
              <a:spcBef>
                <a:spcPts val="0"/>
              </a:spcBef>
              <a:buNone/>
              <a:defRPr lang="en-US" sz="2800" kern="1200" spc="-50" baseline="0" dirty="0">
                <a:solidFill>
                  <a:srgbClr val="F2F2F2"/>
                </a:solidFill>
                <a:latin typeface="Segoe UI Semibold" panose="020B0702040204020203" pitchFamily="34" charset="0"/>
                <a:ea typeface="+mn-ea"/>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By [Next session presenter] on [Next session date]</a:t>
            </a:r>
          </a:p>
        </p:txBody>
      </p:sp>
      <p:sp>
        <p:nvSpPr>
          <p:cNvPr id="17" name="Subtitle 2">
            <a:extLst>
              <a:ext uri="{FF2B5EF4-FFF2-40B4-BE49-F238E27FC236}">
                <a16:creationId xmlns:a16="http://schemas.microsoft.com/office/drawing/2014/main" id="{56E4AFAD-9EA5-4993-BE92-E334D136F881}"/>
              </a:ext>
            </a:extLst>
          </p:cNvPr>
          <p:cNvSpPr txBox="1">
            <a:spLocks/>
          </p:cNvSpPr>
          <p:nvPr userDrawn="1"/>
        </p:nvSpPr>
        <p:spPr>
          <a:xfrm>
            <a:off x="256101" y="3140706"/>
            <a:ext cx="3401499" cy="36000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Font typeface="Arial" panose="020B0604020202020204" pitchFamily="34" charset="0"/>
              <a:buNone/>
              <a:defRPr lang="en-US" sz="1800" kern="1200" spc="-50" baseline="0" dirty="0">
                <a:solidFill>
                  <a:srgbClr val="F2F2F2"/>
                </a:solidFill>
                <a:latin typeface="+mn-lt"/>
                <a:ea typeface="+mn-ea"/>
                <a:cs typeface="+mn-cs"/>
              </a:defRPr>
            </a:lvl1pPr>
            <a:lvl2pPr marL="457200" indent="0" algn="ctr" defTabSz="914400" rtl="0" eaLnBrk="1" latinLnBrk="0" hangingPunct="1">
              <a:lnSpc>
                <a:spcPct val="114000"/>
              </a:lnSpc>
              <a:spcBef>
                <a:spcPts val="500"/>
              </a:spcBef>
              <a:buFont typeface="Arial" panose="020B0604020202020204" pitchFamily="34" charset="0"/>
              <a:buNone/>
              <a:defRPr sz="2000" kern="1200" spc="-50" baseline="0">
                <a:solidFill>
                  <a:srgbClr val="262626"/>
                </a:solidFill>
                <a:latin typeface="+mn-lt"/>
                <a:ea typeface="+mn-ea"/>
                <a:cs typeface="+mn-cs"/>
              </a:defRPr>
            </a:lvl2pPr>
            <a:lvl3pPr marL="914400" indent="0" algn="ctr" defTabSz="914400" rtl="0" eaLnBrk="1" latinLnBrk="0" hangingPunct="1">
              <a:lnSpc>
                <a:spcPct val="114000"/>
              </a:lnSpc>
              <a:spcBef>
                <a:spcPts val="500"/>
              </a:spcBef>
              <a:buFont typeface="Arial" panose="020B0604020202020204" pitchFamily="34" charset="0"/>
              <a:buNone/>
              <a:defRPr sz="1800" kern="1200" spc="-50" baseline="0">
                <a:solidFill>
                  <a:srgbClr val="262626"/>
                </a:solidFill>
                <a:latin typeface="+mn-lt"/>
                <a:ea typeface="+mn-ea"/>
                <a:cs typeface="+mn-cs"/>
              </a:defRPr>
            </a:lvl3pPr>
            <a:lvl4pPr marL="1371600" indent="0" algn="ctr" defTabSz="914400" rtl="0" eaLnBrk="1" latinLnBrk="0" hangingPunct="1">
              <a:lnSpc>
                <a:spcPct val="114000"/>
              </a:lnSpc>
              <a:spcBef>
                <a:spcPts val="500"/>
              </a:spcBef>
              <a:buFont typeface="Arial" panose="020B0604020202020204" pitchFamily="34" charset="0"/>
              <a:buNone/>
              <a:defRPr sz="1600" kern="1200" spc="-50" baseline="0">
                <a:solidFill>
                  <a:srgbClr val="262626"/>
                </a:solidFill>
                <a:latin typeface="+mn-lt"/>
                <a:ea typeface="+mn-ea"/>
                <a:cs typeface="+mn-cs"/>
              </a:defRPr>
            </a:lvl4pPr>
            <a:lvl5pPr marL="1828800" indent="0" algn="ctr" defTabSz="914400" rtl="0" eaLnBrk="1" latinLnBrk="0" hangingPunct="1">
              <a:lnSpc>
                <a:spcPct val="114000"/>
              </a:lnSpc>
              <a:spcBef>
                <a:spcPts val="500"/>
              </a:spcBef>
              <a:buFont typeface="Arial" panose="020B0604020202020204" pitchFamily="34" charset="0"/>
              <a:buNone/>
              <a:defRPr sz="1600" kern="1200" spc="-50" baseline="0">
                <a:solidFill>
                  <a:srgbClr val="262626"/>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000" b="1" dirty="0">
                <a:solidFill>
                  <a:srgbClr val="002060"/>
                </a:solidFill>
                <a:latin typeface="Segoe UI Semibold" panose="020B0702040204020203" pitchFamily="34" charset="0"/>
                <a:cs typeface="Segoe UI Semibold" panose="020B0702040204020203" pitchFamily="34" charset="0"/>
              </a:rPr>
              <a:t>Next up…</a:t>
            </a:r>
          </a:p>
        </p:txBody>
      </p:sp>
      <p:pic>
        <p:nvPicPr>
          <p:cNvPr id="4" name="Picture 3" descr="A picture containing drawing&#10;&#10;Description automatically generated">
            <a:extLst>
              <a:ext uri="{FF2B5EF4-FFF2-40B4-BE49-F238E27FC236}">
                <a16:creationId xmlns:a16="http://schemas.microsoft.com/office/drawing/2014/main" id="{1A428C89-3385-4A9C-B751-141CF1B6AF6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54545" y="1587233"/>
            <a:ext cx="5895975" cy="1676400"/>
          </a:xfrm>
          <a:prstGeom prst="rect">
            <a:avLst/>
          </a:prstGeom>
        </p:spPr>
      </p:pic>
    </p:spTree>
    <p:extLst>
      <p:ext uri="{BB962C8B-B14F-4D97-AF65-F5344CB8AC3E}">
        <p14:creationId xmlns:p14="http://schemas.microsoft.com/office/powerpoint/2010/main" val="3305926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10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125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par>
                                <p:cTn id="12" presetID="42" presetClass="entr" presetSubtype="0" fill="hold" grpId="0" nodeType="withEffect">
                                  <p:stCondLst>
                                    <p:cond delay="150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750"/>
                                        <p:tgtEl>
                                          <p:spTgt spid="15"/>
                                        </p:tgtEl>
                                      </p:cBhvr>
                                    </p:animEffect>
                                    <p:anim calcmode="lin" valueType="num">
                                      <p:cBhvr>
                                        <p:cTn id="15" dur="750" fill="hold"/>
                                        <p:tgtEl>
                                          <p:spTgt spid="15"/>
                                        </p:tgtEl>
                                        <p:attrNameLst>
                                          <p:attrName>ppt_x</p:attrName>
                                        </p:attrNameLst>
                                      </p:cBhvr>
                                      <p:tavLst>
                                        <p:tav tm="0">
                                          <p:val>
                                            <p:strVal val="#ppt_x"/>
                                          </p:val>
                                        </p:tav>
                                        <p:tav tm="100000">
                                          <p:val>
                                            <p:strVal val="#ppt_x"/>
                                          </p:val>
                                        </p:tav>
                                      </p:tavLst>
                                    </p:anim>
                                    <p:anim calcmode="lin" valueType="num">
                                      <p:cBhvr>
                                        <p:cTn id="16" dur="750" fill="hold"/>
                                        <p:tgtEl>
                                          <p:spTgt spid="15"/>
                                        </p:tgtEl>
                                        <p:attrNameLst>
                                          <p:attrName>ppt_y</p:attrName>
                                        </p:attrNameLst>
                                      </p:cBhvr>
                                      <p:tavLst>
                                        <p:tav tm="0">
                                          <p:val>
                                            <p:strVal val="#ppt_y+.1"/>
                                          </p:val>
                                        </p:tav>
                                        <p:tav tm="100000">
                                          <p:val>
                                            <p:strVal val="#ppt_y"/>
                                          </p:val>
                                        </p:tav>
                                      </p:tavLst>
                                    </p:anim>
                                  </p:childTnLst>
                                </p:cTn>
                              </p:par>
                              <p:par>
                                <p:cTn id="17" presetID="10" presetClass="entr" presetSubtype="0" fill="hold" grpId="0" nodeType="withEffect">
                                  <p:stCondLst>
                                    <p:cond delay="1750"/>
                                  </p:stCondLst>
                                  <p:childTnLst>
                                    <p:set>
                                      <p:cBhvr>
                                        <p:cTn id="18" dur="1" fill="hold">
                                          <p:stCondLst>
                                            <p:cond delay="0"/>
                                          </p:stCondLst>
                                        </p:cTn>
                                        <p:tgtEl>
                                          <p:spTgt spid="16">
                                            <p:txEl>
                                              <p:pRg st="0" end="0"/>
                                            </p:txEl>
                                          </p:spTgt>
                                        </p:tgtEl>
                                        <p:attrNameLst>
                                          <p:attrName>style.visibility</p:attrName>
                                        </p:attrNameLst>
                                      </p:cBhvr>
                                      <p:to>
                                        <p:strVal val="visible"/>
                                      </p:to>
                                    </p:set>
                                    <p:animEffect transition="in" filter="fade">
                                      <p:cBhvr>
                                        <p:cTn id="19"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build="p">
        <p:tmplLst>
          <p:tmpl lvl="1">
            <p:tnLst>
              <p:par>
                <p:cTn presetID="10" presetClass="entr" presetSubtype="0" fill="hold" nodeType="withEffect">
                  <p:stCondLst>
                    <p:cond delay="17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519BA-A691-4701-A2C4-705C0D2E6D0E}"/>
              </a:ext>
            </a:extLst>
          </p:cNvPr>
          <p:cNvSpPr>
            <a:spLocks noGrp="1"/>
          </p:cNvSpPr>
          <p:nvPr>
            <p:ph type="ctrTitle"/>
          </p:nvPr>
        </p:nvSpPr>
        <p:spPr>
          <a:xfrm>
            <a:off x="1524000" y="1122363"/>
            <a:ext cx="9144000" cy="2387600"/>
          </a:xfrm>
        </p:spPr>
        <p:txBody>
          <a:bodyPr anchor="b"/>
          <a:lstStyle>
            <a:lvl1pPr algn="ctr">
              <a:defRPr sz="6000">
                <a:latin typeface="Segoe UI Semibold" panose="020B0702040204020203" pitchFamily="34" charset="0"/>
                <a:cs typeface="Segoe UI Semibold" panose="020B0702040204020203"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C0BA9D76-67BB-4C6D-9B4E-7CAC65B36CE0}"/>
              </a:ext>
            </a:extLst>
          </p:cNvPr>
          <p:cNvSpPr>
            <a:spLocks noGrp="1"/>
          </p:cNvSpPr>
          <p:nvPr>
            <p:ph type="subTitle" idx="1"/>
          </p:nvPr>
        </p:nvSpPr>
        <p:spPr>
          <a:xfrm>
            <a:off x="1524000" y="3602038"/>
            <a:ext cx="9144000" cy="1655762"/>
          </a:xfrm>
        </p:spPr>
        <p:txBody>
          <a:bodyPr/>
          <a:lstStyle>
            <a:lvl1pPr marL="0" indent="0" algn="ctr">
              <a:buNone/>
              <a:defRPr sz="2400">
                <a:latin typeface="Segoe UI (Body)"/>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0EBAE2-C87C-49DB-AEF3-16FF81802095}"/>
              </a:ext>
            </a:extLst>
          </p:cNvPr>
          <p:cNvSpPr>
            <a:spLocks noGrp="1"/>
          </p:cNvSpPr>
          <p:nvPr>
            <p:ph type="dt" sz="half" idx="10"/>
          </p:nvPr>
        </p:nvSpPr>
        <p:spPr>
          <a:xfrm>
            <a:off x="838200" y="6356350"/>
            <a:ext cx="2743200" cy="365125"/>
          </a:xfrm>
          <a:prstGeom prst="rect">
            <a:avLst/>
          </a:prstGeom>
        </p:spPr>
        <p:txBody>
          <a:bodyPr/>
          <a:lstStyle/>
          <a:p>
            <a:fld id="{6D31EB7D-9C62-455A-A64E-330624384AE6}" type="datetimeFigureOut">
              <a:rPr lang="en-US" smtClean="0"/>
              <a:t>4/18/2020</a:t>
            </a:fld>
            <a:endParaRPr lang="en-US"/>
          </a:p>
        </p:txBody>
      </p:sp>
      <p:sp>
        <p:nvSpPr>
          <p:cNvPr id="5" name="Footer Placeholder 4">
            <a:extLst>
              <a:ext uri="{FF2B5EF4-FFF2-40B4-BE49-F238E27FC236}">
                <a16:creationId xmlns:a16="http://schemas.microsoft.com/office/drawing/2014/main" id="{8DF84CC3-B8B1-4F75-AAE2-C2BB172736F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C78ED21-BD66-436F-A353-F82BA43A195C}"/>
              </a:ext>
            </a:extLst>
          </p:cNvPr>
          <p:cNvSpPr>
            <a:spLocks noGrp="1"/>
          </p:cNvSpPr>
          <p:nvPr>
            <p:ph type="sldNum" sz="quarter" idx="12"/>
          </p:nvPr>
        </p:nvSpPr>
        <p:spPr>
          <a:xfrm>
            <a:off x="8610600" y="6388890"/>
            <a:ext cx="2743200" cy="365125"/>
          </a:xfrm>
          <a:prstGeom prst="rect">
            <a:avLst/>
          </a:prstGeom>
        </p:spPr>
        <p:txBody>
          <a:bodyPr/>
          <a:lstStyle/>
          <a:p>
            <a:fld id="{49636165-9CEE-4051-8F50-B259C1E54E6C}" type="slidenum">
              <a:rPr lang="en-US" smtClean="0"/>
              <a:t>‹#›</a:t>
            </a:fld>
            <a:endParaRPr lang="en-US"/>
          </a:p>
        </p:txBody>
      </p:sp>
    </p:spTree>
    <p:extLst>
      <p:ext uri="{BB962C8B-B14F-4D97-AF65-F5344CB8AC3E}">
        <p14:creationId xmlns:p14="http://schemas.microsoft.com/office/powerpoint/2010/main" val="307909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BE804-2E15-452F-81AA-C7771FECDADB}"/>
              </a:ext>
            </a:extLst>
          </p:cNvPr>
          <p:cNvSpPr>
            <a:spLocks noGrp="1"/>
          </p:cNvSpPr>
          <p:nvPr>
            <p:ph type="title"/>
          </p:nvPr>
        </p:nvSpPr>
        <p:spPr>
          <a:xfrm>
            <a:off x="491971" y="288135"/>
            <a:ext cx="10515600" cy="1325563"/>
          </a:xfrm>
        </p:spPr>
        <p:txBody>
          <a:bodyPr/>
          <a:lstStyle>
            <a:lvl1pPr>
              <a:defRPr>
                <a:latin typeface="Segoe UI Semibold" panose="020B0702040204020203" pitchFamily="34" charset="0"/>
                <a:cs typeface="Segoe UI Semibold" panose="020B0702040204020203"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6EB9E3AE-4A1D-4963-886F-B76A02648422}"/>
              </a:ext>
            </a:extLst>
          </p:cNvPr>
          <p:cNvSpPr>
            <a:spLocks noGrp="1"/>
          </p:cNvSpPr>
          <p:nvPr>
            <p:ph idx="1"/>
          </p:nvPr>
        </p:nvSpPr>
        <p:spPr>
          <a:xfrm>
            <a:off x="491970" y="1797302"/>
            <a:ext cx="11235431" cy="4351338"/>
          </a:xfrm>
        </p:spPr>
        <p:txBody>
          <a:bodyPr/>
          <a:lstStyle>
            <a:lvl1pPr>
              <a:defRPr>
                <a:latin typeface="Segoe UI (Body)"/>
              </a:defRPr>
            </a:lvl1pPr>
            <a:lvl2pPr>
              <a:defRPr>
                <a:latin typeface="Segoe UI (Body)"/>
              </a:defRPr>
            </a:lvl2pPr>
            <a:lvl3pPr>
              <a:defRPr>
                <a:latin typeface="Segoe UI (Body)"/>
              </a:defRPr>
            </a:lvl3pPr>
            <a:lvl4pPr>
              <a:defRPr>
                <a:latin typeface="Segoe UI (Body)"/>
              </a:defRPr>
            </a:lvl4pPr>
            <a:lvl5pPr>
              <a:defRPr>
                <a:latin typeface="Segoe UI (Body)"/>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B4A178-9F81-4B73-990F-9EB4EA0CAAD7}"/>
              </a:ext>
            </a:extLst>
          </p:cNvPr>
          <p:cNvSpPr>
            <a:spLocks noGrp="1"/>
          </p:cNvSpPr>
          <p:nvPr>
            <p:ph type="dt" sz="half" idx="10"/>
          </p:nvPr>
        </p:nvSpPr>
        <p:spPr>
          <a:xfrm>
            <a:off x="838200" y="6356350"/>
            <a:ext cx="2743200" cy="365125"/>
          </a:xfrm>
          <a:prstGeom prst="rect">
            <a:avLst/>
          </a:prstGeom>
        </p:spPr>
        <p:txBody>
          <a:bodyPr/>
          <a:lstStyle/>
          <a:p>
            <a:fld id="{6D31EB7D-9C62-455A-A64E-330624384AE6}" type="datetimeFigureOut">
              <a:rPr lang="en-US" smtClean="0"/>
              <a:t>4/18/2020</a:t>
            </a:fld>
            <a:endParaRPr lang="en-US"/>
          </a:p>
        </p:txBody>
      </p:sp>
      <p:sp>
        <p:nvSpPr>
          <p:cNvPr id="5" name="Footer Placeholder 4">
            <a:extLst>
              <a:ext uri="{FF2B5EF4-FFF2-40B4-BE49-F238E27FC236}">
                <a16:creationId xmlns:a16="http://schemas.microsoft.com/office/drawing/2014/main" id="{6F8AD597-1F4E-449C-955C-F3731385F4A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B09F35D-4246-4049-98FE-5A81AAA4CC53}"/>
              </a:ext>
            </a:extLst>
          </p:cNvPr>
          <p:cNvSpPr>
            <a:spLocks noGrp="1"/>
          </p:cNvSpPr>
          <p:nvPr>
            <p:ph type="sldNum" sz="quarter" idx="12"/>
          </p:nvPr>
        </p:nvSpPr>
        <p:spPr>
          <a:xfrm>
            <a:off x="8610600" y="6388890"/>
            <a:ext cx="2743200" cy="365125"/>
          </a:xfrm>
          <a:prstGeom prst="rect">
            <a:avLst/>
          </a:prstGeom>
        </p:spPr>
        <p:txBody>
          <a:bodyPr/>
          <a:lstStyle/>
          <a:p>
            <a:fld id="{49636165-9CEE-4051-8F50-B259C1E54E6C}" type="slidenum">
              <a:rPr lang="en-US" smtClean="0"/>
              <a:t>‹#›</a:t>
            </a:fld>
            <a:endParaRPr lang="en-US"/>
          </a:p>
        </p:txBody>
      </p:sp>
    </p:spTree>
    <p:extLst>
      <p:ext uri="{BB962C8B-B14F-4D97-AF65-F5344CB8AC3E}">
        <p14:creationId xmlns:p14="http://schemas.microsoft.com/office/powerpoint/2010/main" val="1469167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7" name="Picture 26" descr="A close up of a logo&#10;&#10;Description automatically generated">
            <a:extLst>
              <a:ext uri="{FF2B5EF4-FFF2-40B4-BE49-F238E27FC236}">
                <a16:creationId xmlns:a16="http://schemas.microsoft.com/office/drawing/2014/main" id="{0C4F58D2-95B8-4C03-888C-574A5EAFD92B}"/>
              </a:ext>
            </a:extLst>
          </p:cNvPr>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2050" y="6475626"/>
            <a:ext cx="12194050" cy="385960"/>
          </a:xfrm>
          <a:prstGeom prst="rect">
            <a:avLst/>
          </a:prstGeom>
        </p:spPr>
      </p:pic>
      <p:sp>
        <p:nvSpPr>
          <p:cNvPr id="2" name="Title Placeholder 1">
            <a:extLst>
              <a:ext uri="{FF2B5EF4-FFF2-40B4-BE49-F238E27FC236}">
                <a16:creationId xmlns:a16="http://schemas.microsoft.com/office/drawing/2014/main" id="{AB65481E-FAC2-419E-9A7F-3E69540E30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D28CD83-25A8-4FF3-BECB-CB04937AF9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6C250F83-149C-4089-A384-EDF81F19F1D8}"/>
              </a:ext>
            </a:extLst>
          </p:cNvPr>
          <p:cNvSpPr/>
          <p:nvPr userDrawn="1"/>
        </p:nvSpPr>
        <p:spPr>
          <a:xfrm>
            <a:off x="0" y="6473824"/>
            <a:ext cx="12192000" cy="384176"/>
          </a:xfrm>
          <a:prstGeom prst="rect">
            <a:avLst/>
          </a:prstGeom>
          <a:solidFill>
            <a:schemeClr val="accent1">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TextBox 20">
            <a:extLst>
              <a:ext uri="{FF2B5EF4-FFF2-40B4-BE49-F238E27FC236}">
                <a16:creationId xmlns:a16="http://schemas.microsoft.com/office/drawing/2014/main" id="{0A63510B-701E-4817-9B67-62C8087CF5EE}"/>
              </a:ext>
            </a:extLst>
          </p:cNvPr>
          <p:cNvSpPr txBox="1"/>
          <p:nvPr userDrawn="1"/>
        </p:nvSpPr>
        <p:spPr>
          <a:xfrm>
            <a:off x="82660" y="6452227"/>
            <a:ext cx="6531204" cy="369332"/>
          </a:xfrm>
          <a:prstGeom prst="rect">
            <a:avLst/>
          </a:prstGeom>
          <a:noFill/>
        </p:spPr>
        <p:txBody>
          <a:bodyPr wrap="square" rtlCol="0">
            <a:spAutoFit/>
          </a:bodyPr>
          <a:lstStyle/>
          <a:p>
            <a:pPr algn="l"/>
            <a:r>
              <a:rPr lang="en-US" sz="1800" i="1" dirty="0">
                <a:solidFill>
                  <a:srgbClr val="0072C6"/>
                </a:solidFill>
                <a:latin typeface="Segoe UI" panose="020B0502040204020203" pitchFamily="34" charset="0"/>
                <a:cs typeface="Segoe UI" panose="020B0502040204020203" pitchFamily="34" charset="0"/>
              </a:rPr>
              <a:t>Webinar Series: </a:t>
            </a:r>
            <a:r>
              <a:rPr lang="en-US" sz="1800" dirty="0">
                <a:solidFill>
                  <a:srgbClr val="0072C6"/>
                </a:solidFill>
                <a:latin typeface="Segoe UI" panose="020B0502040204020203" pitchFamily="34" charset="0"/>
                <a:cs typeface="Segoe UI" panose="020B0502040204020203" pitchFamily="34" charset="0"/>
              </a:rPr>
              <a:t>Getting Started with SharePoint Framework</a:t>
            </a:r>
            <a:endParaRPr lang="en-IN" sz="1800" dirty="0">
              <a:solidFill>
                <a:srgbClr val="0072C6"/>
              </a:solidFill>
              <a:latin typeface="Segoe UI" panose="020B0502040204020203" pitchFamily="34" charset="0"/>
              <a:cs typeface="Segoe UI" panose="020B0502040204020203" pitchFamily="34" charset="0"/>
            </a:endParaRPr>
          </a:p>
        </p:txBody>
      </p:sp>
      <p:pic>
        <p:nvPicPr>
          <p:cNvPr id="7" name="Picture 6" descr="A close up of a sign&#10;&#10;Description automatically generated">
            <a:extLst>
              <a:ext uri="{FF2B5EF4-FFF2-40B4-BE49-F238E27FC236}">
                <a16:creationId xmlns:a16="http://schemas.microsoft.com/office/drawing/2014/main" id="{A91764FD-BE75-4D0A-8213-7A9B34E9A7C8}"/>
              </a:ext>
            </a:extLst>
          </p:cNvPr>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11468100" y="58738"/>
            <a:ext cx="622656" cy="612773"/>
          </a:xfrm>
          <a:prstGeom prst="rect">
            <a:avLst/>
          </a:prstGeom>
        </p:spPr>
      </p:pic>
      <p:pic>
        <p:nvPicPr>
          <p:cNvPr id="12" name="Picture 11" descr="A picture containing drawing&#10;&#10;Description automatically generated">
            <a:extLst>
              <a:ext uri="{FF2B5EF4-FFF2-40B4-BE49-F238E27FC236}">
                <a16:creationId xmlns:a16="http://schemas.microsoft.com/office/drawing/2014/main" id="{9AA26ECC-1F91-4CEB-9931-8C67B138CA66}"/>
              </a:ext>
            </a:extLst>
          </p:cNvPr>
          <p:cNvPicPr>
            <a:picLocks noChangeAspect="1"/>
          </p:cNvPicPr>
          <p:nvPr userDrawn="1"/>
        </p:nvPicPr>
        <p:blipFill>
          <a:blip r:embed="rId23">
            <a:extLst>
              <a:ext uri="{28A0092B-C50C-407E-A947-70E740481C1C}">
                <a14:useLocalDpi xmlns:a14="http://schemas.microsoft.com/office/drawing/2010/main" val="0"/>
              </a:ext>
            </a:extLst>
          </a:blip>
          <a:stretch>
            <a:fillRect/>
          </a:stretch>
        </p:blipFill>
        <p:spPr>
          <a:xfrm>
            <a:off x="10427412" y="6446938"/>
            <a:ext cx="1619250" cy="460401"/>
          </a:xfrm>
          <a:prstGeom prst="rect">
            <a:avLst/>
          </a:prstGeom>
        </p:spPr>
      </p:pic>
    </p:spTree>
    <p:extLst>
      <p:ext uri="{BB962C8B-B14F-4D97-AF65-F5344CB8AC3E}">
        <p14:creationId xmlns:p14="http://schemas.microsoft.com/office/powerpoint/2010/main" val="426932565"/>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5" r:id="rId3"/>
    <p:sldLayoutId id="2147483667" r:id="rId4"/>
    <p:sldLayoutId id="2147483666" r:id="rId5"/>
    <p:sldLayoutId id="2147483664" r:id="rId6"/>
    <p:sldLayoutId id="2147483662" r:id="rId7"/>
    <p:sldLayoutId id="2147483649" r:id="rId8"/>
    <p:sldLayoutId id="2147483650" r:id="rId9"/>
    <p:sldLayoutId id="2147483651" r:id="rId10"/>
    <p:sldLayoutId id="2147483652" r:id="rId11"/>
    <p:sldLayoutId id="2147483653" r:id="rId12"/>
    <p:sldLayoutId id="2147483654" r:id="rId13"/>
    <p:sldLayoutId id="2147483655" r:id="rId14"/>
    <p:sldLayoutId id="2147483656" r:id="rId15"/>
    <p:sldLayoutId id="2147483657" r:id="rId16"/>
    <p:sldLayoutId id="2147483658" r:id="rId17"/>
    <p:sldLayoutId id="2147483659" r:id="rId18"/>
    <p:sldLayoutId id="2147483670"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jenkinsns/spfx-demo-webparts"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sharepoint/dev/spfx/web-parts/get-started/build-a-hello-world-web-part" TargetMode="External"/><Relationship Id="rId2" Type="http://schemas.openxmlformats.org/officeDocument/2006/relationships/hyperlink" Target="http://jenkinsblogs.com/2016/08/24/create-a-sharepoint-framework-client-webpart-retrive-list-items/" TargetMode="External"/><Relationship Id="rId1" Type="http://schemas.openxmlformats.org/officeDocument/2006/relationships/slideLayout" Target="../slideLayouts/slideLayout9.xml"/><Relationship Id="rId5" Type="http://schemas.openxmlformats.org/officeDocument/2006/relationships/hyperlink" Target="https://www.youtube.com/channel/UC_mKdhw-V6CeCM7gTo_Iy7w" TargetMode="External"/><Relationship Id="rId4" Type="http://schemas.openxmlformats.org/officeDocument/2006/relationships/hyperlink" Target="https://www.youtube.com/channel/UC4JieFHDrN0elIYtZDktZS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2.png"/><Relationship Id="rId18" Type="http://schemas.openxmlformats.org/officeDocument/2006/relationships/image" Target="../media/image25.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hyperlink" Target="https://www.linkedin.com/in/jenkinsns/" TargetMode="External"/><Relationship Id="rId17" Type="http://schemas.openxmlformats.org/officeDocument/2006/relationships/image" Target="../media/image24.png"/><Relationship Id="rId2" Type="http://schemas.openxmlformats.org/officeDocument/2006/relationships/image" Target="../media/image13.jpg"/><Relationship Id="rId16" Type="http://schemas.openxmlformats.org/officeDocument/2006/relationships/hyperlink" Target="http://www.jenkinsblogs.com/" TargetMode="External"/><Relationship Id="rId20" Type="http://schemas.openxmlformats.org/officeDocument/2006/relationships/hyperlink" Target="https://www.facebook.com/spfxinfo/" TargetMode="External"/><Relationship Id="rId1" Type="http://schemas.openxmlformats.org/officeDocument/2006/relationships/slideLayout" Target="../slideLayouts/slideLayout9.xml"/><Relationship Id="rId6" Type="http://schemas.openxmlformats.org/officeDocument/2006/relationships/image" Target="../media/image17.png"/><Relationship Id="rId11" Type="http://schemas.openxmlformats.org/officeDocument/2006/relationships/image" Target="../media/image21.jpg"/><Relationship Id="rId5" Type="http://schemas.openxmlformats.org/officeDocument/2006/relationships/image" Target="../media/image16.png"/><Relationship Id="rId15" Type="http://schemas.openxmlformats.org/officeDocument/2006/relationships/image" Target="../media/image23.png"/><Relationship Id="rId10" Type="http://schemas.openxmlformats.org/officeDocument/2006/relationships/image" Target="../media/image20.png"/><Relationship Id="rId19" Type="http://schemas.openxmlformats.org/officeDocument/2006/relationships/hyperlink" Target="https://github.com/jenkinsns" TargetMode="External"/><Relationship Id="rId4" Type="http://schemas.openxmlformats.org/officeDocument/2006/relationships/image" Target="../media/image15.png"/><Relationship Id="rId9" Type="http://schemas.openxmlformats.org/officeDocument/2006/relationships/hyperlink" Target="https://www.facebook.com/msteamsinfo" TargetMode="External"/><Relationship Id="rId14" Type="http://schemas.openxmlformats.org/officeDocument/2006/relationships/hyperlink" Target="mailto:jenkinsns@gmail.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4331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1D82B-9ED6-43AA-92A3-12C0BA6F5B04}"/>
              </a:ext>
            </a:extLst>
          </p:cNvPr>
          <p:cNvSpPr>
            <a:spLocks noGrp="1"/>
          </p:cNvSpPr>
          <p:nvPr>
            <p:ph type="title"/>
          </p:nvPr>
        </p:nvSpPr>
        <p:spPr/>
        <p:txBody>
          <a:bodyPr/>
          <a:lstStyle/>
          <a:p>
            <a:pPr>
              <a:lnSpc>
                <a:spcPct val="150000"/>
              </a:lnSpc>
            </a:pPr>
            <a:r>
              <a:rPr lang="en-US" dirty="0">
                <a:solidFill>
                  <a:schemeClr val="tx1">
                    <a:lumMod val="65000"/>
                    <a:lumOff val="35000"/>
                  </a:schemeClr>
                </a:solidFill>
              </a:rPr>
              <a:t>Loading SharePoint data</a:t>
            </a:r>
          </a:p>
        </p:txBody>
      </p:sp>
      <p:sp>
        <p:nvSpPr>
          <p:cNvPr id="3" name="Content Placeholder 2">
            <a:extLst>
              <a:ext uri="{FF2B5EF4-FFF2-40B4-BE49-F238E27FC236}">
                <a16:creationId xmlns:a16="http://schemas.microsoft.com/office/drawing/2014/main" id="{5E975BA8-7C92-45CF-9D88-120ED7D5290E}"/>
              </a:ext>
            </a:extLst>
          </p:cNvPr>
          <p:cNvSpPr>
            <a:spLocks noGrp="1"/>
          </p:cNvSpPr>
          <p:nvPr>
            <p:ph idx="1"/>
          </p:nvPr>
        </p:nvSpPr>
        <p:spPr>
          <a:xfrm>
            <a:off x="491971" y="1613698"/>
            <a:ext cx="11235431" cy="4351338"/>
          </a:xfrm>
        </p:spPr>
        <p:txBody>
          <a:bodyPr>
            <a:normAutofit/>
          </a:bodyPr>
          <a:lstStyle/>
          <a:p>
            <a:pPr algn="just">
              <a:lnSpc>
                <a:spcPct val="110000"/>
              </a:lnSpc>
              <a:buFont typeface="Wingdings" panose="05000000000000000000" pitchFamily="2" charset="2"/>
              <a:buChar char="ü"/>
            </a:pPr>
            <a:r>
              <a:rPr lang="en-US" sz="1200" dirty="0"/>
              <a:t>SharePoint Framework is the new development model and it is a page and Web part model which provides full support for client-side SharePoint development, easy integration with SharePoint data, and support for open-source tooling.</a:t>
            </a:r>
          </a:p>
          <a:p>
            <a:pPr marL="0" indent="0">
              <a:lnSpc>
                <a:spcPct val="150000"/>
              </a:lnSpc>
              <a:buNone/>
            </a:pPr>
            <a:r>
              <a:rPr lang="en-US" sz="1400" b="1" dirty="0"/>
              <a:t>Standard “features” of </a:t>
            </a:r>
            <a:r>
              <a:rPr lang="en-US" sz="1400" b="1" dirty="0" err="1"/>
              <a:t>SPFx</a:t>
            </a:r>
            <a:r>
              <a:rPr lang="en-US" sz="1400" b="1" dirty="0"/>
              <a:t> </a:t>
            </a:r>
          </a:p>
          <a:p>
            <a:pPr>
              <a:lnSpc>
                <a:spcPct val="150000"/>
              </a:lnSpc>
              <a:buFont typeface="Wingdings" panose="05000000000000000000" pitchFamily="2" charset="2"/>
              <a:buChar char="ü"/>
            </a:pPr>
            <a:r>
              <a:rPr lang="en-US" sz="1400" dirty="0" err="1"/>
              <a:t>ToolchainAuthenticationSP</a:t>
            </a:r>
            <a:endParaRPr lang="en-US" sz="1400" dirty="0"/>
          </a:p>
          <a:p>
            <a:pPr>
              <a:lnSpc>
                <a:spcPct val="150000"/>
              </a:lnSpc>
              <a:buFont typeface="Wingdings" panose="05000000000000000000" pitchFamily="2" charset="2"/>
              <a:buChar char="ü"/>
            </a:pPr>
            <a:r>
              <a:rPr lang="en-US" sz="1400" dirty="0" err="1"/>
              <a:t>GraphAPI</a:t>
            </a:r>
            <a:r>
              <a:rPr lang="en-US" sz="1400" dirty="0"/>
              <a:t> and </a:t>
            </a:r>
            <a:r>
              <a:rPr lang="en-US" sz="1400" dirty="0" err="1"/>
              <a:t>WebAPI</a:t>
            </a:r>
            <a:r>
              <a:rPr lang="en-US" sz="1400" dirty="0"/>
              <a:t> Access</a:t>
            </a:r>
          </a:p>
          <a:p>
            <a:pPr>
              <a:lnSpc>
                <a:spcPct val="150000"/>
              </a:lnSpc>
              <a:buFont typeface="Wingdings" panose="05000000000000000000" pitchFamily="2" charset="2"/>
              <a:buChar char="ü"/>
            </a:pPr>
            <a:r>
              <a:rPr lang="en-US" sz="1400" dirty="0"/>
              <a:t>CDN hosting</a:t>
            </a:r>
          </a:p>
          <a:p>
            <a:pPr>
              <a:lnSpc>
                <a:spcPct val="150000"/>
              </a:lnSpc>
              <a:buFont typeface="Wingdings" panose="05000000000000000000" pitchFamily="2" charset="2"/>
              <a:buChar char="ü"/>
            </a:pPr>
            <a:r>
              <a:rPr lang="en-US" sz="1400" dirty="0"/>
              <a:t>Config experience</a:t>
            </a:r>
          </a:p>
          <a:p>
            <a:pPr>
              <a:lnSpc>
                <a:spcPct val="150000"/>
              </a:lnSpc>
              <a:buFont typeface="Wingdings" panose="05000000000000000000" pitchFamily="2" charset="2"/>
              <a:buChar char="ü"/>
            </a:pPr>
            <a:r>
              <a:rPr lang="en-US" sz="1400" dirty="0"/>
              <a:t>Solution hosting</a:t>
            </a:r>
          </a:p>
          <a:p>
            <a:pPr>
              <a:lnSpc>
                <a:spcPct val="150000"/>
              </a:lnSpc>
              <a:buFont typeface="Wingdings" panose="05000000000000000000" pitchFamily="2" charset="2"/>
              <a:buChar char="ü"/>
            </a:pPr>
            <a:r>
              <a:rPr lang="en-US" sz="1400" dirty="0"/>
              <a:t>Component is able to get the right application context</a:t>
            </a:r>
          </a:p>
          <a:p>
            <a:pPr>
              <a:lnSpc>
                <a:spcPct val="150000"/>
              </a:lnSpc>
              <a:buFont typeface="Wingdings" panose="05000000000000000000" pitchFamily="2" charset="2"/>
              <a:buChar char="ü"/>
            </a:pPr>
            <a:r>
              <a:rPr lang="en-US" sz="1400" dirty="0"/>
              <a:t>Tenant-wide Deployment </a:t>
            </a:r>
          </a:p>
        </p:txBody>
      </p:sp>
    </p:spTree>
    <p:extLst>
      <p:ext uri="{BB962C8B-B14F-4D97-AF65-F5344CB8AC3E}">
        <p14:creationId xmlns:p14="http://schemas.microsoft.com/office/powerpoint/2010/main" val="90360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21FF0-1259-48D1-8E66-B40BCDEC59AF}"/>
              </a:ext>
            </a:extLst>
          </p:cNvPr>
          <p:cNvSpPr>
            <a:spLocks noGrp="1"/>
          </p:cNvSpPr>
          <p:nvPr>
            <p:ph type="title"/>
          </p:nvPr>
        </p:nvSpPr>
        <p:spPr>
          <a:xfrm>
            <a:off x="585215" y="1872413"/>
            <a:ext cx="8512131" cy="1661993"/>
          </a:xfrm>
        </p:spPr>
        <p:txBody>
          <a:bodyPr/>
          <a:lstStyle/>
          <a:p>
            <a:r>
              <a:rPr lang="en-US" dirty="0"/>
              <a:t>Loading SharePoint Data</a:t>
            </a:r>
          </a:p>
        </p:txBody>
      </p:sp>
      <p:sp>
        <p:nvSpPr>
          <p:cNvPr id="3" name="Text Placeholder 2">
            <a:extLst>
              <a:ext uri="{FF2B5EF4-FFF2-40B4-BE49-F238E27FC236}">
                <a16:creationId xmlns:a16="http://schemas.microsoft.com/office/drawing/2014/main" id="{F6A5BBC5-D383-46C8-9C7D-48FA8DEF32A2}"/>
              </a:ext>
            </a:extLst>
          </p:cNvPr>
          <p:cNvSpPr>
            <a:spLocks noGrp="1"/>
          </p:cNvSpPr>
          <p:nvPr>
            <p:ph type="body" sz="quarter" idx="12"/>
          </p:nvPr>
        </p:nvSpPr>
        <p:spPr>
          <a:xfrm>
            <a:off x="584200" y="3962400"/>
            <a:ext cx="7272176" cy="997196"/>
          </a:xfrm>
        </p:spPr>
        <p:txBody>
          <a:bodyPr/>
          <a:lstStyle/>
          <a:p>
            <a:r>
              <a:rPr lang="en-US" dirty="0"/>
              <a:t> - Using No JavaScript Framework</a:t>
            </a:r>
          </a:p>
          <a:p>
            <a:r>
              <a:rPr lang="en-US" dirty="0"/>
              <a:t> - Using React</a:t>
            </a:r>
          </a:p>
        </p:txBody>
      </p:sp>
      <p:sp>
        <p:nvSpPr>
          <p:cNvPr id="5" name="Rectangle 4">
            <a:extLst>
              <a:ext uri="{FF2B5EF4-FFF2-40B4-BE49-F238E27FC236}">
                <a16:creationId xmlns:a16="http://schemas.microsoft.com/office/drawing/2014/main" id="{D0F86478-9715-4033-9640-44E81691F6CA}"/>
              </a:ext>
            </a:extLst>
          </p:cNvPr>
          <p:cNvSpPr/>
          <p:nvPr/>
        </p:nvSpPr>
        <p:spPr>
          <a:xfrm>
            <a:off x="670395" y="5609324"/>
            <a:ext cx="5073825" cy="369332"/>
          </a:xfrm>
          <a:prstGeom prst="rect">
            <a:avLst/>
          </a:prstGeom>
        </p:spPr>
        <p:txBody>
          <a:bodyPr wrap="none">
            <a:spAutoFit/>
          </a:bodyPr>
          <a:lstStyle/>
          <a:p>
            <a:r>
              <a:rPr lang="en-GB" dirty="0">
                <a:highlight>
                  <a:srgbClr val="FFFF00"/>
                </a:highlight>
                <a:hlinkClick r:id="rId2"/>
              </a:rPr>
              <a:t>https://github.com/jenkinsns/spfx-demo-webparts</a:t>
            </a:r>
            <a:endParaRPr lang="en-GB" dirty="0">
              <a:highlight>
                <a:srgbClr val="FFFF00"/>
              </a:highlight>
            </a:endParaRPr>
          </a:p>
        </p:txBody>
      </p:sp>
      <p:sp>
        <p:nvSpPr>
          <p:cNvPr id="6" name="TextBox 5">
            <a:extLst>
              <a:ext uri="{FF2B5EF4-FFF2-40B4-BE49-F238E27FC236}">
                <a16:creationId xmlns:a16="http://schemas.microsoft.com/office/drawing/2014/main" id="{68BD9BBE-E721-4A75-BD49-E666518A1A36}"/>
              </a:ext>
            </a:extLst>
          </p:cNvPr>
          <p:cNvSpPr txBox="1"/>
          <p:nvPr/>
        </p:nvSpPr>
        <p:spPr>
          <a:xfrm>
            <a:off x="670395" y="5252942"/>
            <a:ext cx="2123082" cy="369332"/>
          </a:xfrm>
          <a:prstGeom prst="rect">
            <a:avLst/>
          </a:prstGeom>
          <a:noFill/>
        </p:spPr>
        <p:txBody>
          <a:bodyPr wrap="none" rtlCol="0">
            <a:spAutoFit/>
          </a:bodyPr>
          <a:lstStyle/>
          <a:p>
            <a:r>
              <a:rPr lang="en-GB" b="1" dirty="0"/>
              <a:t>Download the code </a:t>
            </a:r>
          </a:p>
        </p:txBody>
      </p:sp>
    </p:spTree>
    <p:extLst>
      <p:ext uri="{BB962C8B-B14F-4D97-AF65-F5344CB8AC3E}">
        <p14:creationId xmlns:p14="http://schemas.microsoft.com/office/powerpoint/2010/main" val="159402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1D82B-9ED6-43AA-92A3-12C0BA6F5B04}"/>
              </a:ext>
            </a:extLst>
          </p:cNvPr>
          <p:cNvSpPr>
            <a:spLocks noGrp="1"/>
          </p:cNvSpPr>
          <p:nvPr>
            <p:ph type="title"/>
          </p:nvPr>
        </p:nvSpPr>
        <p:spPr/>
        <p:txBody>
          <a:bodyPr/>
          <a:lstStyle/>
          <a:p>
            <a:pPr>
              <a:lnSpc>
                <a:spcPct val="150000"/>
              </a:lnSpc>
            </a:pPr>
            <a:r>
              <a:rPr lang="en-US" dirty="0">
                <a:solidFill>
                  <a:schemeClr val="tx1">
                    <a:lumMod val="65000"/>
                    <a:lumOff val="35000"/>
                  </a:schemeClr>
                </a:solidFill>
              </a:rPr>
              <a:t>References…</a:t>
            </a:r>
          </a:p>
        </p:txBody>
      </p:sp>
      <p:sp>
        <p:nvSpPr>
          <p:cNvPr id="3" name="Content Placeholder 2">
            <a:extLst>
              <a:ext uri="{FF2B5EF4-FFF2-40B4-BE49-F238E27FC236}">
                <a16:creationId xmlns:a16="http://schemas.microsoft.com/office/drawing/2014/main" id="{5E975BA8-7C92-45CF-9D88-120ED7D5290E}"/>
              </a:ext>
            </a:extLst>
          </p:cNvPr>
          <p:cNvSpPr>
            <a:spLocks noGrp="1"/>
          </p:cNvSpPr>
          <p:nvPr>
            <p:ph idx="1"/>
          </p:nvPr>
        </p:nvSpPr>
        <p:spPr>
          <a:xfrm>
            <a:off x="491971" y="1613698"/>
            <a:ext cx="11235431" cy="4351338"/>
          </a:xfrm>
        </p:spPr>
        <p:txBody>
          <a:bodyPr>
            <a:normAutofit/>
          </a:bodyPr>
          <a:lstStyle/>
          <a:p>
            <a:pPr algn="just">
              <a:lnSpc>
                <a:spcPct val="110000"/>
              </a:lnSpc>
              <a:buFont typeface="Wingdings" panose="05000000000000000000" pitchFamily="2" charset="2"/>
              <a:buChar char="ü"/>
            </a:pPr>
            <a:r>
              <a:rPr lang="en-GB" sz="1400" dirty="0">
                <a:hlinkClick r:id="rId2"/>
              </a:rPr>
              <a:t>http://jenkinsblogs.com/2016/08/24/create-a-sharepoint-framework-client-webpart-retrive-list-items/</a:t>
            </a:r>
            <a:endParaRPr lang="en-GB" sz="1400" dirty="0"/>
          </a:p>
          <a:p>
            <a:pPr algn="just">
              <a:lnSpc>
                <a:spcPct val="110000"/>
              </a:lnSpc>
              <a:buFont typeface="Wingdings" panose="05000000000000000000" pitchFamily="2" charset="2"/>
              <a:buChar char="ü"/>
            </a:pPr>
            <a:r>
              <a:rPr lang="en-GB" sz="1400" dirty="0">
                <a:hlinkClick r:id="rId3"/>
              </a:rPr>
              <a:t>https://docs.microsoft.com/en-us/sharepoint/dev/spfx/web-parts/get-started/build-a-hello-world-web-part</a:t>
            </a:r>
            <a:endParaRPr lang="en-GB" sz="1400" dirty="0"/>
          </a:p>
          <a:p>
            <a:pPr algn="just">
              <a:lnSpc>
                <a:spcPct val="110000"/>
              </a:lnSpc>
              <a:buFont typeface="Wingdings" panose="05000000000000000000" pitchFamily="2" charset="2"/>
              <a:buChar char="ü"/>
            </a:pPr>
            <a:r>
              <a:rPr lang="en-GB" sz="1400" dirty="0">
                <a:hlinkClick r:id="rId4"/>
              </a:rPr>
              <a:t>https://www.youtube.com/channel/UC4JieFHDrN0elIYtZDktZSg</a:t>
            </a:r>
            <a:endParaRPr lang="en-GB" sz="1400" dirty="0"/>
          </a:p>
          <a:p>
            <a:pPr algn="just">
              <a:lnSpc>
                <a:spcPct val="110000"/>
              </a:lnSpc>
              <a:buFont typeface="Wingdings" panose="05000000000000000000" pitchFamily="2" charset="2"/>
              <a:buChar char="ü"/>
            </a:pPr>
            <a:r>
              <a:rPr lang="en-GB" sz="1400" dirty="0">
                <a:hlinkClick r:id="rId5"/>
              </a:rPr>
              <a:t>https://www.youtube.com/channel/UC_mKdhw-V6CeCM7gTo_Iy7w</a:t>
            </a:r>
            <a:r>
              <a:rPr lang="en-GB" sz="1400" dirty="0"/>
              <a:t> </a:t>
            </a:r>
            <a:endParaRPr lang="en-US" sz="1400" dirty="0"/>
          </a:p>
        </p:txBody>
      </p:sp>
    </p:spTree>
    <p:extLst>
      <p:ext uri="{BB962C8B-B14F-4D97-AF65-F5344CB8AC3E}">
        <p14:creationId xmlns:p14="http://schemas.microsoft.com/office/powerpoint/2010/main" val="3298969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3390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73279-F365-4019-BB82-D173E4727DB7}"/>
              </a:ext>
            </a:extLst>
          </p:cNvPr>
          <p:cNvSpPr>
            <a:spLocks noGrp="1"/>
          </p:cNvSpPr>
          <p:nvPr>
            <p:ph type="ctrTitle"/>
          </p:nvPr>
        </p:nvSpPr>
        <p:spPr/>
        <p:txBody>
          <a:bodyPr/>
          <a:lstStyle/>
          <a:p>
            <a:r>
              <a:rPr lang="en-US" dirty="0" err="1"/>
              <a:t>SPFx</a:t>
            </a:r>
            <a:r>
              <a:rPr lang="en-US" dirty="0"/>
              <a:t> with React</a:t>
            </a:r>
          </a:p>
        </p:txBody>
      </p:sp>
      <p:sp>
        <p:nvSpPr>
          <p:cNvPr id="3" name="Subtitle 2">
            <a:extLst>
              <a:ext uri="{FF2B5EF4-FFF2-40B4-BE49-F238E27FC236}">
                <a16:creationId xmlns:a16="http://schemas.microsoft.com/office/drawing/2014/main" id="{F355991B-17F4-40D7-B1CA-55A4AD03B465}"/>
              </a:ext>
            </a:extLst>
          </p:cNvPr>
          <p:cNvSpPr>
            <a:spLocks noGrp="1"/>
          </p:cNvSpPr>
          <p:nvPr>
            <p:ph type="subTitle" idx="1"/>
          </p:nvPr>
        </p:nvSpPr>
        <p:spPr/>
        <p:txBody>
          <a:bodyPr/>
          <a:lstStyle/>
          <a:p>
            <a:r>
              <a:rPr lang="en-US" dirty="0"/>
              <a:t>Siddharth </a:t>
            </a:r>
            <a:r>
              <a:rPr lang="en-US" dirty="0" err="1"/>
              <a:t>Vaghasia</a:t>
            </a:r>
            <a:endParaRPr lang="en-US" dirty="0"/>
          </a:p>
        </p:txBody>
      </p:sp>
    </p:spTree>
    <p:extLst>
      <p:ext uri="{BB962C8B-B14F-4D97-AF65-F5344CB8AC3E}">
        <p14:creationId xmlns:p14="http://schemas.microsoft.com/office/powerpoint/2010/main" val="1468006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49D2B-949D-46F2-A1DE-18DB98374782}"/>
              </a:ext>
            </a:extLst>
          </p:cNvPr>
          <p:cNvSpPr>
            <a:spLocks noGrp="1"/>
          </p:cNvSpPr>
          <p:nvPr>
            <p:ph type="title"/>
          </p:nvPr>
        </p:nvSpPr>
        <p:spPr>
          <a:xfrm>
            <a:off x="584199" y="2564538"/>
            <a:ext cx="8769351" cy="1661993"/>
          </a:xfrm>
        </p:spPr>
        <p:txBody>
          <a:bodyPr/>
          <a:lstStyle/>
          <a:p>
            <a:r>
              <a:rPr lang="en-US" dirty="0"/>
              <a:t>Loading SharePoint Data in a SPFx web part</a:t>
            </a:r>
          </a:p>
        </p:txBody>
      </p:sp>
      <p:sp>
        <p:nvSpPr>
          <p:cNvPr id="3" name="Text Placeholder 2">
            <a:extLst>
              <a:ext uri="{FF2B5EF4-FFF2-40B4-BE49-F238E27FC236}">
                <a16:creationId xmlns:a16="http://schemas.microsoft.com/office/drawing/2014/main" id="{2FF21537-1150-4941-8831-9B51AC05E987}"/>
              </a:ext>
            </a:extLst>
          </p:cNvPr>
          <p:cNvSpPr>
            <a:spLocks noGrp="1"/>
          </p:cNvSpPr>
          <p:nvPr>
            <p:ph type="body" sz="quarter" idx="12"/>
          </p:nvPr>
        </p:nvSpPr>
        <p:spPr/>
        <p:txBody>
          <a:bodyPr/>
          <a:lstStyle/>
          <a:p>
            <a:r>
              <a:rPr lang="en-US" dirty="0"/>
              <a:t>Jenkins NS</a:t>
            </a:r>
          </a:p>
        </p:txBody>
      </p:sp>
    </p:spTree>
    <p:extLst>
      <p:ext uri="{BB962C8B-B14F-4D97-AF65-F5344CB8AC3E}">
        <p14:creationId xmlns:p14="http://schemas.microsoft.com/office/powerpoint/2010/main" val="2415440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0" y="320040"/>
            <a:ext cx="7791061" cy="914400"/>
          </a:xfrm>
          <a:custGeom>
            <a:avLst/>
            <a:gdLst/>
            <a:ahLst/>
            <a:cxnLst/>
            <a:rect l="l" t="t" r="r" b="b"/>
            <a:pathLst>
              <a:path w="9482455" h="914400">
                <a:moveTo>
                  <a:pt x="9025128" y="0"/>
                </a:moveTo>
                <a:lnTo>
                  <a:pt x="0" y="0"/>
                </a:lnTo>
                <a:lnTo>
                  <a:pt x="0" y="914399"/>
                </a:lnTo>
                <a:lnTo>
                  <a:pt x="9025128" y="914399"/>
                </a:lnTo>
                <a:lnTo>
                  <a:pt x="9482328" y="457199"/>
                </a:lnTo>
                <a:lnTo>
                  <a:pt x="9025128" y="0"/>
                </a:lnTo>
                <a:close/>
              </a:path>
            </a:pathLst>
          </a:custGeom>
          <a:solidFill>
            <a:srgbClr val="135051"/>
          </a:solidFill>
        </p:spPr>
        <p:txBody>
          <a:bodyPr wrap="square" lIns="0" tIns="0" rIns="0" bIns="0" rtlCol="0"/>
          <a:lstStyle/>
          <a:p>
            <a:endParaRPr/>
          </a:p>
        </p:txBody>
      </p:sp>
      <p:sp>
        <p:nvSpPr>
          <p:cNvPr id="6" name="object 6"/>
          <p:cNvSpPr txBox="1">
            <a:spLocks noGrp="1"/>
          </p:cNvSpPr>
          <p:nvPr>
            <p:ph type="title"/>
          </p:nvPr>
        </p:nvSpPr>
        <p:spPr>
          <a:xfrm>
            <a:off x="448322" y="449439"/>
            <a:ext cx="4721861" cy="628377"/>
          </a:xfrm>
          <a:prstGeom prst="rect">
            <a:avLst/>
          </a:prstGeom>
        </p:spPr>
        <p:txBody>
          <a:bodyPr vert="horz" wrap="square" lIns="0" tIns="12700" rIns="0" bIns="0" rtlCol="0">
            <a:spAutoFit/>
          </a:bodyPr>
          <a:lstStyle/>
          <a:p>
            <a:pPr marL="12700">
              <a:lnSpc>
                <a:spcPct val="100000"/>
              </a:lnSpc>
              <a:spcBef>
                <a:spcPts val="100"/>
              </a:spcBef>
            </a:pPr>
            <a:r>
              <a:rPr lang="en-US" sz="4000" b="1" dirty="0">
                <a:solidFill>
                  <a:schemeClr val="bg1"/>
                </a:solidFill>
              </a:rPr>
              <a:t>Jenkins NS</a:t>
            </a:r>
            <a:endParaRPr sz="4000" b="1" dirty="0">
              <a:solidFill>
                <a:schemeClr val="bg1"/>
              </a:solidFill>
            </a:endParaRPr>
          </a:p>
        </p:txBody>
      </p:sp>
      <p:sp>
        <p:nvSpPr>
          <p:cNvPr id="12" name="Rectangle 11">
            <a:extLst>
              <a:ext uri="{FF2B5EF4-FFF2-40B4-BE49-F238E27FC236}">
                <a16:creationId xmlns:a16="http://schemas.microsoft.com/office/drawing/2014/main" id="{DE68A304-7709-4DF1-9EF7-C9035CA9EB9A}"/>
              </a:ext>
            </a:extLst>
          </p:cNvPr>
          <p:cNvSpPr/>
          <p:nvPr/>
        </p:nvSpPr>
        <p:spPr>
          <a:xfrm>
            <a:off x="395960" y="1364053"/>
            <a:ext cx="6690640" cy="456279"/>
          </a:xfrm>
          <a:prstGeom prst="rect">
            <a:avLst/>
          </a:prstGeom>
        </p:spPr>
        <p:txBody>
          <a:bodyPr wrap="square">
            <a:spAutoFit/>
          </a:bodyPr>
          <a:lstStyle/>
          <a:p>
            <a:pPr>
              <a:lnSpc>
                <a:spcPts val="3200"/>
              </a:lnSpc>
            </a:pPr>
            <a:r>
              <a:rPr lang="en-US" sz="2133" dirty="0">
                <a:solidFill>
                  <a:srgbClr val="3C4252"/>
                </a:solidFill>
                <a:latin typeface="Proxima Nova" panose="02000506030000020004" pitchFamily="50" charset="0"/>
                <a:ea typeface="Roboto Light" panose="02000000000000000000" pitchFamily="2" charset="0"/>
                <a:cs typeface="Roboto Light"/>
              </a:rPr>
              <a:t>Modern Workplace Solution Architect | Consultant </a:t>
            </a:r>
            <a:endParaRPr lang="en-US" sz="2133" dirty="0">
              <a:solidFill>
                <a:schemeClr val="bg2">
                  <a:lumMod val="50000"/>
                </a:schemeClr>
              </a:solidFill>
              <a:latin typeface="Proxima Nova" panose="02000506030000020004" pitchFamily="50" charset="0"/>
              <a:ea typeface="Roboto Light" panose="02000000000000000000" pitchFamily="2" charset="0"/>
              <a:cs typeface="Roboto Light"/>
            </a:endParaRPr>
          </a:p>
        </p:txBody>
      </p:sp>
      <p:sp>
        <p:nvSpPr>
          <p:cNvPr id="46" name="Content Placeholder 2">
            <a:extLst>
              <a:ext uri="{FF2B5EF4-FFF2-40B4-BE49-F238E27FC236}">
                <a16:creationId xmlns:a16="http://schemas.microsoft.com/office/drawing/2014/main" id="{AF8C5CAF-8290-42F7-809B-9DA6D4E7B5EA}"/>
              </a:ext>
            </a:extLst>
          </p:cNvPr>
          <p:cNvSpPr>
            <a:spLocks noGrp="1"/>
          </p:cNvSpPr>
          <p:nvPr>
            <p:ph idx="1"/>
          </p:nvPr>
        </p:nvSpPr>
        <p:spPr>
          <a:xfrm>
            <a:off x="395960" y="3102292"/>
            <a:ext cx="6543953" cy="2055707"/>
          </a:xfrm>
        </p:spPr>
        <p:txBody>
          <a:bodyPr>
            <a:normAutofit/>
          </a:bodyPr>
          <a:lstStyle/>
          <a:p>
            <a:pPr>
              <a:buFont typeface="Wingdings" panose="05000000000000000000" pitchFamily="2" charset="2"/>
              <a:buChar char="ü"/>
            </a:pPr>
            <a:r>
              <a:rPr lang="en-US" sz="2000" dirty="0">
                <a:solidFill>
                  <a:schemeClr val="bg2">
                    <a:lumMod val="25000"/>
                  </a:schemeClr>
                </a:solidFill>
              </a:rPr>
              <a:t>Founder &amp; Director @</a:t>
            </a:r>
          </a:p>
          <a:p>
            <a:pPr>
              <a:buFont typeface="Wingdings" panose="05000000000000000000" pitchFamily="2" charset="2"/>
              <a:buChar char="ü"/>
            </a:pPr>
            <a:r>
              <a:rPr lang="en-US" sz="2000" dirty="0">
                <a:solidFill>
                  <a:schemeClr val="bg2">
                    <a:lumMod val="25000"/>
                  </a:schemeClr>
                </a:solidFill>
              </a:rPr>
              <a:t>Microsoft Teams, Power Platform and SPFx Specialist</a:t>
            </a:r>
          </a:p>
          <a:p>
            <a:pPr>
              <a:buFont typeface="Wingdings" panose="05000000000000000000" pitchFamily="2" charset="2"/>
              <a:buChar char="ü"/>
            </a:pPr>
            <a:r>
              <a:rPr lang="en-US" sz="2000" dirty="0">
                <a:solidFill>
                  <a:schemeClr val="bg2">
                    <a:lumMod val="25000"/>
                  </a:schemeClr>
                </a:solidFill>
              </a:rPr>
              <a:t>International Speaker | Blogger | Trainer</a:t>
            </a:r>
          </a:p>
          <a:p>
            <a:pPr>
              <a:buFont typeface="Wingdings" panose="05000000000000000000" pitchFamily="2" charset="2"/>
              <a:buChar char="ü"/>
            </a:pPr>
            <a:r>
              <a:rPr lang="en-US" sz="2000" dirty="0">
                <a:solidFill>
                  <a:schemeClr val="bg2">
                    <a:lumMod val="25000"/>
                  </a:schemeClr>
                </a:solidFill>
              </a:rPr>
              <a:t>SPS Bangalore Organizer </a:t>
            </a:r>
          </a:p>
          <a:p>
            <a:pPr>
              <a:buFont typeface="Wingdings" panose="05000000000000000000" pitchFamily="2" charset="2"/>
              <a:buChar char="ü"/>
            </a:pPr>
            <a:r>
              <a:rPr lang="en-US" sz="2000" dirty="0">
                <a:solidFill>
                  <a:schemeClr val="bg2">
                    <a:lumMod val="25000"/>
                  </a:schemeClr>
                </a:solidFill>
              </a:rPr>
              <a:t>aOS Ambassador</a:t>
            </a:r>
          </a:p>
          <a:p>
            <a:pPr marL="0" indent="0">
              <a:buNone/>
            </a:pPr>
            <a:endParaRPr lang="en-US" sz="2000" dirty="0">
              <a:solidFill>
                <a:schemeClr val="bg2">
                  <a:lumMod val="25000"/>
                </a:schemeClr>
              </a:solidFill>
            </a:endParaRPr>
          </a:p>
        </p:txBody>
      </p:sp>
      <p:pic>
        <p:nvPicPr>
          <p:cNvPr id="4" name="Picture 3" descr="A person standing in front of a store&#10;&#10;Description automatically generated">
            <a:extLst>
              <a:ext uri="{FF2B5EF4-FFF2-40B4-BE49-F238E27FC236}">
                <a16:creationId xmlns:a16="http://schemas.microsoft.com/office/drawing/2014/main" id="{B673830D-EA47-48A7-9F6F-6A2325E306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7446" y="1140631"/>
            <a:ext cx="1758320" cy="1758320"/>
          </a:xfrm>
          <a:prstGeom prst="ellipse">
            <a:avLst/>
          </a:prstGeom>
          <a:noFill/>
          <a:ln>
            <a:solidFill>
              <a:srgbClr val="135051"/>
            </a:solidFill>
          </a:ln>
          <a:effectLst>
            <a:softEdge rad="0"/>
          </a:effectLst>
        </p:spPr>
      </p:pic>
      <p:pic>
        <p:nvPicPr>
          <p:cNvPr id="25" name="Picture 24" descr="A close up of a sign&#10;&#10;Description automatically generated">
            <a:extLst>
              <a:ext uri="{FF2B5EF4-FFF2-40B4-BE49-F238E27FC236}">
                <a16:creationId xmlns:a16="http://schemas.microsoft.com/office/drawing/2014/main" id="{3E02A582-7680-4C82-B07C-340E98F130AD}"/>
              </a:ext>
            </a:extLst>
          </p:cNvPr>
          <p:cNvPicPr>
            <a:picLocks noChangeAspect="1"/>
          </p:cNvPicPr>
          <p:nvPr/>
        </p:nvPicPr>
        <p:blipFill>
          <a:blip r:embed="rId3"/>
          <a:stretch>
            <a:fillRect/>
          </a:stretch>
        </p:blipFill>
        <p:spPr>
          <a:xfrm>
            <a:off x="471661" y="1820332"/>
            <a:ext cx="2556135" cy="1041707"/>
          </a:xfrm>
          <a:prstGeom prst="rect">
            <a:avLst/>
          </a:prstGeom>
        </p:spPr>
      </p:pic>
      <p:pic>
        <p:nvPicPr>
          <p:cNvPr id="26" name="Picture 25">
            <a:extLst>
              <a:ext uri="{FF2B5EF4-FFF2-40B4-BE49-F238E27FC236}">
                <a16:creationId xmlns:a16="http://schemas.microsoft.com/office/drawing/2014/main" id="{D99F252A-8B70-4E64-9230-F41C6ED826D1}"/>
              </a:ext>
            </a:extLst>
          </p:cNvPr>
          <p:cNvPicPr>
            <a:picLocks noChangeAspect="1"/>
          </p:cNvPicPr>
          <p:nvPr/>
        </p:nvPicPr>
        <p:blipFill>
          <a:blip r:embed="rId4"/>
          <a:stretch>
            <a:fillRect/>
          </a:stretch>
        </p:blipFill>
        <p:spPr>
          <a:xfrm>
            <a:off x="1097929" y="5200158"/>
            <a:ext cx="1651905" cy="1655112"/>
          </a:xfrm>
          <a:prstGeom prst="rect">
            <a:avLst/>
          </a:prstGeom>
          <a:ln>
            <a:noFill/>
          </a:ln>
        </p:spPr>
      </p:pic>
      <p:pic>
        <p:nvPicPr>
          <p:cNvPr id="27" name="Picture 26" descr="A close up of a logo&#10;&#10;Description automatically generated">
            <a:extLst>
              <a:ext uri="{FF2B5EF4-FFF2-40B4-BE49-F238E27FC236}">
                <a16:creationId xmlns:a16="http://schemas.microsoft.com/office/drawing/2014/main" id="{06A81616-D8F9-4273-A181-E7FFD06B8BD2}"/>
              </a:ext>
            </a:extLst>
          </p:cNvPr>
          <p:cNvPicPr>
            <a:picLocks noChangeAspect="1"/>
          </p:cNvPicPr>
          <p:nvPr/>
        </p:nvPicPr>
        <p:blipFill>
          <a:blip r:embed="rId5"/>
          <a:stretch>
            <a:fillRect/>
          </a:stretch>
        </p:blipFill>
        <p:spPr>
          <a:xfrm>
            <a:off x="2316193" y="5190794"/>
            <a:ext cx="1628995" cy="1624889"/>
          </a:xfrm>
          <a:prstGeom prst="rect">
            <a:avLst/>
          </a:prstGeom>
          <a:ln>
            <a:noFill/>
          </a:ln>
        </p:spPr>
      </p:pic>
      <p:pic>
        <p:nvPicPr>
          <p:cNvPr id="31" name="Picture 30" descr="A picture containing drawing&#10;&#10;Description automatically generated">
            <a:extLst>
              <a:ext uri="{FF2B5EF4-FFF2-40B4-BE49-F238E27FC236}">
                <a16:creationId xmlns:a16="http://schemas.microsoft.com/office/drawing/2014/main" id="{D640918B-16A5-4EFA-A382-B349F17F107A}"/>
              </a:ext>
            </a:extLst>
          </p:cNvPr>
          <p:cNvPicPr>
            <a:picLocks noChangeAspect="1"/>
          </p:cNvPicPr>
          <p:nvPr/>
        </p:nvPicPr>
        <p:blipFill>
          <a:blip r:embed="rId6"/>
          <a:stretch>
            <a:fillRect/>
          </a:stretch>
        </p:blipFill>
        <p:spPr>
          <a:xfrm>
            <a:off x="3531431" y="5181339"/>
            <a:ext cx="1704689" cy="1651539"/>
          </a:xfrm>
          <a:prstGeom prst="rect">
            <a:avLst/>
          </a:prstGeom>
          <a:ln>
            <a:noFill/>
          </a:ln>
        </p:spPr>
      </p:pic>
      <p:pic>
        <p:nvPicPr>
          <p:cNvPr id="35" name="Picture 34" descr="A picture containing drawing&#10;&#10;Description automatically generated">
            <a:extLst>
              <a:ext uri="{FF2B5EF4-FFF2-40B4-BE49-F238E27FC236}">
                <a16:creationId xmlns:a16="http://schemas.microsoft.com/office/drawing/2014/main" id="{D3A4C727-AFCF-46B0-98CA-4283F593F419}"/>
              </a:ext>
            </a:extLst>
          </p:cNvPr>
          <p:cNvPicPr>
            <a:picLocks noChangeAspect="1"/>
          </p:cNvPicPr>
          <p:nvPr/>
        </p:nvPicPr>
        <p:blipFill>
          <a:blip r:embed="rId7"/>
          <a:stretch>
            <a:fillRect/>
          </a:stretch>
        </p:blipFill>
        <p:spPr>
          <a:xfrm>
            <a:off x="4822145" y="5157999"/>
            <a:ext cx="1735571" cy="1674880"/>
          </a:xfrm>
          <a:prstGeom prst="rect">
            <a:avLst/>
          </a:prstGeom>
          <a:ln>
            <a:noFill/>
          </a:ln>
        </p:spPr>
      </p:pic>
      <p:pic>
        <p:nvPicPr>
          <p:cNvPr id="36" name="Picture 35" descr="A close up of a logo&#10;&#10;Description automatically generated">
            <a:extLst>
              <a:ext uri="{FF2B5EF4-FFF2-40B4-BE49-F238E27FC236}">
                <a16:creationId xmlns:a16="http://schemas.microsoft.com/office/drawing/2014/main" id="{08A72C3A-827B-42EB-85F4-E5D466CAE822}"/>
              </a:ext>
            </a:extLst>
          </p:cNvPr>
          <p:cNvPicPr>
            <a:picLocks noChangeAspect="1"/>
          </p:cNvPicPr>
          <p:nvPr/>
        </p:nvPicPr>
        <p:blipFill>
          <a:blip r:embed="rId8"/>
          <a:stretch>
            <a:fillRect/>
          </a:stretch>
        </p:blipFill>
        <p:spPr>
          <a:xfrm>
            <a:off x="145885" y="5208726"/>
            <a:ext cx="1603844" cy="1606957"/>
          </a:xfrm>
          <a:prstGeom prst="rect">
            <a:avLst/>
          </a:prstGeom>
          <a:ln>
            <a:noFill/>
          </a:ln>
        </p:spPr>
      </p:pic>
      <p:sp>
        <p:nvSpPr>
          <p:cNvPr id="43" name="Oval 46">
            <a:extLst>
              <a:ext uri="{FF2B5EF4-FFF2-40B4-BE49-F238E27FC236}">
                <a16:creationId xmlns:a16="http://schemas.microsoft.com/office/drawing/2014/main" id="{45D9AF34-909F-400C-A9E0-9951D41CE4D1}"/>
              </a:ext>
            </a:extLst>
          </p:cNvPr>
          <p:cNvSpPr>
            <a:spLocks noChangeArrowheads="1"/>
          </p:cNvSpPr>
          <p:nvPr/>
        </p:nvSpPr>
        <p:spPr bwMode="auto">
          <a:xfrm>
            <a:off x="7832732" y="4104031"/>
            <a:ext cx="310026" cy="294507"/>
          </a:xfrm>
          <a:prstGeom prst="ellipse">
            <a:avLst/>
          </a:prstGeom>
          <a:solidFill>
            <a:srgbClr val="1AB2E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4" name="Freeform 47">
            <a:extLst>
              <a:ext uri="{FF2B5EF4-FFF2-40B4-BE49-F238E27FC236}">
                <a16:creationId xmlns:a16="http://schemas.microsoft.com/office/drawing/2014/main" id="{5592B8D0-C73D-4EE0-9B9D-3E3A59F84A45}"/>
              </a:ext>
            </a:extLst>
          </p:cNvPr>
          <p:cNvSpPr>
            <a:spLocks/>
          </p:cNvSpPr>
          <p:nvPr/>
        </p:nvSpPr>
        <p:spPr bwMode="auto">
          <a:xfrm>
            <a:off x="7910237" y="4171168"/>
            <a:ext cx="177486" cy="175599"/>
          </a:xfrm>
          <a:custGeom>
            <a:avLst/>
            <a:gdLst>
              <a:gd name="T0" fmla="*/ 90 w 100"/>
              <a:gd name="T1" fmla="*/ 20 h 81"/>
              <a:gd name="T2" fmla="*/ 32 w 100"/>
              <a:gd name="T3" fmla="*/ 81 h 81"/>
              <a:gd name="T4" fmla="*/ 0 w 100"/>
              <a:gd name="T5" fmla="*/ 72 h 81"/>
              <a:gd name="T6" fmla="*/ 31 w 100"/>
              <a:gd name="T7" fmla="*/ 63 h 81"/>
              <a:gd name="T8" fmla="*/ 12 w 100"/>
              <a:gd name="T9" fmla="*/ 49 h 81"/>
              <a:gd name="T10" fmla="*/ 21 w 100"/>
              <a:gd name="T11" fmla="*/ 48 h 81"/>
              <a:gd name="T12" fmla="*/ 4 w 100"/>
              <a:gd name="T13" fmla="*/ 28 h 81"/>
              <a:gd name="T14" fmla="*/ 14 w 100"/>
              <a:gd name="T15" fmla="*/ 31 h 81"/>
              <a:gd name="T16" fmla="*/ 7 w 100"/>
              <a:gd name="T17" fmla="*/ 3 h 81"/>
              <a:gd name="T18" fmla="*/ 50 w 100"/>
              <a:gd name="T19" fmla="*/ 25 h 81"/>
              <a:gd name="T20" fmla="*/ 70 w 100"/>
              <a:gd name="T21" fmla="*/ 0 h 81"/>
              <a:gd name="T22" fmla="*/ 85 w 100"/>
              <a:gd name="T23" fmla="*/ 6 h 81"/>
              <a:gd name="T24" fmla="*/ 98 w 100"/>
              <a:gd name="T25" fmla="*/ 1 h 81"/>
              <a:gd name="T26" fmla="*/ 89 w 100"/>
              <a:gd name="T27" fmla="*/ 12 h 81"/>
              <a:gd name="T28" fmla="*/ 100 w 100"/>
              <a:gd name="T29" fmla="*/ 9 h 81"/>
              <a:gd name="T30" fmla="*/ 90 w 100"/>
              <a:gd name="T31" fmla="*/ 2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 h="81">
                <a:moveTo>
                  <a:pt x="90" y="20"/>
                </a:moveTo>
                <a:cubicBezTo>
                  <a:pt x="91" y="49"/>
                  <a:pt x="70" y="81"/>
                  <a:pt x="32" y="81"/>
                </a:cubicBezTo>
                <a:cubicBezTo>
                  <a:pt x="20" y="81"/>
                  <a:pt x="9" y="77"/>
                  <a:pt x="0" y="72"/>
                </a:cubicBezTo>
                <a:cubicBezTo>
                  <a:pt x="11" y="73"/>
                  <a:pt x="22" y="70"/>
                  <a:pt x="31" y="63"/>
                </a:cubicBezTo>
                <a:cubicBezTo>
                  <a:pt x="22" y="63"/>
                  <a:pt x="14" y="57"/>
                  <a:pt x="12" y="49"/>
                </a:cubicBezTo>
                <a:cubicBezTo>
                  <a:pt x="15" y="49"/>
                  <a:pt x="18" y="49"/>
                  <a:pt x="21" y="48"/>
                </a:cubicBezTo>
                <a:cubicBezTo>
                  <a:pt x="11" y="47"/>
                  <a:pt x="4" y="38"/>
                  <a:pt x="4" y="28"/>
                </a:cubicBezTo>
                <a:cubicBezTo>
                  <a:pt x="7" y="30"/>
                  <a:pt x="10" y="31"/>
                  <a:pt x="14" y="31"/>
                </a:cubicBezTo>
                <a:cubicBezTo>
                  <a:pt x="4" y="25"/>
                  <a:pt x="2" y="13"/>
                  <a:pt x="7" y="3"/>
                </a:cubicBezTo>
                <a:cubicBezTo>
                  <a:pt x="17" y="16"/>
                  <a:pt x="33" y="24"/>
                  <a:pt x="50" y="25"/>
                </a:cubicBezTo>
                <a:cubicBezTo>
                  <a:pt x="47" y="12"/>
                  <a:pt x="56" y="0"/>
                  <a:pt x="70" y="0"/>
                </a:cubicBezTo>
                <a:cubicBezTo>
                  <a:pt x="75" y="0"/>
                  <a:pt x="81" y="2"/>
                  <a:pt x="85" y="6"/>
                </a:cubicBezTo>
                <a:cubicBezTo>
                  <a:pt x="89" y="5"/>
                  <a:pt x="94" y="3"/>
                  <a:pt x="98" y="1"/>
                </a:cubicBezTo>
                <a:cubicBezTo>
                  <a:pt x="96" y="6"/>
                  <a:pt x="93" y="10"/>
                  <a:pt x="89" y="12"/>
                </a:cubicBezTo>
                <a:cubicBezTo>
                  <a:pt x="93" y="12"/>
                  <a:pt x="97" y="11"/>
                  <a:pt x="100" y="9"/>
                </a:cubicBezTo>
                <a:cubicBezTo>
                  <a:pt x="98" y="13"/>
                  <a:pt x="94" y="17"/>
                  <a:pt x="90" y="20"/>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2" name="Rectangle 41">
            <a:extLst>
              <a:ext uri="{FF2B5EF4-FFF2-40B4-BE49-F238E27FC236}">
                <a16:creationId xmlns:a16="http://schemas.microsoft.com/office/drawing/2014/main" id="{FD6CFBD0-4140-432B-968E-A3CC7B262F9C}"/>
              </a:ext>
            </a:extLst>
          </p:cNvPr>
          <p:cNvSpPr/>
          <p:nvPr/>
        </p:nvSpPr>
        <p:spPr>
          <a:xfrm>
            <a:off x="8191981" y="4039706"/>
            <a:ext cx="3442726" cy="307777"/>
          </a:xfrm>
          <a:prstGeom prst="rect">
            <a:avLst/>
          </a:prstGeom>
        </p:spPr>
        <p:txBody>
          <a:bodyPr wrap="square">
            <a:spAutoFit/>
          </a:bodyPr>
          <a:lstStyle/>
          <a:p>
            <a:r>
              <a:rPr lang="en-US" sz="1400" dirty="0">
                <a:solidFill>
                  <a:srgbClr val="3C4252"/>
                </a:solidFill>
                <a:latin typeface="Proxima Nova" panose="02000506030000020004"/>
                <a:ea typeface="Roboto Light" panose="02000000000000000000" pitchFamily="2" charset="0"/>
                <a:cs typeface="Roboto Light"/>
              </a:rPr>
              <a:t>@</a:t>
            </a:r>
            <a:r>
              <a:rPr lang="en-US" sz="1400" dirty="0" err="1">
                <a:solidFill>
                  <a:srgbClr val="3C4252"/>
                </a:solidFill>
                <a:latin typeface="Proxima Nova" panose="02000506030000020004"/>
                <a:ea typeface="Roboto Light" panose="02000000000000000000" pitchFamily="2" charset="0"/>
                <a:cs typeface="Roboto Light"/>
              </a:rPr>
              <a:t>jenkinsns</a:t>
            </a:r>
            <a:endParaRPr lang="en-US" sz="1400" dirty="0">
              <a:solidFill>
                <a:srgbClr val="3C4252"/>
              </a:solidFill>
              <a:latin typeface="Proxima Nova" panose="02000506030000020004"/>
            </a:endParaRPr>
          </a:p>
        </p:txBody>
      </p:sp>
      <p:sp>
        <p:nvSpPr>
          <p:cNvPr id="39" name="Rectangle 38">
            <a:extLst>
              <a:ext uri="{FF2B5EF4-FFF2-40B4-BE49-F238E27FC236}">
                <a16:creationId xmlns:a16="http://schemas.microsoft.com/office/drawing/2014/main" id="{A6684DE6-5AFC-45AB-86B1-4E63AFB00B55}"/>
              </a:ext>
            </a:extLst>
          </p:cNvPr>
          <p:cNvSpPr/>
          <p:nvPr/>
        </p:nvSpPr>
        <p:spPr>
          <a:xfrm>
            <a:off x="8176380" y="5685674"/>
            <a:ext cx="4014809" cy="307777"/>
          </a:xfrm>
          <a:prstGeom prst="rect">
            <a:avLst/>
          </a:prstGeom>
        </p:spPr>
        <p:txBody>
          <a:bodyPr wrap="square">
            <a:spAutoFit/>
          </a:bodyPr>
          <a:lstStyle/>
          <a:p>
            <a:r>
              <a:rPr lang="en-GB" sz="1400" dirty="0">
                <a:solidFill>
                  <a:srgbClr val="737373"/>
                </a:solidFill>
                <a:hlinkClick r:id="rId9">
                  <a:extLst>
                    <a:ext uri="{A12FA001-AC4F-418D-AE19-62706E023703}">
                      <ahyp:hlinkClr xmlns:ahyp="http://schemas.microsoft.com/office/drawing/2018/hyperlinkcolor" val="tx"/>
                    </a:ext>
                  </a:extLst>
                </a:hlinkClick>
              </a:rPr>
              <a:t>https://www.facebook.com/msteamsinfo</a:t>
            </a:r>
            <a:endParaRPr lang="en-US" sz="1400" dirty="0">
              <a:solidFill>
                <a:srgbClr val="3C4252"/>
              </a:solidFill>
              <a:latin typeface="Proxima Nova" panose="02000506030000020004"/>
            </a:endParaRPr>
          </a:p>
        </p:txBody>
      </p:sp>
      <p:pic>
        <p:nvPicPr>
          <p:cNvPr id="40" name="Picture 39">
            <a:extLst>
              <a:ext uri="{FF2B5EF4-FFF2-40B4-BE49-F238E27FC236}">
                <a16:creationId xmlns:a16="http://schemas.microsoft.com/office/drawing/2014/main" id="{026EA451-8933-481A-B6B3-A1FA8818CCF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791522" y="5740120"/>
            <a:ext cx="452956" cy="284858"/>
          </a:xfrm>
          <a:prstGeom prst="rect">
            <a:avLst/>
          </a:prstGeom>
        </p:spPr>
      </p:pic>
      <p:pic>
        <p:nvPicPr>
          <p:cNvPr id="37" name="Picture 36" descr="A picture containing clipart&#10;&#10;Description generated with very high confidence">
            <a:extLst>
              <a:ext uri="{FF2B5EF4-FFF2-40B4-BE49-F238E27FC236}">
                <a16:creationId xmlns:a16="http://schemas.microsoft.com/office/drawing/2014/main" id="{3E2DDD86-8FFD-4999-96A3-FA09C2B185EA}"/>
              </a:ext>
            </a:extLst>
          </p:cNvPr>
          <p:cNvPicPr>
            <a:picLocks noChangeAspect="1"/>
          </p:cNvPicPr>
          <p:nvPr/>
        </p:nvPicPr>
        <p:blipFill>
          <a:blip r:embed="rId11"/>
          <a:stretch>
            <a:fillRect/>
          </a:stretch>
        </p:blipFill>
        <p:spPr>
          <a:xfrm>
            <a:off x="7823420" y="3605149"/>
            <a:ext cx="310026" cy="317230"/>
          </a:xfrm>
          <a:prstGeom prst="rect">
            <a:avLst/>
          </a:prstGeom>
        </p:spPr>
      </p:pic>
      <p:sp>
        <p:nvSpPr>
          <p:cNvPr id="38" name="Rectangle 37">
            <a:extLst>
              <a:ext uri="{FF2B5EF4-FFF2-40B4-BE49-F238E27FC236}">
                <a16:creationId xmlns:a16="http://schemas.microsoft.com/office/drawing/2014/main" id="{6BEEFA68-EFD6-466C-8867-147738EF1570}"/>
              </a:ext>
            </a:extLst>
          </p:cNvPr>
          <p:cNvSpPr/>
          <p:nvPr/>
        </p:nvSpPr>
        <p:spPr>
          <a:xfrm>
            <a:off x="8191981" y="3622091"/>
            <a:ext cx="4014809" cy="307777"/>
          </a:xfrm>
          <a:prstGeom prst="rect">
            <a:avLst/>
          </a:prstGeom>
        </p:spPr>
        <p:txBody>
          <a:bodyPr wrap="square">
            <a:spAutoFit/>
          </a:bodyPr>
          <a:lstStyle/>
          <a:p>
            <a:r>
              <a:rPr lang="en-GB" sz="1400" dirty="0">
                <a:hlinkClick r:id="rId12"/>
              </a:rPr>
              <a:t>in/jenkinsns </a:t>
            </a:r>
            <a:endParaRPr lang="en-US" sz="1400" dirty="0">
              <a:solidFill>
                <a:srgbClr val="3C4252"/>
              </a:solidFill>
              <a:latin typeface="Proxima Nova" panose="02000506030000020004"/>
            </a:endParaRPr>
          </a:p>
        </p:txBody>
      </p:sp>
      <p:pic>
        <p:nvPicPr>
          <p:cNvPr id="33" name="Picture 32" descr="A close up of a logo&#10;&#10;Description generated with very high confidence">
            <a:extLst>
              <a:ext uri="{FF2B5EF4-FFF2-40B4-BE49-F238E27FC236}">
                <a16:creationId xmlns:a16="http://schemas.microsoft.com/office/drawing/2014/main" id="{9862B582-DBA1-4EE9-B8A4-6C696E2292B8}"/>
              </a:ext>
            </a:extLst>
          </p:cNvPr>
          <p:cNvPicPr>
            <a:picLocks noChangeAspect="1"/>
          </p:cNvPicPr>
          <p:nvPr/>
        </p:nvPicPr>
        <p:blipFill>
          <a:blip r:embed="rId13"/>
          <a:stretch>
            <a:fillRect/>
          </a:stretch>
        </p:blipFill>
        <p:spPr>
          <a:xfrm>
            <a:off x="7813538" y="3224955"/>
            <a:ext cx="314677" cy="233284"/>
          </a:xfrm>
          <a:prstGeom prst="rect">
            <a:avLst/>
          </a:prstGeom>
        </p:spPr>
      </p:pic>
      <p:sp>
        <p:nvSpPr>
          <p:cNvPr id="34" name="Rectangle 33">
            <a:extLst>
              <a:ext uri="{FF2B5EF4-FFF2-40B4-BE49-F238E27FC236}">
                <a16:creationId xmlns:a16="http://schemas.microsoft.com/office/drawing/2014/main" id="{A01F5469-EEFF-4EBA-A4A7-01E18EAFBBE8}"/>
              </a:ext>
            </a:extLst>
          </p:cNvPr>
          <p:cNvSpPr/>
          <p:nvPr/>
        </p:nvSpPr>
        <p:spPr>
          <a:xfrm>
            <a:off x="8197530" y="3204476"/>
            <a:ext cx="3908278" cy="307777"/>
          </a:xfrm>
          <a:prstGeom prst="rect">
            <a:avLst/>
          </a:prstGeom>
        </p:spPr>
        <p:txBody>
          <a:bodyPr wrap="square">
            <a:spAutoFit/>
          </a:bodyPr>
          <a:lstStyle/>
          <a:p>
            <a:r>
              <a:rPr lang="en-US" sz="1400" dirty="0">
                <a:solidFill>
                  <a:srgbClr val="3C4252"/>
                </a:solidFill>
                <a:latin typeface="Proxima Nova" panose="02000506030000020004"/>
                <a:hlinkClick r:id="rId14"/>
              </a:rPr>
              <a:t>jenkinsns@gmail.com</a:t>
            </a:r>
            <a:r>
              <a:rPr lang="en-US" sz="1400" dirty="0">
                <a:solidFill>
                  <a:srgbClr val="3C4252"/>
                </a:solidFill>
                <a:latin typeface="Proxima Nova" panose="02000506030000020004"/>
              </a:rPr>
              <a:t> </a:t>
            </a:r>
          </a:p>
        </p:txBody>
      </p:sp>
      <p:pic>
        <p:nvPicPr>
          <p:cNvPr id="1028" name="Picture 4" descr="Blog, blogger, blogging, google icon">
            <a:extLst>
              <a:ext uri="{FF2B5EF4-FFF2-40B4-BE49-F238E27FC236}">
                <a16:creationId xmlns:a16="http://schemas.microsoft.com/office/drawing/2014/main" id="{FDC298B5-043A-4683-A4BC-3380353B239F}"/>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848430" y="4543564"/>
            <a:ext cx="300673" cy="29832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F3FAB4C7-432F-4CE4-9C51-5A13B1163F16}"/>
              </a:ext>
            </a:extLst>
          </p:cNvPr>
          <p:cNvSpPr/>
          <p:nvPr/>
        </p:nvSpPr>
        <p:spPr>
          <a:xfrm>
            <a:off x="8191530" y="4491524"/>
            <a:ext cx="2475614" cy="307777"/>
          </a:xfrm>
          <a:prstGeom prst="rect">
            <a:avLst/>
          </a:prstGeom>
        </p:spPr>
        <p:txBody>
          <a:bodyPr wrap="none">
            <a:spAutoFit/>
          </a:bodyPr>
          <a:lstStyle/>
          <a:p>
            <a:pPr lvl="0">
              <a:defRPr/>
            </a:pPr>
            <a:r>
              <a:rPr lang="en-GB" sz="1400" dirty="0">
                <a:solidFill>
                  <a:srgbClr val="737373"/>
                </a:solidFill>
                <a:hlinkClick r:id="rId16">
                  <a:extLst>
                    <a:ext uri="{A12FA001-AC4F-418D-AE19-62706E023703}">
                      <ahyp:hlinkClr xmlns:ahyp="http://schemas.microsoft.com/office/drawing/2018/hyperlinkcolor" val="tx"/>
                    </a:ext>
                  </a:extLst>
                </a:hlinkClick>
              </a:rPr>
              <a:t>http://www.jenkinsblogs.com</a:t>
            </a:r>
            <a:r>
              <a:rPr lang="en-GB" sz="1400" dirty="0">
                <a:solidFill>
                  <a:srgbClr val="737373"/>
                </a:solidFill>
              </a:rPr>
              <a:t>  </a:t>
            </a:r>
          </a:p>
        </p:txBody>
      </p:sp>
      <p:pic>
        <p:nvPicPr>
          <p:cNvPr id="45" name="Picture 44">
            <a:extLst>
              <a:ext uri="{FF2B5EF4-FFF2-40B4-BE49-F238E27FC236}">
                <a16:creationId xmlns:a16="http://schemas.microsoft.com/office/drawing/2014/main" id="{A7E19093-BFB8-4616-BFA2-016E12C597AA}"/>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170018" y="3133631"/>
            <a:ext cx="1733550" cy="266700"/>
          </a:xfrm>
          <a:prstGeom prst="rect">
            <a:avLst/>
          </a:prstGeom>
        </p:spPr>
      </p:pic>
      <p:pic>
        <p:nvPicPr>
          <p:cNvPr id="1032" name="Picture 8" descr="GitHub Logos and Usage · GitHub">
            <a:extLst>
              <a:ext uri="{FF2B5EF4-FFF2-40B4-BE49-F238E27FC236}">
                <a16:creationId xmlns:a16="http://schemas.microsoft.com/office/drawing/2014/main" id="{D4D53041-3C63-48C3-9A13-5132BD95E2B2}"/>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813538" y="4860858"/>
            <a:ext cx="387297" cy="38729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9E6A9CA5-F546-4091-BF44-E0CCB1890400}"/>
              </a:ext>
            </a:extLst>
          </p:cNvPr>
          <p:cNvSpPr/>
          <p:nvPr/>
        </p:nvSpPr>
        <p:spPr>
          <a:xfrm>
            <a:off x="8176380" y="4869840"/>
            <a:ext cx="946093" cy="307777"/>
          </a:xfrm>
          <a:prstGeom prst="rect">
            <a:avLst/>
          </a:prstGeom>
        </p:spPr>
        <p:txBody>
          <a:bodyPr wrap="none">
            <a:spAutoFit/>
          </a:bodyPr>
          <a:lstStyle/>
          <a:p>
            <a:r>
              <a:rPr lang="en-GB" sz="1400" dirty="0">
                <a:hlinkClick r:id="rId19"/>
              </a:rPr>
              <a:t>jenkinsns</a:t>
            </a:r>
            <a:r>
              <a:rPr lang="en-GB" sz="1400" dirty="0"/>
              <a:t>  </a:t>
            </a:r>
          </a:p>
        </p:txBody>
      </p:sp>
      <p:pic>
        <p:nvPicPr>
          <p:cNvPr id="47" name="Picture 46">
            <a:extLst>
              <a:ext uri="{FF2B5EF4-FFF2-40B4-BE49-F238E27FC236}">
                <a16:creationId xmlns:a16="http://schemas.microsoft.com/office/drawing/2014/main" id="{003F5FB9-FF6A-4FCB-8B91-C7254D1788C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782992" y="5303447"/>
            <a:ext cx="452956" cy="284858"/>
          </a:xfrm>
          <a:prstGeom prst="rect">
            <a:avLst/>
          </a:prstGeom>
        </p:spPr>
      </p:pic>
      <p:sp>
        <p:nvSpPr>
          <p:cNvPr id="13" name="Rectangle 12">
            <a:extLst>
              <a:ext uri="{FF2B5EF4-FFF2-40B4-BE49-F238E27FC236}">
                <a16:creationId xmlns:a16="http://schemas.microsoft.com/office/drawing/2014/main" id="{75BB3E1B-560B-4374-A689-78C4BFE8770A}"/>
              </a:ext>
            </a:extLst>
          </p:cNvPr>
          <p:cNvSpPr/>
          <p:nvPr/>
        </p:nvSpPr>
        <p:spPr>
          <a:xfrm>
            <a:off x="8207738" y="5277757"/>
            <a:ext cx="2938881" cy="307777"/>
          </a:xfrm>
          <a:prstGeom prst="rect">
            <a:avLst/>
          </a:prstGeom>
        </p:spPr>
        <p:txBody>
          <a:bodyPr wrap="none">
            <a:spAutoFit/>
          </a:bodyPr>
          <a:lstStyle/>
          <a:p>
            <a:r>
              <a:rPr lang="en-GB" sz="1400" dirty="0">
                <a:solidFill>
                  <a:srgbClr val="737373"/>
                </a:solidFill>
                <a:hlinkClick r:id="rId20">
                  <a:extLst>
                    <a:ext uri="{A12FA001-AC4F-418D-AE19-62706E023703}">
                      <ahyp:hlinkClr xmlns:ahyp="http://schemas.microsoft.com/office/drawing/2018/hyperlinkcolor" val="tx"/>
                    </a:ext>
                  </a:extLst>
                </a:hlinkClick>
              </a:rPr>
              <a:t>https://www.facebook.com/spfxinfo/</a:t>
            </a:r>
            <a:r>
              <a:rPr lang="en-GB" sz="1400" dirty="0">
                <a:solidFill>
                  <a:srgbClr val="737373"/>
                </a:solidFill>
              </a:rPr>
              <a:t> </a:t>
            </a:r>
            <a:endParaRPr lang="en-GB"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48CE341-657D-4D37-9CDD-FADEEE09CF2A}"/>
              </a:ext>
            </a:extLst>
          </p:cNvPr>
          <p:cNvSpPr>
            <a:spLocks noGrp="1"/>
          </p:cNvSpPr>
          <p:nvPr>
            <p:ph type="body" sz="quarter" idx="12"/>
          </p:nvPr>
        </p:nvSpPr>
        <p:spPr>
          <a:xfrm>
            <a:off x="942392" y="1906765"/>
            <a:ext cx="7007290" cy="4473982"/>
          </a:xfrm>
        </p:spPr>
        <p:txBody>
          <a:bodyPr/>
          <a:lstStyle/>
          <a:p>
            <a:pPr marL="0" indent="0">
              <a:lnSpc>
                <a:spcPct val="150000"/>
              </a:lnSpc>
              <a:buNone/>
            </a:pPr>
            <a:r>
              <a:rPr lang="en-US" sz="2400" dirty="0">
                <a:solidFill>
                  <a:schemeClr val="tx1">
                    <a:lumMod val="65000"/>
                    <a:lumOff val="35000"/>
                  </a:schemeClr>
                </a:solidFill>
              </a:rPr>
              <a:t>Page Context</a:t>
            </a:r>
          </a:p>
          <a:p>
            <a:pPr marL="0" indent="0">
              <a:lnSpc>
                <a:spcPct val="150000"/>
              </a:lnSpc>
              <a:buNone/>
            </a:pPr>
            <a:r>
              <a:rPr lang="en-US" sz="2400" dirty="0">
                <a:solidFill>
                  <a:schemeClr val="tx1">
                    <a:lumMod val="65000"/>
                    <a:lumOff val="35000"/>
                  </a:schemeClr>
                </a:solidFill>
              </a:rPr>
              <a:t>Web Services Overview</a:t>
            </a:r>
          </a:p>
          <a:p>
            <a:pPr marL="0" indent="0">
              <a:lnSpc>
                <a:spcPct val="150000"/>
              </a:lnSpc>
              <a:buNone/>
            </a:pPr>
            <a:r>
              <a:rPr lang="en-US" sz="2400" dirty="0">
                <a:solidFill>
                  <a:schemeClr val="tx1">
                    <a:lumMod val="65000"/>
                    <a:lumOff val="35000"/>
                  </a:schemeClr>
                </a:solidFill>
              </a:rPr>
              <a:t>SharePoint REST API’s</a:t>
            </a:r>
          </a:p>
          <a:p>
            <a:pPr marL="0" indent="0">
              <a:lnSpc>
                <a:spcPct val="150000"/>
              </a:lnSpc>
              <a:buNone/>
            </a:pPr>
            <a:r>
              <a:rPr lang="en-US" sz="2400" dirty="0">
                <a:solidFill>
                  <a:schemeClr val="tx1">
                    <a:lumMod val="65000"/>
                    <a:lumOff val="35000"/>
                  </a:schemeClr>
                </a:solidFill>
              </a:rPr>
              <a:t>Using </a:t>
            </a:r>
            <a:r>
              <a:rPr lang="en-US" sz="2400" dirty="0" err="1">
                <a:solidFill>
                  <a:schemeClr val="tx1">
                    <a:lumMod val="65000"/>
                    <a:lumOff val="35000"/>
                  </a:schemeClr>
                </a:solidFill>
              </a:rPr>
              <a:t>HttpClient</a:t>
            </a:r>
            <a:endParaRPr lang="en-US" sz="2400" dirty="0">
              <a:solidFill>
                <a:schemeClr val="tx1">
                  <a:lumMod val="65000"/>
                  <a:lumOff val="35000"/>
                </a:schemeClr>
              </a:solidFill>
            </a:endParaRPr>
          </a:p>
          <a:p>
            <a:pPr marL="0" indent="0">
              <a:lnSpc>
                <a:spcPct val="150000"/>
              </a:lnSpc>
              <a:buNone/>
            </a:pPr>
            <a:r>
              <a:rPr lang="en-US" sz="2400" dirty="0">
                <a:solidFill>
                  <a:schemeClr val="tx1">
                    <a:lumMod val="65000"/>
                    <a:lumOff val="35000"/>
                  </a:schemeClr>
                </a:solidFill>
              </a:rPr>
              <a:t>Loading SharePoint data</a:t>
            </a:r>
          </a:p>
          <a:p>
            <a:pPr marL="0" indent="0">
              <a:lnSpc>
                <a:spcPct val="150000"/>
              </a:lnSpc>
              <a:buNone/>
            </a:pPr>
            <a:r>
              <a:rPr lang="en-US" sz="2400" dirty="0">
                <a:solidFill>
                  <a:schemeClr val="tx1">
                    <a:lumMod val="65000"/>
                    <a:lumOff val="35000"/>
                  </a:schemeClr>
                </a:solidFill>
              </a:rPr>
              <a:t>Demo</a:t>
            </a:r>
          </a:p>
          <a:p>
            <a:pPr marL="0" indent="0">
              <a:buNone/>
            </a:pPr>
            <a:r>
              <a:rPr lang="en-US" sz="1800" dirty="0">
                <a:solidFill>
                  <a:schemeClr val="tx1">
                    <a:lumMod val="65000"/>
                    <a:lumOff val="35000"/>
                  </a:schemeClr>
                </a:solidFill>
              </a:rPr>
              <a:t>	</a:t>
            </a:r>
            <a:r>
              <a:rPr lang="en-US" sz="1800" i="1" dirty="0">
                <a:solidFill>
                  <a:schemeClr val="tx1">
                    <a:lumMod val="65000"/>
                    <a:lumOff val="35000"/>
                  </a:schemeClr>
                </a:solidFill>
              </a:rPr>
              <a:t>- Using No JavaScript Framework</a:t>
            </a:r>
          </a:p>
          <a:p>
            <a:pPr marL="0" indent="0">
              <a:buNone/>
            </a:pPr>
            <a:r>
              <a:rPr lang="en-US" sz="1800" i="1" dirty="0">
                <a:solidFill>
                  <a:schemeClr val="tx1">
                    <a:lumMod val="65000"/>
                    <a:lumOff val="35000"/>
                  </a:schemeClr>
                </a:solidFill>
              </a:rPr>
              <a:t>	- Using React</a:t>
            </a:r>
          </a:p>
          <a:p>
            <a:pPr marL="0" indent="0">
              <a:lnSpc>
                <a:spcPct val="150000"/>
              </a:lnSpc>
              <a:buNone/>
            </a:pPr>
            <a:endParaRPr lang="en-US" sz="2400" dirty="0">
              <a:solidFill>
                <a:schemeClr val="tx1">
                  <a:lumMod val="65000"/>
                  <a:lumOff val="35000"/>
                </a:schemeClr>
              </a:solidFill>
            </a:endParaRPr>
          </a:p>
        </p:txBody>
      </p:sp>
    </p:spTree>
    <p:extLst>
      <p:ext uri="{BB962C8B-B14F-4D97-AF65-F5344CB8AC3E}">
        <p14:creationId xmlns:p14="http://schemas.microsoft.com/office/powerpoint/2010/main" val="3241061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1D82B-9ED6-43AA-92A3-12C0BA6F5B04}"/>
              </a:ext>
            </a:extLst>
          </p:cNvPr>
          <p:cNvSpPr>
            <a:spLocks noGrp="1"/>
          </p:cNvSpPr>
          <p:nvPr>
            <p:ph type="title"/>
          </p:nvPr>
        </p:nvSpPr>
        <p:spPr/>
        <p:txBody>
          <a:bodyPr/>
          <a:lstStyle/>
          <a:p>
            <a:r>
              <a:rPr lang="en-US" dirty="0">
                <a:solidFill>
                  <a:schemeClr val="tx1">
                    <a:lumMod val="65000"/>
                    <a:lumOff val="35000"/>
                  </a:schemeClr>
                </a:solidFill>
              </a:rPr>
              <a:t>Page Context</a:t>
            </a:r>
          </a:p>
        </p:txBody>
      </p:sp>
      <p:sp>
        <p:nvSpPr>
          <p:cNvPr id="3" name="Content Placeholder 2">
            <a:extLst>
              <a:ext uri="{FF2B5EF4-FFF2-40B4-BE49-F238E27FC236}">
                <a16:creationId xmlns:a16="http://schemas.microsoft.com/office/drawing/2014/main" id="{5E975BA8-7C92-45CF-9D88-120ED7D5290E}"/>
              </a:ext>
            </a:extLst>
          </p:cNvPr>
          <p:cNvSpPr>
            <a:spLocks noGrp="1"/>
          </p:cNvSpPr>
          <p:nvPr>
            <p:ph idx="1"/>
          </p:nvPr>
        </p:nvSpPr>
        <p:spPr>
          <a:xfrm>
            <a:off x="491971" y="1613698"/>
            <a:ext cx="11235431" cy="1325563"/>
          </a:xfrm>
        </p:spPr>
        <p:txBody>
          <a:bodyPr>
            <a:normAutofit/>
          </a:bodyPr>
          <a:lstStyle/>
          <a:p>
            <a:r>
              <a:rPr lang="en-US" sz="1400" dirty="0"/>
              <a:t>The page context provides standard definitions for common SharePoint objects that need to be shared between the client-side application, web parts, and other components. Typically the data is fetched via REST queries when navigating to a new page, but it can also be preloaded by the web server or filled from a custom application cache.</a:t>
            </a:r>
          </a:p>
          <a:p>
            <a:pPr>
              <a:buFont typeface="Wingdings" panose="05000000000000000000" pitchFamily="2" charset="2"/>
              <a:buChar char="ü"/>
            </a:pPr>
            <a:r>
              <a:rPr lang="en-US" sz="1400" dirty="0"/>
              <a:t>Provides access to information about current context</a:t>
            </a:r>
          </a:p>
          <a:p>
            <a:pPr>
              <a:buFont typeface="Wingdings" panose="05000000000000000000" pitchFamily="2" charset="2"/>
              <a:buChar char="ü"/>
            </a:pPr>
            <a:r>
              <a:rPr lang="en-US" sz="1400" dirty="0"/>
              <a:t>Greatly extended version of _</a:t>
            </a:r>
            <a:r>
              <a:rPr lang="en-US" sz="1400" dirty="0" err="1"/>
              <a:t>spPageContextinfo</a:t>
            </a:r>
            <a:endParaRPr lang="en-US" sz="1400" dirty="0"/>
          </a:p>
          <a:p>
            <a:pPr marL="0" indent="0">
              <a:buNone/>
            </a:pPr>
            <a:endParaRPr lang="en-US" sz="1400" dirty="0"/>
          </a:p>
        </p:txBody>
      </p:sp>
      <p:graphicFrame>
        <p:nvGraphicFramePr>
          <p:cNvPr id="4" name="Table 4">
            <a:extLst>
              <a:ext uri="{FF2B5EF4-FFF2-40B4-BE49-F238E27FC236}">
                <a16:creationId xmlns:a16="http://schemas.microsoft.com/office/drawing/2014/main" id="{A5EED797-6925-4FAA-9982-41FD0AB852D1}"/>
              </a:ext>
            </a:extLst>
          </p:cNvPr>
          <p:cNvGraphicFramePr>
            <a:graphicFrameLocks noGrp="1"/>
          </p:cNvGraphicFramePr>
          <p:nvPr>
            <p:extLst>
              <p:ext uri="{D42A27DB-BD31-4B8C-83A1-F6EECF244321}">
                <p14:modId xmlns:p14="http://schemas.microsoft.com/office/powerpoint/2010/main" val="490555397"/>
              </p:ext>
            </p:extLst>
          </p:nvPr>
        </p:nvGraphicFramePr>
        <p:xfrm>
          <a:off x="828350" y="2939261"/>
          <a:ext cx="11030857" cy="3383280"/>
        </p:xfrm>
        <a:graphic>
          <a:graphicData uri="http://schemas.openxmlformats.org/drawingml/2006/table">
            <a:tbl>
              <a:tblPr firstRow="1" bandRow="1">
                <a:tableStyleId>{F5AB1C69-6EDB-4FF4-983F-18BD219EF322}</a:tableStyleId>
              </a:tblPr>
              <a:tblGrid>
                <a:gridCol w="1261707">
                  <a:extLst>
                    <a:ext uri="{9D8B030D-6E8A-4147-A177-3AD203B41FA5}">
                      <a16:colId xmlns:a16="http://schemas.microsoft.com/office/drawing/2014/main" val="1875060567"/>
                    </a:ext>
                  </a:extLst>
                </a:gridCol>
                <a:gridCol w="9769150">
                  <a:extLst>
                    <a:ext uri="{9D8B030D-6E8A-4147-A177-3AD203B41FA5}">
                      <a16:colId xmlns:a16="http://schemas.microsoft.com/office/drawing/2014/main" val="1679406572"/>
                    </a:ext>
                  </a:extLst>
                </a:gridCol>
              </a:tblGrid>
              <a:tr h="0">
                <a:tc>
                  <a:txBody>
                    <a:bodyPr/>
                    <a:lstStyle/>
                    <a:p>
                      <a:r>
                        <a:rPr lang="en-GB" sz="1400" dirty="0"/>
                        <a:t>Property</a:t>
                      </a:r>
                    </a:p>
                  </a:txBody>
                  <a:tcPr/>
                </a:tc>
                <a:tc>
                  <a:txBody>
                    <a:bodyPr/>
                    <a:lstStyle/>
                    <a:p>
                      <a:r>
                        <a:rPr lang="en-GB" sz="1400" dirty="0"/>
                        <a:t>Description</a:t>
                      </a:r>
                    </a:p>
                  </a:txBody>
                  <a:tcPr/>
                </a:tc>
                <a:extLst>
                  <a:ext uri="{0D108BD9-81ED-4DB2-BD59-A6C34878D82A}">
                    <a16:rowId xmlns:a16="http://schemas.microsoft.com/office/drawing/2014/main" val="4254411291"/>
                  </a:ext>
                </a:extLst>
              </a:tr>
              <a:tr h="0">
                <a:tc>
                  <a:txBody>
                    <a:bodyPr/>
                    <a:lstStyle/>
                    <a:p>
                      <a:r>
                        <a:rPr lang="en-GB" sz="1400" dirty="0" err="1"/>
                        <a:t>aadInfo</a:t>
                      </a:r>
                      <a:endParaRPr lang="en-GB" sz="1400" dirty="0"/>
                    </a:p>
                  </a:txBody>
                  <a:tcPr/>
                </a:tc>
                <a:tc>
                  <a:txBody>
                    <a:bodyPr/>
                    <a:lstStyle/>
                    <a:p>
                      <a:r>
                        <a:rPr lang="en-US" sz="1400" dirty="0"/>
                        <a:t>If the current page doesn't have an associated Azure Active Directory tenant, this property will be undefined</a:t>
                      </a:r>
                      <a:endParaRPr lang="en-GB" sz="1400" dirty="0"/>
                    </a:p>
                  </a:txBody>
                  <a:tcPr/>
                </a:tc>
                <a:extLst>
                  <a:ext uri="{0D108BD9-81ED-4DB2-BD59-A6C34878D82A}">
                    <a16:rowId xmlns:a16="http://schemas.microsoft.com/office/drawing/2014/main" val="349801832"/>
                  </a:ext>
                </a:extLst>
              </a:tr>
              <a:tr h="0">
                <a:tc>
                  <a:txBody>
                    <a:bodyPr/>
                    <a:lstStyle/>
                    <a:p>
                      <a:r>
                        <a:rPr lang="en-GB" sz="1400" dirty="0" err="1"/>
                        <a:t>cultureInfo</a:t>
                      </a:r>
                      <a:r>
                        <a:rPr lang="en-GB" sz="1400" dirty="0"/>
                        <a:t> </a:t>
                      </a:r>
                    </a:p>
                  </a:txBody>
                  <a:tcPr/>
                </a:tc>
                <a:tc>
                  <a:txBody>
                    <a:bodyPr/>
                    <a:lstStyle/>
                    <a:p>
                      <a:r>
                        <a:rPr lang="en-US" sz="1400" dirty="0"/>
                        <a:t>It provides culture info for the current user of the application</a:t>
                      </a:r>
                      <a:endParaRPr lang="en-GB" sz="1400" dirty="0"/>
                    </a:p>
                  </a:txBody>
                  <a:tcPr/>
                </a:tc>
                <a:extLst>
                  <a:ext uri="{0D108BD9-81ED-4DB2-BD59-A6C34878D82A}">
                    <a16:rowId xmlns:a16="http://schemas.microsoft.com/office/drawing/2014/main" val="3971503817"/>
                  </a:ext>
                </a:extLst>
              </a:tr>
              <a:tr h="0">
                <a:tc>
                  <a:txBody>
                    <a:bodyPr/>
                    <a:lstStyle/>
                    <a:p>
                      <a:r>
                        <a:rPr lang="en-GB" sz="1400" dirty="0" err="1"/>
                        <a:t>isInitialized</a:t>
                      </a:r>
                      <a:endParaRPr lang="en-GB" sz="1400" dirty="0"/>
                    </a:p>
                  </a:txBody>
                  <a:tcPr/>
                </a:tc>
                <a:tc>
                  <a:txBody>
                    <a:bodyPr/>
                    <a:lstStyle/>
                    <a:p>
                      <a:r>
                        <a:rPr lang="en-US" sz="1400" dirty="0"/>
                        <a:t>Returns whether the </a:t>
                      </a:r>
                      <a:r>
                        <a:rPr lang="en-US" sz="1400" dirty="0" err="1"/>
                        <a:t>PageContext</a:t>
                      </a:r>
                      <a:r>
                        <a:rPr lang="en-US" sz="1400" dirty="0"/>
                        <a:t> has been initialized</a:t>
                      </a:r>
                      <a:endParaRPr lang="en-GB" sz="1400" dirty="0"/>
                    </a:p>
                  </a:txBody>
                  <a:tcPr/>
                </a:tc>
                <a:extLst>
                  <a:ext uri="{0D108BD9-81ED-4DB2-BD59-A6C34878D82A}">
                    <a16:rowId xmlns:a16="http://schemas.microsoft.com/office/drawing/2014/main" val="1519535802"/>
                  </a:ext>
                </a:extLst>
              </a:tr>
              <a:tr h="0">
                <a:tc>
                  <a:txBody>
                    <a:bodyPr/>
                    <a:lstStyle/>
                    <a:p>
                      <a:r>
                        <a:rPr lang="en-GB" sz="1400" dirty="0"/>
                        <a:t>list </a:t>
                      </a:r>
                    </a:p>
                  </a:txBody>
                  <a:tcPr/>
                </a:tc>
                <a:tc>
                  <a:txBody>
                    <a:bodyPr/>
                    <a:lstStyle/>
                    <a:p>
                      <a:r>
                        <a:rPr lang="en-US" sz="1400" dirty="0"/>
                        <a:t>Contextual information for the SharePoint list that is hosting the page. If there is no list associated to the current page, this property will be undefined</a:t>
                      </a:r>
                      <a:endParaRPr lang="en-GB" sz="1400" dirty="0"/>
                    </a:p>
                  </a:txBody>
                  <a:tcPr/>
                </a:tc>
                <a:extLst>
                  <a:ext uri="{0D108BD9-81ED-4DB2-BD59-A6C34878D82A}">
                    <a16:rowId xmlns:a16="http://schemas.microsoft.com/office/drawing/2014/main" val="1585090561"/>
                  </a:ext>
                </a:extLst>
              </a:tr>
              <a:tr h="0">
                <a:tc>
                  <a:txBody>
                    <a:bodyPr/>
                    <a:lstStyle/>
                    <a:p>
                      <a:r>
                        <a:rPr lang="en-GB" sz="1400" dirty="0" err="1"/>
                        <a:t>listItem</a:t>
                      </a:r>
                      <a:endParaRPr lang="en-GB" sz="1400" dirty="0"/>
                    </a:p>
                  </a:txBody>
                  <a:tcPr/>
                </a:tc>
                <a:tc>
                  <a:txBody>
                    <a:bodyPr/>
                    <a:lstStyle/>
                    <a:p>
                      <a:r>
                        <a:rPr lang="en-US" sz="1400" dirty="0"/>
                        <a:t>Contextual information for the SharePoint list item that is hosting the page. If there is no list item associated to the current page, this property will be undefined</a:t>
                      </a:r>
                      <a:endParaRPr lang="en-GB" sz="1400" dirty="0"/>
                    </a:p>
                  </a:txBody>
                  <a:tcPr/>
                </a:tc>
                <a:extLst>
                  <a:ext uri="{0D108BD9-81ED-4DB2-BD59-A6C34878D82A}">
                    <a16:rowId xmlns:a16="http://schemas.microsoft.com/office/drawing/2014/main" val="1232888212"/>
                  </a:ext>
                </a:extLst>
              </a:tr>
              <a:tr h="0">
                <a:tc>
                  <a:txBody>
                    <a:bodyPr/>
                    <a:lstStyle/>
                    <a:p>
                      <a:r>
                        <a:rPr lang="en-GB" sz="1400" dirty="0"/>
                        <a:t>site </a:t>
                      </a:r>
                    </a:p>
                  </a:txBody>
                  <a:tcPr/>
                </a:tc>
                <a:tc>
                  <a:txBody>
                    <a:bodyPr/>
                    <a:lstStyle/>
                    <a:p>
                      <a:r>
                        <a:rPr lang="en-US" sz="1400" dirty="0"/>
                        <a:t>Contextual information for the SharePoint site collection ("</a:t>
                      </a:r>
                      <a:r>
                        <a:rPr lang="en-US" sz="1400" dirty="0" err="1"/>
                        <a:t>SPSite</a:t>
                      </a:r>
                      <a:r>
                        <a:rPr lang="en-US" sz="1400" dirty="0"/>
                        <a:t>") that is hosting the page.</a:t>
                      </a:r>
                      <a:endParaRPr lang="en-GB" sz="1400" dirty="0"/>
                    </a:p>
                  </a:txBody>
                  <a:tcPr/>
                </a:tc>
                <a:extLst>
                  <a:ext uri="{0D108BD9-81ED-4DB2-BD59-A6C34878D82A}">
                    <a16:rowId xmlns:a16="http://schemas.microsoft.com/office/drawing/2014/main" val="3543160718"/>
                  </a:ext>
                </a:extLst>
              </a:tr>
              <a:tr h="0">
                <a:tc>
                  <a:txBody>
                    <a:bodyPr/>
                    <a:lstStyle/>
                    <a:p>
                      <a:r>
                        <a:rPr lang="en-GB" sz="1400" dirty="0"/>
                        <a:t>user </a:t>
                      </a:r>
                    </a:p>
                  </a:txBody>
                  <a:tcPr/>
                </a:tc>
                <a:tc>
                  <a:txBody>
                    <a:bodyPr/>
                    <a:lstStyle/>
                    <a:p>
                      <a:r>
                        <a:rPr lang="en-US" sz="1400" dirty="0"/>
                        <a:t>It provides contextual information for the SharePoint user that is accessing the page. This class is primarily used with the </a:t>
                      </a:r>
                      <a:r>
                        <a:rPr lang="en-US" sz="1400" dirty="0" err="1"/>
                        <a:t>PageContext</a:t>
                      </a:r>
                      <a:r>
                        <a:rPr lang="en-US" sz="1400" dirty="0"/>
                        <a:t> class.</a:t>
                      </a:r>
                      <a:endParaRPr lang="en-GB" sz="1400" dirty="0"/>
                    </a:p>
                  </a:txBody>
                  <a:tcPr/>
                </a:tc>
                <a:extLst>
                  <a:ext uri="{0D108BD9-81ED-4DB2-BD59-A6C34878D82A}">
                    <a16:rowId xmlns:a16="http://schemas.microsoft.com/office/drawing/2014/main" val="877286227"/>
                  </a:ext>
                </a:extLst>
              </a:tr>
              <a:tr h="0">
                <a:tc>
                  <a:txBody>
                    <a:bodyPr/>
                    <a:lstStyle/>
                    <a:p>
                      <a:r>
                        <a:rPr lang="en-GB" sz="1400" dirty="0"/>
                        <a:t>web</a:t>
                      </a:r>
                    </a:p>
                  </a:txBody>
                  <a:tcPr/>
                </a:tc>
                <a:tc>
                  <a:txBody>
                    <a:bodyPr/>
                    <a:lstStyle/>
                    <a:p>
                      <a:r>
                        <a:rPr lang="en-US" sz="1400" dirty="0"/>
                        <a:t>Contextual information for the SharePoint site ("</a:t>
                      </a:r>
                      <a:r>
                        <a:rPr lang="en-US" sz="1400" dirty="0" err="1"/>
                        <a:t>SPWeb</a:t>
                      </a:r>
                      <a:r>
                        <a:rPr lang="en-US" sz="1400" dirty="0"/>
                        <a:t>") that is hosting the page.</a:t>
                      </a:r>
                      <a:endParaRPr lang="en-GB" sz="1400" dirty="0"/>
                    </a:p>
                  </a:txBody>
                  <a:tcPr/>
                </a:tc>
                <a:extLst>
                  <a:ext uri="{0D108BD9-81ED-4DB2-BD59-A6C34878D82A}">
                    <a16:rowId xmlns:a16="http://schemas.microsoft.com/office/drawing/2014/main" val="2505515223"/>
                  </a:ext>
                </a:extLst>
              </a:tr>
            </a:tbl>
          </a:graphicData>
        </a:graphic>
      </p:graphicFrame>
    </p:spTree>
    <p:extLst>
      <p:ext uri="{BB962C8B-B14F-4D97-AF65-F5344CB8AC3E}">
        <p14:creationId xmlns:p14="http://schemas.microsoft.com/office/powerpoint/2010/main" val="2320245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1D82B-9ED6-43AA-92A3-12C0BA6F5B04}"/>
              </a:ext>
            </a:extLst>
          </p:cNvPr>
          <p:cNvSpPr>
            <a:spLocks noGrp="1"/>
          </p:cNvSpPr>
          <p:nvPr>
            <p:ph type="title"/>
          </p:nvPr>
        </p:nvSpPr>
        <p:spPr/>
        <p:txBody>
          <a:bodyPr/>
          <a:lstStyle/>
          <a:p>
            <a:r>
              <a:rPr lang="en-US" dirty="0">
                <a:solidFill>
                  <a:schemeClr val="tx1">
                    <a:lumMod val="65000"/>
                    <a:lumOff val="35000"/>
                  </a:schemeClr>
                </a:solidFill>
              </a:rPr>
              <a:t>Page Context …</a:t>
            </a:r>
          </a:p>
        </p:txBody>
      </p:sp>
      <p:sp>
        <p:nvSpPr>
          <p:cNvPr id="3" name="Content Placeholder 2">
            <a:extLst>
              <a:ext uri="{FF2B5EF4-FFF2-40B4-BE49-F238E27FC236}">
                <a16:creationId xmlns:a16="http://schemas.microsoft.com/office/drawing/2014/main" id="{5E975BA8-7C92-45CF-9D88-120ED7D5290E}"/>
              </a:ext>
            </a:extLst>
          </p:cNvPr>
          <p:cNvSpPr>
            <a:spLocks noGrp="1"/>
          </p:cNvSpPr>
          <p:nvPr>
            <p:ph idx="1"/>
          </p:nvPr>
        </p:nvSpPr>
        <p:spPr>
          <a:xfrm>
            <a:off x="491971" y="1613698"/>
            <a:ext cx="11235431" cy="4351338"/>
          </a:xfrm>
        </p:spPr>
        <p:txBody>
          <a:bodyPr>
            <a:normAutofit/>
          </a:bodyPr>
          <a:lstStyle/>
          <a:p>
            <a:pPr marL="0" indent="0">
              <a:buNone/>
            </a:pPr>
            <a:r>
              <a:rPr lang="en-US" sz="1400" b="1" dirty="0"/>
              <a:t>Examples</a:t>
            </a:r>
          </a:p>
          <a:p>
            <a:pPr marL="0" indent="0">
              <a:buNone/>
            </a:pPr>
            <a:r>
              <a:rPr lang="en-US" sz="1400" dirty="0"/>
              <a:t>import { </a:t>
            </a:r>
            <a:r>
              <a:rPr lang="en-US" sz="1400" dirty="0" err="1"/>
              <a:t>SPPermission</a:t>
            </a:r>
            <a:r>
              <a:rPr lang="en-US" sz="1400" dirty="0"/>
              <a:t> } from '@</a:t>
            </a:r>
            <a:r>
              <a:rPr lang="en-US" sz="1400" dirty="0" err="1"/>
              <a:t>microsoft</a:t>
            </a:r>
            <a:r>
              <a:rPr lang="en-US" sz="1400" dirty="0"/>
              <a:t>/</a:t>
            </a:r>
            <a:r>
              <a:rPr lang="en-US" sz="1400" dirty="0" err="1"/>
              <a:t>sp</a:t>
            </a:r>
            <a:r>
              <a:rPr lang="en-US" sz="1400" dirty="0"/>
              <a:t>-page-context’;</a:t>
            </a:r>
          </a:p>
          <a:p>
            <a:pPr>
              <a:buFont typeface="Wingdings" panose="05000000000000000000" pitchFamily="2" charset="2"/>
              <a:buChar char="ü"/>
            </a:pPr>
            <a:endParaRPr lang="en-US" sz="1400" dirty="0"/>
          </a:p>
          <a:p>
            <a:pPr>
              <a:buFont typeface="Wingdings" panose="05000000000000000000" pitchFamily="2" charset="2"/>
              <a:buChar char="ü"/>
            </a:pPr>
            <a:r>
              <a:rPr lang="en-US" sz="1400" dirty="0" err="1"/>
              <a:t>this.context.pageContext.web.absoluteUrl</a:t>
            </a:r>
            <a:r>
              <a:rPr lang="en-US" sz="1400" dirty="0"/>
              <a:t> </a:t>
            </a:r>
          </a:p>
          <a:p>
            <a:pPr>
              <a:buFont typeface="Wingdings" panose="05000000000000000000" pitchFamily="2" charset="2"/>
              <a:buChar char="ü"/>
            </a:pPr>
            <a:endParaRPr lang="en-US" sz="1400" dirty="0"/>
          </a:p>
          <a:p>
            <a:pPr>
              <a:buFont typeface="Wingdings" panose="05000000000000000000" pitchFamily="2" charset="2"/>
              <a:buChar char="ü"/>
            </a:pPr>
            <a:r>
              <a:rPr lang="en-US" sz="1400" dirty="0" err="1"/>
              <a:t>this.context.pageContext.web.permissions.hasAllPermissions</a:t>
            </a:r>
            <a:r>
              <a:rPr lang="en-US" sz="1400" dirty="0"/>
              <a:t>(</a:t>
            </a:r>
            <a:r>
              <a:rPr lang="en-US" sz="1400" dirty="0" err="1"/>
              <a:t>SPPermission.fullMask</a:t>
            </a:r>
            <a:r>
              <a:rPr lang="en-US" sz="1400" dirty="0"/>
              <a:t>);</a:t>
            </a:r>
          </a:p>
          <a:p>
            <a:pPr lvl="1">
              <a:buFont typeface="Wingdings" panose="05000000000000000000" pitchFamily="2" charset="2"/>
              <a:buChar char="ü"/>
            </a:pPr>
            <a:r>
              <a:rPr lang="en-US" sz="1200" i="1" dirty="0" err="1">
                <a:solidFill>
                  <a:schemeClr val="tx1">
                    <a:lumMod val="50000"/>
                    <a:lumOff val="50000"/>
                  </a:schemeClr>
                </a:solidFill>
              </a:rPr>
              <a:t>hasAllPermissions</a:t>
            </a:r>
            <a:r>
              <a:rPr lang="en-US" sz="1200" i="1" dirty="0">
                <a:solidFill>
                  <a:schemeClr val="tx1">
                    <a:lumMod val="50000"/>
                    <a:lumOff val="50000"/>
                  </a:schemeClr>
                </a:solidFill>
              </a:rPr>
              <a:t> : Checks if the user has all the permissions</a:t>
            </a:r>
          </a:p>
          <a:p>
            <a:pPr>
              <a:buFont typeface="Wingdings" panose="05000000000000000000" pitchFamily="2" charset="2"/>
              <a:buChar char="ü"/>
            </a:pPr>
            <a:r>
              <a:rPr lang="en-US" sz="1400" dirty="0" err="1"/>
              <a:t>this.context.pageContext.web.permissions.hasAnyPermissions</a:t>
            </a:r>
            <a:r>
              <a:rPr lang="en-US" sz="1400" dirty="0"/>
              <a:t>(</a:t>
            </a:r>
            <a:r>
              <a:rPr lang="en-US" sz="1400" dirty="0" err="1"/>
              <a:t>SPPermission.manageWeb</a:t>
            </a:r>
            <a:r>
              <a:rPr lang="en-US" sz="1400" dirty="0"/>
              <a:t>);</a:t>
            </a:r>
          </a:p>
          <a:p>
            <a:pPr lvl="1">
              <a:buFont typeface="Wingdings" panose="05000000000000000000" pitchFamily="2" charset="2"/>
              <a:buChar char="ü"/>
            </a:pPr>
            <a:r>
              <a:rPr lang="en-US" sz="1200" i="1" dirty="0" err="1">
                <a:solidFill>
                  <a:schemeClr val="tx1">
                    <a:lumMod val="50000"/>
                    <a:lumOff val="50000"/>
                  </a:schemeClr>
                </a:solidFill>
              </a:rPr>
              <a:t>hasAnyPermissions</a:t>
            </a:r>
            <a:r>
              <a:rPr lang="en-US" sz="1200" i="1" dirty="0">
                <a:solidFill>
                  <a:schemeClr val="tx1">
                    <a:lumMod val="50000"/>
                    <a:lumOff val="50000"/>
                  </a:schemeClr>
                </a:solidFill>
              </a:rPr>
              <a:t>: Checks if the user has any permission from the collection of permissions</a:t>
            </a:r>
          </a:p>
          <a:p>
            <a:pPr>
              <a:buFont typeface="Wingdings" panose="05000000000000000000" pitchFamily="2" charset="2"/>
              <a:buChar char="ü"/>
            </a:pPr>
            <a:r>
              <a:rPr lang="en-US" sz="1400" dirty="0" err="1"/>
              <a:t>this.context.pageContext.web.permissions.hasPermission</a:t>
            </a:r>
            <a:r>
              <a:rPr lang="en-US" sz="1400" dirty="0"/>
              <a:t>(</a:t>
            </a:r>
            <a:r>
              <a:rPr lang="en-US" sz="1400" dirty="0" err="1"/>
              <a:t>SPPermission.viewPages</a:t>
            </a:r>
            <a:r>
              <a:rPr lang="en-US" sz="1400" dirty="0"/>
              <a:t>);</a:t>
            </a:r>
          </a:p>
          <a:p>
            <a:pPr lvl="1">
              <a:buFont typeface="Wingdings" panose="05000000000000000000" pitchFamily="2" charset="2"/>
              <a:buChar char="ü"/>
            </a:pPr>
            <a:r>
              <a:rPr lang="en-US" sz="1200" i="1" dirty="0">
                <a:solidFill>
                  <a:schemeClr val="tx1">
                    <a:lumMod val="50000"/>
                    <a:lumOff val="50000"/>
                  </a:schemeClr>
                </a:solidFill>
              </a:rPr>
              <a:t>has Permission: Checks if the user has given permission</a:t>
            </a:r>
          </a:p>
          <a:p>
            <a:pPr>
              <a:buFont typeface="Wingdings" panose="05000000000000000000" pitchFamily="2" charset="2"/>
              <a:buChar char="ü"/>
            </a:pPr>
            <a:endParaRPr lang="en-US" sz="1400" dirty="0"/>
          </a:p>
        </p:txBody>
      </p:sp>
    </p:spTree>
    <p:extLst>
      <p:ext uri="{BB962C8B-B14F-4D97-AF65-F5344CB8AC3E}">
        <p14:creationId xmlns:p14="http://schemas.microsoft.com/office/powerpoint/2010/main" val="1745425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1D82B-9ED6-43AA-92A3-12C0BA6F5B04}"/>
              </a:ext>
            </a:extLst>
          </p:cNvPr>
          <p:cNvSpPr>
            <a:spLocks noGrp="1"/>
          </p:cNvSpPr>
          <p:nvPr>
            <p:ph type="title"/>
          </p:nvPr>
        </p:nvSpPr>
        <p:spPr/>
        <p:txBody>
          <a:bodyPr/>
          <a:lstStyle/>
          <a:p>
            <a:pPr>
              <a:lnSpc>
                <a:spcPct val="150000"/>
              </a:lnSpc>
            </a:pPr>
            <a:r>
              <a:rPr lang="en-US" dirty="0">
                <a:solidFill>
                  <a:schemeClr val="tx1">
                    <a:lumMod val="65000"/>
                    <a:lumOff val="35000"/>
                  </a:schemeClr>
                </a:solidFill>
              </a:rPr>
              <a:t>Web Services Overview</a:t>
            </a:r>
          </a:p>
        </p:txBody>
      </p:sp>
      <p:sp>
        <p:nvSpPr>
          <p:cNvPr id="5" name="Content Placeholder 4">
            <a:extLst>
              <a:ext uri="{FF2B5EF4-FFF2-40B4-BE49-F238E27FC236}">
                <a16:creationId xmlns:a16="http://schemas.microsoft.com/office/drawing/2014/main" id="{6FD67B5A-5A2A-4D72-967F-E10BBC46EB04}"/>
              </a:ext>
            </a:extLst>
          </p:cNvPr>
          <p:cNvSpPr>
            <a:spLocks noGrp="1"/>
          </p:cNvSpPr>
          <p:nvPr>
            <p:ph idx="1"/>
          </p:nvPr>
        </p:nvSpPr>
        <p:spPr>
          <a:xfrm>
            <a:off x="491970" y="1838632"/>
            <a:ext cx="5490961" cy="3872703"/>
          </a:xfrm>
        </p:spPr>
        <p:txBody>
          <a:bodyPr>
            <a:normAutofit fontScale="77500" lnSpcReduction="20000"/>
          </a:bodyPr>
          <a:lstStyle/>
          <a:p>
            <a:pPr marL="0" indent="0" algn="just">
              <a:lnSpc>
                <a:spcPct val="130000"/>
              </a:lnSpc>
              <a:buNone/>
            </a:pPr>
            <a:r>
              <a:rPr lang="en-US" sz="1500" b="1" dirty="0"/>
              <a:t>Scenario</a:t>
            </a:r>
            <a:r>
              <a:rPr lang="en-US" sz="1500" dirty="0"/>
              <a:t>: Customer is having existing web service which is developed into ASP.NET. Currently, we need to develop </a:t>
            </a:r>
            <a:r>
              <a:rPr lang="en-US" sz="1500" dirty="0" err="1"/>
              <a:t>SPFx</a:t>
            </a:r>
            <a:r>
              <a:rPr lang="en-US" sz="1500" dirty="0"/>
              <a:t> web part for SharePoint application. We want to fetch some information using this web service and need to populate into this webpart. </a:t>
            </a:r>
          </a:p>
          <a:p>
            <a:pPr marL="0" indent="0" algn="just">
              <a:lnSpc>
                <a:spcPct val="130000"/>
              </a:lnSpc>
              <a:buNone/>
            </a:pPr>
            <a:r>
              <a:rPr lang="en-US" sz="1500" dirty="0"/>
              <a:t>How is authentication handled in the ASP.NET web service?</a:t>
            </a:r>
          </a:p>
          <a:p>
            <a:pPr marL="0" indent="0" algn="just">
              <a:lnSpc>
                <a:spcPct val="130000"/>
              </a:lnSpc>
              <a:buNone/>
            </a:pPr>
            <a:r>
              <a:rPr lang="en-US" sz="1500" b="1" dirty="0"/>
              <a:t>Answer</a:t>
            </a:r>
            <a:r>
              <a:rPr lang="en-US" sz="1500" dirty="0"/>
              <a:t>: By using the </a:t>
            </a:r>
            <a:r>
              <a:rPr lang="en-US" sz="1500" b="1" dirty="0" err="1"/>
              <a:t>AadHttpClient</a:t>
            </a:r>
            <a:r>
              <a:rPr lang="en-US" sz="1500" dirty="0"/>
              <a:t>, you can easily connect to APIs secured by using Azure AD without having to implement the OAuth flow yourself</a:t>
            </a:r>
          </a:p>
          <a:p>
            <a:pPr algn="just">
              <a:lnSpc>
                <a:spcPct val="130000"/>
              </a:lnSpc>
              <a:buFont typeface="Wingdings" panose="05000000000000000000" pitchFamily="2" charset="2"/>
              <a:buChar char="ü"/>
            </a:pPr>
            <a:r>
              <a:rPr lang="en-US" sz="1500" dirty="0"/>
              <a:t>Developers building client-side solutions are responsible for implementing authorization by using the OAuth implicit flow in their application. In SharePoint Framework solutions, that's already done as part of the framework through </a:t>
            </a:r>
            <a:r>
              <a:rPr lang="en-US" sz="1500" dirty="0" err="1"/>
              <a:t>MSGraphClient</a:t>
            </a:r>
            <a:r>
              <a:rPr lang="en-US" sz="1500" dirty="0"/>
              <a:t> and </a:t>
            </a:r>
            <a:r>
              <a:rPr lang="en-US" sz="1500" dirty="0" err="1"/>
              <a:t>AadHttpClient</a:t>
            </a:r>
            <a:r>
              <a:rPr lang="en-US" sz="1500" dirty="0"/>
              <a:t>, both of which are introduced in SharePoint Framework v1.4.1.</a:t>
            </a:r>
          </a:p>
          <a:p>
            <a:pPr algn="just">
              <a:lnSpc>
                <a:spcPct val="130000"/>
              </a:lnSpc>
              <a:buFont typeface="Wingdings" panose="05000000000000000000" pitchFamily="2" charset="2"/>
              <a:buChar char="ü"/>
            </a:pPr>
            <a:r>
              <a:rPr lang="en-US" sz="1500" dirty="0"/>
              <a:t>Note : If you build solutions on a version of the SharePoint Framework earlier than v1.4.1, you can still connect to resources secured with Azure AD. In this case, you need to implement the OAuth implicit flow by using ADAL JS. </a:t>
            </a:r>
            <a:endParaRPr lang="en-GB" sz="1500" dirty="0"/>
          </a:p>
        </p:txBody>
      </p:sp>
      <p:pic>
        <p:nvPicPr>
          <p:cNvPr id="1026" name="Picture 2" descr="Schema illustrating the flow of requesting, granting and using permissions to Azure AD applications">
            <a:extLst>
              <a:ext uri="{FF2B5EF4-FFF2-40B4-BE49-F238E27FC236}">
                <a16:creationId xmlns:a16="http://schemas.microsoft.com/office/drawing/2014/main" id="{5E104A46-7438-44E8-B34A-90E67444B5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9070" y="1613697"/>
            <a:ext cx="5642599" cy="3872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7235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1D82B-9ED6-43AA-92A3-12C0BA6F5B04}"/>
              </a:ext>
            </a:extLst>
          </p:cNvPr>
          <p:cNvSpPr>
            <a:spLocks noGrp="1"/>
          </p:cNvSpPr>
          <p:nvPr>
            <p:ph type="title"/>
          </p:nvPr>
        </p:nvSpPr>
        <p:spPr/>
        <p:txBody>
          <a:bodyPr/>
          <a:lstStyle/>
          <a:p>
            <a:r>
              <a:rPr lang="en-US" dirty="0">
                <a:solidFill>
                  <a:schemeClr val="tx1">
                    <a:lumMod val="65000"/>
                    <a:lumOff val="35000"/>
                  </a:schemeClr>
                </a:solidFill>
              </a:rPr>
              <a:t>SharePoint REST API’s</a:t>
            </a:r>
            <a:endParaRPr lang="en-US" dirty="0"/>
          </a:p>
        </p:txBody>
      </p:sp>
      <p:sp>
        <p:nvSpPr>
          <p:cNvPr id="3" name="Content Placeholder 2">
            <a:extLst>
              <a:ext uri="{FF2B5EF4-FFF2-40B4-BE49-F238E27FC236}">
                <a16:creationId xmlns:a16="http://schemas.microsoft.com/office/drawing/2014/main" id="{5E975BA8-7C92-45CF-9D88-120ED7D5290E}"/>
              </a:ext>
            </a:extLst>
          </p:cNvPr>
          <p:cNvSpPr>
            <a:spLocks noGrp="1"/>
          </p:cNvSpPr>
          <p:nvPr>
            <p:ph idx="1"/>
          </p:nvPr>
        </p:nvSpPr>
        <p:spPr>
          <a:xfrm>
            <a:off x="491971" y="1613698"/>
            <a:ext cx="6995949" cy="4756622"/>
          </a:xfrm>
        </p:spPr>
        <p:txBody>
          <a:bodyPr>
            <a:normAutofit/>
          </a:bodyPr>
          <a:lstStyle/>
          <a:p>
            <a:pPr algn="just">
              <a:lnSpc>
                <a:spcPct val="130000"/>
              </a:lnSpc>
              <a:buFont typeface="Wingdings" panose="05000000000000000000" pitchFamily="2" charset="2"/>
              <a:buChar char="ü"/>
            </a:pPr>
            <a:r>
              <a:rPr lang="en-US" sz="1200" dirty="0"/>
              <a:t>SharePoint includes a Representational State Transfer (REST) service that is comparable to the existing SharePoint client object models.  Developers can interact remotely with SharePoint data by using any technology that supports REST web requests. This means that developers can perform Create, Read, Update, and Delete (CRUD) operations from their SharePoint Add-ins, solutions, and client applications, using REST web technologies and standard Open Data Protocol (OData) syntax.</a:t>
            </a:r>
          </a:p>
          <a:p>
            <a:pPr algn="just">
              <a:lnSpc>
                <a:spcPct val="130000"/>
              </a:lnSpc>
              <a:buFont typeface="Wingdings" panose="05000000000000000000" pitchFamily="2" charset="2"/>
              <a:buChar char="ü"/>
            </a:pPr>
            <a:r>
              <a:rPr lang="en-US" sz="1200" dirty="0"/>
              <a:t>To access SharePoint resources using REST, construct a RESTful HTTP request by using the OData standard, which corresponds to the desired client object model API.</a:t>
            </a:r>
          </a:p>
          <a:p>
            <a:pPr algn="just">
              <a:lnSpc>
                <a:spcPct val="130000"/>
              </a:lnSpc>
              <a:buFont typeface="Wingdings" panose="05000000000000000000" pitchFamily="2" charset="2"/>
              <a:buChar char="ü"/>
            </a:pPr>
            <a:r>
              <a:rPr lang="en-US" sz="1200" i="1" dirty="0"/>
              <a:t>https://{site_url}/_api/web</a:t>
            </a:r>
          </a:p>
          <a:p>
            <a:pPr algn="just">
              <a:lnSpc>
                <a:spcPct val="130000"/>
              </a:lnSpc>
              <a:buFont typeface="Wingdings" panose="05000000000000000000" pitchFamily="2" charset="2"/>
              <a:buChar char="ü"/>
            </a:pPr>
            <a:r>
              <a:rPr lang="en-US" sz="1200" i="1" dirty="0"/>
              <a:t>https://{site_url}/_api/site</a:t>
            </a:r>
          </a:p>
          <a:p>
            <a:pPr algn="just">
              <a:lnSpc>
                <a:spcPct val="130000"/>
              </a:lnSpc>
              <a:buFont typeface="Wingdings" panose="05000000000000000000" pitchFamily="2" charset="2"/>
              <a:buChar char="ü"/>
            </a:pPr>
            <a:endParaRPr lang="en-US" sz="1200" b="1" i="1" dirty="0"/>
          </a:p>
          <a:p>
            <a:pPr algn="just">
              <a:lnSpc>
                <a:spcPct val="130000"/>
              </a:lnSpc>
              <a:buFont typeface="Wingdings" panose="05000000000000000000" pitchFamily="2" charset="2"/>
              <a:buChar char="ü"/>
            </a:pPr>
            <a:endParaRPr lang="en-US" sz="1200" b="1" i="1" dirty="0"/>
          </a:p>
          <a:p>
            <a:pPr algn="just">
              <a:lnSpc>
                <a:spcPct val="130000"/>
              </a:lnSpc>
              <a:buFont typeface="Wingdings" panose="05000000000000000000" pitchFamily="2" charset="2"/>
              <a:buChar char="ü"/>
            </a:pPr>
            <a:endParaRPr lang="en-US" sz="1200" b="1" i="1" dirty="0"/>
          </a:p>
          <a:p>
            <a:pPr algn="just">
              <a:lnSpc>
                <a:spcPct val="130000"/>
              </a:lnSpc>
              <a:buFont typeface="Wingdings" panose="05000000000000000000" pitchFamily="2" charset="2"/>
              <a:buChar char="§"/>
            </a:pPr>
            <a:r>
              <a:rPr lang="en-US" sz="1200" b="1" i="1" dirty="0"/>
              <a:t>Example</a:t>
            </a:r>
          </a:p>
          <a:p>
            <a:pPr algn="just">
              <a:lnSpc>
                <a:spcPct val="130000"/>
              </a:lnSpc>
              <a:buFont typeface="Wingdings" panose="05000000000000000000" pitchFamily="2" charset="2"/>
              <a:buChar char="§"/>
            </a:pPr>
            <a:r>
              <a:rPr lang="en-US" sz="1200" i="1" dirty="0"/>
              <a:t>https://jpower4dev.sharepoint.com/_api/web/lists/GetByTitle('Contactlist')/Items</a:t>
            </a:r>
          </a:p>
        </p:txBody>
      </p:sp>
      <p:pic>
        <p:nvPicPr>
          <p:cNvPr id="2050" name="Picture 2" descr="SharePoint REST service architecture">
            <a:extLst>
              <a:ext uri="{FF2B5EF4-FFF2-40B4-BE49-F238E27FC236}">
                <a16:creationId xmlns:a16="http://schemas.microsoft.com/office/drawing/2014/main" id="{C9D68B70-4E3A-42B2-ADA2-91F698A16F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0800" y="1525075"/>
            <a:ext cx="4248468" cy="111652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4">
            <a:extLst>
              <a:ext uri="{FF2B5EF4-FFF2-40B4-BE49-F238E27FC236}">
                <a16:creationId xmlns:a16="http://schemas.microsoft.com/office/drawing/2014/main" id="{9FD2DFDC-F696-4054-ACB3-679B2763C687}"/>
              </a:ext>
            </a:extLst>
          </p:cNvPr>
          <p:cNvGraphicFramePr>
            <a:graphicFrameLocks noGrp="1"/>
          </p:cNvGraphicFramePr>
          <p:nvPr>
            <p:extLst>
              <p:ext uri="{D42A27DB-BD31-4B8C-83A1-F6EECF244321}">
                <p14:modId xmlns:p14="http://schemas.microsoft.com/office/powerpoint/2010/main" val="4114312633"/>
              </p:ext>
            </p:extLst>
          </p:nvPr>
        </p:nvGraphicFramePr>
        <p:xfrm>
          <a:off x="5914708" y="3601720"/>
          <a:ext cx="6173280" cy="2225040"/>
        </p:xfrm>
        <a:graphic>
          <a:graphicData uri="http://schemas.openxmlformats.org/drawingml/2006/table">
            <a:tbl>
              <a:tblPr firstRow="1" bandRow="1">
                <a:tableStyleId>{F5AB1C69-6EDB-4FF4-983F-18BD219EF322}</a:tableStyleId>
              </a:tblPr>
              <a:tblGrid>
                <a:gridCol w="2575052">
                  <a:extLst>
                    <a:ext uri="{9D8B030D-6E8A-4147-A177-3AD203B41FA5}">
                      <a16:colId xmlns:a16="http://schemas.microsoft.com/office/drawing/2014/main" val="2985634732"/>
                    </a:ext>
                  </a:extLst>
                </a:gridCol>
                <a:gridCol w="3598228">
                  <a:extLst>
                    <a:ext uri="{9D8B030D-6E8A-4147-A177-3AD203B41FA5}">
                      <a16:colId xmlns:a16="http://schemas.microsoft.com/office/drawing/2014/main" val="2968383025"/>
                    </a:ext>
                  </a:extLst>
                </a:gridCol>
              </a:tblGrid>
              <a:tr h="370840">
                <a:tc>
                  <a:txBody>
                    <a:bodyPr/>
                    <a:lstStyle/>
                    <a:p>
                      <a:r>
                        <a:rPr lang="en-GB" sz="1200" b="1" kern="1200" dirty="0">
                          <a:solidFill>
                            <a:schemeClr val="lt1"/>
                          </a:solidFill>
                          <a:latin typeface="+mn-lt"/>
                          <a:ea typeface="+mn-ea"/>
                          <a:cs typeface="+mn-cs"/>
                        </a:rPr>
                        <a:t>URL end Points – Some </a:t>
                      </a:r>
                      <a:r>
                        <a:rPr lang="en-GB" sz="1200" b="1" kern="1200" dirty="0" err="1">
                          <a:solidFill>
                            <a:schemeClr val="lt1"/>
                          </a:solidFill>
                          <a:latin typeface="+mn-lt"/>
                          <a:ea typeface="+mn-ea"/>
                          <a:cs typeface="+mn-cs"/>
                        </a:rPr>
                        <a:t>exaples</a:t>
                      </a:r>
                      <a:endParaRPr lang="en-GB" sz="1200" b="1" kern="1200" dirty="0">
                        <a:solidFill>
                          <a:schemeClr val="lt1"/>
                        </a:solidFill>
                        <a:latin typeface="+mn-lt"/>
                        <a:ea typeface="+mn-ea"/>
                        <a:cs typeface="+mn-cs"/>
                      </a:endParaRPr>
                    </a:p>
                  </a:txBody>
                  <a:tcPr/>
                </a:tc>
                <a:tc>
                  <a:txBody>
                    <a:bodyPr/>
                    <a:lstStyle/>
                    <a:p>
                      <a:r>
                        <a:rPr lang="en-GB" sz="1200" dirty="0">
                          <a:latin typeface="+mn-lt"/>
                        </a:rPr>
                        <a:t>Description</a:t>
                      </a:r>
                    </a:p>
                  </a:txBody>
                  <a:tcPr/>
                </a:tc>
                <a:extLst>
                  <a:ext uri="{0D108BD9-81ED-4DB2-BD59-A6C34878D82A}">
                    <a16:rowId xmlns:a16="http://schemas.microsoft.com/office/drawing/2014/main" val="3047664105"/>
                  </a:ext>
                </a:extLst>
              </a:tr>
              <a:tr h="370840">
                <a:tc>
                  <a:txBody>
                    <a:bodyPr/>
                    <a:lstStyle/>
                    <a:p>
                      <a:r>
                        <a:rPr lang="en-GB" sz="1200" b="0" i="0" kern="1200" dirty="0">
                          <a:solidFill>
                            <a:schemeClr val="dk1"/>
                          </a:solidFill>
                          <a:effectLst/>
                          <a:latin typeface="+mn-lt"/>
                          <a:ea typeface="+mn-ea"/>
                          <a:cs typeface="+mn-cs"/>
                        </a:rPr>
                        <a:t>web/title</a:t>
                      </a:r>
                      <a:endParaRPr lang="en-GB" sz="1200" b="1" kern="1200" dirty="0">
                        <a:solidFill>
                          <a:schemeClr val="lt1"/>
                        </a:solidFill>
                        <a:latin typeface="+mn-lt"/>
                        <a:ea typeface="+mn-ea"/>
                        <a:cs typeface="+mn-cs"/>
                      </a:endParaRPr>
                    </a:p>
                  </a:txBody>
                  <a:tcPr/>
                </a:tc>
                <a:tc>
                  <a:txBody>
                    <a:bodyPr/>
                    <a:lstStyle/>
                    <a:p>
                      <a:r>
                        <a:rPr lang="en-US" sz="1200" dirty="0">
                          <a:latin typeface="+mn-lt"/>
                        </a:rPr>
                        <a:t>Retrieves the title of a list</a:t>
                      </a:r>
                      <a:endParaRPr lang="en-GB" sz="1200" dirty="0">
                        <a:latin typeface="+mn-lt"/>
                      </a:endParaRPr>
                    </a:p>
                  </a:txBody>
                  <a:tcPr/>
                </a:tc>
                <a:extLst>
                  <a:ext uri="{0D108BD9-81ED-4DB2-BD59-A6C34878D82A}">
                    <a16:rowId xmlns:a16="http://schemas.microsoft.com/office/drawing/2014/main" val="1986913797"/>
                  </a:ext>
                </a:extLst>
              </a:tr>
              <a:tr h="370840">
                <a:tc>
                  <a:txBody>
                    <a:bodyPr/>
                    <a:lstStyle/>
                    <a:p>
                      <a:r>
                        <a:rPr lang="en-GB" sz="1200" b="0" i="0" kern="1200" dirty="0">
                          <a:solidFill>
                            <a:schemeClr val="dk1"/>
                          </a:solidFill>
                          <a:effectLst/>
                          <a:latin typeface="+mn-lt"/>
                          <a:ea typeface="+mn-ea"/>
                          <a:cs typeface="+mn-cs"/>
                        </a:rPr>
                        <a:t>Lists</a:t>
                      </a:r>
                      <a:endParaRPr lang="en-GB" sz="1200" b="1" kern="1200" dirty="0">
                        <a:solidFill>
                          <a:schemeClr val="lt1"/>
                        </a:solidFill>
                        <a:latin typeface="+mn-lt"/>
                        <a:ea typeface="+mn-ea"/>
                        <a:cs typeface="+mn-cs"/>
                      </a:endParaRPr>
                    </a:p>
                  </a:txBody>
                  <a:tcPr/>
                </a:tc>
                <a:tc>
                  <a:txBody>
                    <a:bodyPr/>
                    <a:lstStyle/>
                    <a:p>
                      <a:r>
                        <a:rPr lang="en-US" sz="1200" dirty="0">
                          <a:latin typeface="+mn-lt"/>
                        </a:rPr>
                        <a:t>Retrieves all lists on a site</a:t>
                      </a:r>
                      <a:endParaRPr lang="en-GB" sz="1200" dirty="0">
                        <a:latin typeface="+mn-lt"/>
                      </a:endParaRPr>
                    </a:p>
                  </a:txBody>
                  <a:tcPr/>
                </a:tc>
                <a:extLst>
                  <a:ext uri="{0D108BD9-81ED-4DB2-BD59-A6C34878D82A}">
                    <a16:rowId xmlns:a16="http://schemas.microsoft.com/office/drawing/2014/main" val="3613217874"/>
                  </a:ext>
                </a:extLst>
              </a:tr>
              <a:tr h="370840">
                <a:tc>
                  <a:txBody>
                    <a:bodyPr/>
                    <a:lstStyle/>
                    <a:p>
                      <a:r>
                        <a:rPr lang="en-GB" sz="1200" b="0" i="0" kern="1200" dirty="0">
                          <a:solidFill>
                            <a:schemeClr val="dk1"/>
                          </a:solidFill>
                          <a:effectLst/>
                          <a:latin typeface="+mn-lt"/>
                          <a:ea typeface="+mn-ea"/>
                          <a:cs typeface="+mn-cs"/>
                        </a:rPr>
                        <a:t>lists/</a:t>
                      </a:r>
                      <a:r>
                        <a:rPr lang="en-GB" sz="1200" b="0" i="0" kern="1200" dirty="0" err="1">
                          <a:solidFill>
                            <a:schemeClr val="dk1"/>
                          </a:solidFill>
                          <a:effectLst/>
                          <a:latin typeface="+mn-lt"/>
                          <a:ea typeface="+mn-ea"/>
                          <a:cs typeface="+mn-cs"/>
                        </a:rPr>
                        <a:t>getbytitle</a:t>
                      </a:r>
                      <a:r>
                        <a:rPr lang="en-GB" sz="1200" b="0" i="0" kern="1200" dirty="0">
                          <a:solidFill>
                            <a:schemeClr val="dk1"/>
                          </a:solidFill>
                          <a:effectLst/>
                          <a:latin typeface="+mn-lt"/>
                          <a:ea typeface="+mn-ea"/>
                          <a:cs typeface="+mn-cs"/>
                        </a:rPr>
                        <a:t>('</a:t>
                      </a:r>
                      <a:r>
                        <a:rPr lang="en-GB" sz="1200" b="0" i="0" kern="1200" dirty="0" err="1">
                          <a:solidFill>
                            <a:schemeClr val="dk1"/>
                          </a:solidFill>
                          <a:effectLst/>
                          <a:latin typeface="+mn-lt"/>
                          <a:ea typeface="+mn-ea"/>
                          <a:cs typeface="+mn-cs"/>
                        </a:rPr>
                        <a:t>listname</a:t>
                      </a:r>
                      <a:r>
                        <a:rPr lang="en-GB" sz="1200" b="0" i="0" kern="1200" dirty="0">
                          <a:solidFill>
                            <a:schemeClr val="dk1"/>
                          </a:solidFill>
                          <a:effectLst/>
                          <a:latin typeface="+mn-lt"/>
                          <a:ea typeface="+mn-ea"/>
                          <a:cs typeface="+mn-cs"/>
                        </a:rPr>
                        <a:t>')</a:t>
                      </a:r>
                      <a:endParaRPr lang="en-GB" sz="1200" b="1" kern="1200" dirty="0">
                        <a:solidFill>
                          <a:schemeClr val="lt1"/>
                        </a:solidFill>
                        <a:latin typeface="+mn-lt"/>
                        <a:ea typeface="+mn-ea"/>
                        <a:cs typeface="+mn-cs"/>
                      </a:endParaRPr>
                    </a:p>
                  </a:txBody>
                  <a:tcPr/>
                </a:tc>
                <a:tc>
                  <a:txBody>
                    <a:bodyPr/>
                    <a:lstStyle/>
                    <a:p>
                      <a:r>
                        <a:rPr lang="en-GB" sz="1200" dirty="0">
                          <a:latin typeface="+mn-lt"/>
                        </a:rPr>
                        <a:t>Retrieves a single list's metadata</a:t>
                      </a:r>
                    </a:p>
                  </a:txBody>
                  <a:tcPr/>
                </a:tc>
                <a:extLst>
                  <a:ext uri="{0D108BD9-81ED-4DB2-BD59-A6C34878D82A}">
                    <a16:rowId xmlns:a16="http://schemas.microsoft.com/office/drawing/2014/main" val="1911425962"/>
                  </a:ext>
                </a:extLst>
              </a:tr>
              <a:tr h="370840">
                <a:tc>
                  <a:txBody>
                    <a:bodyPr/>
                    <a:lstStyle/>
                    <a:p>
                      <a:r>
                        <a:rPr lang="en-GB" sz="1200" b="0" i="0" kern="1200" dirty="0">
                          <a:solidFill>
                            <a:schemeClr val="dk1"/>
                          </a:solidFill>
                          <a:effectLst/>
                          <a:latin typeface="+mn-lt"/>
                          <a:ea typeface="+mn-ea"/>
                          <a:cs typeface="+mn-cs"/>
                        </a:rPr>
                        <a:t>lists/</a:t>
                      </a:r>
                      <a:r>
                        <a:rPr lang="en-GB" sz="1200" b="0" i="0" kern="1200" dirty="0" err="1">
                          <a:solidFill>
                            <a:schemeClr val="dk1"/>
                          </a:solidFill>
                          <a:effectLst/>
                          <a:latin typeface="+mn-lt"/>
                          <a:ea typeface="+mn-ea"/>
                          <a:cs typeface="+mn-cs"/>
                        </a:rPr>
                        <a:t>getbytitle</a:t>
                      </a:r>
                      <a:r>
                        <a:rPr lang="en-GB" sz="1200" b="0" i="0" kern="1200" dirty="0">
                          <a:solidFill>
                            <a:schemeClr val="dk1"/>
                          </a:solidFill>
                          <a:effectLst/>
                          <a:latin typeface="+mn-lt"/>
                          <a:ea typeface="+mn-ea"/>
                          <a:cs typeface="+mn-cs"/>
                        </a:rPr>
                        <a:t>('</a:t>
                      </a:r>
                      <a:r>
                        <a:rPr lang="en-GB" sz="1200" b="0" i="0" kern="1200" dirty="0" err="1">
                          <a:solidFill>
                            <a:schemeClr val="dk1"/>
                          </a:solidFill>
                          <a:effectLst/>
                          <a:latin typeface="+mn-lt"/>
                          <a:ea typeface="+mn-ea"/>
                          <a:cs typeface="+mn-cs"/>
                        </a:rPr>
                        <a:t>listname</a:t>
                      </a:r>
                      <a:r>
                        <a:rPr lang="en-GB" sz="1200" b="0" i="0" kern="1200" dirty="0">
                          <a:solidFill>
                            <a:schemeClr val="dk1"/>
                          </a:solidFill>
                          <a:effectLst/>
                          <a:latin typeface="+mn-lt"/>
                          <a:ea typeface="+mn-ea"/>
                          <a:cs typeface="+mn-cs"/>
                        </a:rPr>
                        <a:t>')/items</a:t>
                      </a:r>
                      <a:endParaRPr lang="en-GB" sz="1200" b="1" kern="1200" dirty="0">
                        <a:solidFill>
                          <a:schemeClr val="lt1"/>
                        </a:solidFill>
                        <a:latin typeface="+mn-lt"/>
                        <a:ea typeface="+mn-ea"/>
                        <a:cs typeface="+mn-cs"/>
                      </a:endParaRPr>
                    </a:p>
                  </a:txBody>
                  <a:tcPr/>
                </a:tc>
                <a:tc>
                  <a:txBody>
                    <a:bodyPr/>
                    <a:lstStyle/>
                    <a:p>
                      <a:r>
                        <a:rPr lang="en-US" sz="1200" dirty="0">
                          <a:latin typeface="+mn-lt"/>
                        </a:rPr>
                        <a:t>Retrieves items within a list</a:t>
                      </a:r>
                      <a:endParaRPr lang="en-GB" sz="1200" dirty="0">
                        <a:latin typeface="+mn-lt"/>
                      </a:endParaRPr>
                    </a:p>
                  </a:txBody>
                  <a:tcPr/>
                </a:tc>
                <a:extLst>
                  <a:ext uri="{0D108BD9-81ED-4DB2-BD59-A6C34878D82A}">
                    <a16:rowId xmlns:a16="http://schemas.microsoft.com/office/drawing/2014/main" val="3691459755"/>
                  </a:ext>
                </a:extLst>
              </a:tr>
              <a:tr h="370840">
                <a:tc>
                  <a:txBody>
                    <a:bodyPr/>
                    <a:lstStyle/>
                    <a:p>
                      <a:r>
                        <a:rPr lang="en-US" sz="1200" b="0" i="0" kern="1200" dirty="0">
                          <a:solidFill>
                            <a:schemeClr val="dk1"/>
                          </a:solidFill>
                          <a:effectLst/>
                          <a:latin typeface="+mn-lt"/>
                          <a:ea typeface="+mn-ea"/>
                          <a:cs typeface="+mn-cs"/>
                        </a:rPr>
                        <a:t>lists/</a:t>
                      </a:r>
                      <a:r>
                        <a:rPr lang="en-US" sz="1200" b="0" i="0" kern="1200" dirty="0" err="1">
                          <a:solidFill>
                            <a:schemeClr val="dk1"/>
                          </a:solidFill>
                          <a:effectLst/>
                          <a:latin typeface="+mn-lt"/>
                          <a:ea typeface="+mn-ea"/>
                          <a:cs typeface="+mn-cs"/>
                        </a:rPr>
                        <a:t>getbytitle</a:t>
                      </a:r>
                      <a:r>
                        <a:rPr lang="en-US" sz="1200" b="0" i="0" kern="1200" dirty="0">
                          <a:solidFill>
                            <a:schemeClr val="dk1"/>
                          </a:solidFill>
                          <a:effectLst/>
                          <a:latin typeface="+mn-lt"/>
                          <a:ea typeface="+mn-ea"/>
                          <a:cs typeface="+mn-cs"/>
                        </a:rPr>
                        <a:t>('</a:t>
                      </a:r>
                      <a:r>
                        <a:rPr lang="en-US" sz="1200" b="0" i="0" kern="1200" dirty="0" err="1">
                          <a:solidFill>
                            <a:schemeClr val="dk1"/>
                          </a:solidFill>
                          <a:effectLst/>
                          <a:latin typeface="+mn-lt"/>
                          <a:ea typeface="+mn-ea"/>
                          <a:cs typeface="+mn-cs"/>
                        </a:rPr>
                        <a:t>listname</a:t>
                      </a:r>
                      <a:r>
                        <a:rPr lang="en-US" sz="1200" b="0" i="0" kern="1200" dirty="0">
                          <a:solidFill>
                            <a:schemeClr val="dk1"/>
                          </a:solidFill>
                          <a:effectLst/>
                          <a:latin typeface="+mn-lt"/>
                          <a:ea typeface="+mn-ea"/>
                          <a:cs typeface="+mn-cs"/>
                        </a:rPr>
                        <a:t>')?select=Title</a:t>
                      </a:r>
                      <a:endParaRPr lang="en-GB" sz="1200" b="1" kern="1200" dirty="0">
                        <a:solidFill>
                          <a:schemeClr val="lt1"/>
                        </a:solidFill>
                        <a:latin typeface="+mn-lt"/>
                        <a:ea typeface="+mn-ea"/>
                        <a:cs typeface="+mn-cs"/>
                      </a:endParaRPr>
                    </a:p>
                  </a:txBody>
                  <a:tcPr/>
                </a:tc>
                <a:tc>
                  <a:txBody>
                    <a:bodyPr/>
                    <a:lstStyle/>
                    <a:p>
                      <a:r>
                        <a:rPr lang="en-US" sz="1200" dirty="0">
                          <a:latin typeface="+mn-lt"/>
                        </a:rPr>
                        <a:t>Retrieves a specific property of a document</a:t>
                      </a:r>
                      <a:endParaRPr lang="en-GB" sz="1200" dirty="0">
                        <a:latin typeface="+mn-lt"/>
                      </a:endParaRPr>
                    </a:p>
                  </a:txBody>
                  <a:tcPr/>
                </a:tc>
                <a:extLst>
                  <a:ext uri="{0D108BD9-81ED-4DB2-BD59-A6C34878D82A}">
                    <a16:rowId xmlns:a16="http://schemas.microsoft.com/office/drawing/2014/main" val="3323314422"/>
                  </a:ext>
                </a:extLst>
              </a:tr>
            </a:tbl>
          </a:graphicData>
        </a:graphic>
      </p:graphicFrame>
    </p:spTree>
    <p:extLst>
      <p:ext uri="{BB962C8B-B14F-4D97-AF65-F5344CB8AC3E}">
        <p14:creationId xmlns:p14="http://schemas.microsoft.com/office/powerpoint/2010/main" val="2901606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1D82B-9ED6-43AA-92A3-12C0BA6F5B04}"/>
              </a:ext>
            </a:extLst>
          </p:cNvPr>
          <p:cNvSpPr>
            <a:spLocks noGrp="1"/>
          </p:cNvSpPr>
          <p:nvPr>
            <p:ph type="title"/>
          </p:nvPr>
        </p:nvSpPr>
        <p:spPr/>
        <p:txBody>
          <a:bodyPr/>
          <a:lstStyle/>
          <a:p>
            <a:r>
              <a:rPr lang="en-US" dirty="0">
                <a:solidFill>
                  <a:schemeClr val="tx1">
                    <a:lumMod val="65000"/>
                    <a:lumOff val="35000"/>
                  </a:schemeClr>
                </a:solidFill>
              </a:rPr>
              <a:t>Using </a:t>
            </a:r>
            <a:r>
              <a:rPr lang="en-US" dirty="0" err="1">
                <a:solidFill>
                  <a:schemeClr val="tx1">
                    <a:lumMod val="65000"/>
                    <a:lumOff val="35000"/>
                  </a:schemeClr>
                </a:solidFill>
              </a:rPr>
              <a:t>HttpClient</a:t>
            </a:r>
            <a:endParaRPr lang="en-US" dirty="0"/>
          </a:p>
        </p:txBody>
      </p:sp>
      <p:sp>
        <p:nvSpPr>
          <p:cNvPr id="3" name="Content Placeholder 2">
            <a:extLst>
              <a:ext uri="{FF2B5EF4-FFF2-40B4-BE49-F238E27FC236}">
                <a16:creationId xmlns:a16="http://schemas.microsoft.com/office/drawing/2014/main" id="{5E975BA8-7C92-45CF-9D88-120ED7D5290E}"/>
              </a:ext>
            </a:extLst>
          </p:cNvPr>
          <p:cNvSpPr>
            <a:spLocks noGrp="1"/>
          </p:cNvSpPr>
          <p:nvPr>
            <p:ph idx="1"/>
          </p:nvPr>
        </p:nvSpPr>
        <p:spPr>
          <a:xfrm>
            <a:off x="464598" y="1380018"/>
            <a:ext cx="11235431" cy="5112222"/>
          </a:xfrm>
        </p:spPr>
        <p:txBody>
          <a:bodyPr>
            <a:normAutofit fontScale="40000" lnSpcReduction="20000"/>
          </a:bodyPr>
          <a:lstStyle/>
          <a:p>
            <a:pPr algn="just">
              <a:buFont typeface="Wingdings" panose="05000000000000000000" pitchFamily="2" charset="2"/>
              <a:buChar char="§"/>
            </a:pPr>
            <a:r>
              <a:rPr lang="en-US" dirty="0" err="1"/>
              <a:t>HttpClient</a:t>
            </a:r>
            <a:r>
              <a:rPr lang="en-US" dirty="0"/>
              <a:t> implements a basic set of features for performing REST operations against a generic service.</a:t>
            </a:r>
          </a:p>
          <a:p>
            <a:pPr lvl="1" algn="just">
              <a:lnSpc>
                <a:spcPct val="170000"/>
              </a:lnSpc>
              <a:buFont typeface="Wingdings" panose="05000000000000000000" pitchFamily="2" charset="2"/>
              <a:buChar char="§"/>
            </a:pPr>
            <a:r>
              <a:rPr lang="en-US" sz="2800" b="1" dirty="0"/>
              <a:t>import { </a:t>
            </a:r>
            <a:r>
              <a:rPr lang="en-US" sz="2800" b="1" dirty="0" err="1"/>
              <a:t>HttpClient</a:t>
            </a:r>
            <a:r>
              <a:rPr lang="en-US" sz="2800" b="1" dirty="0"/>
              <a:t>, </a:t>
            </a:r>
            <a:r>
              <a:rPr lang="en-US" sz="2800" b="1" dirty="0" err="1"/>
              <a:t>IHttpClientOptions</a:t>
            </a:r>
            <a:r>
              <a:rPr lang="en-US" sz="2800" b="1" dirty="0"/>
              <a:t>, </a:t>
            </a:r>
            <a:r>
              <a:rPr lang="en-US" sz="2800" b="1" dirty="0" err="1"/>
              <a:t>HttpClientResponse</a:t>
            </a:r>
            <a:r>
              <a:rPr lang="en-US" sz="2800" b="1" dirty="0"/>
              <a:t> } from '@</a:t>
            </a:r>
            <a:r>
              <a:rPr lang="en-US" sz="2800" b="1" dirty="0" err="1"/>
              <a:t>microsoft</a:t>
            </a:r>
            <a:r>
              <a:rPr lang="en-US" sz="2800" b="1" dirty="0"/>
              <a:t>/</a:t>
            </a:r>
            <a:r>
              <a:rPr lang="en-US" sz="2800" b="1" dirty="0" err="1"/>
              <a:t>sp</a:t>
            </a:r>
            <a:r>
              <a:rPr lang="en-US" sz="2800" b="1" dirty="0"/>
              <a:t>-http’</a:t>
            </a:r>
          </a:p>
          <a:p>
            <a:pPr algn="just">
              <a:lnSpc>
                <a:spcPct val="170000"/>
              </a:lnSpc>
              <a:buFont typeface="Wingdings" panose="05000000000000000000" pitchFamily="2" charset="2"/>
              <a:buChar char="§"/>
            </a:pPr>
            <a:r>
              <a:rPr lang="en-US" dirty="0"/>
              <a:t>If you already used the </a:t>
            </a:r>
            <a:r>
              <a:rPr lang="en-US" b="1" dirty="0" err="1"/>
              <a:t>HttpClient</a:t>
            </a:r>
            <a:r>
              <a:rPr lang="en-US" b="1" dirty="0"/>
              <a:t> and </a:t>
            </a:r>
            <a:r>
              <a:rPr lang="en-US" b="1" dirty="0" err="1"/>
              <a:t>SPHttpClient</a:t>
            </a:r>
            <a:r>
              <a:rPr lang="en-US" b="1" dirty="0"/>
              <a:t> </a:t>
            </a:r>
            <a:r>
              <a:rPr lang="en-US" dirty="0"/>
              <a:t>in your SharePoint Framework projects, you might have noticed that you have two types of request methods options: GET and POST. These two types of requests are the most used ones, but what if you want to use other HTTP methods like PUT, PATCH, DELETE?</a:t>
            </a:r>
          </a:p>
          <a:p>
            <a:pPr algn="just">
              <a:lnSpc>
                <a:spcPct val="170000"/>
              </a:lnSpc>
              <a:buFont typeface="Wingdings" panose="05000000000000000000" pitchFamily="2" charset="2"/>
              <a:buChar char="§"/>
            </a:pPr>
            <a:r>
              <a:rPr lang="en-US" dirty="0"/>
              <a:t>If you need to make calls with other HTTP methods, you can make use of the fetch which is available on both </a:t>
            </a:r>
            <a:r>
              <a:rPr lang="en-US" b="1" dirty="0"/>
              <a:t>the </a:t>
            </a:r>
            <a:r>
              <a:rPr lang="en-US" b="1" dirty="0" err="1"/>
              <a:t>HttpClient</a:t>
            </a:r>
            <a:r>
              <a:rPr lang="en-US" b="1" dirty="0"/>
              <a:t> and </a:t>
            </a:r>
            <a:r>
              <a:rPr lang="en-US" b="1" dirty="0" err="1"/>
              <a:t>SPHttpClient</a:t>
            </a:r>
            <a:r>
              <a:rPr lang="en-US" b="1" dirty="0"/>
              <a:t> </a:t>
            </a:r>
            <a:r>
              <a:rPr lang="en-US" dirty="0"/>
              <a:t>classes. The fetch method allows you to specify the HTTP method type per request yourself. Fetch is also used behind the scenes when you are using the GET and POST methods.</a:t>
            </a:r>
          </a:p>
          <a:p>
            <a:pPr algn="just">
              <a:lnSpc>
                <a:spcPct val="170000"/>
              </a:lnSpc>
              <a:buFont typeface="+mj-lt"/>
              <a:buAutoNum type="arabicPeriod"/>
            </a:pPr>
            <a:r>
              <a:rPr lang="en-US" b="1" dirty="0"/>
              <a:t>how you can make use of the fetch method and specifying the request method to perform: </a:t>
            </a:r>
            <a:r>
              <a:rPr lang="en-US" b="1" dirty="0" err="1"/>
              <a:t>spHttpClient</a:t>
            </a:r>
            <a:endParaRPr lang="en-US" b="1" dirty="0"/>
          </a:p>
          <a:p>
            <a:pPr marL="457200" lvl="1" indent="0" algn="just">
              <a:lnSpc>
                <a:spcPct val="150000"/>
              </a:lnSpc>
              <a:buNone/>
            </a:pPr>
            <a:r>
              <a:rPr lang="en-US" sz="2800" b="1" i="1" dirty="0" err="1">
                <a:solidFill>
                  <a:schemeClr val="accent6">
                    <a:lumMod val="75000"/>
                  </a:schemeClr>
                </a:solidFill>
                <a:highlight>
                  <a:srgbClr val="FFFF00"/>
                </a:highlight>
              </a:rPr>
              <a:t>this.props.context.spHttpClient.fetch</a:t>
            </a:r>
            <a:r>
              <a:rPr lang="en-US" sz="2800" b="1" i="1" dirty="0">
                <a:solidFill>
                  <a:schemeClr val="accent6">
                    <a:lumMod val="75000"/>
                  </a:schemeClr>
                </a:solidFill>
                <a:highlight>
                  <a:srgbClr val="FFFF00"/>
                </a:highlight>
              </a:rPr>
              <a:t>(</a:t>
            </a:r>
            <a:r>
              <a:rPr lang="en-US" sz="2800" b="1" i="1" dirty="0" err="1">
                <a:solidFill>
                  <a:schemeClr val="accent6">
                    <a:lumMod val="75000"/>
                  </a:schemeClr>
                </a:solidFill>
                <a:highlight>
                  <a:srgbClr val="FFFF00"/>
                </a:highlight>
              </a:rPr>
              <a:t>restUrl</a:t>
            </a:r>
            <a:r>
              <a:rPr lang="en-US" sz="2800" b="1" i="1" dirty="0">
                <a:solidFill>
                  <a:schemeClr val="accent6">
                    <a:lumMod val="75000"/>
                  </a:schemeClr>
                </a:solidFill>
                <a:highlight>
                  <a:srgbClr val="FFFF00"/>
                </a:highlight>
              </a:rPr>
              <a:t>, SPHttpClient.configurations.v1, {  </a:t>
            </a:r>
          </a:p>
          <a:p>
            <a:pPr marL="457200" lvl="1" indent="0">
              <a:lnSpc>
                <a:spcPct val="150000"/>
              </a:lnSpc>
              <a:buNone/>
            </a:pPr>
            <a:r>
              <a:rPr lang="en-US" sz="2800" b="1" i="1" dirty="0">
                <a:solidFill>
                  <a:schemeClr val="accent6">
                    <a:lumMod val="75000"/>
                  </a:schemeClr>
                </a:solidFill>
                <a:highlight>
                  <a:srgbClr val="FFFF00"/>
                </a:highlight>
              </a:rPr>
              <a:t>method: "PATCH",  </a:t>
            </a:r>
          </a:p>
          <a:p>
            <a:pPr marL="457200" lvl="1" indent="0">
              <a:lnSpc>
                <a:spcPct val="150000"/>
              </a:lnSpc>
              <a:buNone/>
            </a:pPr>
            <a:r>
              <a:rPr lang="en-US" sz="2800" b="1" i="1" dirty="0">
                <a:solidFill>
                  <a:schemeClr val="accent6">
                    <a:lumMod val="75000"/>
                  </a:schemeClr>
                </a:solidFill>
                <a:highlight>
                  <a:srgbClr val="FFFF00"/>
                </a:highlight>
              </a:rPr>
              <a:t>body: </a:t>
            </a:r>
            <a:r>
              <a:rPr lang="en-US" sz="2800" b="1" i="1" dirty="0" err="1">
                <a:solidFill>
                  <a:schemeClr val="accent6">
                    <a:lumMod val="75000"/>
                  </a:schemeClr>
                </a:solidFill>
                <a:highlight>
                  <a:srgbClr val="FFFF00"/>
                </a:highlight>
              </a:rPr>
              <a:t>JSON.stringify</a:t>
            </a:r>
            <a:r>
              <a:rPr lang="en-US" sz="2800" b="1" i="1" dirty="0">
                <a:solidFill>
                  <a:schemeClr val="accent6">
                    <a:lumMod val="75000"/>
                  </a:schemeClr>
                </a:solidFill>
                <a:highlight>
                  <a:srgbClr val="FFFF00"/>
                </a:highlight>
              </a:rPr>
              <a:t>({ </a:t>
            </a:r>
          </a:p>
          <a:p>
            <a:pPr marL="457200" lvl="1" indent="0">
              <a:lnSpc>
                <a:spcPct val="150000"/>
              </a:lnSpc>
              <a:buNone/>
            </a:pPr>
            <a:r>
              <a:rPr lang="en-US" sz="2800" b="1" i="1" dirty="0">
                <a:solidFill>
                  <a:schemeClr val="accent6">
                    <a:lumMod val="75000"/>
                  </a:schemeClr>
                </a:solidFill>
                <a:highlight>
                  <a:srgbClr val="FFFF00"/>
                </a:highlight>
              </a:rPr>
              <a:t>   "Something": "Some content to patch"  })</a:t>
            </a:r>
          </a:p>
          <a:p>
            <a:pPr marL="457200" lvl="1" indent="0">
              <a:lnSpc>
                <a:spcPct val="150000"/>
              </a:lnSpc>
              <a:buNone/>
            </a:pPr>
            <a:r>
              <a:rPr lang="en-US" sz="2800" b="1" i="1" dirty="0">
                <a:solidFill>
                  <a:schemeClr val="accent6">
                    <a:lumMod val="75000"/>
                  </a:schemeClr>
                </a:solidFill>
                <a:highlight>
                  <a:srgbClr val="FFFF00"/>
                </a:highlight>
              </a:rPr>
              <a:t>}).then((response: </a:t>
            </a:r>
            <a:r>
              <a:rPr lang="en-US" sz="2800" b="1" i="1" dirty="0" err="1">
                <a:solidFill>
                  <a:schemeClr val="accent6">
                    <a:lumMod val="75000"/>
                  </a:schemeClr>
                </a:solidFill>
                <a:highlight>
                  <a:srgbClr val="FFFF00"/>
                </a:highlight>
              </a:rPr>
              <a:t>SPHttpClientResponse</a:t>
            </a:r>
            <a:r>
              <a:rPr lang="en-US" sz="2800" b="1" i="1" dirty="0">
                <a:solidFill>
                  <a:schemeClr val="accent6">
                    <a:lumMod val="75000"/>
                  </a:schemeClr>
                </a:solidFill>
                <a:highlight>
                  <a:srgbClr val="FFFF00"/>
                </a:highlight>
              </a:rPr>
              <a:t>) =&gt; {   // Do your thing});</a:t>
            </a:r>
          </a:p>
          <a:p>
            <a:pPr marL="342900" indent="-342900">
              <a:lnSpc>
                <a:spcPct val="150000"/>
              </a:lnSpc>
              <a:buFont typeface="+mj-lt"/>
              <a:buAutoNum type="arabicPeriod"/>
            </a:pPr>
            <a:r>
              <a:rPr lang="en-US" b="1" dirty="0"/>
              <a:t>with the </a:t>
            </a:r>
            <a:r>
              <a:rPr lang="en-US" b="1" dirty="0" err="1"/>
              <a:t>HttpClient</a:t>
            </a:r>
            <a:r>
              <a:rPr lang="en-US" b="1" dirty="0"/>
              <a:t>, but you will notice that is not that different to use:</a:t>
            </a:r>
          </a:p>
          <a:p>
            <a:pPr marL="457200" lvl="1" indent="0">
              <a:lnSpc>
                <a:spcPct val="150000"/>
              </a:lnSpc>
              <a:buNone/>
            </a:pPr>
            <a:r>
              <a:rPr lang="en-US" sz="2800" b="1" dirty="0" err="1">
                <a:solidFill>
                  <a:schemeClr val="accent6">
                    <a:lumMod val="75000"/>
                  </a:schemeClr>
                </a:solidFill>
                <a:highlight>
                  <a:srgbClr val="FFFF00"/>
                </a:highlight>
              </a:rPr>
              <a:t>this.props.context.httpClient.fetch</a:t>
            </a:r>
            <a:r>
              <a:rPr lang="en-US" sz="2800" b="1" dirty="0">
                <a:solidFill>
                  <a:schemeClr val="accent6">
                    <a:lumMod val="75000"/>
                  </a:schemeClr>
                </a:solidFill>
                <a:highlight>
                  <a:srgbClr val="FFFF00"/>
                </a:highlight>
              </a:rPr>
              <a:t>(</a:t>
            </a:r>
            <a:r>
              <a:rPr lang="en-US" sz="2800" b="1" dirty="0" err="1">
                <a:solidFill>
                  <a:schemeClr val="accent6">
                    <a:lumMod val="75000"/>
                  </a:schemeClr>
                </a:solidFill>
                <a:highlight>
                  <a:srgbClr val="FFFF00"/>
                </a:highlight>
              </a:rPr>
              <a:t>restUrl</a:t>
            </a:r>
            <a:r>
              <a:rPr lang="en-US" sz="2800" b="1" dirty="0">
                <a:solidFill>
                  <a:schemeClr val="accent6">
                    <a:lumMod val="75000"/>
                  </a:schemeClr>
                </a:solidFill>
                <a:highlight>
                  <a:srgbClr val="FFFF00"/>
                </a:highlight>
              </a:rPr>
              <a:t>, HttpClient.configurations.v1, </a:t>
            </a:r>
          </a:p>
          <a:p>
            <a:pPr marL="457200" lvl="1" indent="0">
              <a:lnSpc>
                <a:spcPct val="150000"/>
              </a:lnSpc>
              <a:buNone/>
            </a:pPr>
            <a:r>
              <a:rPr lang="en-US" sz="2800" b="1" dirty="0">
                <a:solidFill>
                  <a:schemeClr val="accent6">
                    <a:lumMod val="75000"/>
                  </a:schemeClr>
                </a:solidFill>
                <a:highlight>
                  <a:srgbClr val="FFFF00"/>
                </a:highlight>
              </a:rPr>
              <a:t>{  method: "DELETE"})</a:t>
            </a:r>
          </a:p>
          <a:p>
            <a:pPr marL="457200" lvl="1" indent="0">
              <a:lnSpc>
                <a:spcPct val="150000"/>
              </a:lnSpc>
              <a:buNone/>
            </a:pPr>
            <a:r>
              <a:rPr lang="en-US" sz="2800" b="1" dirty="0">
                <a:solidFill>
                  <a:schemeClr val="accent6">
                    <a:lumMod val="75000"/>
                  </a:schemeClr>
                </a:solidFill>
                <a:highlight>
                  <a:srgbClr val="FFFF00"/>
                </a:highlight>
              </a:rPr>
              <a:t>.then((response: </a:t>
            </a:r>
            <a:r>
              <a:rPr lang="en-US" sz="2800" b="1" dirty="0" err="1">
                <a:solidFill>
                  <a:schemeClr val="accent6">
                    <a:lumMod val="75000"/>
                  </a:schemeClr>
                </a:solidFill>
                <a:highlight>
                  <a:srgbClr val="FFFF00"/>
                </a:highlight>
              </a:rPr>
              <a:t>HttpClientResponse</a:t>
            </a:r>
            <a:r>
              <a:rPr lang="en-US" sz="2800" b="1" dirty="0">
                <a:solidFill>
                  <a:schemeClr val="accent6">
                    <a:lumMod val="75000"/>
                  </a:schemeClr>
                </a:solidFill>
                <a:highlight>
                  <a:srgbClr val="FFFF00"/>
                </a:highlight>
              </a:rPr>
              <a:t>) =&gt; {   // Do your thing</a:t>
            </a:r>
          </a:p>
          <a:p>
            <a:pPr marL="457200" lvl="1" indent="0">
              <a:lnSpc>
                <a:spcPct val="150000"/>
              </a:lnSpc>
              <a:buNone/>
            </a:pPr>
            <a:r>
              <a:rPr lang="en-US" sz="2800" b="1" dirty="0">
                <a:solidFill>
                  <a:schemeClr val="accent6">
                    <a:lumMod val="75000"/>
                  </a:schemeClr>
                </a:solidFill>
                <a:highlight>
                  <a:srgbClr val="FFFF00"/>
                </a:highlight>
              </a:rPr>
              <a:t>});</a:t>
            </a:r>
            <a:r>
              <a:rPr lang="en-US" sz="200" b="1" dirty="0" err="1">
                <a:highlight>
                  <a:srgbClr val="FFFF00"/>
                </a:highlight>
              </a:rPr>
              <a:t>zax</a:t>
            </a:r>
            <a:endParaRPr lang="en-US" sz="200" b="1" dirty="0">
              <a:highlight>
                <a:srgbClr val="FFFF00"/>
              </a:highlight>
            </a:endParaRPr>
          </a:p>
        </p:txBody>
      </p:sp>
    </p:spTree>
    <p:extLst>
      <p:ext uri="{BB962C8B-B14F-4D97-AF65-F5344CB8AC3E}">
        <p14:creationId xmlns:p14="http://schemas.microsoft.com/office/powerpoint/2010/main" val="26516533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558</TotalTime>
  <Words>1289</Words>
  <Application>Microsoft Office PowerPoint</Application>
  <PresentationFormat>Widescreen</PresentationFormat>
  <Paragraphs>126</Paragraphs>
  <Slides>14</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Calibri</vt:lpstr>
      <vt:lpstr>Calibri Light</vt:lpstr>
      <vt:lpstr>Proxima Nova</vt:lpstr>
      <vt:lpstr>Proxima Nova Semibold</vt:lpstr>
      <vt:lpstr>Segoe UI</vt:lpstr>
      <vt:lpstr>Segoe UI (Body)</vt:lpstr>
      <vt:lpstr>Segoe UI Semibold</vt:lpstr>
      <vt:lpstr>Wingdings</vt:lpstr>
      <vt:lpstr>Office Theme</vt:lpstr>
      <vt:lpstr>PowerPoint Presentation</vt:lpstr>
      <vt:lpstr>Loading SharePoint Data in a SPFx web part</vt:lpstr>
      <vt:lpstr>Jenkins NS</vt:lpstr>
      <vt:lpstr>PowerPoint Presentation</vt:lpstr>
      <vt:lpstr>Page Context</vt:lpstr>
      <vt:lpstr>Page Context …</vt:lpstr>
      <vt:lpstr>Web Services Overview</vt:lpstr>
      <vt:lpstr>SharePoint REST API’s</vt:lpstr>
      <vt:lpstr>Using HttpClient</vt:lpstr>
      <vt:lpstr>Loading SharePoint data</vt:lpstr>
      <vt:lpstr>Loading SharePoint Data</vt:lpstr>
      <vt:lpstr>References…</vt:lpstr>
      <vt:lpstr>PowerPoint Presentation</vt:lpstr>
      <vt:lpstr>SPFx with React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Nanddeep Nachan</dc:creator>
  <cp:lastModifiedBy>Jenkins</cp:lastModifiedBy>
  <cp:revision>150</cp:revision>
  <dcterms:created xsi:type="dcterms:W3CDTF">2020-01-05T10:52:53Z</dcterms:created>
  <dcterms:modified xsi:type="dcterms:W3CDTF">2020-04-18T11:36:17Z</dcterms:modified>
</cp:coreProperties>
</file>