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7" r:id="rId2"/>
    <p:sldId id="1597" r:id="rId3"/>
    <p:sldId id="272" r:id="rId4"/>
    <p:sldId id="1598" r:id="rId5"/>
    <p:sldId id="1593" r:id="rId6"/>
    <p:sldId id="262" r:id="rId7"/>
    <p:sldId id="1600" r:id="rId8"/>
    <p:sldId id="1602" r:id="rId9"/>
    <p:sldId id="1599" r:id="rId10"/>
    <p:sldId id="1601" r:id="rId11"/>
    <p:sldId id="1603" r:id="rId12"/>
    <p:sldId id="1594" r:id="rId13"/>
    <p:sldId id="1605" r:id="rId14"/>
    <p:sldId id="1606" r:id="rId15"/>
    <p:sldId id="1609" r:id="rId16"/>
    <p:sldId id="1610" r:id="rId17"/>
    <p:sldId id="1611" r:id="rId18"/>
    <p:sldId id="1612" r:id="rId19"/>
    <p:sldId id="1608" r:id="rId20"/>
    <p:sldId id="1607" r:id="rId21"/>
    <p:sldId id="261" r:id="rId22"/>
    <p:sldId id="1604" r:id="rId23"/>
    <p:sldId id="1614" r:id="rId24"/>
    <p:sldId id="1615" r:id="rId25"/>
    <p:sldId id="1613" r:id="rId26"/>
    <p:sldId id="264"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5051"/>
    <a:srgbClr val="114A4C"/>
    <a:srgbClr val="22E1EF"/>
    <a:srgbClr val="0072C6"/>
    <a:srgbClr val="0A6EB8"/>
    <a:srgbClr val="D83900"/>
    <a:srgbClr val="0177FF"/>
    <a:srgbClr val="732674"/>
    <a:srgbClr val="DD6032"/>
    <a:srgbClr val="E57D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36"/>
      </p:cViewPr>
      <p:guideLst/>
    </p:cSldViewPr>
  </p:slideViewPr>
  <p:notesTextViewPr>
    <p:cViewPr>
      <p:scale>
        <a:sx n="1" d="1"/>
        <a:sy n="1" d="1"/>
      </p:scale>
      <p:origin x="0" y="0"/>
    </p:cViewPr>
  </p:notesTextViewPr>
  <p:notesViewPr>
    <p:cSldViewPr snapToGrid="0">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61A280-7F01-4F5C-9EC5-5B59673FE5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4FD9410-1672-451C-AF63-6D04410A78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06C8FE-A40F-4EFA-9399-CBDFD77EB4EF}" type="datetimeFigureOut">
              <a:rPr lang="en-US" smtClean="0"/>
              <a:t>4/25/2020</a:t>
            </a:fld>
            <a:endParaRPr lang="en-US"/>
          </a:p>
        </p:txBody>
      </p:sp>
      <p:sp>
        <p:nvSpPr>
          <p:cNvPr id="4" name="Footer Placeholder 3">
            <a:extLst>
              <a:ext uri="{FF2B5EF4-FFF2-40B4-BE49-F238E27FC236}">
                <a16:creationId xmlns:a16="http://schemas.microsoft.com/office/drawing/2014/main" id="{45FC3778-0BA9-4B0C-BF37-482CA2B888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F22C7D-2634-4F3B-B4DE-6F901C84CE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69EE46-BCC1-4605-92AD-9EDFF810B484}" type="slidenum">
              <a:rPr lang="en-US" smtClean="0"/>
              <a:t>‹#›</a:t>
            </a:fld>
            <a:endParaRPr lang="en-US"/>
          </a:p>
        </p:txBody>
      </p:sp>
    </p:spTree>
    <p:extLst>
      <p:ext uri="{BB962C8B-B14F-4D97-AF65-F5344CB8AC3E}">
        <p14:creationId xmlns:p14="http://schemas.microsoft.com/office/powerpoint/2010/main" val="3455981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E1A50-ADA4-4343-9FD7-5307B4B307B5}" type="datetimeFigureOut">
              <a:rPr lang="en-US" smtClean="0"/>
              <a:t>4/25/2020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23ACA-F8B5-4D03-B594-D86FCD31A19F}" type="slidenum">
              <a:rPr lang="en-US" smtClean="0"/>
              <a:t>‹#›</a:t>
            </a:fld>
            <a:endParaRPr lang="en-US"/>
          </a:p>
        </p:txBody>
      </p:sp>
    </p:spTree>
    <p:extLst>
      <p:ext uri="{BB962C8B-B14F-4D97-AF65-F5344CB8AC3E}">
        <p14:creationId xmlns:p14="http://schemas.microsoft.com/office/powerpoint/2010/main" val="3870508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10" name="Freeform 3">
            <a:extLst>
              <a:ext uri="{FF2B5EF4-FFF2-40B4-BE49-F238E27FC236}">
                <a16:creationId xmlns:a16="http://schemas.microsoft.com/office/drawing/2014/main" id="{9B6CD718-66C9-42E2-88EC-8996AF6F51A6}"/>
              </a:ext>
            </a:extLst>
          </p:cNvPr>
          <p:cNvSpPr/>
          <p:nvPr userDrawn="1"/>
        </p:nvSpPr>
        <p:spPr bwMode="auto">
          <a:xfrm rot="10800000" flipH="1">
            <a:off x="0" y="-101578"/>
            <a:ext cx="6407191" cy="6578578"/>
          </a:xfrm>
          <a:custGeom>
            <a:avLst/>
            <a:gdLst>
              <a:gd name="connsiteX0" fmla="*/ 1668860 w 6675438"/>
              <a:gd name="connsiteY0" fmla="*/ 0 h 6995160"/>
              <a:gd name="connsiteX1" fmla="*/ 6675438 w 6675438"/>
              <a:gd name="connsiteY1" fmla="*/ 0 h 6995160"/>
              <a:gd name="connsiteX2" fmla="*/ 5006579 w 6675438"/>
              <a:gd name="connsiteY2" fmla="*/ 6995160 h 6995160"/>
              <a:gd name="connsiteX3" fmla="*/ 0 w 6675438"/>
              <a:gd name="connsiteY3" fmla="*/ 6995160 h 6995160"/>
              <a:gd name="connsiteX4" fmla="*/ 75 w 6675438"/>
              <a:gd name="connsiteY4" fmla="*/ 6994844 h 6995160"/>
              <a:gd name="connsiteX5" fmla="*/ 0 w 6675438"/>
              <a:gd name="connsiteY5" fmla="*/ 6994844 h 6995160"/>
              <a:gd name="connsiteX6" fmla="*/ 0 w 6675438"/>
              <a:gd name="connsiteY6" fmla="*/ 6880823 h 6995160"/>
              <a:gd name="connsiteX7" fmla="*/ 0 w 6675438"/>
              <a:gd name="connsiteY7" fmla="*/ 5966117 h 6995160"/>
              <a:gd name="connsiteX8" fmla="*/ 0 w 6675438"/>
              <a:gd name="connsiteY8" fmla="*/ 318 h 6995160"/>
              <a:gd name="connsiteX9" fmla="*/ 1668784 w 6675438"/>
              <a:gd name="connsiteY9" fmla="*/ 318 h 6995160"/>
              <a:gd name="connsiteX0" fmla="*/ 1668860 w 6675438"/>
              <a:gd name="connsiteY0" fmla="*/ 0 h 6995160"/>
              <a:gd name="connsiteX1" fmla="*/ 6675438 w 6675438"/>
              <a:gd name="connsiteY1" fmla="*/ 0 h 6995160"/>
              <a:gd name="connsiteX2" fmla="*/ 3013223 w 6675438"/>
              <a:gd name="connsiteY2" fmla="*/ 6995160 h 6995160"/>
              <a:gd name="connsiteX3" fmla="*/ 0 w 6675438"/>
              <a:gd name="connsiteY3" fmla="*/ 6995160 h 6995160"/>
              <a:gd name="connsiteX4" fmla="*/ 75 w 6675438"/>
              <a:gd name="connsiteY4" fmla="*/ 6994844 h 6995160"/>
              <a:gd name="connsiteX5" fmla="*/ 0 w 6675438"/>
              <a:gd name="connsiteY5" fmla="*/ 6994844 h 6995160"/>
              <a:gd name="connsiteX6" fmla="*/ 0 w 6675438"/>
              <a:gd name="connsiteY6" fmla="*/ 6880823 h 6995160"/>
              <a:gd name="connsiteX7" fmla="*/ 0 w 6675438"/>
              <a:gd name="connsiteY7" fmla="*/ 5966117 h 6995160"/>
              <a:gd name="connsiteX8" fmla="*/ 0 w 6675438"/>
              <a:gd name="connsiteY8" fmla="*/ 318 h 6995160"/>
              <a:gd name="connsiteX9" fmla="*/ 1668784 w 6675438"/>
              <a:gd name="connsiteY9" fmla="*/ 318 h 6995160"/>
              <a:gd name="connsiteX10" fmla="*/ 1668860 w 6675438"/>
              <a:gd name="connsiteY10" fmla="*/ 0 h 6995160"/>
              <a:gd name="connsiteX0" fmla="*/ 1668860 w 6675438"/>
              <a:gd name="connsiteY0" fmla="*/ 0 h 6995160"/>
              <a:gd name="connsiteX1" fmla="*/ 6675438 w 6675438"/>
              <a:gd name="connsiteY1" fmla="*/ 0 h 6995160"/>
              <a:gd name="connsiteX2" fmla="*/ 2829503 w 6675438"/>
              <a:gd name="connsiteY2" fmla="*/ 6985153 h 6995160"/>
              <a:gd name="connsiteX3" fmla="*/ 0 w 6675438"/>
              <a:gd name="connsiteY3" fmla="*/ 6995160 h 6995160"/>
              <a:gd name="connsiteX4" fmla="*/ 75 w 6675438"/>
              <a:gd name="connsiteY4" fmla="*/ 6994844 h 6995160"/>
              <a:gd name="connsiteX5" fmla="*/ 0 w 6675438"/>
              <a:gd name="connsiteY5" fmla="*/ 6994844 h 6995160"/>
              <a:gd name="connsiteX6" fmla="*/ 0 w 6675438"/>
              <a:gd name="connsiteY6" fmla="*/ 6880823 h 6995160"/>
              <a:gd name="connsiteX7" fmla="*/ 0 w 6675438"/>
              <a:gd name="connsiteY7" fmla="*/ 5966117 h 6995160"/>
              <a:gd name="connsiteX8" fmla="*/ 0 w 6675438"/>
              <a:gd name="connsiteY8" fmla="*/ 318 h 6995160"/>
              <a:gd name="connsiteX9" fmla="*/ 1668784 w 6675438"/>
              <a:gd name="connsiteY9" fmla="*/ 318 h 6995160"/>
              <a:gd name="connsiteX10" fmla="*/ 1668860 w 6675438"/>
              <a:gd name="connsiteY10" fmla="*/ 0 h 6995160"/>
              <a:gd name="connsiteX0" fmla="*/ 1668860 w 6363115"/>
              <a:gd name="connsiteY0" fmla="*/ 110081 h 7105241"/>
              <a:gd name="connsiteX1" fmla="*/ 6363115 w 6363115"/>
              <a:gd name="connsiteY1" fmla="*/ 0 h 7105241"/>
              <a:gd name="connsiteX2" fmla="*/ 2829503 w 6363115"/>
              <a:gd name="connsiteY2" fmla="*/ 7095234 h 7105241"/>
              <a:gd name="connsiteX3" fmla="*/ 0 w 6363115"/>
              <a:gd name="connsiteY3" fmla="*/ 7105241 h 7105241"/>
              <a:gd name="connsiteX4" fmla="*/ 75 w 6363115"/>
              <a:gd name="connsiteY4" fmla="*/ 7104925 h 7105241"/>
              <a:gd name="connsiteX5" fmla="*/ 0 w 6363115"/>
              <a:gd name="connsiteY5" fmla="*/ 7104925 h 7105241"/>
              <a:gd name="connsiteX6" fmla="*/ 0 w 6363115"/>
              <a:gd name="connsiteY6" fmla="*/ 6990904 h 7105241"/>
              <a:gd name="connsiteX7" fmla="*/ 0 w 6363115"/>
              <a:gd name="connsiteY7" fmla="*/ 6076198 h 7105241"/>
              <a:gd name="connsiteX8" fmla="*/ 0 w 6363115"/>
              <a:gd name="connsiteY8" fmla="*/ 110399 h 7105241"/>
              <a:gd name="connsiteX9" fmla="*/ 1668784 w 6363115"/>
              <a:gd name="connsiteY9" fmla="*/ 110399 h 7105241"/>
              <a:gd name="connsiteX10" fmla="*/ 1668860 w 6363115"/>
              <a:gd name="connsiteY10" fmla="*/ 110081 h 7105241"/>
              <a:gd name="connsiteX0" fmla="*/ 1668860 w 6363115"/>
              <a:gd name="connsiteY0" fmla="*/ 110081 h 7114667"/>
              <a:gd name="connsiteX1" fmla="*/ 6363115 w 6363115"/>
              <a:gd name="connsiteY1" fmla="*/ 0 h 7114667"/>
              <a:gd name="connsiteX2" fmla="*/ 2820585 w 6363115"/>
              <a:gd name="connsiteY2" fmla="*/ 7114667 h 7114667"/>
              <a:gd name="connsiteX3" fmla="*/ 0 w 6363115"/>
              <a:gd name="connsiteY3" fmla="*/ 7105241 h 7114667"/>
              <a:gd name="connsiteX4" fmla="*/ 75 w 6363115"/>
              <a:gd name="connsiteY4" fmla="*/ 7104925 h 7114667"/>
              <a:gd name="connsiteX5" fmla="*/ 0 w 6363115"/>
              <a:gd name="connsiteY5" fmla="*/ 7104925 h 7114667"/>
              <a:gd name="connsiteX6" fmla="*/ 0 w 6363115"/>
              <a:gd name="connsiteY6" fmla="*/ 6990904 h 7114667"/>
              <a:gd name="connsiteX7" fmla="*/ 0 w 6363115"/>
              <a:gd name="connsiteY7" fmla="*/ 6076198 h 7114667"/>
              <a:gd name="connsiteX8" fmla="*/ 0 w 6363115"/>
              <a:gd name="connsiteY8" fmla="*/ 110399 h 7114667"/>
              <a:gd name="connsiteX9" fmla="*/ 1668784 w 6363115"/>
              <a:gd name="connsiteY9" fmla="*/ 110399 h 7114667"/>
              <a:gd name="connsiteX10" fmla="*/ 1668860 w 6363115"/>
              <a:gd name="connsiteY10" fmla="*/ 110081 h 7114667"/>
              <a:gd name="connsiteX0" fmla="*/ 1668860 w 6436603"/>
              <a:gd name="connsiteY0" fmla="*/ 0 h 7004586"/>
              <a:gd name="connsiteX1" fmla="*/ 6436603 w 6436603"/>
              <a:gd name="connsiteY1" fmla="*/ 0 h 7004586"/>
              <a:gd name="connsiteX2" fmla="*/ 2820585 w 6436603"/>
              <a:gd name="connsiteY2" fmla="*/ 7004586 h 7004586"/>
              <a:gd name="connsiteX3" fmla="*/ 0 w 6436603"/>
              <a:gd name="connsiteY3" fmla="*/ 6995160 h 7004586"/>
              <a:gd name="connsiteX4" fmla="*/ 75 w 6436603"/>
              <a:gd name="connsiteY4" fmla="*/ 6994844 h 7004586"/>
              <a:gd name="connsiteX5" fmla="*/ 0 w 6436603"/>
              <a:gd name="connsiteY5" fmla="*/ 6994844 h 7004586"/>
              <a:gd name="connsiteX6" fmla="*/ 0 w 6436603"/>
              <a:gd name="connsiteY6" fmla="*/ 6880823 h 7004586"/>
              <a:gd name="connsiteX7" fmla="*/ 0 w 6436603"/>
              <a:gd name="connsiteY7" fmla="*/ 5966117 h 7004586"/>
              <a:gd name="connsiteX8" fmla="*/ 0 w 6436603"/>
              <a:gd name="connsiteY8" fmla="*/ 318 h 7004586"/>
              <a:gd name="connsiteX9" fmla="*/ 1668784 w 6436603"/>
              <a:gd name="connsiteY9" fmla="*/ 318 h 7004586"/>
              <a:gd name="connsiteX10" fmla="*/ 1668860 w 6436603"/>
              <a:gd name="connsiteY10" fmla="*/ 0 h 700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6603" h="7004586">
                <a:moveTo>
                  <a:pt x="1668860" y="0"/>
                </a:moveTo>
                <a:lnTo>
                  <a:pt x="6436603" y="0"/>
                </a:lnTo>
                <a:lnTo>
                  <a:pt x="2820585" y="7004586"/>
                </a:lnTo>
                <a:lnTo>
                  <a:pt x="0" y="6995160"/>
                </a:lnTo>
                <a:cubicBezTo>
                  <a:pt x="25" y="6995055"/>
                  <a:pt x="50" y="6994949"/>
                  <a:pt x="75" y="6994844"/>
                </a:cubicBezTo>
                <a:lnTo>
                  <a:pt x="0" y="6994844"/>
                </a:lnTo>
                <a:lnTo>
                  <a:pt x="0" y="6880823"/>
                </a:lnTo>
                <a:lnTo>
                  <a:pt x="0" y="5966117"/>
                </a:lnTo>
                <a:lnTo>
                  <a:pt x="0" y="318"/>
                </a:lnTo>
                <a:lnTo>
                  <a:pt x="1668784" y="318"/>
                </a:lnTo>
                <a:cubicBezTo>
                  <a:pt x="1668809" y="212"/>
                  <a:pt x="1668835" y="106"/>
                  <a:pt x="1668860" y="0"/>
                </a:cubicBezTo>
                <a:close/>
              </a:path>
            </a:pathLst>
          </a:custGeom>
          <a:solidFill>
            <a:srgbClr val="00206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a:extLst>
              <a:ext uri="{FF2B5EF4-FFF2-40B4-BE49-F238E27FC236}">
                <a16:creationId xmlns:a16="http://schemas.microsoft.com/office/drawing/2014/main" id="{D8396998-62AE-4EC7-8BDD-8DCA1761F078}"/>
              </a:ext>
            </a:extLst>
          </p:cNvPr>
          <p:cNvGrpSpPr/>
          <p:nvPr userDrawn="1"/>
        </p:nvGrpSpPr>
        <p:grpSpPr>
          <a:xfrm>
            <a:off x="-9526" y="2692205"/>
            <a:ext cx="6894577" cy="1670246"/>
            <a:chOff x="-18644" y="2334827"/>
            <a:chExt cx="6654701" cy="1606858"/>
          </a:xfrm>
        </p:grpSpPr>
        <p:sp>
          <p:nvSpPr>
            <p:cNvPr id="12" name="Flowchart: Data 11" descr="Global Power Platform Bootcamo">
              <a:extLst>
                <a:ext uri="{FF2B5EF4-FFF2-40B4-BE49-F238E27FC236}">
                  <a16:creationId xmlns:a16="http://schemas.microsoft.com/office/drawing/2014/main" id="{AA4D1FB6-5895-4211-97CA-0423D114AA84}"/>
                </a:ext>
                <a:ext uri="{C183D7F6-B498-43B3-948B-1728B52AA6E4}">
                  <adec:decorative xmlns:adec="http://schemas.microsoft.com/office/drawing/2017/decorative" val="0"/>
                </a:ext>
              </a:extLst>
            </p:cNvPr>
            <p:cNvSpPr/>
            <p:nvPr userDrawn="1"/>
          </p:nvSpPr>
          <p:spPr>
            <a:xfrm>
              <a:off x="-18644" y="2334827"/>
              <a:ext cx="6654701" cy="1606858"/>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12 w 8000"/>
                <a:gd name="connsiteY0" fmla="*/ 10000 h 10000"/>
                <a:gd name="connsiteX1" fmla="*/ 0 w 8000"/>
                <a:gd name="connsiteY1" fmla="*/ 0 h 10000"/>
                <a:gd name="connsiteX2" fmla="*/ 8000 w 8000"/>
                <a:gd name="connsiteY2" fmla="*/ 0 h 10000"/>
                <a:gd name="connsiteX3" fmla="*/ 6000 w 8000"/>
                <a:gd name="connsiteY3" fmla="*/ 10000 h 10000"/>
                <a:gd name="connsiteX4" fmla="*/ 12 w 8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 h="10000">
                  <a:moveTo>
                    <a:pt x="12" y="10000"/>
                  </a:moveTo>
                  <a:cubicBezTo>
                    <a:pt x="8" y="6667"/>
                    <a:pt x="4" y="3333"/>
                    <a:pt x="0" y="0"/>
                  </a:cubicBezTo>
                  <a:lnTo>
                    <a:pt x="8000" y="0"/>
                  </a:lnTo>
                  <a:lnTo>
                    <a:pt x="6000" y="10000"/>
                  </a:lnTo>
                  <a:lnTo>
                    <a:pt x="12" y="10000"/>
                  </a:lnTo>
                  <a:close/>
                </a:path>
              </a:pathLst>
            </a:custGeom>
            <a:solidFill>
              <a:srgbClr val="C3343F">
                <a:alpha val="8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p:txBody>
        </p:sp>
        <p:sp>
          <p:nvSpPr>
            <p:cNvPr id="13" name="TextBox 12">
              <a:extLst>
                <a:ext uri="{FF2B5EF4-FFF2-40B4-BE49-F238E27FC236}">
                  <a16:creationId xmlns:a16="http://schemas.microsoft.com/office/drawing/2014/main" id="{6D76AFC1-157C-483D-A09D-CD04BDFA2C35}"/>
                </a:ext>
              </a:extLst>
            </p:cNvPr>
            <p:cNvSpPr txBox="1"/>
            <p:nvPr userDrawn="1"/>
          </p:nvSpPr>
          <p:spPr>
            <a:xfrm>
              <a:off x="115546" y="2439468"/>
              <a:ext cx="4861772" cy="1273213"/>
            </a:xfrm>
            <a:prstGeom prst="rect">
              <a:avLst/>
            </a:prstGeom>
            <a:noFill/>
          </p:spPr>
          <p:txBody>
            <a:bodyPr wrap="none" rtlCol="0">
              <a:spAutoFit/>
            </a:bodyPr>
            <a:lstStyle/>
            <a:p>
              <a:pPr algn="l"/>
              <a:r>
                <a:rPr lang="en-US" sz="4000" b="1" dirty="0">
                  <a:solidFill>
                    <a:schemeClr val="bg1"/>
                  </a:solidFill>
                </a:rPr>
                <a:t>Getting Started with</a:t>
              </a:r>
            </a:p>
            <a:p>
              <a:pPr algn="l"/>
              <a:r>
                <a:rPr lang="en-US" sz="4000" b="1" dirty="0">
                  <a:solidFill>
                    <a:schemeClr val="bg1"/>
                  </a:solidFill>
                </a:rPr>
                <a:t>SharePoint Framework</a:t>
              </a:r>
              <a:endParaRPr lang="en-US" sz="4000" b="1" dirty="0">
                <a:solidFill>
                  <a:srgbClr val="35014D"/>
                </a:solidFill>
              </a:endParaRPr>
            </a:p>
          </p:txBody>
        </p:sp>
      </p:grpSp>
      <p:sp>
        <p:nvSpPr>
          <p:cNvPr id="2" name="Rectangle 1">
            <a:extLst>
              <a:ext uri="{FF2B5EF4-FFF2-40B4-BE49-F238E27FC236}">
                <a16:creationId xmlns:a16="http://schemas.microsoft.com/office/drawing/2014/main" id="{D5BD59F0-2509-43F5-806C-CCFEC5C03065}"/>
              </a:ext>
            </a:extLst>
          </p:cNvPr>
          <p:cNvSpPr/>
          <p:nvPr userDrawn="1"/>
        </p:nvSpPr>
        <p:spPr>
          <a:xfrm>
            <a:off x="129501" y="1984318"/>
            <a:ext cx="3315780" cy="707886"/>
          </a:xfrm>
          <a:prstGeom prst="rect">
            <a:avLst/>
          </a:prstGeom>
        </p:spPr>
        <p:txBody>
          <a:bodyPr wrap="none">
            <a:spAutoFit/>
          </a:bodyPr>
          <a:lstStyle/>
          <a:p>
            <a:r>
              <a:rPr lang="en-US" sz="4000" i="1" dirty="0">
                <a:solidFill>
                  <a:schemeClr val="bg1"/>
                </a:solidFill>
              </a:rPr>
              <a:t>Webinar Series</a:t>
            </a:r>
          </a:p>
        </p:txBody>
      </p:sp>
    </p:spTree>
    <p:extLst>
      <p:ext uri="{BB962C8B-B14F-4D97-AF65-F5344CB8AC3E}">
        <p14:creationId xmlns:p14="http://schemas.microsoft.com/office/powerpoint/2010/main" val="2319076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5F49-BE49-445A-8122-A488937E6FC7}"/>
              </a:ext>
            </a:extLst>
          </p:cNvPr>
          <p:cNvSpPr>
            <a:spLocks noGrp="1"/>
          </p:cNvSpPr>
          <p:nvPr>
            <p:ph type="title"/>
          </p:nvPr>
        </p:nvSpPr>
        <p:spPr>
          <a:xfrm>
            <a:off x="831850" y="1709738"/>
            <a:ext cx="10515600" cy="2852737"/>
          </a:xfrm>
        </p:spPr>
        <p:txBody>
          <a:bodyPr anchor="b"/>
          <a:lstStyle>
            <a:lvl1pPr>
              <a:defRPr sz="6000">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AE664036-F293-4C92-AFD8-04A3F766A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Segoe UI (Body)"/>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A2D6140F-2E54-4F7D-B9A1-E27F23E72CE0}"/>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4/25/2020</a:t>
            </a:fld>
            <a:endParaRPr lang="en-US"/>
          </a:p>
        </p:txBody>
      </p:sp>
      <p:sp>
        <p:nvSpPr>
          <p:cNvPr id="5" name="Footer Placeholder 4">
            <a:extLst>
              <a:ext uri="{FF2B5EF4-FFF2-40B4-BE49-F238E27FC236}">
                <a16:creationId xmlns:a16="http://schemas.microsoft.com/office/drawing/2014/main" id="{3C5FE428-636F-4B73-8312-2D82714C3F7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57E2C60-11EA-49DD-A6C1-DB54F852F74F}"/>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128871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18DC7-15DC-4059-9907-FF1259770F2D}"/>
              </a:ext>
            </a:extLst>
          </p:cNvPr>
          <p:cNvSpPr>
            <a:spLocks noGrp="1"/>
          </p:cNvSpPr>
          <p:nvPr>
            <p:ph sz="half" idx="1"/>
          </p:nvPr>
        </p:nvSpPr>
        <p:spPr>
          <a:xfrm>
            <a:off x="491970" y="1822450"/>
            <a:ext cx="5216371" cy="435133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C5DC735-A6A9-45CE-8872-CD8405ED9087}"/>
              </a:ext>
            </a:extLst>
          </p:cNvPr>
          <p:cNvSpPr>
            <a:spLocks noGrp="1"/>
          </p:cNvSpPr>
          <p:nvPr>
            <p:ph sz="half" idx="2"/>
          </p:nvPr>
        </p:nvSpPr>
        <p:spPr>
          <a:xfrm>
            <a:off x="6001305" y="1825625"/>
            <a:ext cx="5610687" cy="435133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2667DB-BD01-4831-A93E-33703F31EBBA}"/>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4/25/2020</a:t>
            </a:fld>
            <a:endParaRPr lang="en-US"/>
          </a:p>
        </p:txBody>
      </p:sp>
      <p:sp>
        <p:nvSpPr>
          <p:cNvPr id="6" name="Footer Placeholder 5">
            <a:extLst>
              <a:ext uri="{FF2B5EF4-FFF2-40B4-BE49-F238E27FC236}">
                <a16:creationId xmlns:a16="http://schemas.microsoft.com/office/drawing/2014/main" id="{E2E391D6-40ED-4B87-8530-AB34448179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29B4626-A74B-41BB-B1E2-A7650B8091FF}"/>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
        <p:nvSpPr>
          <p:cNvPr id="8" name="Title 1">
            <a:extLst>
              <a:ext uri="{FF2B5EF4-FFF2-40B4-BE49-F238E27FC236}">
                <a16:creationId xmlns:a16="http://schemas.microsoft.com/office/drawing/2014/main" id="{CEF4676F-104E-4DEC-A15D-0104219E13CD}"/>
              </a:ext>
            </a:extLst>
          </p:cNvPr>
          <p:cNvSpPr>
            <a:spLocks noGrp="1"/>
          </p:cNvSpPr>
          <p:nvPr>
            <p:ph type="title"/>
          </p:nvPr>
        </p:nvSpPr>
        <p:spPr>
          <a:xfrm>
            <a:off x="491971" y="288135"/>
            <a:ext cx="10515600" cy="1325563"/>
          </a:xfrm>
        </p:spPr>
        <p:txBody>
          <a:bodyPr/>
          <a:lstStyle>
            <a:lvl1pPr>
              <a:defRPr>
                <a:latin typeface="Segoe UI Semibold" panose="020B0702040204020203" pitchFamily="34" charset="0"/>
                <a:cs typeface="Segoe UI Semibold" panose="020B0702040204020203" pitchFamily="34" charset="0"/>
              </a:defRPr>
            </a:lvl1pPr>
          </a:lstStyle>
          <a:p>
            <a:r>
              <a:rPr lang="en-US" dirty="0"/>
              <a:t>Click to edit Master title style</a:t>
            </a:r>
          </a:p>
        </p:txBody>
      </p:sp>
    </p:spTree>
    <p:extLst>
      <p:ext uri="{BB962C8B-B14F-4D97-AF65-F5344CB8AC3E}">
        <p14:creationId xmlns:p14="http://schemas.microsoft.com/office/powerpoint/2010/main" val="2989019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D89B-B653-4D3F-AE3F-AF2ABA662DD3}"/>
              </a:ext>
            </a:extLst>
          </p:cNvPr>
          <p:cNvSpPr>
            <a:spLocks noGrp="1"/>
          </p:cNvSpPr>
          <p:nvPr>
            <p:ph type="title"/>
          </p:nvPr>
        </p:nvSpPr>
        <p:spPr>
          <a:xfrm>
            <a:off x="839788" y="365125"/>
            <a:ext cx="10515600" cy="1325563"/>
          </a:xfrm>
        </p:spPr>
        <p:txBody>
          <a:bodyPr/>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9CC2747B-240C-48B6-A92C-3B36A5E684EC}"/>
              </a:ext>
            </a:extLst>
          </p:cNvPr>
          <p:cNvSpPr>
            <a:spLocks noGrp="1"/>
          </p:cNvSpPr>
          <p:nvPr>
            <p:ph type="body" idx="1"/>
          </p:nvPr>
        </p:nvSpPr>
        <p:spPr>
          <a:xfrm>
            <a:off x="839788" y="1681163"/>
            <a:ext cx="5157787" cy="823912"/>
          </a:xfrm>
        </p:spPr>
        <p:txBody>
          <a:bodyPr anchor="b"/>
          <a:lstStyle>
            <a:lvl1pPr marL="0" indent="0">
              <a:buNone/>
              <a:defRPr sz="2400" b="1">
                <a:latin typeface="Segoe UI (Body)"/>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F2612-2C82-4A18-AE6C-53FA16AF1C08}"/>
              </a:ext>
            </a:extLst>
          </p:cNvPr>
          <p:cNvSpPr>
            <a:spLocks noGrp="1"/>
          </p:cNvSpPr>
          <p:nvPr>
            <p:ph sz="half" idx="2"/>
          </p:nvPr>
        </p:nvSpPr>
        <p:spPr>
          <a:xfrm>
            <a:off x="839788" y="2505075"/>
            <a:ext cx="5157787" cy="368458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63D646-6E95-42DE-97C2-3E5FB6F1F7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5B49C-9A65-4CD7-B1EA-03831C3EE2A9}"/>
              </a:ext>
            </a:extLst>
          </p:cNvPr>
          <p:cNvSpPr>
            <a:spLocks noGrp="1"/>
          </p:cNvSpPr>
          <p:nvPr>
            <p:ph sz="quarter" idx="4"/>
          </p:nvPr>
        </p:nvSpPr>
        <p:spPr>
          <a:xfrm>
            <a:off x="6172200" y="2505075"/>
            <a:ext cx="5183188" cy="368458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200FC-EA8F-4983-826A-A4EA7BB06CFC}"/>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4/25/2020</a:t>
            </a:fld>
            <a:endParaRPr lang="en-US"/>
          </a:p>
        </p:txBody>
      </p:sp>
      <p:sp>
        <p:nvSpPr>
          <p:cNvPr id="8" name="Footer Placeholder 7">
            <a:extLst>
              <a:ext uri="{FF2B5EF4-FFF2-40B4-BE49-F238E27FC236}">
                <a16:creationId xmlns:a16="http://schemas.microsoft.com/office/drawing/2014/main" id="{D9D9C043-5FEA-4D9D-A3ED-9D5195935E9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C7464C5-7145-4AB7-B0CF-F3A653758D42}"/>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503957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F670-5CEC-4635-9F70-8BB642C64FF2}"/>
              </a:ext>
            </a:extLst>
          </p:cNvPr>
          <p:cNvSpPr>
            <a:spLocks noGrp="1"/>
          </p:cNvSpPr>
          <p:nvPr>
            <p:ph type="title"/>
          </p:nvPr>
        </p:nvSpPr>
        <p:spPr/>
        <p:txBody>
          <a:bodyPr/>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734EBEAC-EB2E-4013-91CA-254C1428BFFF}"/>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4/25/2020</a:t>
            </a:fld>
            <a:endParaRPr lang="en-US"/>
          </a:p>
        </p:txBody>
      </p:sp>
      <p:sp>
        <p:nvSpPr>
          <p:cNvPr id="4" name="Footer Placeholder 3">
            <a:extLst>
              <a:ext uri="{FF2B5EF4-FFF2-40B4-BE49-F238E27FC236}">
                <a16:creationId xmlns:a16="http://schemas.microsoft.com/office/drawing/2014/main" id="{B10FDF7C-63CA-4A5B-9B48-A48F047E75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961CAB5-A57C-430C-9DBC-0C49B683B565}"/>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1590332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9FEEC-0633-4EE7-8BFF-F100374C834F}"/>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4/25/2020</a:t>
            </a:fld>
            <a:endParaRPr lang="en-US"/>
          </a:p>
        </p:txBody>
      </p:sp>
      <p:sp>
        <p:nvSpPr>
          <p:cNvPr id="3" name="Footer Placeholder 2">
            <a:extLst>
              <a:ext uri="{FF2B5EF4-FFF2-40B4-BE49-F238E27FC236}">
                <a16:creationId xmlns:a16="http://schemas.microsoft.com/office/drawing/2014/main" id="{2C119079-850E-4D7A-8996-35290DAA1A1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6C41A22-ABA0-4235-8CA9-8BC9C249A2E4}"/>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181955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A8A9-7FE9-45F4-BB5B-73DE510A9833}"/>
              </a:ext>
            </a:extLst>
          </p:cNvPr>
          <p:cNvSpPr>
            <a:spLocks noGrp="1"/>
          </p:cNvSpPr>
          <p:nvPr>
            <p:ph type="title"/>
          </p:nvPr>
        </p:nvSpPr>
        <p:spPr>
          <a:xfrm>
            <a:off x="839788" y="457200"/>
            <a:ext cx="3932237" cy="1600200"/>
          </a:xfrm>
        </p:spPr>
        <p:txBody>
          <a:bodyPr anchor="b"/>
          <a:lstStyle>
            <a:lvl1pPr>
              <a:defRPr sz="3200">
                <a:latin typeface="Segoe UI (Body)"/>
              </a:defRPr>
            </a:lvl1pPr>
          </a:lstStyle>
          <a:p>
            <a:r>
              <a:rPr lang="en-US"/>
              <a:t>Click to edit Master title style</a:t>
            </a:r>
          </a:p>
        </p:txBody>
      </p:sp>
      <p:sp>
        <p:nvSpPr>
          <p:cNvPr id="3" name="Content Placeholder 2">
            <a:extLst>
              <a:ext uri="{FF2B5EF4-FFF2-40B4-BE49-F238E27FC236}">
                <a16:creationId xmlns:a16="http://schemas.microsoft.com/office/drawing/2014/main" id="{FF97B242-6D1E-4C46-AD12-03B584737F6D}"/>
              </a:ext>
            </a:extLst>
          </p:cNvPr>
          <p:cNvSpPr>
            <a:spLocks noGrp="1"/>
          </p:cNvSpPr>
          <p:nvPr>
            <p:ph idx="1"/>
          </p:nvPr>
        </p:nvSpPr>
        <p:spPr>
          <a:xfrm>
            <a:off x="5183188" y="987425"/>
            <a:ext cx="6172200" cy="4873625"/>
          </a:xfrm>
        </p:spPr>
        <p:txBody>
          <a:bodyPr/>
          <a:lstStyle>
            <a:lvl1pPr>
              <a:defRPr sz="3200">
                <a:latin typeface="Segoe UI (Body)"/>
              </a:defRPr>
            </a:lvl1pPr>
            <a:lvl2pPr>
              <a:defRPr sz="2800">
                <a:latin typeface="Segoe UI (Body)"/>
              </a:defRPr>
            </a:lvl2pPr>
            <a:lvl3pPr>
              <a:defRPr sz="2400">
                <a:latin typeface="Segoe UI (Body)"/>
              </a:defRPr>
            </a:lvl3pPr>
            <a:lvl4pPr>
              <a:defRPr sz="2000">
                <a:latin typeface="Segoe UI (Body)"/>
              </a:defRPr>
            </a:lvl4pPr>
            <a:lvl5pPr>
              <a:defRPr sz="2000">
                <a:latin typeface="Segoe UI (Body)"/>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BBCEC-555B-4EAB-ADC1-381547B18FF4}"/>
              </a:ext>
            </a:extLst>
          </p:cNvPr>
          <p:cNvSpPr>
            <a:spLocks noGrp="1"/>
          </p:cNvSpPr>
          <p:nvPr>
            <p:ph type="body" sz="half" idx="2"/>
          </p:nvPr>
        </p:nvSpPr>
        <p:spPr>
          <a:xfrm>
            <a:off x="839788" y="2057400"/>
            <a:ext cx="3932237" cy="3811588"/>
          </a:xfrm>
        </p:spPr>
        <p:txBody>
          <a:bodyPr/>
          <a:lstStyle>
            <a:lvl1pPr marL="0" indent="0">
              <a:buNone/>
              <a:defRPr sz="1600">
                <a:latin typeface="Segoe UI (Body)"/>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B07DE-8C45-4AF4-BA3A-1897194DDC38}"/>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4/25/2020</a:t>
            </a:fld>
            <a:endParaRPr lang="en-US"/>
          </a:p>
        </p:txBody>
      </p:sp>
      <p:sp>
        <p:nvSpPr>
          <p:cNvPr id="6" name="Footer Placeholder 5">
            <a:extLst>
              <a:ext uri="{FF2B5EF4-FFF2-40B4-BE49-F238E27FC236}">
                <a16:creationId xmlns:a16="http://schemas.microsoft.com/office/drawing/2014/main" id="{A630819F-F860-4A9D-AB7B-ED09695AD8D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4BD8211-ED63-4D23-B4A7-9624FA525958}"/>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2557303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E424-F155-42BB-B32B-6EF29ED3A743}"/>
              </a:ext>
            </a:extLst>
          </p:cNvPr>
          <p:cNvSpPr>
            <a:spLocks noGrp="1"/>
          </p:cNvSpPr>
          <p:nvPr>
            <p:ph type="title"/>
          </p:nvPr>
        </p:nvSpPr>
        <p:spPr>
          <a:xfrm>
            <a:off x="839788" y="457200"/>
            <a:ext cx="3932237" cy="1600200"/>
          </a:xfrm>
        </p:spPr>
        <p:txBody>
          <a:bodyPr anchor="b"/>
          <a:lstStyle>
            <a:lvl1pPr>
              <a:defRPr sz="3200">
                <a:latin typeface="Segoe UI (Body)"/>
              </a:defRPr>
            </a:lvl1pPr>
          </a:lstStyle>
          <a:p>
            <a:r>
              <a:rPr lang="en-US" dirty="0"/>
              <a:t>Click to edit Master title style</a:t>
            </a:r>
          </a:p>
        </p:txBody>
      </p:sp>
      <p:sp>
        <p:nvSpPr>
          <p:cNvPr id="3" name="Picture Placeholder 2">
            <a:extLst>
              <a:ext uri="{FF2B5EF4-FFF2-40B4-BE49-F238E27FC236}">
                <a16:creationId xmlns:a16="http://schemas.microsoft.com/office/drawing/2014/main" id="{3E5D1B42-016F-487F-A71B-830F9134DCA6}"/>
              </a:ext>
            </a:extLst>
          </p:cNvPr>
          <p:cNvSpPr>
            <a:spLocks noGrp="1"/>
          </p:cNvSpPr>
          <p:nvPr>
            <p:ph type="pic" idx="1"/>
          </p:nvPr>
        </p:nvSpPr>
        <p:spPr>
          <a:xfrm>
            <a:off x="5183188" y="987425"/>
            <a:ext cx="6172200" cy="4873625"/>
          </a:xfrm>
        </p:spPr>
        <p:txBody>
          <a:bodyPr/>
          <a:lstStyle>
            <a:lvl1pPr marL="0" indent="0">
              <a:buNone/>
              <a:defRPr sz="3200">
                <a:latin typeface="Segoe UI (Body)"/>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E225BA-7CF5-4E2D-B41A-52A716E544C8}"/>
              </a:ext>
            </a:extLst>
          </p:cNvPr>
          <p:cNvSpPr>
            <a:spLocks noGrp="1"/>
          </p:cNvSpPr>
          <p:nvPr>
            <p:ph type="body" sz="half" idx="2"/>
          </p:nvPr>
        </p:nvSpPr>
        <p:spPr>
          <a:xfrm>
            <a:off x="839788" y="2057400"/>
            <a:ext cx="3932237" cy="3811588"/>
          </a:xfrm>
        </p:spPr>
        <p:txBody>
          <a:bodyPr/>
          <a:lstStyle>
            <a:lvl1pPr marL="0" indent="0">
              <a:buNone/>
              <a:defRPr sz="1600">
                <a:latin typeface="Segoe UI (Body)"/>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F1F2E-2F3E-492C-AA51-97488ADD57D2}"/>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4/25/2020</a:t>
            </a:fld>
            <a:endParaRPr lang="en-US"/>
          </a:p>
        </p:txBody>
      </p:sp>
      <p:sp>
        <p:nvSpPr>
          <p:cNvPr id="6" name="Footer Placeholder 5">
            <a:extLst>
              <a:ext uri="{FF2B5EF4-FFF2-40B4-BE49-F238E27FC236}">
                <a16:creationId xmlns:a16="http://schemas.microsoft.com/office/drawing/2014/main" id="{8D594C7E-4BD6-4F5D-BB99-9E4A183ABA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54C3673-1CB9-4D30-9AD9-34CC56AA16AC}"/>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4183686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A81F-52BF-4F2E-959B-D2E417B9092A}"/>
              </a:ext>
            </a:extLst>
          </p:cNvPr>
          <p:cNvSpPr>
            <a:spLocks noGrp="1"/>
          </p:cNvSpPr>
          <p:nvPr>
            <p:ph type="title"/>
          </p:nvPr>
        </p:nvSpPr>
        <p:spPr/>
        <p:txBody>
          <a:bodyPr/>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D98E35CA-ABF7-4BC4-BC64-86D7A6932E56}"/>
              </a:ext>
            </a:extLst>
          </p:cNvPr>
          <p:cNvSpPr>
            <a:spLocks noGrp="1"/>
          </p:cNvSpPr>
          <p:nvPr>
            <p:ph type="body" orient="vert" idx="1"/>
          </p:nvPr>
        </p:nvSpPr>
        <p:spPr/>
        <p:txBody>
          <a:bodyPr vert="eaVert"/>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BF840-53C4-4DAC-8278-327C5F99D60F}"/>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4/25/2020</a:t>
            </a:fld>
            <a:endParaRPr lang="en-US"/>
          </a:p>
        </p:txBody>
      </p:sp>
      <p:sp>
        <p:nvSpPr>
          <p:cNvPr id="5" name="Footer Placeholder 4">
            <a:extLst>
              <a:ext uri="{FF2B5EF4-FFF2-40B4-BE49-F238E27FC236}">
                <a16:creationId xmlns:a16="http://schemas.microsoft.com/office/drawing/2014/main" id="{BB26C34E-5FD0-43B3-8B88-A632F3E3F5A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83020E5-B472-4C98-AD8C-9341A8753DD4}"/>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601290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741C1F-0C05-45F9-B170-B7343735E958}"/>
              </a:ext>
            </a:extLst>
          </p:cNvPr>
          <p:cNvSpPr>
            <a:spLocks noGrp="1"/>
          </p:cNvSpPr>
          <p:nvPr>
            <p:ph type="title" orient="vert"/>
          </p:nvPr>
        </p:nvSpPr>
        <p:spPr>
          <a:xfrm>
            <a:off x="8724900" y="365125"/>
            <a:ext cx="2628900" cy="5811838"/>
          </a:xfrm>
        </p:spPr>
        <p:txBody>
          <a:bodyPr vert="eaVert"/>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407BE1FA-9EA4-4BE5-BD0B-0B107D0C5806}"/>
              </a:ext>
            </a:extLst>
          </p:cNvPr>
          <p:cNvSpPr>
            <a:spLocks noGrp="1"/>
          </p:cNvSpPr>
          <p:nvPr>
            <p:ph type="body" orient="vert" idx="1"/>
          </p:nvPr>
        </p:nvSpPr>
        <p:spPr>
          <a:xfrm>
            <a:off x="838200" y="365125"/>
            <a:ext cx="7734300" cy="5811838"/>
          </a:xfrm>
        </p:spPr>
        <p:txBody>
          <a:bodyPr vert="eaVert"/>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7EF5F-A523-4DE8-8A95-ECE6451D86D1}"/>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4/25/2020</a:t>
            </a:fld>
            <a:endParaRPr lang="en-US"/>
          </a:p>
        </p:txBody>
      </p:sp>
      <p:sp>
        <p:nvSpPr>
          <p:cNvPr id="5" name="Footer Placeholder 4">
            <a:extLst>
              <a:ext uri="{FF2B5EF4-FFF2-40B4-BE49-F238E27FC236}">
                <a16:creationId xmlns:a16="http://schemas.microsoft.com/office/drawing/2014/main" id="{268ACE8C-00AC-4D81-AB73-8A17F04A7BA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851236A-F83C-4378-ACB8-81BF10C22804}"/>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6010829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06867B-BFC8-43B9-8092-2080745A5F70}"/>
              </a:ext>
            </a:extLst>
          </p:cNvPr>
          <p:cNvSpPr/>
          <p:nvPr userDrawn="1"/>
        </p:nvSpPr>
        <p:spPr>
          <a:xfrm>
            <a:off x="303005" y="3429000"/>
            <a:ext cx="8574451" cy="1180195"/>
          </a:xfrm>
          <a:prstGeom prst="rect">
            <a:avLst/>
          </a:prstGeom>
        </p:spPr>
        <p:txBody>
          <a:bodyPr wrap="square">
            <a:spAutoFit/>
          </a:bodyPr>
          <a:lstStyle/>
          <a:p>
            <a:pPr lvl="1">
              <a:lnSpc>
                <a:spcPct val="120000"/>
              </a:lnSpc>
            </a:pPr>
            <a:r>
              <a:rPr lang="en-US" sz="6600" b="1" dirty="0">
                <a:solidFill>
                  <a:srgbClr val="3C4252"/>
                </a:solidFill>
                <a:latin typeface="Proxima Nova Semibold" panose="02000506030000020004" pitchFamily="50" charset="0"/>
                <a:ea typeface="Proxima Nova" charset="0"/>
                <a:cs typeface="Proxima Nova" charset="0"/>
              </a:rPr>
              <a:t>Thank You</a:t>
            </a:r>
          </a:p>
        </p:txBody>
      </p:sp>
      <p:pic>
        <p:nvPicPr>
          <p:cNvPr id="4" name="Picture 3" descr="A picture containing drawing&#10;&#10;Description automatically generated">
            <a:extLst>
              <a:ext uri="{FF2B5EF4-FFF2-40B4-BE49-F238E27FC236}">
                <a16:creationId xmlns:a16="http://schemas.microsoft.com/office/drawing/2014/main" id="{6A6835BB-2BBB-4F67-A7E3-5CB60991438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1142" y="1525480"/>
            <a:ext cx="5895975" cy="1676400"/>
          </a:xfrm>
          <a:prstGeom prst="rect">
            <a:avLst/>
          </a:prstGeom>
        </p:spPr>
      </p:pic>
    </p:spTree>
    <p:extLst>
      <p:ext uri="{BB962C8B-B14F-4D97-AF65-F5344CB8AC3E}">
        <p14:creationId xmlns:p14="http://schemas.microsoft.com/office/powerpoint/2010/main" val="1712171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Slide">
    <p:bg>
      <p:bgPr>
        <a:blipFill dpi="0" rotWithShape="1">
          <a:blip r:embed="rId2">
            <a:alphaModFix amt="91000"/>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A4F210A-C566-4CFD-A79D-936D32EE7071}"/>
              </a:ext>
            </a:extLst>
          </p:cNvPr>
          <p:cNvSpPr>
            <a:spLocks noGrp="1"/>
          </p:cNvSpPr>
          <p:nvPr>
            <p:ph type="title" hasCustomPrompt="1"/>
          </p:nvPr>
        </p:nvSpPr>
        <p:spPr>
          <a:xfrm>
            <a:off x="584199" y="3395534"/>
            <a:ext cx="8769351" cy="830997"/>
          </a:xfrm>
          <a:noFill/>
        </p:spPr>
        <p:txBody>
          <a:bodyPr wrap="square" lIns="0" tIns="0" rIns="0" bIns="0" anchor="b" anchorCtr="0">
            <a:spAutoFit/>
          </a:bodyPr>
          <a:lstStyle>
            <a:lvl1pPr>
              <a:defRPr sz="6000" b="1" spc="-50" baseline="0">
                <a:solidFill>
                  <a:srgbClr val="135051"/>
                </a:solidFill>
                <a:latin typeface="Segoe UI Semibold" panose="020B0702040204020203" pitchFamily="34" charset="0"/>
                <a:cs typeface="Segoe UI Semibold" panose="020B0702040204020203" pitchFamily="34" charset="0"/>
              </a:defRPr>
            </a:lvl1pPr>
          </a:lstStyle>
          <a:p>
            <a:r>
              <a:rPr lang="en-US" dirty="0"/>
              <a:t>Presentation title</a:t>
            </a:r>
          </a:p>
        </p:txBody>
      </p:sp>
      <p:sp>
        <p:nvSpPr>
          <p:cNvPr id="10" name="Text Placeholder 4">
            <a:extLst>
              <a:ext uri="{FF2B5EF4-FFF2-40B4-BE49-F238E27FC236}">
                <a16:creationId xmlns:a16="http://schemas.microsoft.com/office/drawing/2014/main" id="{1AF396BF-840A-4AB6-BAD9-3952A39CBE2E}"/>
              </a:ext>
            </a:extLst>
          </p:cNvPr>
          <p:cNvSpPr>
            <a:spLocks noGrp="1"/>
          </p:cNvSpPr>
          <p:nvPr>
            <p:ph type="body" sz="quarter" idx="12" hasCustomPrompt="1"/>
          </p:nvPr>
        </p:nvSpPr>
        <p:spPr>
          <a:xfrm>
            <a:off x="584200" y="4689229"/>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Speaker name</a:t>
            </a:r>
          </a:p>
        </p:txBody>
      </p:sp>
      <p:pic>
        <p:nvPicPr>
          <p:cNvPr id="3" name="Picture 2" descr="A picture containing drawing&#10;&#10;Description automatically generated">
            <a:extLst>
              <a:ext uri="{FF2B5EF4-FFF2-40B4-BE49-F238E27FC236}">
                <a16:creationId xmlns:a16="http://schemas.microsoft.com/office/drawing/2014/main" id="{9189567C-267B-4E40-9691-EB306147862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633224"/>
            <a:ext cx="4257675" cy="1210583"/>
          </a:xfrm>
          <a:prstGeom prst="rect">
            <a:avLst/>
          </a:prstGeom>
        </p:spPr>
      </p:pic>
    </p:spTree>
    <p:extLst>
      <p:ext uri="{BB962C8B-B14F-4D97-AF65-F5344CB8AC3E}">
        <p14:creationId xmlns:p14="http://schemas.microsoft.com/office/powerpoint/2010/main" val="4249652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2">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703409"/>
            <a:ext cx="6400800" cy="830997"/>
          </a:xfrm>
          <a:noFill/>
        </p:spPr>
        <p:txBody>
          <a:bodyPr lIns="0" tIns="0" rIns="0" bIns="0" anchor="b" anchorCtr="0">
            <a:spAutoFit/>
          </a:bodyPr>
          <a:lstStyle>
            <a:lvl1pPr algn="l" defTabSz="932742" rtl="0" eaLnBrk="1" latinLnBrk="0" hangingPunct="1">
              <a:lnSpc>
                <a:spcPct val="90000"/>
              </a:lnSpc>
              <a:spcBef>
                <a:spcPct val="0"/>
              </a:spcBef>
              <a:buNone/>
              <a:defRPr lang="en-US" sz="6000" b="1" kern="1200" cap="none" spc="-50" baseline="0" dirty="0">
                <a:ln w="3175">
                  <a:noFill/>
                </a:ln>
                <a:gradFill>
                  <a:gsLst>
                    <a:gs pos="62564">
                      <a:schemeClr val="tx1"/>
                    </a:gs>
                    <a:gs pos="55000">
                      <a:schemeClr val="tx1"/>
                    </a:gs>
                  </a:gsLst>
                  <a:lin ang="5400000" scaled="0"/>
                </a:gradFill>
                <a:effectLst/>
                <a:latin typeface="Segoe UI Semibold" panose="020B0702040204020203" pitchFamily="34" charset="0"/>
                <a:ea typeface="+mn-ea"/>
                <a:cs typeface="Segoe UI Semibold" panose="020B0702040204020203" pitchFamily="34" charset="0"/>
              </a:defRPr>
            </a:lvl1pPr>
          </a:lstStyle>
          <a:p>
            <a:r>
              <a:rPr lang="en-US" dirty="0"/>
              <a:t>Demo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170392" y="1"/>
            <a:ext cx="5932086" cy="6229350"/>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sp>
        <p:nvSpPr>
          <p:cNvPr id="35" name="Text Placeholder 4">
            <a:extLst>
              <a:ext uri="{FF2B5EF4-FFF2-40B4-BE49-F238E27FC236}">
                <a16:creationId xmlns:a16="http://schemas.microsoft.com/office/drawing/2014/main" id="{7453F7F1-31A1-4AAF-8FA6-C5DA99892EEB}"/>
              </a:ext>
            </a:extLst>
          </p:cNvPr>
          <p:cNvSpPr>
            <a:spLocks noGrp="1"/>
          </p:cNvSpPr>
          <p:nvPr>
            <p:ph type="body" sz="quarter" idx="12" hasCustomPrompt="1"/>
          </p:nvPr>
        </p:nvSpPr>
        <p:spPr>
          <a:xfrm>
            <a:off x="584200" y="3962400"/>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Demo Subtitle</a:t>
            </a:r>
          </a:p>
        </p:txBody>
      </p:sp>
      <p:sp>
        <p:nvSpPr>
          <p:cNvPr id="37" name="Rectangle 36">
            <a:extLst>
              <a:ext uri="{FF2B5EF4-FFF2-40B4-BE49-F238E27FC236}">
                <a16:creationId xmlns:a16="http://schemas.microsoft.com/office/drawing/2014/main" id="{51C31649-8481-434D-8633-A945DF033FDA}"/>
              </a:ext>
            </a:extLst>
          </p:cNvPr>
          <p:cNvSpPr/>
          <p:nvPr userDrawn="1"/>
        </p:nvSpPr>
        <p:spPr>
          <a:xfrm>
            <a:off x="529233" y="3360"/>
            <a:ext cx="1435947" cy="536581"/>
          </a:xfrm>
          <a:prstGeom prst="rect">
            <a:avLst/>
          </a:prstGeom>
          <a:solidFill>
            <a:srgbClr val="FF97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atin typeface="Proxima Nova" panose="02000506030000020004" pitchFamily="50" charset="0"/>
              </a:rPr>
              <a:t>Demo</a:t>
            </a:r>
          </a:p>
        </p:txBody>
      </p:sp>
      <p:cxnSp>
        <p:nvCxnSpPr>
          <p:cNvPr id="36" name="Straight Connector 35">
            <a:extLst>
              <a:ext uri="{FF2B5EF4-FFF2-40B4-BE49-F238E27FC236}">
                <a16:creationId xmlns:a16="http://schemas.microsoft.com/office/drawing/2014/main" id="{B8A513EB-6A18-4BE7-949C-D03074C3FCE3}"/>
              </a:ext>
            </a:extLst>
          </p:cNvPr>
          <p:cNvCxnSpPr/>
          <p:nvPr userDrawn="1"/>
        </p:nvCxnSpPr>
        <p:spPr>
          <a:xfrm>
            <a:off x="584200" y="3669162"/>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em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777871-A1AA-4E33-B12B-929199C901D6}"/>
              </a:ext>
            </a:extLst>
          </p:cNvPr>
          <p:cNvPicPr>
            <a:picLocks noChangeAspect="1"/>
          </p:cNvPicPr>
          <p:nvPr userDrawn="1"/>
        </p:nvPicPr>
        <p:blipFill rotWithShape="1">
          <a:blip r:embed="rId3" cstate="print">
            <a:alphaModFix amt="67000"/>
            <a:extLst>
              <a:ext uri="{28A0092B-C50C-407E-A947-70E740481C1C}">
                <a14:useLocalDpi xmlns:a14="http://schemas.microsoft.com/office/drawing/2010/main"/>
              </a:ext>
            </a:extLst>
          </a:blip>
          <a:srcRect t="111" r="20173" b="58603"/>
          <a:stretch/>
        </p:blipFill>
        <p:spPr>
          <a:xfrm>
            <a:off x="3133725" y="1466850"/>
            <a:ext cx="9058275" cy="4781549"/>
          </a:xfrm>
          <a:prstGeom prst="rect">
            <a:avLst/>
          </a:prstGeom>
        </p:spPr>
      </p:pic>
      <p:cxnSp>
        <p:nvCxnSpPr>
          <p:cNvPr id="11" name="Straight Connector 10">
            <a:extLst>
              <a:ext uri="{FF2B5EF4-FFF2-40B4-BE49-F238E27FC236}">
                <a16:creationId xmlns:a16="http://schemas.microsoft.com/office/drawing/2014/main" id="{0C6A827D-9BFA-4542-AE7D-D868557FF9C0}"/>
              </a:ext>
            </a:extLst>
          </p:cNvPr>
          <p:cNvCxnSpPr/>
          <p:nvPr userDrawn="1"/>
        </p:nvCxnSpPr>
        <p:spPr>
          <a:xfrm>
            <a:off x="958138" y="1488319"/>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BAADB76C-EAFB-4FA9-842C-92856D5B9CFD}"/>
              </a:ext>
            </a:extLst>
          </p:cNvPr>
          <p:cNvSpPr/>
          <p:nvPr userDrawn="1"/>
        </p:nvSpPr>
        <p:spPr>
          <a:xfrm>
            <a:off x="471682" y="563840"/>
            <a:ext cx="8574451" cy="751616"/>
          </a:xfrm>
          <a:prstGeom prst="rect">
            <a:avLst/>
          </a:prstGeom>
        </p:spPr>
        <p:txBody>
          <a:bodyPr wrap="square">
            <a:spAutoFit/>
          </a:bodyPr>
          <a:lstStyle/>
          <a:p>
            <a:pPr lvl="1">
              <a:lnSpc>
                <a:spcPct val="120000"/>
              </a:lnSpc>
            </a:pPr>
            <a:r>
              <a:rPr lang="en-US" sz="4000" b="1" dirty="0">
                <a:solidFill>
                  <a:srgbClr val="3C4252"/>
                </a:solidFill>
                <a:latin typeface="Proxima Nova Semibold" panose="02000506030000020004" pitchFamily="50" charset="0"/>
                <a:ea typeface="Proxima Nova" charset="0"/>
                <a:cs typeface="Proxima Nova" charset="0"/>
              </a:rPr>
              <a:t>Agenda</a:t>
            </a:r>
          </a:p>
        </p:txBody>
      </p:sp>
      <p:sp>
        <p:nvSpPr>
          <p:cNvPr id="12" name="Text Placeholder 4">
            <a:extLst>
              <a:ext uri="{FF2B5EF4-FFF2-40B4-BE49-F238E27FC236}">
                <a16:creationId xmlns:a16="http://schemas.microsoft.com/office/drawing/2014/main" id="{88D39669-4B38-468C-A12F-4BB869C09E9C}"/>
              </a:ext>
            </a:extLst>
          </p:cNvPr>
          <p:cNvSpPr>
            <a:spLocks noGrp="1"/>
          </p:cNvSpPr>
          <p:nvPr>
            <p:ph type="body" sz="quarter" idx="12" hasCustomPrompt="1"/>
          </p:nvPr>
        </p:nvSpPr>
        <p:spPr>
          <a:xfrm>
            <a:off x="841651" y="1906765"/>
            <a:ext cx="5510213" cy="997196"/>
          </a:xfrm>
          <a:noFill/>
        </p:spPr>
        <p:txBody>
          <a:bodyPr wrap="square" lIns="0" tIns="0" rIns="0" bIns="0">
            <a:spAutoFit/>
          </a:bodyPr>
          <a:lstStyle>
            <a:lvl1pPr marL="571500" indent="-571500">
              <a:spcBef>
                <a:spcPts val="0"/>
              </a:spcBef>
              <a:buFont typeface="Arial" panose="020B0604020202020204" pitchFamily="34" charset="0"/>
              <a:buChar char="•"/>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Section 1</a:t>
            </a:r>
          </a:p>
          <a:p>
            <a:pPr lvl="0"/>
            <a:r>
              <a:rPr lang="en-US" dirty="0"/>
              <a:t>Section 2</a:t>
            </a:r>
          </a:p>
        </p:txBody>
      </p:sp>
    </p:spTree>
    <p:extLst>
      <p:ext uri="{BB962C8B-B14F-4D97-AF65-F5344CB8AC3E}">
        <p14:creationId xmlns:p14="http://schemas.microsoft.com/office/powerpoint/2010/main" val="4060391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em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91019D5-B2A6-40B7-8CD4-94C971D13445}"/>
              </a:ext>
            </a:extLst>
          </p:cNvPr>
          <p:cNvCxnSpPr/>
          <p:nvPr userDrawn="1"/>
        </p:nvCxnSpPr>
        <p:spPr>
          <a:xfrm>
            <a:off x="584199" y="3741564"/>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FB5B349F-CA7A-4D74-8E3C-07A79F8B1A7C}"/>
              </a:ext>
            </a:extLst>
          </p:cNvPr>
          <p:cNvSpPr>
            <a:spLocks noGrp="1"/>
          </p:cNvSpPr>
          <p:nvPr>
            <p:ph type="title" hasCustomPrompt="1"/>
          </p:nvPr>
        </p:nvSpPr>
        <p:spPr>
          <a:xfrm>
            <a:off x="584200" y="2702779"/>
            <a:ext cx="5510213" cy="830997"/>
          </a:xfrm>
          <a:noFill/>
        </p:spPr>
        <p:txBody>
          <a:bodyPr wrap="square" lIns="0" tIns="0" rIns="0" bIns="0" anchor="b" anchorCtr="0">
            <a:spAutoFit/>
          </a:bodyPr>
          <a:lstStyle>
            <a:lvl1pPr>
              <a:defRPr sz="6000" b="1" spc="-50" baseline="0">
                <a:gradFill>
                  <a:gsLst>
                    <a:gs pos="62564">
                      <a:schemeClr val="tx1"/>
                    </a:gs>
                    <a:gs pos="55000">
                      <a:schemeClr val="tx1"/>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7" name="Text Placeholder 4">
            <a:extLst>
              <a:ext uri="{FF2B5EF4-FFF2-40B4-BE49-F238E27FC236}">
                <a16:creationId xmlns:a16="http://schemas.microsoft.com/office/drawing/2014/main" id="{02A4CE0A-7B63-45A0-843A-8C9EC1BCE0B0}"/>
              </a:ext>
            </a:extLst>
          </p:cNvPr>
          <p:cNvSpPr>
            <a:spLocks noGrp="1"/>
          </p:cNvSpPr>
          <p:nvPr>
            <p:ph type="body" sz="quarter" idx="12" hasCustomPrompt="1"/>
          </p:nvPr>
        </p:nvSpPr>
        <p:spPr>
          <a:xfrm>
            <a:off x="584199" y="4143938"/>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Section subtitle</a:t>
            </a:r>
          </a:p>
        </p:txBody>
      </p:sp>
    </p:spTree>
    <p:extLst>
      <p:ext uri="{BB962C8B-B14F-4D97-AF65-F5344CB8AC3E}">
        <p14:creationId xmlns:p14="http://schemas.microsoft.com/office/powerpoint/2010/main" val="34720472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91019D5-B2A6-40B7-8CD4-94C971D13445}"/>
              </a:ext>
            </a:extLst>
          </p:cNvPr>
          <p:cNvCxnSpPr/>
          <p:nvPr userDrawn="1"/>
        </p:nvCxnSpPr>
        <p:spPr>
          <a:xfrm>
            <a:off x="584199" y="3750442"/>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7831B3DD-59C0-429E-8E20-9C54E526AC70}"/>
              </a:ext>
            </a:extLst>
          </p:cNvPr>
          <p:cNvSpPr>
            <a:spLocks noGrp="1"/>
          </p:cNvSpPr>
          <p:nvPr>
            <p:ph type="title" hasCustomPrompt="1"/>
          </p:nvPr>
        </p:nvSpPr>
        <p:spPr>
          <a:xfrm>
            <a:off x="584200" y="2702779"/>
            <a:ext cx="5510213" cy="830997"/>
          </a:xfrm>
          <a:noFill/>
        </p:spPr>
        <p:txBody>
          <a:bodyPr wrap="square" lIns="0" tIns="0" rIns="0" bIns="0" anchor="b" anchorCtr="0">
            <a:spAutoFit/>
          </a:bodyPr>
          <a:lstStyle>
            <a:lvl1pPr>
              <a:defRPr sz="6000" b="1" spc="-50" baseline="0">
                <a:gradFill>
                  <a:gsLst>
                    <a:gs pos="62564">
                      <a:schemeClr val="tx1"/>
                    </a:gs>
                    <a:gs pos="55000">
                      <a:schemeClr val="tx1"/>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7" name="Text Placeholder 4">
            <a:extLst>
              <a:ext uri="{FF2B5EF4-FFF2-40B4-BE49-F238E27FC236}">
                <a16:creationId xmlns:a16="http://schemas.microsoft.com/office/drawing/2014/main" id="{1A038403-6393-458F-AF56-60B20DE7797B}"/>
              </a:ext>
            </a:extLst>
          </p:cNvPr>
          <p:cNvSpPr>
            <a:spLocks noGrp="1"/>
          </p:cNvSpPr>
          <p:nvPr>
            <p:ph type="body" sz="quarter" idx="12" hasCustomPrompt="1"/>
          </p:nvPr>
        </p:nvSpPr>
        <p:spPr>
          <a:xfrm>
            <a:off x="584199" y="4143938"/>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Section subtitle</a:t>
            </a:r>
          </a:p>
        </p:txBody>
      </p:sp>
    </p:spTree>
    <p:extLst>
      <p:ext uri="{BB962C8B-B14F-4D97-AF65-F5344CB8AC3E}">
        <p14:creationId xmlns:p14="http://schemas.microsoft.com/office/powerpoint/2010/main" val="16053444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05438DE-68BC-4837-B9AF-134C2B0301F1}"/>
              </a:ext>
            </a:extLst>
          </p:cNvPr>
          <p:cNvGrpSpPr/>
          <p:nvPr userDrawn="1"/>
        </p:nvGrpSpPr>
        <p:grpSpPr>
          <a:xfrm>
            <a:off x="0" y="4104000"/>
            <a:ext cx="12192000" cy="1991636"/>
            <a:chOff x="0" y="3429000"/>
            <a:chExt cx="12192000" cy="3429000"/>
          </a:xfrm>
          <a:solidFill>
            <a:srgbClr val="732674"/>
          </a:solidFill>
        </p:grpSpPr>
        <p:sp>
          <p:nvSpPr>
            <p:cNvPr id="8" name="Rectangle 7">
              <a:extLst>
                <a:ext uri="{FF2B5EF4-FFF2-40B4-BE49-F238E27FC236}">
                  <a16:creationId xmlns:a16="http://schemas.microsoft.com/office/drawing/2014/main" id="{31222313-E9FB-4A21-AC86-AD4C912175E0}"/>
                </a:ext>
              </a:extLst>
            </p:cNvPr>
            <p:cNvSpPr/>
            <p:nvPr userDrawn="1"/>
          </p:nvSpPr>
          <p:spPr>
            <a:xfrm>
              <a:off x="0" y="3429000"/>
              <a:ext cx="12192000" cy="3429000"/>
            </a:xfrm>
            <a:prstGeom prst="rect">
              <a:avLst/>
            </a:prstGeom>
            <a:solidFill>
              <a:srgbClr val="114A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nvGrpSpPr>
            <p:cNvPr id="10" name="Group 9">
              <a:extLst>
                <a:ext uri="{FF2B5EF4-FFF2-40B4-BE49-F238E27FC236}">
                  <a16:creationId xmlns:a16="http://schemas.microsoft.com/office/drawing/2014/main" id="{440CC45D-7252-410D-AFE8-42D87D75A1E4}"/>
                </a:ext>
              </a:extLst>
            </p:cNvPr>
            <p:cNvGrpSpPr/>
            <p:nvPr userDrawn="1"/>
          </p:nvGrpSpPr>
          <p:grpSpPr>
            <a:xfrm>
              <a:off x="11631000" y="6264000"/>
              <a:ext cx="225000" cy="225000"/>
              <a:chOff x="1776000" y="1269000"/>
              <a:chExt cx="1530000" cy="1530000"/>
            </a:xfrm>
            <a:grpFill/>
          </p:grpSpPr>
          <p:sp>
            <p:nvSpPr>
              <p:cNvPr id="12" name="Rectangle 11">
                <a:extLst>
                  <a:ext uri="{FF2B5EF4-FFF2-40B4-BE49-F238E27FC236}">
                    <a16:creationId xmlns:a16="http://schemas.microsoft.com/office/drawing/2014/main" id="{CCC46402-9103-4CBC-B621-5FA8F872B92A}"/>
                  </a:ext>
                </a:extLst>
              </p:cNvPr>
              <p:cNvSpPr/>
              <p:nvPr userDrawn="1"/>
            </p:nvSpPr>
            <p:spPr>
              <a:xfrm>
                <a:off x="1776000" y="207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3" name="Rectangle 12">
                <a:extLst>
                  <a:ext uri="{FF2B5EF4-FFF2-40B4-BE49-F238E27FC236}">
                    <a16:creationId xmlns:a16="http://schemas.microsoft.com/office/drawing/2014/main" id="{52FFD2A1-329C-478E-B333-EA975DA96FDD}"/>
                  </a:ext>
                </a:extLst>
              </p:cNvPr>
              <p:cNvSpPr/>
              <p:nvPr userDrawn="1"/>
            </p:nvSpPr>
            <p:spPr>
              <a:xfrm>
                <a:off x="2586000" y="126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4" name="Rectangle 13">
                <a:extLst>
                  <a:ext uri="{FF2B5EF4-FFF2-40B4-BE49-F238E27FC236}">
                    <a16:creationId xmlns:a16="http://schemas.microsoft.com/office/drawing/2014/main" id="{DDF0DBB4-C9E5-4832-B3C3-A83B8FA08934}"/>
                  </a:ext>
                </a:extLst>
              </p:cNvPr>
              <p:cNvSpPr/>
              <p:nvPr userDrawn="1"/>
            </p:nvSpPr>
            <p:spPr>
              <a:xfrm>
                <a:off x="2586000" y="207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sp>
        <p:nvSpPr>
          <p:cNvPr id="15" name="Title 1">
            <a:extLst>
              <a:ext uri="{FF2B5EF4-FFF2-40B4-BE49-F238E27FC236}">
                <a16:creationId xmlns:a16="http://schemas.microsoft.com/office/drawing/2014/main" id="{00B99161-FEF9-4320-9145-BA413BBD2350}"/>
              </a:ext>
            </a:extLst>
          </p:cNvPr>
          <p:cNvSpPr>
            <a:spLocks noGrp="1"/>
          </p:cNvSpPr>
          <p:nvPr>
            <p:ph type="ctrTitle" hasCustomPrompt="1"/>
          </p:nvPr>
        </p:nvSpPr>
        <p:spPr>
          <a:xfrm>
            <a:off x="336000" y="4149000"/>
            <a:ext cx="11520000" cy="1305000"/>
          </a:xfrm>
          <a:prstGeom prst="rect">
            <a:avLst/>
          </a:prstGeom>
        </p:spPr>
        <p:txBody>
          <a:bodyPr anchor="b">
            <a:normAutofit/>
          </a:bodyPr>
          <a:lstStyle>
            <a:lvl1pPr algn="l">
              <a:defRPr sz="4800">
                <a:solidFill>
                  <a:srgbClr val="F2F2F2"/>
                </a:solidFill>
                <a:latin typeface="Segoe UI Semibold" panose="020B0702040204020203" pitchFamily="34" charset="0"/>
                <a:cs typeface="Segoe UI Semibold" panose="020B0702040204020203" pitchFamily="34" charset="0"/>
              </a:defRPr>
            </a:lvl1pPr>
          </a:lstStyle>
          <a:p>
            <a:r>
              <a:rPr lang="en-US" dirty="0"/>
              <a:t>[Next session name]</a:t>
            </a:r>
          </a:p>
        </p:txBody>
      </p:sp>
      <p:sp>
        <p:nvSpPr>
          <p:cNvPr id="16" name="Subtitle 2">
            <a:extLst>
              <a:ext uri="{FF2B5EF4-FFF2-40B4-BE49-F238E27FC236}">
                <a16:creationId xmlns:a16="http://schemas.microsoft.com/office/drawing/2014/main" id="{A54D242E-DC3D-49FF-8486-48F27A738338}"/>
              </a:ext>
            </a:extLst>
          </p:cNvPr>
          <p:cNvSpPr>
            <a:spLocks noGrp="1"/>
          </p:cNvSpPr>
          <p:nvPr>
            <p:ph type="subTitle" idx="1" hasCustomPrompt="1"/>
          </p:nvPr>
        </p:nvSpPr>
        <p:spPr>
          <a:xfrm>
            <a:off x="336000" y="5544000"/>
            <a:ext cx="9144000" cy="551636"/>
          </a:xfrm>
          <a:prstGeom prst="rect">
            <a:avLst/>
          </a:prstGeom>
        </p:spPr>
        <p:txBody>
          <a:bodyPr>
            <a:normAutofit/>
          </a:bodyPr>
          <a:lstStyle>
            <a:lvl1pPr marL="0" indent="0" algn="l">
              <a:lnSpc>
                <a:spcPct val="90000"/>
              </a:lnSpc>
              <a:spcBef>
                <a:spcPts val="0"/>
              </a:spcBef>
              <a:buNone/>
              <a:defRPr lang="en-US" sz="2800" kern="1200" spc="-50" baseline="0" dirty="0">
                <a:solidFill>
                  <a:srgbClr val="F2F2F2"/>
                </a:solidFill>
                <a:latin typeface="Segoe UI Semibold" panose="020B0702040204020203" pitchFamily="34" charset="0"/>
                <a:ea typeface="+mn-ea"/>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By [Next session presenter] on [Next session date]</a:t>
            </a:r>
          </a:p>
        </p:txBody>
      </p:sp>
      <p:sp>
        <p:nvSpPr>
          <p:cNvPr id="17" name="Subtitle 2">
            <a:extLst>
              <a:ext uri="{FF2B5EF4-FFF2-40B4-BE49-F238E27FC236}">
                <a16:creationId xmlns:a16="http://schemas.microsoft.com/office/drawing/2014/main" id="{56E4AFAD-9EA5-4993-BE92-E334D136F881}"/>
              </a:ext>
            </a:extLst>
          </p:cNvPr>
          <p:cNvSpPr txBox="1">
            <a:spLocks/>
          </p:cNvSpPr>
          <p:nvPr userDrawn="1"/>
        </p:nvSpPr>
        <p:spPr>
          <a:xfrm>
            <a:off x="256101" y="3140706"/>
            <a:ext cx="3401499" cy="360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rgbClr val="002060"/>
                </a:solidFill>
                <a:latin typeface="Segoe UI Semibold" panose="020B0702040204020203" pitchFamily="34" charset="0"/>
                <a:cs typeface="Segoe UI Semibold" panose="020B0702040204020203" pitchFamily="34" charset="0"/>
              </a:rPr>
              <a:t>Next up…</a:t>
            </a:r>
          </a:p>
        </p:txBody>
      </p:sp>
      <p:pic>
        <p:nvPicPr>
          <p:cNvPr id="4" name="Picture 3" descr="A picture containing drawing&#10;&#10;Description automatically generated">
            <a:extLst>
              <a:ext uri="{FF2B5EF4-FFF2-40B4-BE49-F238E27FC236}">
                <a16:creationId xmlns:a16="http://schemas.microsoft.com/office/drawing/2014/main" id="{1A428C89-3385-4A9C-B751-141CF1B6AF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54545" y="1587233"/>
            <a:ext cx="5895975" cy="1676400"/>
          </a:xfrm>
          <a:prstGeom prst="rect">
            <a:avLst/>
          </a:prstGeom>
        </p:spPr>
      </p:pic>
    </p:spTree>
    <p:extLst>
      <p:ext uri="{BB962C8B-B14F-4D97-AF65-F5344CB8AC3E}">
        <p14:creationId xmlns:p14="http://schemas.microsoft.com/office/powerpoint/2010/main" val="330592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42" presetClass="entr" presetSubtype="0" fill="hold" grpId="0" nodeType="withEffect">
                                  <p:stCondLst>
                                    <p:cond delay="15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750"/>
                                        <p:tgtEl>
                                          <p:spTgt spid="15"/>
                                        </p:tgtEl>
                                      </p:cBhvr>
                                    </p:animEffect>
                                    <p:anim calcmode="lin" valueType="num">
                                      <p:cBhvr>
                                        <p:cTn id="15" dur="750" fill="hold"/>
                                        <p:tgtEl>
                                          <p:spTgt spid="15"/>
                                        </p:tgtEl>
                                        <p:attrNameLst>
                                          <p:attrName>ppt_x</p:attrName>
                                        </p:attrNameLst>
                                      </p:cBhvr>
                                      <p:tavLst>
                                        <p:tav tm="0">
                                          <p:val>
                                            <p:strVal val="#ppt_x"/>
                                          </p:val>
                                        </p:tav>
                                        <p:tav tm="100000">
                                          <p:val>
                                            <p:strVal val="#ppt_x"/>
                                          </p:val>
                                        </p:tav>
                                      </p:tavLst>
                                    </p:anim>
                                    <p:anim calcmode="lin" valueType="num">
                                      <p:cBhvr>
                                        <p:cTn id="16" dur="750" fill="hold"/>
                                        <p:tgtEl>
                                          <p:spTgt spid="15"/>
                                        </p:tgtEl>
                                        <p:attrNameLst>
                                          <p:attrName>ppt_y</p:attrName>
                                        </p:attrNameLst>
                                      </p:cBhvr>
                                      <p:tavLst>
                                        <p:tav tm="0">
                                          <p:val>
                                            <p:strVal val="#ppt_y+.1"/>
                                          </p:val>
                                        </p:tav>
                                        <p:tav tm="100000">
                                          <p:val>
                                            <p:strVal val="#ppt_y"/>
                                          </p:val>
                                        </p:tav>
                                      </p:tavLst>
                                    </p:anim>
                                  </p:childTnLst>
                                </p:cTn>
                              </p:par>
                              <p:par>
                                <p:cTn id="17" presetID="10" presetClass="entr" presetSubtype="0" fill="hold" grpId="0" nodeType="withEffect">
                                  <p:stCondLst>
                                    <p:cond delay="175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fade">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tmplLst>
          <p:tmpl lvl="1">
            <p:tnLst>
              <p:par>
                <p:cTn presetID="10" presetClass="entr" presetSubtype="0" fill="hold" nodeType="withEffect">
                  <p:stCondLst>
                    <p:cond delay="17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19BA-A691-4701-A2C4-705C0D2E6D0E}"/>
              </a:ext>
            </a:extLst>
          </p:cNvPr>
          <p:cNvSpPr>
            <a:spLocks noGrp="1"/>
          </p:cNvSpPr>
          <p:nvPr>
            <p:ph type="ctrTitle"/>
          </p:nvPr>
        </p:nvSpPr>
        <p:spPr>
          <a:xfrm>
            <a:off x="1524000" y="1122363"/>
            <a:ext cx="9144000" cy="2387600"/>
          </a:xfrm>
        </p:spPr>
        <p:txBody>
          <a:bodyPr anchor="b"/>
          <a:lstStyle>
            <a:lvl1pPr algn="ctr">
              <a:defRPr sz="6000">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C0BA9D76-67BB-4C6D-9B4E-7CAC65B36CE0}"/>
              </a:ext>
            </a:extLst>
          </p:cNvPr>
          <p:cNvSpPr>
            <a:spLocks noGrp="1"/>
          </p:cNvSpPr>
          <p:nvPr>
            <p:ph type="subTitle" idx="1"/>
          </p:nvPr>
        </p:nvSpPr>
        <p:spPr>
          <a:xfrm>
            <a:off x="1524000" y="3602038"/>
            <a:ext cx="9144000" cy="1655762"/>
          </a:xfrm>
        </p:spPr>
        <p:txBody>
          <a:bodyPr/>
          <a:lstStyle>
            <a:lvl1pPr marL="0" indent="0" algn="ctr">
              <a:buNone/>
              <a:defRPr sz="2400">
                <a:latin typeface="Segoe UI (Body)"/>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0EBAE2-C87C-49DB-AEF3-16FF81802095}"/>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4/25/2020</a:t>
            </a:fld>
            <a:endParaRPr lang="en-US"/>
          </a:p>
        </p:txBody>
      </p:sp>
      <p:sp>
        <p:nvSpPr>
          <p:cNvPr id="5" name="Footer Placeholder 4">
            <a:extLst>
              <a:ext uri="{FF2B5EF4-FFF2-40B4-BE49-F238E27FC236}">
                <a16:creationId xmlns:a16="http://schemas.microsoft.com/office/drawing/2014/main" id="{8DF84CC3-B8B1-4F75-AAE2-C2BB172736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C78ED21-BD66-436F-A353-F82BA43A195C}"/>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0790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E804-2E15-452F-81AA-C7771FECDADB}"/>
              </a:ext>
            </a:extLst>
          </p:cNvPr>
          <p:cNvSpPr>
            <a:spLocks noGrp="1"/>
          </p:cNvSpPr>
          <p:nvPr>
            <p:ph type="title"/>
          </p:nvPr>
        </p:nvSpPr>
        <p:spPr>
          <a:xfrm>
            <a:off x="491971" y="288135"/>
            <a:ext cx="10515600" cy="1325563"/>
          </a:xfrm>
        </p:spPr>
        <p:txBody>
          <a:bodyPr/>
          <a:lstStyle>
            <a:lvl1pPr>
              <a:defRPr>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EB9E3AE-4A1D-4963-886F-B76A02648422}"/>
              </a:ext>
            </a:extLst>
          </p:cNvPr>
          <p:cNvSpPr>
            <a:spLocks noGrp="1"/>
          </p:cNvSpPr>
          <p:nvPr>
            <p:ph idx="1"/>
          </p:nvPr>
        </p:nvSpPr>
        <p:spPr>
          <a:xfrm>
            <a:off x="491970" y="1797302"/>
            <a:ext cx="11235431" cy="435133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4A178-9F81-4B73-990F-9EB4EA0CAAD7}"/>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4/25/2020</a:t>
            </a:fld>
            <a:endParaRPr lang="en-US"/>
          </a:p>
        </p:txBody>
      </p:sp>
      <p:sp>
        <p:nvSpPr>
          <p:cNvPr id="5" name="Footer Placeholder 4">
            <a:extLst>
              <a:ext uri="{FF2B5EF4-FFF2-40B4-BE49-F238E27FC236}">
                <a16:creationId xmlns:a16="http://schemas.microsoft.com/office/drawing/2014/main" id="{6F8AD597-1F4E-449C-955C-F3731385F4A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B09F35D-4246-4049-98FE-5A81AAA4CC53}"/>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1469167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7" name="Picture 26" descr="A close up of a logo&#10;&#10;Description automatically generated">
            <a:extLst>
              <a:ext uri="{FF2B5EF4-FFF2-40B4-BE49-F238E27FC236}">
                <a16:creationId xmlns:a16="http://schemas.microsoft.com/office/drawing/2014/main" id="{0C4F58D2-95B8-4C03-888C-574A5EAFD92B}"/>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2050" y="6475626"/>
            <a:ext cx="12194050" cy="385960"/>
          </a:xfrm>
          <a:prstGeom prst="rect">
            <a:avLst/>
          </a:prstGeom>
        </p:spPr>
      </p:pic>
      <p:sp>
        <p:nvSpPr>
          <p:cNvPr id="2" name="Title Placeholder 1">
            <a:extLst>
              <a:ext uri="{FF2B5EF4-FFF2-40B4-BE49-F238E27FC236}">
                <a16:creationId xmlns:a16="http://schemas.microsoft.com/office/drawing/2014/main" id="{AB65481E-FAC2-419E-9A7F-3E69540E3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D28CD83-25A8-4FF3-BECB-CB04937AF9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6C250F83-149C-4089-A384-EDF81F19F1D8}"/>
              </a:ext>
            </a:extLst>
          </p:cNvPr>
          <p:cNvSpPr/>
          <p:nvPr userDrawn="1"/>
        </p:nvSpPr>
        <p:spPr>
          <a:xfrm>
            <a:off x="0" y="6473824"/>
            <a:ext cx="12192000" cy="384176"/>
          </a:xfrm>
          <a:prstGeom prst="rect">
            <a:avLst/>
          </a:prstGeom>
          <a:solidFill>
            <a:schemeClr val="accent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0A63510B-701E-4817-9B67-62C8087CF5EE}"/>
              </a:ext>
            </a:extLst>
          </p:cNvPr>
          <p:cNvSpPr txBox="1"/>
          <p:nvPr userDrawn="1"/>
        </p:nvSpPr>
        <p:spPr>
          <a:xfrm>
            <a:off x="82660" y="6452227"/>
            <a:ext cx="6531204" cy="369332"/>
          </a:xfrm>
          <a:prstGeom prst="rect">
            <a:avLst/>
          </a:prstGeom>
          <a:noFill/>
        </p:spPr>
        <p:txBody>
          <a:bodyPr wrap="square" rtlCol="0">
            <a:spAutoFit/>
          </a:bodyPr>
          <a:lstStyle/>
          <a:p>
            <a:pPr algn="l"/>
            <a:r>
              <a:rPr lang="en-US" sz="1800" i="1" dirty="0">
                <a:solidFill>
                  <a:srgbClr val="0072C6"/>
                </a:solidFill>
                <a:latin typeface="Segoe UI" panose="020B0502040204020203" pitchFamily="34" charset="0"/>
                <a:cs typeface="Segoe UI" panose="020B0502040204020203" pitchFamily="34" charset="0"/>
              </a:rPr>
              <a:t>Webinar Series: </a:t>
            </a:r>
            <a:r>
              <a:rPr lang="en-US" sz="1800" dirty="0">
                <a:solidFill>
                  <a:srgbClr val="0072C6"/>
                </a:solidFill>
                <a:latin typeface="Segoe UI" panose="020B0502040204020203" pitchFamily="34" charset="0"/>
                <a:cs typeface="Segoe UI" panose="020B0502040204020203" pitchFamily="34" charset="0"/>
              </a:rPr>
              <a:t>Getting Started with SharePoint Framework</a:t>
            </a:r>
            <a:endParaRPr lang="en-IN" sz="1800" dirty="0">
              <a:solidFill>
                <a:srgbClr val="0072C6"/>
              </a:solidFill>
              <a:latin typeface="Segoe UI" panose="020B0502040204020203" pitchFamily="34" charset="0"/>
              <a:cs typeface="Segoe UI" panose="020B0502040204020203" pitchFamily="34" charset="0"/>
            </a:endParaRPr>
          </a:p>
        </p:txBody>
      </p:sp>
      <p:pic>
        <p:nvPicPr>
          <p:cNvPr id="7" name="Picture 6" descr="A close up of a sign&#10;&#10;Description automatically generated">
            <a:extLst>
              <a:ext uri="{FF2B5EF4-FFF2-40B4-BE49-F238E27FC236}">
                <a16:creationId xmlns:a16="http://schemas.microsoft.com/office/drawing/2014/main" id="{A91764FD-BE75-4D0A-8213-7A9B34E9A7C8}"/>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1468100" y="58738"/>
            <a:ext cx="622656" cy="612773"/>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9AA26ECC-1F91-4CEB-9931-8C67B138CA66}"/>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10427412" y="6446938"/>
            <a:ext cx="1619250" cy="460401"/>
          </a:xfrm>
          <a:prstGeom prst="rect">
            <a:avLst/>
          </a:prstGeom>
        </p:spPr>
      </p:pic>
    </p:spTree>
    <p:extLst>
      <p:ext uri="{BB962C8B-B14F-4D97-AF65-F5344CB8AC3E}">
        <p14:creationId xmlns:p14="http://schemas.microsoft.com/office/powerpoint/2010/main" val="426932565"/>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5" r:id="rId3"/>
    <p:sldLayoutId id="2147483667" r:id="rId4"/>
    <p:sldLayoutId id="2147483666" r:id="rId5"/>
    <p:sldLayoutId id="2147483664" r:id="rId6"/>
    <p:sldLayoutId id="2147483662" r:id="rId7"/>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70"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https://sharepoint.github.io/sp-dev-fx-property-controls/" TargetMode="External"/><Relationship Id="rId2" Type="http://schemas.openxmlformats.org/officeDocument/2006/relationships/hyperlink" Target="https://sharepoint.github.io/sp-dev-fx-controls-react/" TargetMode="Externa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hyperlink" Target="https://www.linkedin.com/in/harshavardhinii/" TargetMode="External"/><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3311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a:xfrm>
            <a:off x="491971" y="288135"/>
            <a:ext cx="10515600" cy="765413"/>
          </a:xfrm>
        </p:spPr>
        <p:txBody>
          <a:bodyPr/>
          <a:lstStyle/>
          <a:p>
            <a:r>
              <a:rPr lang="en-US" dirty="0"/>
              <a:t>Delete item using Rest API -Ajax method</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0" y="964097"/>
            <a:ext cx="11235431" cy="5357190"/>
          </a:xfrm>
        </p:spPr>
        <p:txBody>
          <a:bodyPr>
            <a:noAutofit/>
          </a:bodyPr>
          <a:lstStyle/>
          <a:p>
            <a:pPr marL="0" indent="0">
              <a:lnSpc>
                <a:spcPct val="100000"/>
              </a:lnSpc>
              <a:buNone/>
            </a:pPr>
            <a:r>
              <a:rPr lang="en-US" sz="1500" dirty="0" err="1">
                <a:solidFill>
                  <a:srgbClr val="DC3958"/>
                </a:solidFill>
                <a:latin typeface="Consolas" panose="020B0609020204030204" pitchFamily="49" charset="0"/>
              </a:rPr>
              <a:t>jQuery</a:t>
            </a:r>
            <a:r>
              <a:rPr lang="en-US" sz="1500" dirty="0" err="1">
                <a:solidFill>
                  <a:srgbClr val="D3AF86"/>
                </a:solidFill>
                <a:latin typeface="Consolas" panose="020B0609020204030204" pitchFamily="49" charset="0"/>
              </a:rPr>
              <a:t>.</a:t>
            </a:r>
            <a:r>
              <a:rPr lang="en-US" sz="1500" dirty="0" err="1">
                <a:solidFill>
                  <a:srgbClr val="8AB1B0"/>
                </a:solidFill>
                <a:latin typeface="Consolas" panose="020B0609020204030204" pitchFamily="49" charset="0"/>
              </a:rPr>
              <a:t>ajax</a:t>
            </a:r>
            <a:r>
              <a:rPr lang="en-US" sz="1500" dirty="0">
                <a:solidFill>
                  <a:srgbClr val="D3AF86"/>
                </a:solidFill>
                <a:latin typeface="Consolas" panose="020B0609020204030204" pitchFamily="49" charset="0"/>
              </a:rPr>
              <a:t>({</a:t>
            </a:r>
          </a:p>
          <a:p>
            <a:pPr marL="0" indent="0">
              <a:lnSpc>
                <a:spcPct val="100000"/>
              </a:lnSpc>
              <a:buNone/>
            </a:pPr>
            <a:r>
              <a:rPr lang="en-US" sz="1500" dirty="0">
                <a:solidFill>
                  <a:srgbClr val="D3AF86"/>
                </a:solidFill>
                <a:latin typeface="Consolas" panose="020B0609020204030204" pitchFamily="49" charset="0"/>
              </a:rPr>
              <a:t>    </a:t>
            </a:r>
            <a:r>
              <a:rPr lang="en-US" sz="1500" dirty="0">
                <a:solidFill>
                  <a:srgbClr val="DC3958"/>
                </a:solidFill>
                <a:latin typeface="Consolas" panose="020B0609020204030204" pitchFamily="49" charset="0"/>
              </a:rPr>
              <a:t>url</a:t>
            </a:r>
            <a:r>
              <a:rPr lang="en-US" sz="1500" dirty="0">
                <a:solidFill>
                  <a:srgbClr val="D3AF86"/>
                </a:solidFill>
                <a:latin typeface="Consolas" panose="020B0609020204030204" pitchFamily="49" charset="0"/>
              </a:rPr>
              <a:t>: "</a:t>
            </a:r>
            <a:r>
              <a:rPr lang="en-US" sz="1500" dirty="0">
                <a:solidFill>
                  <a:srgbClr val="889B4A"/>
                </a:solidFill>
                <a:latin typeface="Consolas" panose="020B0609020204030204" pitchFamily="49" charset="0"/>
              </a:rPr>
              <a:t>http://&lt;site </a:t>
            </a:r>
            <a:r>
              <a:rPr lang="en-US" sz="1500" dirty="0" err="1">
                <a:solidFill>
                  <a:srgbClr val="889B4A"/>
                </a:solidFill>
                <a:latin typeface="Consolas" panose="020B0609020204030204" pitchFamily="49" charset="0"/>
              </a:rPr>
              <a:t>url</a:t>
            </a:r>
            <a:r>
              <a:rPr lang="en-US" sz="1500" dirty="0">
                <a:solidFill>
                  <a:srgbClr val="889B4A"/>
                </a:solidFill>
                <a:latin typeface="Consolas" panose="020B0609020204030204" pitchFamily="49" charset="0"/>
              </a:rPr>
              <a:t>&gt;/_</a:t>
            </a:r>
            <a:r>
              <a:rPr lang="en-US" sz="1500" dirty="0" err="1">
                <a:solidFill>
                  <a:srgbClr val="889B4A"/>
                </a:solidFill>
                <a:latin typeface="Consolas" panose="020B0609020204030204" pitchFamily="49" charset="0"/>
              </a:rPr>
              <a:t>api</a:t>
            </a:r>
            <a:r>
              <a:rPr lang="en-US" sz="1500" dirty="0">
                <a:solidFill>
                  <a:srgbClr val="889B4A"/>
                </a:solidFill>
                <a:latin typeface="Consolas" panose="020B0609020204030204" pitchFamily="49" charset="0"/>
              </a:rPr>
              <a:t>/web/lists/</a:t>
            </a:r>
            <a:r>
              <a:rPr lang="en-US" sz="1500" dirty="0" err="1">
                <a:solidFill>
                  <a:srgbClr val="889B4A"/>
                </a:solidFill>
                <a:latin typeface="Consolas" panose="020B0609020204030204" pitchFamily="49" charset="0"/>
              </a:rPr>
              <a:t>GetByTitle</a:t>
            </a:r>
            <a:r>
              <a:rPr lang="en-US" sz="1500" dirty="0">
                <a:solidFill>
                  <a:srgbClr val="889B4A"/>
                </a:solidFill>
                <a:latin typeface="Consolas" panose="020B0609020204030204" pitchFamily="49" charset="0"/>
              </a:rPr>
              <a:t>('Test')/items(</a:t>
            </a:r>
            <a:r>
              <a:rPr lang="en-US" sz="1500" dirty="0">
                <a:solidFill>
                  <a:srgbClr val="D3AF86"/>
                </a:solidFill>
                <a:latin typeface="Consolas" panose="020B0609020204030204" pitchFamily="49" charset="0"/>
              </a:rPr>
              <a:t>" + </a:t>
            </a:r>
            <a:r>
              <a:rPr lang="en-US" sz="1500" dirty="0" err="1">
                <a:solidFill>
                  <a:srgbClr val="DC3958"/>
                </a:solidFill>
                <a:latin typeface="Consolas" panose="020B0609020204030204" pitchFamily="49" charset="0"/>
              </a:rPr>
              <a:t>myID</a:t>
            </a:r>
            <a:r>
              <a:rPr lang="en-US" sz="1500" dirty="0">
                <a:solidFill>
                  <a:srgbClr val="D3AF86"/>
                </a:solidFill>
                <a:latin typeface="Consolas" panose="020B0609020204030204" pitchFamily="49" charset="0"/>
              </a:rPr>
              <a:t> + "</a:t>
            </a:r>
            <a:r>
              <a:rPr lang="en-US" sz="1500" dirty="0">
                <a:solidFill>
                  <a:srgbClr val="889B4A"/>
                </a:solidFill>
                <a:latin typeface="Consolas" panose="020B0609020204030204" pitchFamily="49" charset="0"/>
              </a:rPr>
              <a:t>)</a:t>
            </a:r>
            <a:r>
              <a:rPr lang="en-US" sz="1500" dirty="0">
                <a:solidFill>
                  <a:srgbClr val="D3AF86"/>
                </a:solidFill>
                <a:latin typeface="Consolas" panose="020B0609020204030204" pitchFamily="49" charset="0"/>
              </a:rPr>
              <a:t>",</a:t>
            </a:r>
          </a:p>
          <a:p>
            <a:pPr marL="0" indent="0">
              <a:lnSpc>
                <a:spcPct val="100000"/>
              </a:lnSpc>
              <a:buNone/>
            </a:pPr>
            <a:r>
              <a:rPr lang="en-US" sz="1500" dirty="0">
                <a:solidFill>
                  <a:srgbClr val="D3AF86"/>
                </a:solidFill>
                <a:latin typeface="Consolas" panose="020B0609020204030204" pitchFamily="49" charset="0"/>
              </a:rPr>
              <a:t>    </a:t>
            </a:r>
            <a:r>
              <a:rPr lang="en-US" sz="1500" dirty="0">
                <a:solidFill>
                  <a:srgbClr val="DC3958"/>
                </a:solidFill>
                <a:latin typeface="Consolas" panose="020B0609020204030204" pitchFamily="49" charset="0"/>
              </a:rPr>
              <a:t>type</a:t>
            </a:r>
            <a:r>
              <a:rPr lang="en-US" sz="1500" dirty="0">
                <a:solidFill>
                  <a:srgbClr val="D3AF86"/>
                </a:solidFill>
                <a:latin typeface="Consolas" panose="020B0609020204030204" pitchFamily="49" charset="0"/>
              </a:rPr>
              <a:t>: "</a:t>
            </a:r>
            <a:r>
              <a:rPr lang="en-US" sz="1500" dirty="0">
                <a:solidFill>
                  <a:srgbClr val="889B4A"/>
                </a:solidFill>
                <a:latin typeface="Consolas" panose="020B0609020204030204" pitchFamily="49" charset="0"/>
              </a:rPr>
              <a:t>POST</a:t>
            </a:r>
            <a:r>
              <a:rPr lang="en-US" sz="1500" dirty="0">
                <a:solidFill>
                  <a:srgbClr val="D3AF86"/>
                </a:solidFill>
                <a:latin typeface="Consolas" panose="020B0609020204030204" pitchFamily="49" charset="0"/>
              </a:rPr>
              <a:t>",</a:t>
            </a:r>
          </a:p>
          <a:p>
            <a:pPr marL="0" indent="0">
              <a:lnSpc>
                <a:spcPct val="100000"/>
              </a:lnSpc>
              <a:buNone/>
            </a:pPr>
            <a:r>
              <a:rPr lang="en-US" sz="1500" dirty="0">
                <a:solidFill>
                  <a:srgbClr val="D3AF86"/>
                </a:solidFill>
                <a:latin typeface="Consolas" panose="020B0609020204030204" pitchFamily="49" charset="0"/>
              </a:rPr>
              <a:t>    </a:t>
            </a:r>
            <a:r>
              <a:rPr lang="en-US" sz="1500" dirty="0" err="1">
                <a:solidFill>
                  <a:srgbClr val="DC3958"/>
                </a:solidFill>
                <a:latin typeface="Consolas" panose="020B0609020204030204" pitchFamily="49" charset="0"/>
              </a:rPr>
              <a:t>contentType</a:t>
            </a:r>
            <a:r>
              <a:rPr lang="en-US" sz="1500" dirty="0">
                <a:solidFill>
                  <a:srgbClr val="D3AF86"/>
                </a:solidFill>
                <a:latin typeface="Consolas" panose="020B0609020204030204" pitchFamily="49" charset="0"/>
              </a:rPr>
              <a:t>: "</a:t>
            </a:r>
            <a:r>
              <a:rPr lang="en-US" sz="1500" dirty="0">
                <a:solidFill>
                  <a:srgbClr val="889B4A"/>
                </a:solidFill>
                <a:latin typeface="Consolas" panose="020B0609020204030204" pitchFamily="49" charset="0"/>
              </a:rPr>
              <a:t>application/</a:t>
            </a:r>
            <a:r>
              <a:rPr lang="en-US" sz="1500" dirty="0" err="1">
                <a:solidFill>
                  <a:srgbClr val="889B4A"/>
                </a:solidFill>
                <a:latin typeface="Consolas" panose="020B0609020204030204" pitchFamily="49" charset="0"/>
              </a:rPr>
              <a:t>json;odata</a:t>
            </a:r>
            <a:r>
              <a:rPr lang="en-US" sz="1500" dirty="0">
                <a:solidFill>
                  <a:srgbClr val="889B4A"/>
                </a:solidFill>
                <a:latin typeface="Consolas" panose="020B0609020204030204" pitchFamily="49" charset="0"/>
              </a:rPr>
              <a:t>=verbose</a:t>
            </a:r>
            <a:r>
              <a:rPr lang="en-US" sz="1500" dirty="0">
                <a:solidFill>
                  <a:srgbClr val="D3AF86"/>
                </a:solidFill>
                <a:latin typeface="Consolas" panose="020B0609020204030204" pitchFamily="49" charset="0"/>
              </a:rPr>
              <a:t>",</a:t>
            </a:r>
          </a:p>
          <a:p>
            <a:pPr marL="0" indent="0">
              <a:lnSpc>
                <a:spcPct val="100000"/>
              </a:lnSpc>
              <a:buNone/>
            </a:pPr>
            <a:r>
              <a:rPr lang="en-US" sz="1500" dirty="0">
                <a:solidFill>
                  <a:srgbClr val="D3AF86"/>
                </a:solidFill>
                <a:latin typeface="Consolas" panose="020B0609020204030204" pitchFamily="49" charset="0"/>
              </a:rPr>
              <a:t>    </a:t>
            </a:r>
            <a:r>
              <a:rPr lang="en-US" sz="1500" dirty="0">
                <a:solidFill>
                  <a:srgbClr val="DC3958"/>
                </a:solidFill>
                <a:latin typeface="Consolas" panose="020B0609020204030204" pitchFamily="49" charset="0"/>
              </a:rPr>
              <a:t>headers</a:t>
            </a:r>
            <a:r>
              <a:rPr lang="en-US" sz="1500" dirty="0">
                <a:solidFill>
                  <a:srgbClr val="D3AF86"/>
                </a:solidFill>
                <a:latin typeface="Consolas" panose="020B0609020204030204" pitchFamily="49" charset="0"/>
              </a:rPr>
              <a:t>: {</a:t>
            </a:r>
          </a:p>
          <a:p>
            <a:pPr marL="0" indent="0">
              <a:lnSpc>
                <a:spcPct val="100000"/>
              </a:lnSpc>
              <a:buNone/>
            </a:pPr>
            <a:r>
              <a:rPr lang="en-US" sz="1500" dirty="0">
                <a:solidFill>
                  <a:srgbClr val="D3AF86"/>
                </a:solidFill>
                <a:latin typeface="Consolas" panose="020B0609020204030204" pitchFamily="49" charset="0"/>
              </a:rPr>
              <a:t>        "</a:t>
            </a:r>
            <a:r>
              <a:rPr lang="en-US" sz="1500" dirty="0">
                <a:solidFill>
                  <a:srgbClr val="889B4A"/>
                </a:solidFill>
                <a:latin typeface="Consolas" panose="020B0609020204030204" pitchFamily="49" charset="0"/>
              </a:rPr>
              <a:t>Accept</a:t>
            </a:r>
            <a:r>
              <a:rPr lang="en-US" sz="1500" dirty="0">
                <a:solidFill>
                  <a:srgbClr val="D3AF86"/>
                </a:solidFill>
                <a:latin typeface="Consolas" panose="020B0609020204030204" pitchFamily="49" charset="0"/>
              </a:rPr>
              <a:t>": "</a:t>
            </a:r>
            <a:r>
              <a:rPr lang="en-US" sz="1500" dirty="0">
                <a:solidFill>
                  <a:srgbClr val="889B4A"/>
                </a:solidFill>
                <a:latin typeface="Consolas" panose="020B0609020204030204" pitchFamily="49" charset="0"/>
              </a:rPr>
              <a:t>application/</a:t>
            </a:r>
            <a:r>
              <a:rPr lang="en-US" sz="1500" dirty="0" err="1">
                <a:solidFill>
                  <a:srgbClr val="889B4A"/>
                </a:solidFill>
                <a:latin typeface="Consolas" panose="020B0609020204030204" pitchFamily="49" charset="0"/>
              </a:rPr>
              <a:t>json;odata</a:t>
            </a:r>
            <a:r>
              <a:rPr lang="en-US" sz="1500" dirty="0">
                <a:solidFill>
                  <a:srgbClr val="889B4A"/>
                </a:solidFill>
                <a:latin typeface="Consolas" panose="020B0609020204030204" pitchFamily="49" charset="0"/>
              </a:rPr>
              <a:t>=verbose</a:t>
            </a:r>
            <a:r>
              <a:rPr lang="en-US" sz="1500" dirty="0">
                <a:solidFill>
                  <a:srgbClr val="D3AF86"/>
                </a:solidFill>
                <a:latin typeface="Consolas" panose="020B0609020204030204" pitchFamily="49" charset="0"/>
              </a:rPr>
              <a:t>",</a:t>
            </a:r>
          </a:p>
          <a:p>
            <a:pPr marL="0" indent="0">
              <a:lnSpc>
                <a:spcPct val="100000"/>
              </a:lnSpc>
              <a:buNone/>
            </a:pPr>
            <a:r>
              <a:rPr lang="en-US" sz="1500" dirty="0">
                <a:solidFill>
                  <a:srgbClr val="D3AF86"/>
                </a:solidFill>
                <a:latin typeface="Consolas" panose="020B0609020204030204" pitchFamily="49" charset="0"/>
              </a:rPr>
              <a:t>        "</a:t>
            </a:r>
            <a:r>
              <a:rPr lang="en-US" sz="1500" dirty="0">
                <a:solidFill>
                  <a:srgbClr val="889B4A"/>
                </a:solidFill>
                <a:latin typeface="Consolas" panose="020B0609020204030204" pitchFamily="49" charset="0"/>
              </a:rPr>
              <a:t>X-</a:t>
            </a:r>
            <a:r>
              <a:rPr lang="en-US" sz="1500" dirty="0" err="1">
                <a:solidFill>
                  <a:srgbClr val="889B4A"/>
                </a:solidFill>
                <a:latin typeface="Consolas" panose="020B0609020204030204" pitchFamily="49" charset="0"/>
              </a:rPr>
              <a:t>RequestDigest</a:t>
            </a:r>
            <a:r>
              <a:rPr lang="en-US" sz="1500" dirty="0">
                <a:solidFill>
                  <a:srgbClr val="D3AF86"/>
                </a:solidFill>
                <a:latin typeface="Consolas" panose="020B0609020204030204" pitchFamily="49" charset="0"/>
              </a:rPr>
              <a:t>": </a:t>
            </a:r>
            <a:r>
              <a:rPr lang="en-US" sz="1500" dirty="0">
                <a:solidFill>
                  <a:srgbClr val="8AB1B0"/>
                </a:solidFill>
                <a:latin typeface="Consolas" panose="020B0609020204030204" pitchFamily="49" charset="0"/>
              </a:rPr>
              <a:t>$</a:t>
            </a:r>
            <a:r>
              <a:rPr lang="en-US" sz="1500" dirty="0">
                <a:solidFill>
                  <a:srgbClr val="D3AF86"/>
                </a:solidFill>
                <a:latin typeface="Consolas" panose="020B0609020204030204" pitchFamily="49" charset="0"/>
              </a:rPr>
              <a:t>("</a:t>
            </a:r>
            <a:r>
              <a:rPr lang="en-US" sz="1500" dirty="0">
                <a:solidFill>
                  <a:srgbClr val="889B4A"/>
                </a:solidFill>
                <a:latin typeface="Consolas" panose="020B0609020204030204" pitchFamily="49" charset="0"/>
              </a:rPr>
              <a:t>#__REQUESTDIGEST</a:t>
            </a:r>
            <a:r>
              <a:rPr lang="en-US" sz="1500" dirty="0">
                <a:solidFill>
                  <a:srgbClr val="D3AF86"/>
                </a:solidFill>
                <a:latin typeface="Consolas" panose="020B0609020204030204" pitchFamily="49" charset="0"/>
              </a:rPr>
              <a:t>").</a:t>
            </a:r>
            <a:r>
              <a:rPr lang="en-US" sz="1500" dirty="0" err="1">
                <a:solidFill>
                  <a:srgbClr val="8AB1B0"/>
                </a:solidFill>
                <a:latin typeface="Consolas" panose="020B0609020204030204" pitchFamily="49" charset="0"/>
              </a:rPr>
              <a:t>val</a:t>
            </a:r>
            <a:r>
              <a:rPr lang="en-US" sz="1500" dirty="0">
                <a:solidFill>
                  <a:srgbClr val="D3AF86"/>
                </a:solidFill>
                <a:latin typeface="Consolas" panose="020B0609020204030204" pitchFamily="49" charset="0"/>
              </a:rPr>
              <a:t>(),</a:t>
            </a:r>
          </a:p>
          <a:p>
            <a:pPr marL="0" indent="0">
              <a:lnSpc>
                <a:spcPct val="100000"/>
              </a:lnSpc>
              <a:buNone/>
            </a:pPr>
            <a:r>
              <a:rPr lang="en-US" sz="1500" dirty="0">
                <a:solidFill>
                  <a:srgbClr val="D3AF86"/>
                </a:solidFill>
                <a:latin typeface="Consolas" panose="020B0609020204030204" pitchFamily="49" charset="0"/>
              </a:rPr>
              <a:t>        "</a:t>
            </a:r>
            <a:r>
              <a:rPr lang="en-US" sz="1500" dirty="0">
                <a:solidFill>
                  <a:srgbClr val="889B4A"/>
                </a:solidFill>
                <a:latin typeface="Consolas" panose="020B0609020204030204" pitchFamily="49" charset="0"/>
              </a:rPr>
              <a:t>IF-MATCH</a:t>
            </a:r>
            <a:r>
              <a:rPr lang="en-US" sz="1500" dirty="0">
                <a:solidFill>
                  <a:srgbClr val="D3AF86"/>
                </a:solidFill>
                <a:latin typeface="Consolas" panose="020B0609020204030204" pitchFamily="49" charset="0"/>
              </a:rPr>
              <a:t>": "</a:t>
            </a:r>
            <a:r>
              <a:rPr lang="en-US" sz="1500" dirty="0">
                <a:solidFill>
                  <a:srgbClr val="889B4A"/>
                </a:solidFill>
                <a:latin typeface="Consolas" panose="020B0609020204030204" pitchFamily="49" charset="0"/>
              </a:rPr>
              <a:t>*</a:t>
            </a:r>
            <a:r>
              <a:rPr lang="en-US" sz="1500" dirty="0">
                <a:solidFill>
                  <a:srgbClr val="D3AF86"/>
                </a:solidFill>
                <a:latin typeface="Consolas" panose="020B0609020204030204" pitchFamily="49" charset="0"/>
              </a:rPr>
              <a:t>",</a:t>
            </a:r>
          </a:p>
          <a:p>
            <a:pPr marL="0" indent="0">
              <a:lnSpc>
                <a:spcPct val="100000"/>
              </a:lnSpc>
              <a:buNone/>
            </a:pPr>
            <a:r>
              <a:rPr lang="en-US" sz="1500" dirty="0">
                <a:solidFill>
                  <a:srgbClr val="D3AF86"/>
                </a:solidFill>
                <a:latin typeface="Consolas" panose="020B0609020204030204" pitchFamily="49" charset="0"/>
              </a:rPr>
              <a:t>        "</a:t>
            </a:r>
            <a:r>
              <a:rPr lang="en-US" sz="1500" dirty="0">
                <a:solidFill>
                  <a:srgbClr val="889B4A"/>
                </a:solidFill>
                <a:latin typeface="Consolas" panose="020B0609020204030204" pitchFamily="49" charset="0"/>
              </a:rPr>
              <a:t>X-HTTP-Method</a:t>
            </a:r>
            <a:r>
              <a:rPr lang="en-US" sz="1500" dirty="0">
                <a:solidFill>
                  <a:srgbClr val="D3AF86"/>
                </a:solidFill>
                <a:latin typeface="Consolas" panose="020B0609020204030204" pitchFamily="49" charset="0"/>
              </a:rPr>
              <a:t>": "</a:t>
            </a:r>
            <a:r>
              <a:rPr lang="en-US" sz="1500" dirty="0">
                <a:solidFill>
                  <a:srgbClr val="FF0000"/>
                </a:solidFill>
                <a:latin typeface="Consolas" panose="020B0609020204030204" pitchFamily="49" charset="0"/>
              </a:rPr>
              <a:t>DELETE</a:t>
            </a:r>
            <a:r>
              <a:rPr lang="en-US" sz="1500" dirty="0">
                <a:solidFill>
                  <a:srgbClr val="D3AF86"/>
                </a:solidFill>
                <a:latin typeface="Consolas" panose="020B0609020204030204" pitchFamily="49" charset="0"/>
              </a:rPr>
              <a:t>",</a:t>
            </a:r>
          </a:p>
          <a:p>
            <a:pPr marL="0" indent="0">
              <a:lnSpc>
                <a:spcPct val="100000"/>
              </a:lnSpc>
              <a:buNone/>
            </a:pPr>
            <a:r>
              <a:rPr lang="en-US" sz="1500" dirty="0">
                <a:solidFill>
                  <a:srgbClr val="D3AF86"/>
                </a:solidFill>
                <a:latin typeface="Consolas" panose="020B0609020204030204" pitchFamily="49" charset="0"/>
              </a:rPr>
              <a:t>    },</a:t>
            </a:r>
          </a:p>
          <a:p>
            <a:pPr marL="0" indent="0">
              <a:lnSpc>
                <a:spcPct val="100000"/>
              </a:lnSpc>
              <a:buNone/>
            </a:pPr>
            <a:r>
              <a:rPr lang="en-US" sz="1500" dirty="0">
                <a:solidFill>
                  <a:srgbClr val="D3AF86"/>
                </a:solidFill>
                <a:latin typeface="Consolas" panose="020B0609020204030204" pitchFamily="49" charset="0"/>
              </a:rPr>
              <a:t>    </a:t>
            </a:r>
            <a:r>
              <a:rPr lang="en-US" sz="1500" dirty="0">
                <a:solidFill>
                  <a:srgbClr val="8AB1B0"/>
                </a:solidFill>
                <a:latin typeface="Consolas" panose="020B0609020204030204" pitchFamily="49" charset="0"/>
              </a:rPr>
              <a:t>success</a:t>
            </a:r>
            <a:r>
              <a:rPr lang="en-US" sz="1500" dirty="0">
                <a:solidFill>
                  <a:srgbClr val="D3AF86"/>
                </a:solidFill>
                <a:latin typeface="Consolas" panose="020B0609020204030204" pitchFamily="49" charset="0"/>
              </a:rPr>
              <a:t>: </a:t>
            </a:r>
            <a:r>
              <a:rPr lang="en-US" sz="1500" dirty="0">
                <a:solidFill>
                  <a:srgbClr val="98676A"/>
                </a:solidFill>
                <a:latin typeface="Consolas" panose="020B0609020204030204" pitchFamily="49" charset="0"/>
              </a:rPr>
              <a:t>function</a:t>
            </a:r>
            <a:r>
              <a:rPr lang="en-US" sz="1500" dirty="0">
                <a:solidFill>
                  <a:srgbClr val="D3AF86"/>
                </a:solidFill>
                <a:latin typeface="Consolas" panose="020B0609020204030204" pitchFamily="49" charset="0"/>
              </a:rPr>
              <a:t> (</a:t>
            </a:r>
            <a:r>
              <a:rPr lang="en-US" sz="1500" dirty="0">
                <a:solidFill>
                  <a:srgbClr val="DC3958"/>
                </a:solidFill>
                <a:latin typeface="Consolas" panose="020B0609020204030204" pitchFamily="49" charset="0"/>
              </a:rPr>
              <a:t>data</a:t>
            </a:r>
            <a:r>
              <a:rPr lang="en-US" sz="1500" dirty="0">
                <a:solidFill>
                  <a:srgbClr val="D3AF86"/>
                </a:solidFill>
                <a:latin typeface="Consolas" panose="020B0609020204030204" pitchFamily="49" charset="0"/>
              </a:rPr>
              <a:t>) {</a:t>
            </a:r>
          </a:p>
          <a:p>
            <a:pPr marL="0" indent="0">
              <a:lnSpc>
                <a:spcPct val="100000"/>
              </a:lnSpc>
              <a:buNone/>
            </a:pPr>
            <a:r>
              <a:rPr lang="en-US" sz="1500" dirty="0">
                <a:solidFill>
                  <a:srgbClr val="D3AF86"/>
                </a:solidFill>
                <a:latin typeface="Consolas" panose="020B0609020204030204" pitchFamily="49" charset="0"/>
              </a:rPr>
              <a:t>        </a:t>
            </a:r>
            <a:r>
              <a:rPr lang="en-US" sz="1500" dirty="0">
                <a:solidFill>
                  <a:srgbClr val="7E602C"/>
                </a:solidFill>
                <a:latin typeface="Consolas" panose="020B0609020204030204" pitchFamily="49" charset="0"/>
              </a:rPr>
              <a:t>alert</a:t>
            </a:r>
            <a:r>
              <a:rPr lang="en-US" sz="1500" dirty="0">
                <a:solidFill>
                  <a:srgbClr val="D3AF86"/>
                </a:solidFill>
                <a:latin typeface="Consolas" panose="020B0609020204030204" pitchFamily="49" charset="0"/>
              </a:rPr>
              <a:t>("</a:t>
            </a:r>
            <a:r>
              <a:rPr lang="en-US" sz="1500" dirty="0">
                <a:solidFill>
                  <a:srgbClr val="889B4A"/>
                </a:solidFill>
                <a:latin typeface="Consolas" panose="020B0609020204030204" pitchFamily="49" charset="0"/>
              </a:rPr>
              <a:t>success</a:t>
            </a:r>
            <a:r>
              <a:rPr lang="en-US" sz="1500" dirty="0">
                <a:solidFill>
                  <a:srgbClr val="D3AF86"/>
                </a:solidFill>
                <a:latin typeface="Consolas" panose="020B0609020204030204" pitchFamily="49" charset="0"/>
              </a:rPr>
              <a:t>");  },</a:t>
            </a:r>
          </a:p>
          <a:p>
            <a:pPr marL="0" indent="0">
              <a:lnSpc>
                <a:spcPct val="100000"/>
              </a:lnSpc>
              <a:buNone/>
            </a:pPr>
            <a:r>
              <a:rPr lang="en-US" sz="1500" dirty="0">
                <a:solidFill>
                  <a:srgbClr val="D3AF86"/>
                </a:solidFill>
                <a:latin typeface="Consolas" panose="020B0609020204030204" pitchFamily="49" charset="0"/>
              </a:rPr>
              <a:t>    </a:t>
            </a:r>
            <a:r>
              <a:rPr lang="en-US" sz="1500" dirty="0">
                <a:solidFill>
                  <a:srgbClr val="8AB1B0"/>
                </a:solidFill>
                <a:latin typeface="Consolas" panose="020B0609020204030204" pitchFamily="49" charset="0"/>
              </a:rPr>
              <a:t>error</a:t>
            </a:r>
            <a:r>
              <a:rPr lang="en-US" sz="1500" dirty="0">
                <a:solidFill>
                  <a:srgbClr val="D3AF86"/>
                </a:solidFill>
                <a:latin typeface="Consolas" panose="020B0609020204030204" pitchFamily="49" charset="0"/>
              </a:rPr>
              <a:t>: </a:t>
            </a:r>
            <a:r>
              <a:rPr lang="en-US" sz="1500" dirty="0">
                <a:solidFill>
                  <a:srgbClr val="98676A"/>
                </a:solidFill>
                <a:latin typeface="Consolas" panose="020B0609020204030204" pitchFamily="49" charset="0"/>
              </a:rPr>
              <a:t>function</a:t>
            </a:r>
            <a:r>
              <a:rPr lang="en-US" sz="1500" dirty="0">
                <a:solidFill>
                  <a:srgbClr val="D3AF86"/>
                </a:solidFill>
                <a:latin typeface="Consolas" panose="020B0609020204030204" pitchFamily="49" charset="0"/>
              </a:rPr>
              <a:t> (</a:t>
            </a:r>
            <a:r>
              <a:rPr lang="en-US" sz="1500" dirty="0">
                <a:solidFill>
                  <a:srgbClr val="DC3958"/>
                </a:solidFill>
                <a:latin typeface="Consolas" panose="020B0609020204030204" pitchFamily="49" charset="0"/>
              </a:rPr>
              <a:t>data</a:t>
            </a:r>
            <a:r>
              <a:rPr lang="en-US" sz="1500" dirty="0">
                <a:solidFill>
                  <a:srgbClr val="D3AF86"/>
                </a:solidFill>
                <a:latin typeface="Consolas" panose="020B0609020204030204" pitchFamily="49" charset="0"/>
              </a:rPr>
              <a:t>) {</a:t>
            </a:r>
          </a:p>
          <a:p>
            <a:pPr marL="0" indent="0">
              <a:lnSpc>
                <a:spcPct val="100000"/>
              </a:lnSpc>
              <a:buNone/>
            </a:pPr>
            <a:r>
              <a:rPr lang="en-US" sz="1500" dirty="0">
                <a:solidFill>
                  <a:srgbClr val="D3AF86"/>
                </a:solidFill>
                <a:latin typeface="Consolas" panose="020B0609020204030204" pitchFamily="49" charset="0"/>
              </a:rPr>
              <a:t>        </a:t>
            </a:r>
            <a:r>
              <a:rPr lang="en-US" sz="1500" dirty="0">
                <a:solidFill>
                  <a:srgbClr val="7E602C"/>
                </a:solidFill>
                <a:latin typeface="Consolas" panose="020B0609020204030204" pitchFamily="49" charset="0"/>
              </a:rPr>
              <a:t>alert</a:t>
            </a:r>
            <a:r>
              <a:rPr lang="en-US" sz="1500" dirty="0">
                <a:solidFill>
                  <a:srgbClr val="D3AF86"/>
                </a:solidFill>
                <a:latin typeface="Consolas" panose="020B0609020204030204" pitchFamily="49" charset="0"/>
              </a:rPr>
              <a:t>("</a:t>
            </a:r>
            <a:r>
              <a:rPr lang="en-US" sz="1500" dirty="0">
                <a:solidFill>
                  <a:srgbClr val="889B4A"/>
                </a:solidFill>
                <a:latin typeface="Consolas" panose="020B0609020204030204" pitchFamily="49" charset="0"/>
              </a:rPr>
              <a:t>failed</a:t>
            </a:r>
            <a:r>
              <a:rPr lang="en-US" sz="1500" dirty="0">
                <a:solidFill>
                  <a:srgbClr val="D3AF86"/>
                </a:solidFill>
                <a:latin typeface="Consolas" panose="020B0609020204030204" pitchFamily="49" charset="0"/>
              </a:rPr>
              <a:t>");   }</a:t>
            </a:r>
          </a:p>
          <a:p>
            <a:pPr marL="0" indent="0">
              <a:lnSpc>
                <a:spcPct val="100000"/>
              </a:lnSpc>
              <a:buNone/>
            </a:pPr>
            <a:r>
              <a:rPr lang="en-US" sz="1500" dirty="0">
                <a:solidFill>
                  <a:srgbClr val="D3AF86"/>
                </a:solidFill>
                <a:latin typeface="Consolas" panose="020B0609020204030204" pitchFamily="49" charset="0"/>
              </a:rPr>
              <a:t>});</a:t>
            </a:r>
          </a:p>
        </p:txBody>
      </p:sp>
    </p:spTree>
    <p:extLst>
      <p:ext uri="{BB962C8B-B14F-4D97-AF65-F5344CB8AC3E}">
        <p14:creationId xmlns:p14="http://schemas.microsoft.com/office/powerpoint/2010/main" val="18198799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a:xfrm>
            <a:off x="491971" y="288135"/>
            <a:ext cx="10515600" cy="765413"/>
          </a:xfrm>
        </p:spPr>
        <p:txBody>
          <a:bodyPr>
            <a:normAutofit fontScale="90000"/>
          </a:bodyPr>
          <a:lstStyle/>
          <a:p>
            <a:r>
              <a:rPr lang="en-US" dirty="0"/>
              <a:t>Update item using Rest API -Ajax method</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0" y="1242391"/>
            <a:ext cx="11235431" cy="4906249"/>
          </a:xfrm>
        </p:spPr>
        <p:txBody>
          <a:bodyPr>
            <a:normAutofit fontScale="62500" lnSpcReduction="20000"/>
          </a:bodyPr>
          <a:lstStyle/>
          <a:p>
            <a:pPr marL="0" indent="0">
              <a:buNone/>
            </a:pPr>
            <a:r>
              <a:rPr lang="en-US" dirty="0" err="1">
                <a:solidFill>
                  <a:srgbClr val="DC3958"/>
                </a:solidFill>
                <a:latin typeface="Consolas" panose="020B0609020204030204" pitchFamily="49" charset="0"/>
              </a:rPr>
              <a:t>jQuery</a:t>
            </a:r>
            <a:r>
              <a:rPr lang="en-US" dirty="0" err="1">
                <a:solidFill>
                  <a:srgbClr val="D3AF86"/>
                </a:solidFill>
                <a:latin typeface="Consolas" panose="020B0609020204030204" pitchFamily="49" charset="0"/>
              </a:rPr>
              <a:t>.</a:t>
            </a:r>
            <a:r>
              <a:rPr lang="en-US" dirty="0" err="1">
                <a:solidFill>
                  <a:srgbClr val="8AB1B0"/>
                </a:solidFill>
                <a:latin typeface="Consolas" panose="020B0609020204030204" pitchFamily="49" charset="0"/>
              </a:rPr>
              <a:t>ajax</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r>
              <a:rPr lang="en-US" dirty="0">
                <a:solidFill>
                  <a:srgbClr val="DC3958"/>
                </a:solidFill>
                <a:latin typeface="Consolas" panose="020B0609020204030204" pitchFamily="49" charset="0"/>
              </a:rPr>
              <a:t>url</a:t>
            </a: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http://&lt;site </a:t>
            </a:r>
            <a:r>
              <a:rPr lang="en-US" dirty="0" err="1">
                <a:solidFill>
                  <a:srgbClr val="889B4A"/>
                </a:solidFill>
                <a:latin typeface="Consolas" panose="020B0609020204030204" pitchFamily="49" charset="0"/>
              </a:rPr>
              <a:t>url</a:t>
            </a:r>
            <a:r>
              <a:rPr lang="en-US" dirty="0">
                <a:solidFill>
                  <a:srgbClr val="889B4A"/>
                </a:solidFill>
                <a:latin typeface="Consolas" panose="020B0609020204030204" pitchFamily="49" charset="0"/>
              </a:rPr>
              <a:t>&gt;/_</a:t>
            </a:r>
            <a:r>
              <a:rPr lang="en-US" dirty="0" err="1">
                <a:solidFill>
                  <a:srgbClr val="889B4A"/>
                </a:solidFill>
                <a:latin typeface="Consolas" panose="020B0609020204030204" pitchFamily="49" charset="0"/>
              </a:rPr>
              <a:t>api</a:t>
            </a:r>
            <a:r>
              <a:rPr lang="en-US" dirty="0">
                <a:solidFill>
                  <a:srgbClr val="889B4A"/>
                </a:solidFill>
                <a:latin typeface="Consolas" panose="020B0609020204030204" pitchFamily="49" charset="0"/>
              </a:rPr>
              <a:t>/web/lists/</a:t>
            </a:r>
            <a:r>
              <a:rPr lang="en-US" dirty="0" err="1">
                <a:solidFill>
                  <a:srgbClr val="889B4A"/>
                </a:solidFill>
                <a:latin typeface="Consolas" panose="020B0609020204030204" pitchFamily="49" charset="0"/>
              </a:rPr>
              <a:t>GetByTitle</a:t>
            </a:r>
            <a:r>
              <a:rPr lang="en-US" dirty="0">
                <a:solidFill>
                  <a:srgbClr val="889B4A"/>
                </a:solidFill>
                <a:latin typeface="Consolas" panose="020B0609020204030204" pitchFamily="49" charset="0"/>
              </a:rPr>
              <a:t>('Announcement')/items(1)</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r>
              <a:rPr lang="en-US" dirty="0">
                <a:solidFill>
                  <a:srgbClr val="DC3958"/>
                </a:solidFill>
                <a:latin typeface="Consolas" panose="020B0609020204030204" pitchFamily="49" charset="0"/>
              </a:rPr>
              <a:t>type</a:t>
            </a: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POST</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r>
              <a:rPr lang="en-US" dirty="0">
                <a:solidFill>
                  <a:srgbClr val="DC3958"/>
                </a:solidFill>
                <a:latin typeface="Consolas" panose="020B0609020204030204" pitchFamily="49" charset="0"/>
              </a:rPr>
              <a:t>data</a:t>
            </a:r>
            <a:r>
              <a:rPr lang="en-US" dirty="0">
                <a:solidFill>
                  <a:srgbClr val="D3AF86"/>
                </a:solidFill>
                <a:latin typeface="Consolas" panose="020B0609020204030204" pitchFamily="49" charset="0"/>
              </a:rPr>
              <a:t>: </a:t>
            </a:r>
            <a:r>
              <a:rPr lang="en-US" dirty="0" err="1">
                <a:solidFill>
                  <a:srgbClr val="DC3958"/>
                </a:solidFill>
                <a:latin typeface="Consolas" panose="020B0609020204030204" pitchFamily="49" charset="0"/>
              </a:rPr>
              <a:t>JSON</a:t>
            </a:r>
            <a:r>
              <a:rPr lang="en-US" dirty="0" err="1">
                <a:solidFill>
                  <a:srgbClr val="D3AF86"/>
                </a:solidFill>
                <a:latin typeface="Consolas" panose="020B0609020204030204" pitchFamily="49" charset="0"/>
              </a:rPr>
              <a:t>.</a:t>
            </a:r>
            <a:r>
              <a:rPr lang="en-US" dirty="0" err="1">
                <a:solidFill>
                  <a:srgbClr val="7E602C"/>
                </a:solidFill>
                <a:latin typeface="Consolas" panose="020B0609020204030204" pitchFamily="49" charset="0"/>
              </a:rPr>
              <a:t>stringify</a:t>
            </a: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__metadata</a:t>
            </a:r>
            <a:r>
              <a:rPr lang="en-US" dirty="0">
                <a:solidFill>
                  <a:srgbClr val="D3AF86"/>
                </a:solidFill>
                <a:latin typeface="Consolas" panose="020B0609020204030204" pitchFamily="49" charset="0"/>
              </a:rPr>
              <a:t>': { '</a:t>
            </a:r>
            <a:r>
              <a:rPr lang="en-US" dirty="0">
                <a:solidFill>
                  <a:srgbClr val="889B4A"/>
                </a:solidFill>
                <a:latin typeface="Consolas" panose="020B0609020204030204" pitchFamily="49" charset="0"/>
              </a:rPr>
              <a:t>type</a:t>
            </a:r>
            <a:r>
              <a:rPr lang="en-US" dirty="0">
                <a:solidFill>
                  <a:srgbClr val="D3AF86"/>
                </a:solidFill>
                <a:latin typeface="Consolas" panose="020B0609020204030204" pitchFamily="49" charset="0"/>
              </a:rPr>
              <a:t>': </a:t>
            </a:r>
            <a:r>
              <a:rPr lang="en-US" dirty="0" err="1">
                <a:solidFill>
                  <a:srgbClr val="DC3958"/>
                </a:solidFill>
                <a:latin typeface="Consolas" panose="020B0609020204030204" pitchFamily="49" charset="0"/>
              </a:rPr>
              <a:t>itemType</a:t>
            </a:r>
            <a:r>
              <a:rPr lang="en-US" dirty="0">
                <a:solidFill>
                  <a:srgbClr val="D3AF86"/>
                </a:solidFill>
                <a:latin typeface="Consolas" panose="020B0609020204030204" pitchFamily="49" charset="0"/>
              </a:rPr>
              <a:t> }, </a:t>
            </a:r>
          </a:p>
          <a:p>
            <a:pPr marL="0" indent="0">
              <a:buNone/>
            </a:pP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Title</a:t>
            </a: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Updated Announcement</a:t>
            </a:r>
            <a:r>
              <a:rPr lang="en-US" dirty="0">
                <a:solidFill>
                  <a:srgbClr val="D3AF86"/>
                </a:solidFill>
                <a:latin typeface="Consolas" panose="020B0609020204030204" pitchFamily="49" charset="0"/>
              </a:rPr>
              <a:t>' }),</a:t>
            </a:r>
          </a:p>
          <a:p>
            <a:pPr marL="0" indent="0">
              <a:buNone/>
            </a:pPr>
            <a:r>
              <a:rPr lang="en-US" dirty="0">
                <a:solidFill>
                  <a:srgbClr val="D3AF86"/>
                </a:solidFill>
                <a:latin typeface="Consolas" panose="020B0609020204030204" pitchFamily="49" charset="0"/>
              </a:rPr>
              <a:t>    </a:t>
            </a:r>
            <a:r>
              <a:rPr lang="en-US" dirty="0">
                <a:solidFill>
                  <a:srgbClr val="DC3958"/>
                </a:solidFill>
                <a:latin typeface="Consolas" panose="020B0609020204030204" pitchFamily="49" charset="0"/>
              </a:rPr>
              <a:t>headers</a:t>
            </a:r>
            <a:r>
              <a:rPr lang="en-US" dirty="0">
                <a:solidFill>
                  <a:srgbClr val="D3AF86"/>
                </a:solidFill>
                <a:latin typeface="Consolas" panose="020B0609020204030204" pitchFamily="49" charset="0"/>
              </a:rPr>
              <a:t>: {</a:t>
            </a:r>
          </a:p>
          <a:p>
            <a:pPr marL="0" indent="0">
              <a:buNone/>
            </a:pP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accept</a:t>
            </a: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application/</a:t>
            </a:r>
            <a:r>
              <a:rPr lang="en-US" dirty="0" err="1">
                <a:solidFill>
                  <a:srgbClr val="889B4A"/>
                </a:solidFill>
                <a:latin typeface="Consolas" panose="020B0609020204030204" pitchFamily="49" charset="0"/>
              </a:rPr>
              <a:t>json;odata</a:t>
            </a:r>
            <a:r>
              <a:rPr lang="en-US" dirty="0">
                <a:solidFill>
                  <a:srgbClr val="889B4A"/>
                </a:solidFill>
                <a:latin typeface="Consolas" panose="020B0609020204030204" pitchFamily="49" charset="0"/>
              </a:rPr>
              <a:t>=verbose</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content-type</a:t>
            </a: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application/</a:t>
            </a:r>
            <a:r>
              <a:rPr lang="en-US" dirty="0" err="1">
                <a:solidFill>
                  <a:srgbClr val="889B4A"/>
                </a:solidFill>
                <a:latin typeface="Consolas" panose="020B0609020204030204" pitchFamily="49" charset="0"/>
              </a:rPr>
              <a:t>json;odata</a:t>
            </a:r>
            <a:r>
              <a:rPr lang="en-US" dirty="0">
                <a:solidFill>
                  <a:srgbClr val="889B4A"/>
                </a:solidFill>
                <a:latin typeface="Consolas" panose="020B0609020204030204" pitchFamily="49" charset="0"/>
              </a:rPr>
              <a:t>=verbose</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X-</a:t>
            </a:r>
            <a:r>
              <a:rPr lang="en-US" dirty="0" err="1">
                <a:solidFill>
                  <a:srgbClr val="889B4A"/>
                </a:solidFill>
                <a:latin typeface="Consolas" panose="020B0609020204030204" pitchFamily="49" charset="0"/>
              </a:rPr>
              <a:t>RequestDigest</a:t>
            </a:r>
            <a:r>
              <a:rPr lang="en-US" dirty="0">
                <a:solidFill>
                  <a:srgbClr val="D3AF86"/>
                </a:solidFill>
                <a:latin typeface="Consolas" panose="020B0609020204030204" pitchFamily="49" charset="0"/>
              </a:rPr>
              <a:t>": </a:t>
            </a:r>
            <a:r>
              <a:rPr lang="en-US" dirty="0">
                <a:solidFill>
                  <a:srgbClr val="8AB1B0"/>
                </a:solidFill>
                <a:latin typeface="Consolas" panose="020B0609020204030204" pitchFamily="49" charset="0"/>
              </a:rPr>
              <a:t>$</a:t>
            </a:r>
            <a:r>
              <a:rPr lang="en-US" dirty="0">
                <a:solidFill>
                  <a:srgbClr val="D3AF86"/>
                </a:solidFill>
                <a:latin typeface="Consolas" panose="020B0609020204030204" pitchFamily="49" charset="0"/>
              </a:rPr>
              <a:t>("</a:t>
            </a:r>
            <a:r>
              <a:rPr lang="en-US" dirty="0">
                <a:solidFill>
                  <a:srgbClr val="889B4A"/>
                </a:solidFill>
                <a:latin typeface="Consolas" panose="020B0609020204030204" pitchFamily="49" charset="0"/>
              </a:rPr>
              <a:t>#__REQUESTDIGEST</a:t>
            </a:r>
            <a:r>
              <a:rPr lang="en-US" dirty="0">
                <a:solidFill>
                  <a:srgbClr val="D3AF86"/>
                </a:solidFill>
                <a:latin typeface="Consolas" panose="020B0609020204030204" pitchFamily="49" charset="0"/>
              </a:rPr>
              <a:t>").</a:t>
            </a:r>
            <a:r>
              <a:rPr lang="en-US" dirty="0" err="1">
                <a:solidFill>
                  <a:srgbClr val="8AB1B0"/>
                </a:solidFill>
                <a:latin typeface="Consolas" panose="020B0609020204030204" pitchFamily="49" charset="0"/>
              </a:rPr>
              <a:t>val</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X-HTTP-Method</a:t>
            </a:r>
            <a:r>
              <a:rPr lang="en-US" dirty="0">
                <a:solidFill>
                  <a:srgbClr val="D3AF86"/>
                </a:solidFill>
                <a:latin typeface="Consolas" panose="020B0609020204030204" pitchFamily="49" charset="0"/>
              </a:rPr>
              <a:t>": "</a:t>
            </a:r>
            <a:r>
              <a:rPr lang="en-US" dirty="0">
                <a:solidFill>
                  <a:srgbClr val="FF0000"/>
                </a:solidFill>
                <a:latin typeface="Consolas" panose="020B0609020204030204" pitchFamily="49" charset="0"/>
              </a:rPr>
              <a:t>MERGE</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IF-MATCH</a:t>
            </a: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p>
          <a:p>
            <a:pPr marL="0" indent="0">
              <a:buNone/>
            </a:pPr>
            <a:r>
              <a:rPr lang="en-US" dirty="0">
                <a:solidFill>
                  <a:srgbClr val="D3AF86"/>
                </a:solidFill>
                <a:latin typeface="Consolas" panose="020B0609020204030204" pitchFamily="49" charset="0"/>
              </a:rPr>
              <a:t>    </a:t>
            </a:r>
            <a:r>
              <a:rPr lang="en-US" dirty="0">
                <a:solidFill>
                  <a:srgbClr val="DC3958"/>
                </a:solidFill>
                <a:latin typeface="Consolas" panose="020B0609020204030204" pitchFamily="49" charset="0"/>
              </a:rPr>
              <a:t>success</a:t>
            </a:r>
            <a:r>
              <a:rPr lang="en-US" dirty="0">
                <a:solidFill>
                  <a:srgbClr val="D3AF86"/>
                </a:solidFill>
                <a:latin typeface="Consolas" panose="020B0609020204030204" pitchFamily="49" charset="0"/>
              </a:rPr>
              <a:t>: </a:t>
            </a:r>
            <a:r>
              <a:rPr lang="en-US" dirty="0" err="1">
                <a:solidFill>
                  <a:srgbClr val="DC3958"/>
                </a:solidFill>
                <a:latin typeface="Consolas" panose="020B0609020204030204" pitchFamily="49" charset="0"/>
              </a:rPr>
              <a:t>doSuccess</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r>
              <a:rPr lang="en-US" dirty="0">
                <a:solidFill>
                  <a:srgbClr val="DC3958"/>
                </a:solidFill>
                <a:latin typeface="Consolas" panose="020B0609020204030204" pitchFamily="49" charset="0"/>
              </a:rPr>
              <a:t>error</a:t>
            </a:r>
            <a:r>
              <a:rPr lang="en-US" dirty="0">
                <a:solidFill>
                  <a:srgbClr val="D3AF86"/>
                </a:solidFill>
                <a:latin typeface="Consolas" panose="020B0609020204030204" pitchFamily="49" charset="0"/>
              </a:rPr>
              <a:t>: </a:t>
            </a:r>
            <a:r>
              <a:rPr lang="en-US" dirty="0" err="1">
                <a:solidFill>
                  <a:srgbClr val="DC3958"/>
                </a:solidFill>
                <a:latin typeface="Consolas" panose="020B0609020204030204" pitchFamily="49" charset="0"/>
              </a:rPr>
              <a:t>doError</a:t>
            </a:r>
            <a:endParaRPr lang="en-US" dirty="0">
              <a:solidFill>
                <a:srgbClr val="D3AF86"/>
              </a:solidFill>
              <a:latin typeface="Consolas" panose="020B0609020204030204" pitchFamily="49" charset="0"/>
            </a:endParaRPr>
          </a:p>
          <a:p>
            <a:pPr marL="0" indent="0">
              <a:buNone/>
            </a:pPr>
            <a:r>
              <a:rPr lang="en-US" dirty="0">
                <a:solidFill>
                  <a:srgbClr val="D3AF86"/>
                </a:solidFill>
                <a:latin typeface="Consolas" panose="020B0609020204030204" pitchFamily="49" charset="0"/>
              </a:rPr>
              <a:t>});</a:t>
            </a:r>
          </a:p>
          <a:p>
            <a:pPr marL="0" indent="0">
              <a:buNone/>
            </a:pPr>
            <a:endParaRPr lang="en-US"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21508791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2D0CDDE-5579-450E-A559-B5267536F2E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40818" y="228600"/>
            <a:ext cx="4751588" cy="5945188"/>
          </a:xfrm>
        </p:spPr>
      </p:pic>
    </p:spTree>
    <p:extLst>
      <p:ext uri="{BB962C8B-B14F-4D97-AF65-F5344CB8AC3E}">
        <p14:creationId xmlns:p14="http://schemas.microsoft.com/office/powerpoint/2010/main" val="19613096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a:xfrm>
            <a:off x="491971" y="288135"/>
            <a:ext cx="10515600" cy="765413"/>
          </a:xfrm>
        </p:spPr>
        <p:txBody>
          <a:bodyPr/>
          <a:lstStyle/>
          <a:p>
            <a:r>
              <a:rPr lang="en-US" dirty="0"/>
              <a:t>Get item using @</a:t>
            </a:r>
            <a:r>
              <a:rPr lang="en-US" dirty="0" err="1"/>
              <a:t>pnp</a:t>
            </a:r>
            <a:r>
              <a:rPr lang="en-US" dirty="0"/>
              <a:t>/</a:t>
            </a:r>
            <a:r>
              <a:rPr lang="en-US" dirty="0" err="1"/>
              <a:t>sp</a:t>
            </a:r>
            <a:endParaRPr lang="en-US" dirty="0"/>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1" y="914400"/>
            <a:ext cx="11305778" cy="5174605"/>
          </a:xfrm>
        </p:spPr>
        <p:txBody>
          <a:bodyPr>
            <a:noAutofit/>
          </a:bodyPr>
          <a:lstStyle/>
          <a:p>
            <a:pPr marL="0" indent="0">
              <a:buNone/>
            </a:pP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get all the items from a list</a:t>
            </a:r>
            <a:endParaRPr lang="en-US" sz="1800" dirty="0">
              <a:solidFill>
                <a:srgbClr val="D3AF86"/>
              </a:solidFill>
              <a:latin typeface="Consolas" panose="020B0609020204030204" pitchFamily="49" charset="0"/>
            </a:endParaRPr>
          </a:p>
          <a:p>
            <a:pPr marL="0" indent="0">
              <a:buNone/>
            </a:pPr>
            <a:r>
              <a:rPr lang="en-US" sz="1800" dirty="0">
                <a:solidFill>
                  <a:srgbClr val="D3AF86"/>
                </a:solidFill>
                <a:latin typeface="Consolas" panose="020B0609020204030204" pitchFamily="49" charset="0"/>
              </a:rPr>
              <a:t>        </a:t>
            </a:r>
            <a:r>
              <a:rPr lang="en-US" sz="1800" dirty="0" err="1">
                <a:solidFill>
                  <a:srgbClr val="DC3958"/>
                </a:solidFill>
                <a:latin typeface="Consolas" panose="020B0609020204030204" pitchFamily="49" charset="0"/>
              </a:rPr>
              <a:t>sp</a:t>
            </a:r>
            <a:r>
              <a:rPr lang="en-US" sz="1800" dirty="0" err="1">
                <a:solidFill>
                  <a:srgbClr val="D3AF86"/>
                </a:solidFill>
                <a:latin typeface="Consolas" panose="020B0609020204030204" pitchFamily="49" charset="0"/>
              </a:rPr>
              <a:t>.</a:t>
            </a:r>
            <a:r>
              <a:rPr lang="en-US" sz="1800" dirty="0" err="1">
                <a:solidFill>
                  <a:srgbClr val="DC3958"/>
                </a:solidFill>
                <a:latin typeface="Consolas" panose="020B0609020204030204" pitchFamily="49" charset="0"/>
              </a:rPr>
              <a:t>web</a:t>
            </a:r>
            <a:r>
              <a:rPr lang="en-US" sz="1800" dirty="0" err="1">
                <a:solidFill>
                  <a:srgbClr val="D3AF86"/>
                </a:solidFill>
                <a:latin typeface="Consolas" panose="020B0609020204030204" pitchFamily="49" charset="0"/>
              </a:rPr>
              <a:t>.</a:t>
            </a:r>
            <a:r>
              <a:rPr lang="en-US" sz="1800" dirty="0" err="1">
                <a:solidFill>
                  <a:srgbClr val="DC3958"/>
                </a:solidFill>
                <a:latin typeface="Consolas" panose="020B0609020204030204" pitchFamily="49" charset="0"/>
              </a:rPr>
              <a:t>lists</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getByTitle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My List</a:t>
            </a:r>
            <a:r>
              <a:rPr lang="en-US" sz="1800" dirty="0">
                <a:solidFill>
                  <a:srgbClr val="D3AF86"/>
                </a:solidFill>
                <a:latin typeface="Consolas" panose="020B0609020204030204" pitchFamily="49" charset="0"/>
              </a:rPr>
              <a:t>").</a:t>
            </a:r>
            <a:r>
              <a:rPr lang="en-US" sz="1800" dirty="0" err="1">
                <a:solidFill>
                  <a:srgbClr val="DC3958"/>
                </a:solidFill>
                <a:latin typeface="Consolas" panose="020B0609020204030204" pitchFamily="49" charset="0"/>
              </a:rPr>
              <a:t>items</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get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then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items</a:t>
            </a:r>
            <a:r>
              <a:rPr lang="en-US" sz="1800" dirty="0">
                <a:solidFill>
                  <a:srgbClr val="D3AF86"/>
                </a:solidFill>
                <a:latin typeface="Consolas" panose="020B0609020204030204" pitchFamily="49" charset="0"/>
              </a:rPr>
              <a:t>: any[])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pPr marL="0" indent="0">
              <a:buNone/>
            </a:pP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items</a:t>
            </a:r>
            <a:r>
              <a:rPr lang="en-US" sz="1800" dirty="0">
                <a:solidFill>
                  <a:srgbClr val="D3AF86"/>
                </a:solidFill>
                <a:latin typeface="Consolas" panose="020B0609020204030204" pitchFamily="49" charset="0"/>
              </a:rPr>
              <a:t>);</a:t>
            </a:r>
          </a:p>
          <a:p>
            <a:pPr marL="0" indent="0">
              <a:buNone/>
            </a:pPr>
            <a:r>
              <a:rPr lang="en-US" sz="1800" dirty="0">
                <a:solidFill>
                  <a:srgbClr val="D3AF86"/>
                </a:solidFill>
                <a:latin typeface="Consolas" panose="020B0609020204030204" pitchFamily="49" charset="0"/>
              </a:rPr>
              <a:t>        });</a:t>
            </a:r>
          </a:p>
          <a:p>
            <a:pPr marL="0" indent="0">
              <a:buNone/>
            </a:pPr>
            <a:br>
              <a:rPr lang="en-US" sz="1800" dirty="0">
                <a:solidFill>
                  <a:srgbClr val="D3AF86"/>
                </a:solidFill>
                <a:latin typeface="Consolas" panose="020B0609020204030204" pitchFamily="49" charset="0"/>
              </a:rPr>
            </a:b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get a specific item by id</a:t>
            </a:r>
            <a:endParaRPr lang="en-US" sz="1800" dirty="0">
              <a:solidFill>
                <a:srgbClr val="D3AF86"/>
              </a:solidFill>
              <a:latin typeface="Consolas" panose="020B0609020204030204" pitchFamily="49" charset="0"/>
            </a:endParaRPr>
          </a:p>
          <a:p>
            <a:pPr marL="0" indent="0">
              <a:buNone/>
            </a:pPr>
            <a:r>
              <a:rPr lang="en-US" sz="1800" dirty="0">
                <a:solidFill>
                  <a:srgbClr val="D3AF86"/>
                </a:solidFill>
                <a:latin typeface="Consolas" panose="020B0609020204030204" pitchFamily="49" charset="0"/>
              </a:rPr>
              <a:t>        </a:t>
            </a:r>
            <a:r>
              <a:rPr lang="en-US" sz="1800" dirty="0" err="1">
                <a:solidFill>
                  <a:srgbClr val="DC3958"/>
                </a:solidFill>
                <a:latin typeface="Consolas" panose="020B0609020204030204" pitchFamily="49" charset="0"/>
              </a:rPr>
              <a:t>sp</a:t>
            </a:r>
            <a:r>
              <a:rPr lang="en-US" sz="1800" dirty="0" err="1">
                <a:solidFill>
                  <a:srgbClr val="D3AF86"/>
                </a:solidFill>
                <a:latin typeface="Consolas" panose="020B0609020204030204" pitchFamily="49" charset="0"/>
              </a:rPr>
              <a:t>.</a:t>
            </a:r>
            <a:r>
              <a:rPr lang="en-US" sz="1800" dirty="0" err="1">
                <a:solidFill>
                  <a:srgbClr val="DC3958"/>
                </a:solidFill>
                <a:latin typeface="Consolas" panose="020B0609020204030204" pitchFamily="49" charset="0"/>
              </a:rPr>
              <a:t>web</a:t>
            </a:r>
            <a:r>
              <a:rPr lang="en-US" sz="1800" dirty="0" err="1">
                <a:solidFill>
                  <a:srgbClr val="D3AF86"/>
                </a:solidFill>
                <a:latin typeface="Consolas" panose="020B0609020204030204" pitchFamily="49" charset="0"/>
              </a:rPr>
              <a:t>.</a:t>
            </a:r>
            <a:r>
              <a:rPr lang="en-US" sz="1800" dirty="0" err="1">
                <a:solidFill>
                  <a:srgbClr val="DC3958"/>
                </a:solidFill>
                <a:latin typeface="Consolas" panose="020B0609020204030204" pitchFamily="49" charset="0"/>
              </a:rPr>
              <a:t>lists</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getByTitle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My List</a:t>
            </a:r>
            <a:r>
              <a:rPr lang="en-US" sz="1800" dirty="0">
                <a:solidFill>
                  <a:srgbClr val="D3AF86"/>
                </a:solidFill>
                <a:latin typeface="Consolas" panose="020B0609020204030204" pitchFamily="49" charset="0"/>
              </a:rPr>
              <a:t>").</a:t>
            </a:r>
            <a:r>
              <a:rPr lang="en-US" sz="1800" dirty="0" err="1">
                <a:solidFill>
                  <a:srgbClr val="DC3958"/>
                </a:solidFill>
                <a:latin typeface="Consolas" panose="020B0609020204030204" pitchFamily="49" charset="0"/>
              </a:rPr>
              <a:t>items</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getById</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r>
              <a:rPr lang="en-US" sz="1800" dirty="0">
                <a:solidFill>
                  <a:srgbClr val="8AB1B0"/>
                </a:solidFill>
                <a:latin typeface="Consolas" panose="020B0609020204030204" pitchFamily="49" charset="0"/>
              </a:rPr>
              <a:t>get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then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item</a:t>
            </a:r>
            <a:r>
              <a:rPr lang="en-US" sz="1800" dirty="0">
                <a:solidFill>
                  <a:srgbClr val="D3AF86"/>
                </a:solidFill>
                <a:latin typeface="Consolas" panose="020B0609020204030204" pitchFamily="49" charset="0"/>
              </a:rPr>
              <a:t>: any)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pPr marL="0" indent="0">
              <a:buNone/>
            </a:pP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item</a:t>
            </a:r>
            <a:r>
              <a:rPr lang="en-US" sz="1800" dirty="0">
                <a:solidFill>
                  <a:srgbClr val="D3AF86"/>
                </a:solidFill>
                <a:latin typeface="Consolas" panose="020B0609020204030204" pitchFamily="49" charset="0"/>
              </a:rPr>
              <a:t>);</a:t>
            </a:r>
          </a:p>
          <a:p>
            <a:pPr marL="0" indent="0">
              <a:buNone/>
            </a:pPr>
            <a:r>
              <a:rPr lang="en-US" sz="1800" dirty="0">
                <a:solidFill>
                  <a:srgbClr val="D3AF86"/>
                </a:solidFill>
                <a:latin typeface="Consolas" panose="020B0609020204030204" pitchFamily="49" charset="0"/>
              </a:rPr>
              <a:t>        });</a:t>
            </a:r>
          </a:p>
          <a:p>
            <a:pPr marL="0" indent="0">
              <a:buNone/>
            </a:pPr>
            <a:br>
              <a:rPr lang="en-US" sz="1800" dirty="0">
                <a:solidFill>
                  <a:srgbClr val="D3AF86"/>
                </a:solidFill>
                <a:latin typeface="Consolas" panose="020B0609020204030204" pitchFamily="49" charset="0"/>
              </a:rPr>
            </a:b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use </a:t>
            </a:r>
            <a:r>
              <a:rPr lang="en-US" sz="1800" dirty="0" err="1">
                <a:solidFill>
                  <a:srgbClr val="A57A4C"/>
                </a:solidFill>
                <a:latin typeface="Consolas" panose="020B0609020204030204" pitchFamily="49" charset="0"/>
              </a:rPr>
              <a:t>odata</a:t>
            </a:r>
            <a:r>
              <a:rPr lang="en-US" sz="1800" dirty="0">
                <a:solidFill>
                  <a:srgbClr val="A57A4C"/>
                </a:solidFill>
                <a:latin typeface="Consolas" panose="020B0609020204030204" pitchFamily="49" charset="0"/>
              </a:rPr>
              <a:t> operators for more efficient queries</a:t>
            </a:r>
            <a:endParaRPr lang="en-US" sz="1800" dirty="0">
              <a:solidFill>
                <a:srgbClr val="D3AF86"/>
              </a:solidFill>
              <a:latin typeface="Consolas" panose="020B0609020204030204" pitchFamily="49" charset="0"/>
            </a:endParaRPr>
          </a:p>
          <a:p>
            <a:pPr marL="0" indent="0">
              <a:buNone/>
            </a:pPr>
            <a:r>
              <a:rPr lang="en-US" sz="1800" dirty="0">
                <a:solidFill>
                  <a:srgbClr val="D3AF86"/>
                </a:solidFill>
                <a:latin typeface="Consolas" panose="020B0609020204030204" pitchFamily="49" charset="0"/>
              </a:rPr>
              <a:t>        </a:t>
            </a:r>
            <a:r>
              <a:rPr lang="en-US" sz="1800" dirty="0" err="1">
                <a:solidFill>
                  <a:srgbClr val="DC3958"/>
                </a:solidFill>
                <a:latin typeface="Consolas" panose="020B0609020204030204" pitchFamily="49" charset="0"/>
              </a:rPr>
              <a:t>sp</a:t>
            </a:r>
            <a:r>
              <a:rPr lang="en-US" sz="1800" dirty="0" err="1">
                <a:solidFill>
                  <a:srgbClr val="D3AF86"/>
                </a:solidFill>
                <a:latin typeface="Consolas" panose="020B0609020204030204" pitchFamily="49" charset="0"/>
              </a:rPr>
              <a:t>.</a:t>
            </a:r>
            <a:r>
              <a:rPr lang="en-US" sz="1800" dirty="0" err="1">
                <a:solidFill>
                  <a:srgbClr val="DC3958"/>
                </a:solidFill>
                <a:latin typeface="Consolas" panose="020B0609020204030204" pitchFamily="49" charset="0"/>
              </a:rPr>
              <a:t>web</a:t>
            </a:r>
            <a:r>
              <a:rPr lang="en-US" sz="1800" dirty="0" err="1">
                <a:solidFill>
                  <a:srgbClr val="D3AF86"/>
                </a:solidFill>
                <a:latin typeface="Consolas" panose="020B0609020204030204" pitchFamily="49" charset="0"/>
              </a:rPr>
              <a:t>.</a:t>
            </a:r>
            <a:r>
              <a:rPr lang="en-US" sz="1800" dirty="0" err="1">
                <a:solidFill>
                  <a:srgbClr val="DC3958"/>
                </a:solidFill>
                <a:latin typeface="Consolas" panose="020B0609020204030204" pitchFamily="49" charset="0"/>
              </a:rPr>
              <a:t>lists</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getByTitle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My List</a:t>
            </a:r>
            <a:r>
              <a:rPr lang="en-US" sz="1800" dirty="0">
                <a:solidFill>
                  <a:srgbClr val="D3AF86"/>
                </a:solidFill>
                <a:latin typeface="Consolas" panose="020B0609020204030204" pitchFamily="49" charset="0"/>
              </a:rPr>
              <a:t>").</a:t>
            </a:r>
            <a:r>
              <a:rPr lang="en-US" sz="1800" dirty="0" err="1">
                <a:solidFill>
                  <a:srgbClr val="DC3958"/>
                </a:solidFill>
                <a:latin typeface="Consolas" panose="020B0609020204030204" pitchFamily="49" charset="0"/>
              </a:rPr>
              <a:t>items</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select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Title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Description</a:t>
            </a:r>
            <a:r>
              <a:rPr lang="en-US" sz="1800" dirty="0">
                <a:solidFill>
                  <a:srgbClr val="D3AF86"/>
                </a:solidFill>
                <a:latin typeface="Consolas" panose="020B0609020204030204" pitchFamily="49" charset="0"/>
              </a:rPr>
              <a:t>").</a:t>
            </a:r>
            <a:r>
              <a:rPr lang="en-US" sz="1800" dirty="0">
                <a:solidFill>
                  <a:srgbClr val="8AB1B0"/>
                </a:solidFill>
                <a:latin typeface="Consolas" panose="020B0609020204030204" pitchFamily="49" charset="0"/>
              </a:rPr>
              <a:t>top</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5</a:t>
            </a:r>
            <a:r>
              <a:rPr lang="en-US" sz="1800" dirty="0">
                <a:solidFill>
                  <a:srgbClr val="D3AF86"/>
                </a:solidFill>
                <a:latin typeface="Consolas" panose="020B0609020204030204" pitchFamily="49" charset="0"/>
              </a:rPr>
              <a:t>)</a:t>
            </a:r>
          </a:p>
          <a:p>
            <a:pPr marL="0" indent="0">
              <a:buNone/>
            </a:pPr>
            <a:r>
              <a:rPr lang="en-US" sz="1800" dirty="0">
                <a:solidFill>
                  <a:srgbClr val="D3AF86"/>
                </a:solidFill>
                <a:latin typeface="Consolas" panose="020B0609020204030204" pitchFamily="49" charset="0"/>
              </a:rPr>
              <a:t>	.</a:t>
            </a:r>
            <a:r>
              <a:rPr lang="en-US" sz="1800" dirty="0" err="1">
                <a:solidFill>
                  <a:srgbClr val="8AB1B0"/>
                </a:solidFill>
                <a:latin typeface="Consolas" panose="020B0609020204030204" pitchFamily="49" charset="0"/>
              </a:rPr>
              <a:t>orderBy</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Modified</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true</a:t>
            </a:r>
            <a:r>
              <a:rPr lang="en-US" sz="1800" dirty="0">
                <a:solidFill>
                  <a:srgbClr val="D3AF86"/>
                </a:solidFill>
                <a:latin typeface="Consolas" panose="020B0609020204030204" pitchFamily="49" charset="0"/>
              </a:rPr>
              <a:t>).</a:t>
            </a:r>
            <a:r>
              <a:rPr lang="en-US" sz="1800" dirty="0">
                <a:solidFill>
                  <a:srgbClr val="8AB1B0"/>
                </a:solidFill>
                <a:latin typeface="Consolas" panose="020B0609020204030204" pitchFamily="49" charset="0"/>
              </a:rPr>
              <a:t>get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then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items</a:t>
            </a:r>
            <a:r>
              <a:rPr lang="en-US" sz="1800" dirty="0">
                <a:solidFill>
                  <a:srgbClr val="D3AF86"/>
                </a:solidFill>
                <a:latin typeface="Consolas" panose="020B0609020204030204" pitchFamily="49" charset="0"/>
              </a:rPr>
              <a:t>: any[])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pPr marL="0" indent="0">
              <a:buNone/>
            </a:pP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items</a:t>
            </a:r>
            <a:r>
              <a:rPr lang="en-US" sz="1800" dirty="0">
                <a:solidFill>
                  <a:srgbClr val="D3AF86"/>
                </a:solidFill>
                <a:latin typeface="Consolas" panose="020B0609020204030204" pitchFamily="49" charset="0"/>
              </a:rPr>
              <a:t>);</a:t>
            </a:r>
          </a:p>
          <a:p>
            <a:pPr marL="0" indent="0">
              <a:buNone/>
            </a:pPr>
            <a:r>
              <a:rPr lang="en-US" sz="1800" dirty="0">
                <a:solidFill>
                  <a:srgbClr val="D3AF86"/>
                </a:solidFill>
                <a:latin typeface="Consolas" panose="020B0609020204030204" pitchFamily="49" charset="0"/>
              </a:rPr>
              <a:t>        });</a:t>
            </a:r>
          </a:p>
          <a:p>
            <a:pPr marL="0" indent="0">
              <a:buNone/>
            </a:pPr>
            <a:endParaRPr lang="en-US" sz="18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5970248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a:xfrm>
            <a:off x="491971" y="288135"/>
            <a:ext cx="10515600" cy="765413"/>
          </a:xfrm>
        </p:spPr>
        <p:txBody>
          <a:bodyPr/>
          <a:lstStyle/>
          <a:p>
            <a:r>
              <a:rPr lang="en-US" dirty="0"/>
              <a:t>Add item using @</a:t>
            </a:r>
            <a:r>
              <a:rPr lang="en-US" dirty="0" err="1"/>
              <a:t>pnp</a:t>
            </a:r>
            <a:r>
              <a:rPr lang="en-US" dirty="0"/>
              <a:t>/</a:t>
            </a:r>
            <a:r>
              <a:rPr lang="en-US" dirty="0" err="1"/>
              <a:t>sp</a:t>
            </a:r>
            <a:endParaRPr lang="en-US" dirty="0"/>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1" y="914400"/>
            <a:ext cx="11305778" cy="5174605"/>
          </a:xfrm>
        </p:spPr>
        <p:txBody>
          <a:bodyPr>
            <a:noAutofit/>
          </a:bodyPr>
          <a:lstStyle/>
          <a:p>
            <a:pPr marL="0" indent="0">
              <a:buNone/>
            </a:pPr>
            <a:r>
              <a:rPr lang="en-US" sz="2000" dirty="0">
                <a:solidFill>
                  <a:srgbClr val="D3AF86"/>
                </a:solidFill>
                <a:latin typeface="Consolas" panose="020B0609020204030204" pitchFamily="49" charset="0"/>
              </a:rPr>
              <a:t> </a:t>
            </a:r>
          </a:p>
          <a:p>
            <a:pPr marL="0" indent="0">
              <a:buNone/>
            </a:pPr>
            <a:r>
              <a:rPr lang="en-US" sz="2000" dirty="0" err="1">
                <a:solidFill>
                  <a:srgbClr val="DC3958"/>
                </a:solidFill>
                <a:latin typeface="Consolas" panose="020B0609020204030204" pitchFamily="49" charset="0"/>
              </a:rPr>
              <a:t>sp</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web</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lists</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getByTitle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My List</a:t>
            </a:r>
            <a:r>
              <a:rPr lang="en-US" sz="2000" dirty="0">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items</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add</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Title</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Title</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Description</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Description</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r>
              <a:rPr lang="en-US" sz="2000" dirty="0">
                <a:solidFill>
                  <a:srgbClr val="7E602C"/>
                </a:solidFill>
                <a:latin typeface="Consolas" panose="020B0609020204030204" pitchFamily="49" charset="0"/>
              </a:rPr>
              <a:t>then</a:t>
            </a:r>
            <a:r>
              <a:rPr lang="en-US" sz="2000" dirty="0">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iar</a:t>
            </a:r>
            <a:r>
              <a:rPr lang="en-US" sz="2000" dirty="0">
                <a:solidFill>
                  <a:srgbClr val="D3AF86"/>
                </a:solidFill>
                <a:latin typeface="Consolas" panose="020B0609020204030204" pitchFamily="49" charset="0"/>
              </a:rPr>
              <a:t>: any)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iar</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p>
          <a:p>
            <a:pPr marL="0" indent="0">
              <a:buNone/>
            </a:pPr>
            <a:r>
              <a:rPr lang="en-US" sz="2000" dirty="0">
                <a:solidFill>
                  <a:srgbClr val="D3AF86"/>
                </a:solidFill>
                <a:latin typeface="Consolas" panose="020B0609020204030204" pitchFamily="49" charset="0"/>
              </a:rPr>
              <a:t>//add the content type</a:t>
            </a:r>
          </a:p>
          <a:p>
            <a:pPr marL="0" indent="0">
              <a:buNone/>
            </a:pPr>
            <a:r>
              <a:rPr lang="en-US" sz="2000" dirty="0">
                <a:solidFill>
                  <a:srgbClr val="D3AF86"/>
                </a:solidFill>
                <a:latin typeface="Consolas" panose="020B0609020204030204" pitchFamily="49" charset="0"/>
              </a:rPr>
              <a:t> </a:t>
            </a:r>
            <a:r>
              <a:rPr lang="en-US" sz="2000" dirty="0" err="1">
                <a:solidFill>
                  <a:srgbClr val="DC3958"/>
                </a:solidFill>
                <a:latin typeface="Consolas" panose="020B0609020204030204" pitchFamily="49" charset="0"/>
              </a:rPr>
              <a:t>sp</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web</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lists</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getById</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4D5A36EA-6E84-4160-8458-65C436DB765C</a:t>
            </a:r>
            <a:r>
              <a:rPr lang="en-US" sz="2000" dirty="0">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items</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add</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Title</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Test 1</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r>
              <a:rPr lang="en-US" sz="2000" dirty="0" err="1">
                <a:solidFill>
                  <a:srgbClr val="DC3958"/>
                </a:solidFill>
                <a:latin typeface="Consolas" panose="020B0609020204030204" pitchFamily="49" charset="0"/>
              </a:rPr>
              <a:t>ContentTypeId</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0x01030058FD86C279252341AB303852303E4DAF</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p>
          <a:p>
            <a:pPr marL="0" indent="0">
              <a:buNone/>
            </a:pPr>
            <a:endParaRPr lang="en-US" sz="2000" dirty="0">
              <a:solidFill>
                <a:srgbClr val="D3AF86"/>
              </a:solidFill>
              <a:latin typeface="Consolas" panose="020B0609020204030204" pitchFamily="49" charset="0"/>
            </a:endParaRPr>
          </a:p>
          <a:p>
            <a:pPr marL="0" indent="0">
              <a:buNone/>
            </a:pPr>
            <a:endParaRPr lang="en-US"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25558118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a:xfrm>
            <a:off x="491971" y="288135"/>
            <a:ext cx="10515600" cy="765413"/>
          </a:xfrm>
        </p:spPr>
        <p:txBody>
          <a:bodyPr/>
          <a:lstStyle/>
          <a:p>
            <a:r>
              <a:rPr lang="en-US" dirty="0"/>
              <a:t>Add item using @</a:t>
            </a:r>
            <a:r>
              <a:rPr lang="en-US" dirty="0" err="1"/>
              <a:t>pnp</a:t>
            </a:r>
            <a:r>
              <a:rPr lang="en-US" dirty="0"/>
              <a:t>/</a:t>
            </a:r>
            <a:r>
              <a:rPr lang="en-US" dirty="0" err="1"/>
              <a:t>sp</a:t>
            </a:r>
            <a:endParaRPr lang="en-US" dirty="0"/>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1" y="1133061"/>
            <a:ext cx="11305778" cy="4955944"/>
          </a:xfrm>
        </p:spPr>
        <p:txBody>
          <a:bodyPr>
            <a:noAutofit/>
          </a:bodyPr>
          <a:lstStyle/>
          <a:p>
            <a:pPr marL="0" indent="0">
              <a:buNone/>
            </a:pPr>
            <a:r>
              <a:rPr lang="en-US" sz="2000" dirty="0" err="1">
                <a:solidFill>
                  <a:srgbClr val="DC3958"/>
                </a:solidFill>
                <a:latin typeface="Consolas" panose="020B0609020204030204" pitchFamily="49" charset="0"/>
              </a:rPr>
              <a:t>sp</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web</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lists</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getByTitle</a:t>
            </a:r>
            <a:r>
              <a:rPr lang="en-US" sz="2000" dirty="0">
                <a:solidFill>
                  <a:srgbClr val="D3AF86"/>
                </a:solidFill>
                <a:latin typeface="Consolas" panose="020B0609020204030204" pitchFamily="49" charset="0"/>
              </a:rPr>
              <a:t>("</a:t>
            </a:r>
            <a:r>
              <a:rPr lang="en-US" sz="2000" dirty="0" err="1">
                <a:solidFill>
                  <a:srgbClr val="889B4A"/>
                </a:solidFill>
                <a:latin typeface="Consolas" panose="020B0609020204030204" pitchFamily="49" charset="0"/>
              </a:rPr>
              <a:t>PeopleFields</a:t>
            </a:r>
            <a:r>
              <a:rPr lang="en-US" sz="2000" dirty="0">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items</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add</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Title</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Adding People picker</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User1Id</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9</a:t>
            </a:r>
            <a:r>
              <a:rPr lang="en-US" sz="2000" dirty="0">
                <a:solidFill>
                  <a:srgbClr val="D3AF86"/>
                </a:solidFill>
                <a:latin typeface="Consolas" panose="020B0609020204030204" pitchFamily="49" charset="0"/>
              </a:rPr>
              <a:t>, </a:t>
            </a:r>
            <a:r>
              <a:rPr lang="en-US" sz="2000" dirty="0">
                <a:solidFill>
                  <a:srgbClr val="A57A4C"/>
                </a:solidFill>
                <a:latin typeface="Consolas" panose="020B0609020204030204" pitchFamily="49" charset="0"/>
              </a:rPr>
              <a:t>// allows a single user</a:t>
            </a:r>
            <a:endParaRPr lang="en-US" sz="2000" dirty="0">
              <a:solidFill>
                <a:srgbClr val="D3AF86"/>
              </a:solidFill>
              <a:latin typeface="Consolas" panose="020B0609020204030204" pitchFamily="49" charset="0"/>
            </a:endParaRP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User2Id</a:t>
            </a:r>
            <a:r>
              <a:rPr lang="en-US" sz="2000" dirty="0">
                <a:solidFill>
                  <a:srgbClr val="D3AF86"/>
                </a:solidFill>
                <a:latin typeface="Consolas" panose="020B0609020204030204" pitchFamily="49" charset="0"/>
              </a:rPr>
              <a:t>: { </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results</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16</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45</a:t>
            </a:r>
            <a:r>
              <a:rPr lang="en-US" sz="2000" dirty="0">
                <a:solidFill>
                  <a:srgbClr val="D3AF86"/>
                </a:solidFill>
                <a:latin typeface="Consolas" panose="020B0609020204030204" pitchFamily="49" charset="0"/>
              </a:rPr>
              <a:t> ] </a:t>
            </a:r>
            <a:r>
              <a:rPr lang="en-US" sz="2000" dirty="0">
                <a:solidFill>
                  <a:srgbClr val="A57A4C"/>
                </a:solidFill>
                <a:latin typeface="Consolas" panose="020B0609020204030204" pitchFamily="49" charset="0"/>
              </a:rPr>
              <a:t>// allows multiple users</a:t>
            </a:r>
            <a:endParaRPr lang="en-US" sz="2000" dirty="0">
              <a:solidFill>
                <a:srgbClr val="D3AF86"/>
              </a:solidFill>
              <a:latin typeface="Consolas" panose="020B0609020204030204" pitchFamily="49" charset="0"/>
            </a:endParaRPr>
          </a:p>
          <a:p>
            <a:pPr marL="0" indent="0">
              <a:buNone/>
            </a:pPr>
            <a:r>
              <a:rPr lang="en-US" sz="2000" dirty="0">
                <a:solidFill>
                  <a:srgbClr val="D3AF86"/>
                </a:solidFill>
                <a:latin typeface="Consolas" panose="020B0609020204030204" pitchFamily="49" charset="0"/>
              </a:rPr>
              <a:t>            }</a:t>
            </a:r>
          </a:p>
          <a:p>
            <a:pPr marL="0" indent="0">
              <a:buNone/>
            </a:pPr>
            <a:r>
              <a:rPr lang="en-US" sz="2000" dirty="0">
                <a:solidFill>
                  <a:srgbClr val="D3AF86"/>
                </a:solidFill>
                <a:latin typeface="Consolas" panose="020B0609020204030204" pitchFamily="49" charset="0"/>
              </a:rPr>
              <a:t>        }).</a:t>
            </a:r>
            <a:r>
              <a:rPr lang="en-US" sz="2000" dirty="0">
                <a:solidFill>
                  <a:srgbClr val="7E602C"/>
                </a:solidFill>
                <a:latin typeface="Consolas" panose="020B0609020204030204" pitchFamily="49" charset="0"/>
              </a:rPr>
              <a:t>then</a:t>
            </a:r>
            <a:r>
              <a:rPr lang="en-US" sz="2000" dirty="0">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i</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i</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p>
        </p:txBody>
      </p:sp>
    </p:spTree>
    <p:extLst>
      <p:ext uri="{BB962C8B-B14F-4D97-AF65-F5344CB8AC3E}">
        <p14:creationId xmlns:p14="http://schemas.microsoft.com/office/powerpoint/2010/main" val="4755951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a:xfrm>
            <a:off x="491971" y="288135"/>
            <a:ext cx="10515600" cy="765413"/>
          </a:xfrm>
        </p:spPr>
        <p:txBody>
          <a:bodyPr/>
          <a:lstStyle/>
          <a:p>
            <a:r>
              <a:rPr lang="en-US" dirty="0"/>
              <a:t>Batch Add item using @</a:t>
            </a:r>
            <a:r>
              <a:rPr lang="en-US" dirty="0" err="1"/>
              <a:t>pnp</a:t>
            </a:r>
            <a:r>
              <a:rPr lang="en-US" dirty="0"/>
              <a:t>/</a:t>
            </a:r>
            <a:r>
              <a:rPr lang="en-US" dirty="0" err="1"/>
              <a:t>sp</a:t>
            </a:r>
            <a:endParaRPr lang="en-US" dirty="0"/>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1" y="1133061"/>
            <a:ext cx="11305778" cy="4955944"/>
          </a:xfrm>
        </p:spPr>
        <p:txBody>
          <a:bodyPr>
            <a:noAutofit/>
          </a:bodyPr>
          <a:lstStyle/>
          <a:p>
            <a:pPr marL="0" indent="0">
              <a:buNone/>
            </a:pPr>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list</a:t>
            </a:r>
            <a:r>
              <a:rPr lang="en-US" sz="1800" dirty="0">
                <a:solidFill>
                  <a:srgbClr val="D3AF86"/>
                </a:solidFill>
                <a:latin typeface="Consolas" panose="020B0609020204030204" pitchFamily="49" charset="0"/>
              </a:rPr>
              <a:t> = </a:t>
            </a:r>
            <a:r>
              <a:rPr lang="en-US" sz="1800" dirty="0" err="1">
                <a:solidFill>
                  <a:srgbClr val="DC3958"/>
                </a:solidFill>
                <a:latin typeface="Consolas" panose="020B0609020204030204" pitchFamily="49" charset="0"/>
              </a:rPr>
              <a:t>sp</a:t>
            </a:r>
            <a:r>
              <a:rPr lang="en-US" sz="1800" dirty="0" err="1">
                <a:solidFill>
                  <a:srgbClr val="D3AF86"/>
                </a:solidFill>
                <a:latin typeface="Consolas" panose="020B0609020204030204" pitchFamily="49" charset="0"/>
              </a:rPr>
              <a:t>.</a:t>
            </a:r>
            <a:r>
              <a:rPr lang="en-US" sz="1800" dirty="0" err="1">
                <a:solidFill>
                  <a:srgbClr val="DC3958"/>
                </a:solidFill>
                <a:latin typeface="Consolas" panose="020B0609020204030204" pitchFamily="49" charset="0"/>
              </a:rPr>
              <a:t>web</a:t>
            </a:r>
            <a:r>
              <a:rPr lang="en-US" sz="1800" dirty="0" err="1">
                <a:solidFill>
                  <a:srgbClr val="D3AF86"/>
                </a:solidFill>
                <a:latin typeface="Consolas" panose="020B0609020204030204" pitchFamily="49" charset="0"/>
              </a:rPr>
              <a:t>.</a:t>
            </a:r>
            <a:r>
              <a:rPr lang="en-US" sz="1800" dirty="0" err="1">
                <a:solidFill>
                  <a:srgbClr val="DC3958"/>
                </a:solidFill>
                <a:latin typeface="Consolas" panose="020B0609020204030204" pitchFamily="49" charset="0"/>
              </a:rPr>
              <a:t>lists</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getByTitle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Orders</a:t>
            </a:r>
            <a:r>
              <a:rPr lang="en-US" sz="1800" dirty="0">
                <a:solidFill>
                  <a:srgbClr val="D3AF86"/>
                </a:solidFill>
                <a:latin typeface="Consolas" panose="020B0609020204030204" pitchFamily="49" charset="0"/>
              </a:rPr>
              <a:t>");</a:t>
            </a:r>
          </a:p>
          <a:p>
            <a:pPr marL="0" indent="0">
              <a:buNone/>
            </a:pPr>
            <a:r>
              <a:rPr lang="en-US" sz="1800" dirty="0">
                <a:solidFill>
                  <a:srgbClr val="D3AF86"/>
                </a:solidFill>
                <a:latin typeface="Consolas" panose="020B0609020204030204" pitchFamily="49" charset="0"/>
              </a:rPr>
              <a:t>        </a:t>
            </a:r>
            <a:r>
              <a:rPr lang="en-US" sz="1800" dirty="0" err="1">
                <a:solidFill>
                  <a:srgbClr val="DC3958"/>
                </a:solidFill>
                <a:latin typeface="Consolas" panose="020B0609020204030204" pitchFamily="49" charset="0"/>
              </a:rPr>
              <a:t>list</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getListItemEntityTypeFullName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then</a:t>
            </a:r>
            <a:r>
              <a:rPr lang="en-US" sz="1800" dirty="0">
                <a:solidFill>
                  <a:srgbClr val="D3AF86"/>
                </a:solidFill>
                <a:latin typeface="Consolas" panose="020B0609020204030204" pitchFamily="49" charset="0"/>
              </a:rPr>
              <a:t>(</a:t>
            </a:r>
            <a:r>
              <a:rPr lang="en-US" sz="1800" dirty="0" err="1">
                <a:solidFill>
                  <a:srgbClr val="DC3958"/>
                </a:solidFill>
                <a:latin typeface="Consolas" panose="020B0609020204030204" pitchFamily="49" charset="0"/>
              </a:rPr>
              <a:t>entityTypeFullName</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pPr marL="0" indent="0">
              <a:buNone/>
            </a:pP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batch</a:t>
            </a:r>
            <a:r>
              <a:rPr lang="en-US" sz="1800" dirty="0">
                <a:solidFill>
                  <a:srgbClr val="D3AF86"/>
                </a:solidFill>
                <a:latin typeface="Consolas" panose="020B0609020204030204" pitchFamily="49" charset="0"/>
              </a:rPr>
              <a:t> = </a:t>
            </a:r>
            <a:r>
              <a:rPr lang="en-US" sz="1800" dirty="0" err="1">
                <a:solidFill>
                  <a:srgbClr val="DC3958"/>
                </a:solidFill>
                <a:latin typeface="Consolas" panose="020B0609020204030204" pitchFamily="49" charset="0"/>
              </a:rPr>
              <a:t>sp</a:t>
            </a:r>
            <a:r>
              <a:rPr lang="en-US" sz="1800" dirty="0" err="1">
                <a:solidFill>
                  <a:srgbClr val="D3AF86"/>
                </a:solidFill>
                <a:latin typeface="Consolas" panose="020B0609020204030204" pitchFamily="49" charset="0"/>
              </a:rPr>
              <a:t>.</a:t>
            </a:r>
            <a:r>
              <a:rPr lang="en-US" sz="1800" dirty="0" err="1">
                <a:solidFill>
                  <a:srgbClr val="DC3958"/>
                </a:solidFill>
                <a:latin typeface="Consolas" panose="020B0609020204030204" pitchFamily="49" charset="0"/>
              </a:rPr>
              <a:t>web</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createBatch</a:t>
            </a:r>
            <a:r>
              <a:rPr lang="en-US" sz="1800" dirty="0">
                <a:solidFill>
                  <a:srgbClr val="D3AF86"/>
                </a:solidFill>
                <a:latin typeface="Consolas" panose="020B0609020204030204" pitchFamily="49" charset="0"/>
              </a:rPr>
              <a:t>();</a:t>
            </a:r>
          </a:p>
          <a:p>
            <a:pPr marL="0" indent="0">
              <a:buNone/>
            </a:pPr>
            <a:r>
              <a:rPr lang="en-US" sz="1800" dirty="0">
                <a:solidFill>
                  <a:srgbClr val="D3AF86"/>
                </a:solidFill>
                <a:latin typeface="Consolas" panose="020B0609020204030204" pitchFamily="49" charset="0"/>
              </a:rPr>
              <a:t>            </a:t>
            </a:r>
            <a:r>
              <a:rPr lang="en-US" sz="1800" dirty="0" err="1">
                <a:solidFill>
                  <a:srgbClr val="DC3958"/>
                </a:solidFill>
                <a:latin typeface="Consolas" panose="020B0609020204030204" pitchFamily="49" charset="0"/>
              </a:rPr>
              <a:t>list</a:t>
            </a:r>
            <a:r>
              <a:rPr lang="en-US" sz="1800" dirty="0" err="1">
                <a:solidFill>
                  <a:srgbClr val="D3AF86"/>
                </a:solidFill>
                <a:latin typeface="Consolas" panose="020B0609020204030204" pitchFamily="49" charset="0"/>
              </a:rPr>
              <a:t>.</a:t>
            </a:r>
            <a:r>
              <a:rPr lang="en-US" sz="1800" dirty="0" err="1">
                <a:solidFill>
                  <a:srgbClr val="DC3958"/>
                </a:solidFill>
                <a:latin typeface="Consolas" panose="020B0609020204030204" pitchFamily="49" charset="0"/>
              </a:rPr>
              <a:t>items</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inBatch</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batch</a:t>
            </a:r>
            <a:r>
              <a:rPr lang="en-US" sz="1800" dirty="0">
                <a:solidFill>
                  <a:srgbClr val="D3AF86"/>
                </a:solidFill>
                <a:latin typeface="Consolas" panose="020B0609020204030204" pitchFamily="49" charset="0"/>
              </a:rPr>
              <a:t>).</a:t>
            </a:r>
            <a:r>
              <a:rPr lang="en-US" sz="1800" dirty="0">
                <a:solidFill>
                  <a:srgbClr val="8AB1B0"/>
                </a:solidFill>
                <a:latin typeface="Consolas" panose="020B0609020204030204" pitchFamily="49" charset="0"/>
              </a:rPr>
              <a:t>add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Title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Batch 6</a:t>
            </a:r>
            <a:r>
              <a:rPr lang="en-US" sz="1800" dirty="0">
                <a:solidFill>
                  <a:srgbClr val="D3AF86"/>
                </a:solidFill>
                <a:latin typeface="Consolas" panose="020B0609020204030204" pitchFamily="49" charset="0"/>
              </a:rPr>
              <a:t>" }, </a:t>
            </a:r>
            <a:r>
              <a:rPr lang="en-US" sz="1800" dirty="0" err="1">
                <a:solidFill>
                  <a:srgbClr val="DC3958"/>
                </a:solidFill>
                <a:latin typeface="Consolas" panose="020B0609020204030204" pitchFamily="49" charset="0"/>
              </a:rPr>
              <a:t>entityTypeFullName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then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pPr marL="0" indent="0">
              <a:buNone/>
            </a:pP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a:t>
            </a:r>
          </a:p>
          <a:p>
            <a:pPr marL="0" indent="0">
              <a:buNone/>
            </a:pPr>
            <a:r>
              <a:rPr lang="en-US" sz="1800" dirty="0">
                <a:solidFill>
                  <a:srgbClr val="D3AF86"/>
                </a:solidFill>
                <a:latin typeface="Consolas" panose="020B0609020204030204" pitchFamily="49" charset="0"/>
              </a:rPr>
              <a:t>            });</a:t>
            </a:r>
          </a:p>
          <a:p>
            <a:pPr marL="0" indent="0">
              <a:buNone/>
            </a:pPr>
            <a:r>
              <a:rPr lang="en-US" sz="1800" dirty="0">
                <a:solidFill>
                  <a:srgbClr val="D3AF86"/>
                </a:solidFill>
                <a:latin typeface="Consolas" panose="020B0609020204030204" pitchFamily="49" charset="0"/>
              </a:rPr>
              <a:t>            </a:t>
            </a:r>
            <a:r>
              <a:rPr lang="en-US" sz="1800" dirty="0" err="1">
                <a:solidFill>
                  <a:srgbClr val="DC3958"/>
                </a:solidFill>
                <a:latin typeface="Consolas" panose="020B0609020204030204" pitchFamily="49" charset="0"/>
              </a:rPr>
              <a:t>list</a:t>
            </a:r>
            <a:r>
              <a:rPr lang="en-US" sz="1800" dirty="0" err="1">
                <a:solidFill>
                  <a:srgbClr val="D3AF86"/>
                </a:solidFill>
                <a:latin typeface="Consolas" panose="020B0609020204030204" pitchFamily="49" charset="0"/>
              </a:rPr>
              <a:t>.</a:t>
            </a:r>
            <a:r>
              <a:rPr lang="en-US" sz="1800" dirty="0" err="1">
                <a:solidFill>
                  <a:srgbClr val="DC3958"/>
                </a:solidFill>
                <a:latin typeface="Consolas" panose="020B0609020204030204" pitchFamily="49" charset="0"/>
              </a:rPr>
              <a:t>items</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inBatch</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batch</a:t>
            </a:r>
            <a:r>
              <a:rPr lang="en-US" sz="1800" dirty="0">
                <a:solidFill>
                  <a:srgbClr val="D3AF86"/>
                </a:solidFill>
                <a:latin typeface="Consolas" panose="020B0609020204030204" pitchFamily="49" charset="0"/>
              </a:rPr>
              <a:t>).</a:t>
            </a:r>
            <a:r>
              <a:rPr lang="en-US" sz="1800" dirty="0">
                <a:solidFill>
                  <a:srgbClr val="8AB1B0"/>
                </a:solidFill>
                <a:latin typeface="Consolas" panose="020B0609020204030204" pitchFamily="49" charset="0"/>
              </a:rPr>
              <a:t>add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Title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Batch 7</a:t>
            </a:r>
            <a:r>
              <a:rPr lang="en-US" sz="1800" dirty="0">
                <a:solidFill>
                  <a:srgbClr val="D3AF86"/>
                </a:solidFill>
                <a:latin typeface="Consolas" panose="020B0609020204030204" pitchFamily="49" charset="0"/>
              </a:rPr>
              <a:t>" }, </a:t>
            </a:r>
            <a:r>
              <a:rPr lang="en-US" sz="1800" dirty="0" err="1">
                <a:solidFill>
                  <a:srgbClr val="DC3958"/>
                </a:solidFill>
                <a:latin typeface="Consolas" panose="020B0609020204030204" pitchFamily="49" charset="0"/>
              </a:rPr>
              <a:t>entityTypeFullName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then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pPr marL="0" indent="0">
              <a:buNone/>
            </a:pP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a:t>
            </a:r>
          </a:p>
          <a:p>
            <a:pPr marL="0" indent="0">
              <a:buNone/>
            </a:pPr>
            <a:r>
              <a:rPr lang="en-US" sz="1800" dirty="0">
                <a:solidFill>
                  <a:srgbClr val="D3AF86"/>
                </a:solidFill>
                <a:latin typeface="Consolas" panose="020B0609020204030204" pitchFamily="49" charset="0"/>
              </a:rPr>
              <a:t>            });</a:t>
            </a:r>
          </a:p>
          <a:p>
            <a:pPr marL="0" indent="0">
              <a:buNone/>
            </a:pPr>
            <a:r>
              <a:rPr lang="en-US" sz="1800" dirty="0">
                <a:solidFill>
                  <a:srgbClr val="D3AF86"/>
                </a:solidFill>
                <a:latin typeface="Consolas" panose="020B0609020204030204" pitchFamily="49" charset="0"/>
              </a:rPr>
              <a:t>            </a:t>
            </a:r>
            <a:r>
              <a:rPr lang="en-US" sz="1800" dirty="0" err="1">
                <a:solidFill>
                  <a:srgbClr val="DC3958"/>
                </a:solidFill>
                <a:latin typeface="Consolas" panose="020B0609020204030204" pitchFamily="49" charset="0"/>
              </a:rPr>
              <a:t>batch</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execute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then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d</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Done</a:t>
            </a:r>
            <a:r>
              <a:rPr lang="en-US" sz="1800" dirty="0">
                <a:solidFill>
                  <a:srgbClr val="D3AF86"/>
                </a:solidFill>
                <a:latin typeface="Consolas" panose="020B0609020204030204" pitchFamily="49" charset="0"/>
              </a:rPr>
              <a:t>"));</a:t>
            </a:r>
          </a:p>
          <a:p>
            <a:pPr marL="0" indent="0">
              <a:buNone/>
            </a:pPr>
            <a:r>
              <a:rPr lang="en-US" sz="1800" dirty="0">
                <a:solidFill>
                  <a:srgbClr val="D3AF86"/>
                </a:solidFill>
                <a:latin typeface="Consolas" panose="020B0609020204030204" pitchFamily="49" charset="0"/>
              </a:rPr>
              <a:t>        });</a:t>
            </a:r>
          </a:p>
          <a:p>
            <a:pPr marL="0" indent="0">
              <a:buNone/>
            </a:pPr>
            <a:endParaRPr lang="en-US" sz="18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21901659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a:xfrm>
            <a:off x="491971" y="288135"/>
            <a:ext cx="10515600" cy="765413"/>
          </a:xfrm>
        </p:spPr>
        <p:txBody>
          <a:bodyPr/>
          <a:lstStyle/>
          <a:p>
            <a:r>
              <a:rPr lang="en-US" dirty="0"/>
              <a:t>Update item using @</a:t>
            </a:r>
            <a:r>
              <a:rPr lang="en-US" dirty="0" err="1"/>
              <a:t>pnp</a:t>
            </a:r>
            <a:r>
              <a:rPr lang="en-US" dirty="0"/>
              <a:t>/</a:t>
            </a:r>
            <a:r>
              <a:rPr lang="en-US" dirty="0" err="1"/>
              <a:t>sp</a:t>
            </a:r>
            <a:endParaRPr lang="en-US" dirty="0"/>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1" y="1133061"/>
            <a:ext cx="11305778" cy="4955944"/>
          </a:xfrm>
        </p:spPr>
        <p:txBody>
          <a:bodyPr>
            <a:noAutofit/>
          </a:bodyPr>
          <a:lstStyle/>
          <a:p>
            <a:pPr marL="0" indent="0">
              <a:buNone/>
            </a:pPr>
            <a:r>
              <a:rPr lang="en-US" sz="2000" dirty="0">
                <a:solidFill>
                  <a:srgbClr val="DC3958"/>
                </a:solidFill>
                <a:latin typeface="Consolas" panose="020B0609020204030204" pitchFamily="49" charset="0"/>
              </a:rPr>
              <a:t>	</a:t>
            </a:r>
            <a:r>
              <a:rPr lang="en-US" sz="2000" dirty="0" err="1">
                <a:solidFill>
                  <a:srgbClr val="DC3958"/>
                </a:solidFill>
                <a:latin typeface="Consolas" panose="020B0609020204030204" pitchFamily="49" charset="0"/>
              </a:rPr>
              <a:t>sp</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web</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lists</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getByTitle</a:t>
            </a:r>
            <a:r>
              <a:rPr lang="en-US" sz="2000" dirty="0">
                <a:solidFill>
                  <a:srgbClr val="D3AF86"/>
                </a:solidFill>
                <a:latin typeface="Consolas" panose="020B0609020204030204" pitchFamily="49" charset="0"/>
              </a:rPr>
              <a:t>("</a:t>
            </a:r>
            <a:r>
              <a:rPr lang="en-US" sz="2000" dirty="0" err="1">
                <a:solidFill>
                  <a:srgbClr val="889B4A"/>
                </a:solidFill>
                <a:latin typeface="Consolas" panose="020B0609020204030204" pitchFamily="49" charset="0"/>
              </a:rPr>
              <a:t>MyList</a:t>
            </a:r>
            <a:r>
              <a:rPr lang="en-US" sz="2000" dirty="0">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items</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getById</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a:t>
            </a:r>
            <a:r>
              <a:rPr lang="en-US" sz="2000" dirty="0">
                <a:solidFill>
                  <a:srgbClr val="8AB1B0"/>
                </a:solidFill>
                <a:latin typeface="Consolas" panose="020B0609020204030204" pitchFamily="49" charset="0"/>
              </a:rPr>
              <a:t>update</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Title</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My New Title</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Description</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Here is a new description</a:t>
            </a:r>
            <a:r>
              <a:rPr lang="en-US" sz="2000" dirty="0">
                <a:solidFill>
                  <a:srgbClr val="D3AF86"/>
                </a:solidFill>
                <a:latin typeface="Consolas" panose="020B0609020204030204" pitchFamily="49" charset="0"/>
              </a:rPr>
              <a:t> ",</a:t>
            </a:r>
          </a:p>
          <a:p>
            <a:pPr marL="0" indent="0">
              <a:buNone/>
            </a:pPr>
            <a:r>
              <a:rPr lang="en-US" sz="2000" dirty="0">
                <a:solidFill>
                  <a:srgbClr val="DC3958"/>
                </a:solidFill>
                <a:latin typeface="Consolas" panose="020B0609020204030204" pitchFamily="49" charset="0"/>
              </a:rPr>
              <a:t>	     User1Id</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9</a:t>
            </a:r>
            <a:r>
              <a:rPr lang="en-US" sz="2000" dirty="0">
                <a:solidFill>
                  <a:srgbClr val="D3AF86"/>
                </a:solidFill>
                <a:latin typeface="Consolas" panose="020B0609020204030204" pitchFamily="49" charset="0"/>
              </a:rPr>
              <a:t>, </a:t>
            </a:r>
            <a:r>
              <a:rPr lang="en-US" sz="2000" dirty="0">
                <a:solidFill>
                  <a:srgbClr val="A57A4C"/>
                </a:solidFill>
                <a:latin typeface="Consolas" panose="020B0609020204030204" pitchFamily="49" charset="0"/>
              </a:rPr>
              <a:t>// allows a single user</a:t>
            </a:r>
            <a:endParaRPr lang="en-US" sz="2000" dirty="0">
              <a:solidFill>
                <a:srgbClr val="D3AF86"/>
              </a:solidFill>
              <a:latin typeface="Consolas" panose="020B0609020204030204" pitchFamily="49" charset="0"/>
            </a:endParaRPr>
          </a:p>
          <a:p>
            <a:pPr marL="0" indent="0">
              <a:buNone/>
            </a:pPr>
            <a:r>
              <a:rPr lang="en-US" sz="2000" dirty="0">
                <a:solidFill>
                  <a:srgbClr val="D3AF86"/>
                </a:solidFill>
                <a:latin typeface="Consolas" panose="020B0609020204030204" pitchFamily="49" charset="0"/>
              </a:rPr>
              <a:t>        }).</a:t>
            </a:r>
            <a:r>
              <a:rPr lang="en-US" sz="2000" dirty="0">
                <a:solidFill>
                  <a:srgbClr val="7E602C"/>
                </a:solidFill>
                <a:latin typeface="Consolas" panose="020B0609020204030204" pitchFamily="49" charset="0"/>
              </a:rPr>
              <a:t>then</a:t>
            </a:r>
            <a:r>
              <a:rPr lang="en-US" sz="2000" dirty="0">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i</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i</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p>
          <a:p>
            <a:pPr marL="0" indent="0">
              <a:buNone/>
            </a:pPr>
            <a:endParaRPr lang="en-US"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28960546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a:xfrm>
            <a:off x="491971" y="288135"/>
            <a:ext cx="10515600" cy="765413"/>
          </a:xfrm>
        </p:spPr>
        <p:txBody>
          <a:bodyPr/>
          <a:lstStyle/>
          <a:p>
            <a:r>
              <a:rPr lang="en-US" dirty="0"/>
              <a:t>Batch Update item using @</a:t>
            </a:r>
            <a:r>
              <a:rPr lang="en-US" dirty="0" err="1"/>
              <a:t>pnp</a:t>
            </a:r>
            <a:r>
              <a:rPr lang="en-US" dirty="0"/>
              <a:t>/</a:t>
            </a:r>
            <a:r>
              <a:rPr lang="en-US" dirty="0" err="1"/>
              <a:t>sp</a:t>
            </a:r>
            <a:endParaRPr lang="en-US" dirty="0"/>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1" y="983974"/>
            <a:ext cx="11305778" cy="5105031"/>
          </a:xfrm>
        </p:spPr>
        <p:txBody>
          <a:bodyPr>
            <a:noAutofit/>
          </a:bodyPr>
          <a:lstStyle/>
          <a:p>
            <a:pPr marL="0" indent="0">
              <a:buNone/>
            </a:pPr>
            <a:r>
              <a:rPr lang="en-US" sz="1400" i="1" dirty="0">
                <a:latin typeface="Cambria" panose="02040503050406030204" pitchFamily="18" charset="0"/>
                <a:ea typeface="Cambria" panose="02040503050406030204" pitchFamily="18" charset="0"/>
              </a:rPr>
              <a:t>The </a:t>
            </a:r>
            <a:r>
              <a:rPr lang="en-US" sz="1400" i="1" dirty="0" err="1">
                <a:latin typeface="Cambria" panose="02040503050406030204" pitchFamily="18" charset="0"/>
                <a:ea typeface="Cambria" panose="02040503050406030204" pitchFamily="18" charset="0"/>
              </a:rPr>
              <a:t>ETag</a:t>
            </a:r>
            <a:r>
              <a:rPr lang="en-US" sz="1400" i="1" dirty="0">
                <a:latin typeface="Cambria" panose="02040503050406030204" pitchFamily="18" charset="0"/>
                <a:ea typeface="Cambria" panose="02040503050406030204" pitchFamily="18" charset="0"/>
              </a:rPr>
              <a:t> HTTP response header is an identifier for a specific version of a resource. It lets caches be more efficient and save bandwidth, as a web server does not need to resend a full response if the content has not changed. Additionally, </a:t>
            </a:r>
            <a:r>
              <a:rPr lang="en-US" sz="1400" i="1" dirty="0" err="1">
                <a:latin typeface="Cambria" panose="02040503050406030204" pitchFamily="18" charset="0"/>
                <a:ea typeface="Cambria" panose="02040503050406030204" pitchFamily="18" charset="0"/>
              </a:rPr>
              <a:t>etags</a:t>
            </a:r>
            <a:r>
              <a:rPr lang="en-US" sz="1400" i="1" dirty="0">
                <a:latin typeface="Cambria" panose="02040503050406030204" pitchFamily="18" charset="0"/>
                <a:ea typeface="Cambria" panose="02040503050406030204" pitchFamily="18" charset="0"/>
              </a:rPr>
              <a:t> help prevent simultaneous updates of a resource from overwriting each other.</a:t>
            </a:r>
          </a:p>
          <a:p>
            <a:pPr marL="0" indent="0">
              <a:buNone/>
            </a:pPr>
            <a:r>
              <a:rPr lang="en-US" sz="1400" dirty="0">
                <a:solidFill>
                  <a:srgbClr val="98676A"/>
                </a:solidFill>
                <a:latin typeface="Consolas" panose="020B0609020204030204" pitchFamily="49" charset="0"/>
              </a:rPr>
              <a:t>let</a:t>
            </a:r>
            <a:r>
              <a:rPr lang="en-US" sz="1400" dirty="0">
                <a:solidFill>
                  <a:srgbClr val="D3AF86"/>
                </a:solidFill>
                <a:latin typeface="Consolas" panose="020B0609020204030204" pitchFamily="49" charset="0"/>
              </a:rPr>
              <a:t> </a:t>
            </a:r>
            <a:r>
              <a:rPr lang="en-US" sz="1400" dirty="0">
                <a:solidFill>
                  <a:srgbClr val="DC3958"/>
                </a:solidFill>
                <a:latin typeface="Consolas" panose="020B0609020204030204" pitchFamily="49" charset="0"/>
              </a:rPr>
              <a:t>list</a:t>
            </a:r>
            <a:r>
              <a:rPr lang="en-US" sz="1400" dirty="0">
                <a:solidFill>
                  <a:srgbClr val="D3AF86"/>
                </a:solidFill>
                <a:latin typeface="Consolas" panose="020B0609020204030204" pitchFamily="49" charset="0"/>
              </a:rPr>
              <a:t> = </a:t>
            </a:r>
            <a:r>
              <a:rPr lang="en-US" sz="1400" dirty="0" err="1">
                <a:solidFill>
                  <a:srgbClr val="DC3958"/>
                </a:solidFill>
                <a:latin typeface="Consolas" panose="020B0609020204030204" pitchFamily="49" charset="0"/>
              </a:rPr>
              <a:t>sp</a:t>
            </a:r>
            <a:r>
              <a:rPr lang="en-US" sz="1400" dirty="0" err="1">
                <a:solidFill>
                  <a:srgbClr val="D3AF86"/>
                </a:solidFill>
                <a:latin typeface="Consolas" panose="020B0609020204030204" pitchFamily="49" charset="0"/>
              </a:rPr>
              <a:t>.</a:t>
            </a:r>
            <a:r>
              <a:rPr lang="en-US" sz="1400" dirty="0" err="1">
                <a:solidFill>
                  <a:srgbClr val="DC3958"/>
                </a:solidFill>
                <a:latin typeface="Consolas" panose="020B0609020204030204" pitchFamily="49" charset="0"/>
              </a:rPr>
              <a:t>web</a:t>
            </a:r>
            <a:r>
              <a:rPr lang="en-US" sz="1400" dirty="0" err="1">
                <a:solidFill>
                  <a:srgbClr val="D3AF86"/>
                </a:solidFill>
                <a:latin typeface="Consolas" panose="020B0609020204030204" pitchFamily="49" charset="0"/>
              </a:rPr>
              <a:t>.</a:t>
            </a:r>
            <a:r>
              <a:rPr lang="en-US" sz="1400" dirty="0" err="1">
                <a:solidFill>
                  <a:srgbClr val="DC3958"/>
                </a:solidFill>
                <a:latin typeface="Consolas" panose="020B0609020204030204" pitchFamily="49" charset="0"/>
              </a:rPr>
              <a:t>lists</a:t>
            </a:r>
            <a:r>
              <a:rPr lang="en-US" sz="1400" dirty="0" err="1">
                <a:solidFill>
                  <a:srgbClr val="D3AF86"/>
                </a:solidFill>
                <a:latin typeface="Consolas" panose="020B0609020204030204" pitchFamily="49" charset="0"/>
              </a:rPr>
              <a:t>.</a:t>
            </a:r>
            <a:r>
              <a:rPr lang="en-US" sz="1400" dirty="0" err="1">
                <a:solidFill>
                  <a:srgbClr val="8AB1B0"/>
                </a:solidFill>
                <a:latin typeface="Consolas" panose="020B0609020204030204" pitchFamily="49" charset="0"/>
              </a:rPr>
              <a:t>getByTitle</a:t>
            </a:r>
            <a:r>
              <a:rPr lang="en-US" sz="1400" dirty="0">
                <a:solidFill>
                  <a:srgbClr val="D3AF86"/>
                </a:solidFill>
                <a:latin typeface="Consolas" panose="020B0609020204030204" pitchFamily="49" charset="0"/>
              </a:rPr>
              <a:t>(“</a:t>
            </a:r>
            <a:r>
              <a:rPr lang="en-US" sz="1400" dirty="0">
                <a:solidFill>
                  <a:srgbClr val="889B4A"/>
                </a:solidFill>
                <a:latin typeface="Consolas" panose="020B0609020204030204" pitchFamily="49" charset="0"/>
              </a:rPr>
              <a:t>Orders</a:t>
            </a:r>
            <a:r>
              <a:rPr lang="en-US" sz="1400" dirty="0">
                <a:solidFill>
                  <a:srgbClr val="D3AF86"/>
                </a:solidFill>
                <a:latin typeface="Consolas" panose="020B0609020204030204" pitchFamily="49" charset="0"/>
              </a:rPr>
              <a:t>");</a:t>
            </a:r>
          </a:p>
          <a:p>
            <a:pPr marL="0" indent="0">
              <a:buNone/>
            </a:pPr>
            <a:r>
              <a:rPr lang="en-US" sz="1400" dirty="0">
                <a:solidFill>
                  <a:srgbClr val="D3AF86"/>
                </a:solidFill>
                <a:latin typeface="Consolas" panose="020B0609020204030204" pitchFamily="49" charset="0"/>
              </a:rPr>
              <a:t>        </a:t>
            </a:r>
            <a:r>
              <a:rPr lang="en-US" sz="1400" dirty="0" err="1">
                <a:solidFill>
                  <a:srgbClr val="DC3958"/>
                </a:solidFill>
                <a:latin typeface="Consolas" panose="020B0609020204030204" pitchFamily="49" charset="0"/>
              </a:rPr>
              <a:t>list</a:t>
            </a:r>
            <a:r>
              <a:rPr lang="en-US" sz="1400" dirty="0" err="1">
                <a:solidFill>
                  <a:srgbClr val="D3AF86"/>
                </a:solidFill>
                <a:latin typeface="Consolas" panose="020B0609020204030204" pitchFamily="49" charset="0"/>
              </a:rPr>
              <a:t>.</a:t>
            </a:r>
            <a:r>
              <a:rPr lang="en-US" sz="1400" dirty="0" err="1">
                <a:solidFill>
                  <a:srgbClr val="8AB1B0"/>
                </a:solidFill>
                <a:latin typeface="Consolas" panose="020B0609020204030204" pitchFamily="49" charset="0"/>
              </a:rPr>
              <a:t>getListItemEntityTypeFullName</a:t>
            </a:r>
            <a:r>
              <a:rPr lang="en-US" sz="1400" dirty="0">
                <a:solidFill>
                  <a:srgbClr val="D3AF86"/>
                </a:solidFill>
                <a:latin typeface="Consolas" panose="020B0609020204030204" pitchFamily="49" charset="0"/>
              </a:rPr>
              <a:t>().</a:t>
            </a:r>
            <a:r>
              <a:rPr lang="en-US" sz="1400" dirty="0">
                <a:solidFill>
                  <a:srgbClr val="7E602C"/>
                </a:solidFill>
                <a:latin typeface="Consolas" panose="020B0609020204030204" pitchFamily="49" charset="0"/>
              </a:rPr>
              <a:t>then</a:t>
            </a:r>
            <a:r>
              <a:rPr lang="en-US" sz="1400" dirty="0">
                <a:solidFill>
                  <a:srgbClr val="D3AF86"/>
                </a:solidFill>
                <a:latin typeface="Consolas" panose="020B0609020204030204" pitchFamily="49" charset="0"/>
              </a:rPr>
              <a:t>(</a:t>
            </a:r>
            <a:r>
              <a:rPr lang="en-US" sz="1400" dirty="0" err="1">
                <a:solidFill>
                  <a:srgbClr val="DC3958"/>
                </a:solidFill>
                <a:latin typeface="Consolas" panose="020B0609020204030204" pitchFamily="49" charset="0"/>
              </a:rPr>
              <a:t>entityTypeFullName</a:t>
            </a:r>
            <a:r>
              <a:rPr lang="en-US" sz="1400" dirty="0">
                <a:solidFill>
                  <a:srgbClr val="D3AF86"/>
                </a:solidFill>
                <a:latin typeface="Consolas" panose="020B0609020204030204" pitchFamily="49" charset="0"/>
              </a:rPr>
              <a:t> </a:t>
            </a:r>
            <a:r>
              <a:rPr lang="en-US" sz="1400" dirty="0">
                <a:solidFill>
                  <a:srgbClr val="98676A"/>
                </a:solidFill>
                <a:latin typeface="Consolas" panose="020B0609020204030204" pitchFamily="49" charset="0"/>
              </a:rPr>
              <a:t>=&gt;</a:t>
            </a:r>
            <a:r>
              <a:rPr lang="en-US" sz="1400" dirty="0">
                <a:solidFill>
                  <a:srgbClr val="D3AF86"/>
                </a:solidFill>
                <a:latin typeface="Consolas" panose="020B0609020204030204" pitchFamily="49" charset="0"/>
              </a:rPr>
              <a:t> {</a:t>
            </a:r>
          </a:p>
          <a:p>
            <a:pPr marL="0" indent="0">
              <a:buNone/>
            </a:pPr>
            <a:r>
              <a:rPr lang="en-US" sz="1400" dirty="0">
                <a:solidFill>
                  <a:srgbClr val="D3AF86"/>
                </a:solidFill>
                <a:latin typeface="Consolas" panose="020B0609020204030204" pitchFamily="49" charset="0"/>
              </a:rPr>
              <a:t>            </a:t>
            </a:r>
            <a:r>
              <a:rPr lang="en-US" sz="1400" dirty="0">
                <a:solidFill>
                  <a:srgbClr val="98676A"/>
                </a:solidFill>
                <a:latin typeface="Consolas" panose="020B0609020204030204" pitchFamily="49" charset="0"/>
              </a:rPr>
              <a:t>let</a:t>
            </a:r>
            <a:r>
              <a:rPr lang="en-US" sz="1400" dirty="0">
                <a:solidFill>
                  <a:srgbClr val="D3AF86"/>
                </a:solidFill>
                <a:latin typeface="Consolas" panose="020B0609020204030204" pitchFamily="49" charset="0"/>
              </a:rPr>
              <a:t> </a:t>
            </a:r>
            <a:r>
              <a:rPr lang="en-US" sz="1400" dirty="0">
                <a:solidFill>
                  <a:srgbClr val="DC3958"/>
                </a:solidFill>
                <a:latin typeface="Consolas" panose="020B0609020204030204" pitchFamily="49" charset="0"/>
              </a:rPr>
              <a:t>batch</a:t>
            </a:r>
            <a:r>
              <a:rPr lang="en-US" sz="1400" dirty="0">
                <a:solidFill>
                  <a:srgbClr val="D3AF86"/>
                </a:solidFill>
                <a:latin typeface="Consolas" panose="020B0609020204030204" pitchFamily="49" charset="0"/>
              </a:rPr>
              <a:t> = </a:t>
            </a:r>
            <a:r>
              <a:rPr lang="en-US" sz="1400" dirty="0" err="1">
                <a:solidFill>
                  <a:srgbClr val="DC3958"/>
                </a:solidFill>
                <a:latin typeface="Consolas" panose="020B0609020204030204" pitchFamily="49" charset="0"/>
              </a:rPr>
              <a:t>sp</a:t>
            </a:r>
            <a:r>
              <a:rPr lang="en-US" sz="1400" dirty="0" err="1">
                <a:solidFill>
                  <a:srgbClr val="D3AF86"/>
                </a:solidFill>
                <a:latin typeface="Consolas" panose="020B0609020204030204" pitchFamily="49" charset="0"/>
              </a:rPr>
              <a:t>.</a:t>
            </a:r>
            <a:r>
              <a:rPr lang="en-US" sz="1400" dirty="0" err="1">
                <a:solidFill>
                  <a:srgbClr val="DC3958"/>
                </a:solidFill>
                <a:latin typeface="Consolas" panose="020B0609020204030204" pitchFamily="49" charset="0"/>
              </a:rPr>
              <a:t>web</a:t>
            </a:r>
            <a:r>
              <a:rPr lang="en-US" sz="1400" dirty="0" err="1">
                <a:solidFill>
                  <a:srgbClr val="D3AF86"/>
                </a:solidFill>
                <a:latin typeface="Consolas" panose="020B0609020204030204" pitchFamily="49" charset="0"/>
              </a:rPr>
              <a:t>.</a:t>
            </a:r>
            <a:r>
              <a:rPr lang="en-US" sz="1400" dirty="0" err="1">
                <a:solidFill>
                  <a:srgbClr val="8AB1B0"/>
                </a:solidFill>
                <a:latin typeface="Consolas" panose="020B0609020204030204" pitchFamily="49" charset="0"/>
              </a:rPr>
              <a:t>createBatch</a:t>
            </a:r>
            <a:r>
              <a:rPr lang="en-US" sz="1400" dirty="0">
                <a:solidFill>
                  <a:srgbClr val="D3AF86"/>
                </a:solidFill>
                <a:latin typeface="Consolas" panose="020B0609020204030204" pitchFamily="49" charset="0"/>
              </a:rPr>
              <a:t>();</a:t>
            </a:r>
          </a:p>
          <a:p>
            <a:pPr marL="0" indent="0">
              <a:buNone/>
            </a:pPr>
            <a:r>
              <a:rPr lang="en-US" sz="1400" dirty="0">
                <a:solidFill>
                  <a:srgbClr val="D3AF86"/>
                </a:solidFill>
                <a:latin typeface="Consolas" panose="020B0609020204030204" pitchFamily="49" charset="0"/>
              </a:rPr>
              <a:t>            </a:t>
            </a:r>
            <a:r>
              <a:rPr lang="en-US" sz="1400" dirty="0">
                <a:solidFill>
                  <a:srgbClr val="A57A4C"/>
                </a:solidFill>
                <a:latin typeface="Consolas" panose="020B0609020204030204" pitchFamily="49" charset="0"/>
              </a:rPr>
              <a:t>// note requirement of "*" </a:t>
            </a:r>
            <a:r>
              <a:rPr lang="en-US" sz="1400" dirty="0" err="1">
                <a:solidFill>
                  <a:srgbClr val="A57A4C"/>
                </a:solidFill>
                <a:latin typeface="Consolas" panose="020B0609020204030204" pitchFamily="49" charset="0"/>
              </a:rPr>
              <a:t>eTag</a:t>
            </a:r>
            <a:r>
              <a:rPr lang="en-US" sz="1400" dirty="0">
                <a:solidFill>
                  <a:srgbClr val="A57A4C"/>
                </a:solidFill>
                <a:latin typeface="Consolas" panose="020B0609020204030204" pitchFamily="49" charset="0"/>
              </a:rPr>
              <a:t> param - or use a specific </a:t>
            </a:r>
            <a:r>
              <a:rPr lang="en-US" sz="1400" dirty="0" err="1">
                <a:solidFill>
                  <a:srgbClr val="A57A4C"/>
                </a:solidFill>
                <a:latin typeface="Consolas" panose="020B0609020204030204" pitchFamily="49" charset="0"/>
              </a:rPr>
              <a:t>eTag</a:t>
            </a:r>
            <a:r>
              <a:rPr lang="en-US" sz="1400" dirty="0">
                <a:solidFill>
                  <a:srgbClr val="A57A4C"/>
                </a:solidFill>
                <a:latin typeface="Consolas" panose="020B0609020204030204" pitchFamily="49" charset="0"/>
              </a:rPr>
              <a:t> value as needed</a:t>
            </a:r>
            <a:endParaRPr lang="en-US" sz="1400" dirty="0">
              <a:solidFill>
                <a:srgbClr val="D3AF86"/>
              </a:solidFill>
              <a:latin typeface="Consolas" panose="020B0609020204030204" pitchFamily="49" charset="0"/>
            </a:endParaRPr>
          </a:p>
          <a:p>
            <a:pPr marL="0" indent="0">
              <a:buNone/>
            </a:pPr>
            <a:r>
              <a:rPr lang="en-US" sz="1400" dirty="0">
                <a:solidFill>
                  <a:srgbClr val="D3AF86"/>
                </a:solidFill>
                <a:latin typeface="Consolas" panose="020B0609020204030204" pitchFamily="49" charset="0"/>
              </a:rPr>
              <a:t>            </a:t>
            </a:r>
            <a:r>
              <a:rPr lang="en-US" sz="1400" dirty="0" err="1">
                <a:solidFill>
                  <a:srgbClr val="DC3958"/>
                </a:solidFill>
                <a:latin typeface="Consolas" panose="020B0609020204030204" pitchFamily="49" charset="0"/>
              </a:rPr>
              <a:t>list</a:t>
            </a:r>
            <a:r>
              <a:rPr lang="en-US" sz="1400" dirty="0" err="1">
                <a:solidFill>
                  <a:srgbClr val="D3AF86"/>
                </a:solidFill>
                <a:latin typeface="Consolas" panose="020B0609020204030204" pitchFamily="49" charset="0"/>
              </a:rPr>
              <a:t>.</a:t>
            </a:r>
            <a:r>
              <a:rPr lang="en-US" sz="1400" dirty="0" err="1">
                <a:solidFill>
                  <a:srgbClr val="DC3958"/>
                </a:solidFill>
                <a:latin typeface="Consolas" panose="020B0609020204030204" pitchFamily="49" charset="0"/>
              </a:rPr>
              <a:t>items</a:t>
            </a:r>
            <a:r>
              <a:rPr lang="en-US" sz="1400" dirty="0" err="1">
                <a:solidFill>
                  <a:srgbClr val="D3AF86"/>
                </a:solidFill>
                <a:latin typeface="Consolas" panose="020B0609020204030204" pitchFamily="49" charset="0"/>
              </a:rPr>
              <a:t>.</a:t>
            </a:r>
            <a:r>
              <a:rPr lang="en-US" sz="1400" dirty="0" err="1">
                <a:solidFill>
                  <a:srgbClr val="8AB1B0"/>
                </a:solidFill>
                <a:latin typeface="Consolas" panose="020B0609020204030204" pitchFamily="49" charset="0"/>
              </a:rPr>
              <a:t>getById</a:t>
            </a:r>
            <a:r>
              <a:rPr lang="en-US" sz="1400" dirty="0">
                <a:solidFill>
                  <a:srgbClr val="D3AF86"/>
                </a:solidFill>
                <a:latin typeface="Consolas" panose="020B0609020204030204" pitchFamily="49" charset="0"/>
              </a:rPr>
              <a:t>(</a:t>
            </a:r>
            <a:r>
              <a:rPr lang="en-US" sz="1400" dirty="0">
                <a:solidFill>
                  <a:srgbClr val="F79A32"/>
                </a:solidFill>
                <a:latin typeface="Consolas" panose="020B0609020204030204" pitchFamily="49" charset="0"/>
              </a:rPr>
              <a:t>1</a:t>
            </a:r>
            <a:r>
              <a:rPr lang="en-US" sz="1400" dirty="0">
                <a:solidFill>
                  <a:srgbClr val="D3AF86"/>
                </a:solidFill>
                <a:latin typeface="Consolas" panose="020B0609020204030204" pitchFamily="49" charset="0"/>
              </a:rPr>
              <a:t>).</a:t>
            </a:r>
            <a:r>
              <a:rPr lang="en-US" sz="1400" dirty="0" err="1">
                <a:solidFill>
                  <a:srgbClr val="8AB1B0"/>
                </a:solidFill>
                <a:latin typeface="Consolas" panose="020B0609020204030204" pitchFamily="49" charset="0"/>
              </a:rPr>
              <a:t>inBatch</a:t>
            </a:r>
            <a:r>
              <a:rPr lang="en-US" sz="1400" dirty="0">
                <a:solidFill>
                  <a:srgbClr val="D3AF86"/>
                </a:solidFill>
                <a:latin typeface="Consolas" panose="020B0609020204030204" pitchFamily="49" charset="0"/>
              </a:rPr>
              <a:t>(</a:t>
            </a:r>
            <a:r>
              <a:rPr lang="en-US" sz="1400" dirty="0">
                <a:solidFill>
                  <a:srgbClr val="DC3958"/>
                </a:solidFill>
                <a:latin typeface="Consolas" panose="020B0609020204030204" pitchFamily="49" charset="0"/>
              </a:rPr>
              <a:t>batch</a:t>
            </a:r>
            <a:r>
              <a:rPr lang="en-US" sz="1400" dirty="0">
                <a:solidFill>
                  <a:srgbClr val="D3AF86"/>
                </a:solidFill>
                <a:latin typeface="Consolas" panose="020B0609020204030204" pitchFamily="49" charset="0"/>
              </a:rPr>
              <a:t>).</a:t>
            </a:r>
            <a:r>
              <a:rPr lang="en-US" sz="1400" dirty="0">
                <a:solidFill>
                  <a:srgbClr val="8AB1B0"/>
                </a:solidFill>
                <a:latin typeface="Consolas" panose="020B0609020204030204" pitchFamily="49" charset="0"/>
              </a:rPr>
              <a:t>update</a:t>
            </a:r>
            <a:r>
              <a:rPr lang="en-US" sz="1400" dirty="0">
                <a:solidFill>
                  <a:srgbClr val="D3AF86"/>
                </a:solidFill>
                <a:latin typeface="Consolas" panose="020B0609020204030204" pitchFamily="49" charset="0"/>
              </a:rPr>
              <a:t>({ </a:t>
            </a:r>
            <a:r>
              <a:rPr lang="en-US" sz="1400" dirty="0">
                <a:solidFill>
                  <a:srgbClr val="DC3958"/>
                </a:solidFill>
                <a:latin typeface="Consolas" panose="020B0609020204030204" pitchFamily="49" charset="0"/>
              </a:rPr>
              <a:t>Title</a:t>
            </a:r>
            <a:r>
              <a:rPr lang="en-US" sz="1400" dirty="0">
                <a:solidFill>
                  <a:srgbClr val="D3AF86"/>
                </a:solidFill>
                <a:latin typeface="Consolas" panose="020B0609020204030204" pitchFamily="49" charset="0"/>
              </a:rPr>
              <a:t>: "</a:t>
            </a:r>
            <a:r>
              <a:rPr lang="en-US" sz="1400" dirty="0">
                <a:solidFill>
                  <a:srgbClr val="889B4A"/>
                </a:solidFill>
                <a:latin typeface="Consolas" panose="020B0609020204030204" pitchFamily="49" charset="0"/>
              </a:rPr>
              <a:t>Batch 6</a:t>
            </a:r>
            <a:r>
              <a:rPr lang="en-US" sz="1400" dirty="0">
                <a:solidFill>
                  <a:srgbClr val="D3AF86"/>
                </a:solidFill>
                <a:latin typeface="Consolas" panose="020B0609020204030204" pitchFamily="49" charset="0"/>
              </a:rPr>
              <a:t>" }, "</a:t>
            </a:r>
            <a:r>
              <a:rPr lang="en-US" sz="1400" dirty="0">
                <a:solidFill>
                  <a:srgbClr val="889B4A"/>
                </a:solidFill>
                <a:latin typeface="Consolas" panose="020B0609020204030204" pitchFamily="49" charset="0"/>
              </a:rPr>
              <a:t>*</a:t>
            </a:r>
            <a:r>
              <a:rPr lang="en-US" sz="1400" dirty="0">
                <a:solidFill>
                  <a:srgbClr val="D3AF86"/>
                </a:solidFill>
                <a:latin typeface="Consolas" panose="020B0609020204030204" pitchFamily="49" charset="0"/>
              </a:rPr>
              <a:t>", </a:t>
            </a:r>
            <a:r>
              <a:rPr lang="en-US" sz="1400" dirty="0" err="1">
                <a:solidFill>
                  <a:srgbClr val="DC3958"/>
                </a:solidFill>
                <a:latin typeface="Consolas" panose="020B0609020204030204" pitchFamily="49" charset="0"/>
              </a:rPr>
              <a:t>entityTypeFullName</a:t>
            </a:r>
            <a:r>
              <a:rPr lang="en-US" sz="1400" dirty="0">
                <a:solidFill>
                  <a:srgbClr val="D3AF86"/>
                </a:solidFill>
                <a:latin typeface="Consolas" panose="020B0609020204030204" pitchFamily="49" charset="0"/>
              </a:rPr>
              <a:t>).</a:t>
            </a:r>
          </a:p>
          <a:p>
            <a:pPr marL="0" indent="0">
              <a:buNone/>
            </a:pPr>
            <a:r>
              <a:rPr lang="en-US" sz="1400" dirty="0">
                <a:solidFill>
                  <a:srgbClr val="D3AF86"/>
                </a:solidFill>
                <a:latin typeface="Consolas" panose="020B0609020204030204" pitchFamily="49" charset="0"/>
              </a:rPr>
              <a:t>		</a:t>
            </a:r>
            <a:r>
              <a:rPr lang="en-US" sz="1400" dirty="0">
                <a:solidFill>
                  <a:srgbClr val="7E602C"/>
                </a:solidFill>
                <a:latin typeface="Consolas" panose="020B0609020204030204" pitchFamily="49" charset="0"/>
              </a:rPr>
              <a:t>then</a:t>
            </a:r>
            <a:r>
              <a:rPr lang="en-US" sz="1400" dirty="0">
                <a:solidFill>
                  <a:srgbClr val="D3AF86"/>
                </a:solidFill>
                <a:latin typeface="Consolas" panose="020B0609020204030204" pitchFamily="49" charset="0"/>
              </a:rPr>
              <a:t>(</a:t>
            </a:r>
            <a:r>
              <a:rPr lang="en-US" sz="1400" dirty="0">
                <a:solidFill>
                  <a:srgbClr val="DC3958"/>
                </a:solidFill>
                <a:latin typeface="Consolas" panose="020B0609020204030204" pitchFamily="49" charset="0"/>
              </a:rPr>
              <a:t>b</a:t>
            </a:r>
            <a:r>
              <a:rPr lang="en-US" sz="1400" dirty="0">
                <a:solidFill>
                  <a:srgbClr val="D3AF86"/>
                </a:solidFill>
                <a:latin typeface="Consolas" panose="020B0609020204030204" pitchFamily="49" charset="0"/>
              </a:rPr>
              <a:t> </a:t>
            </a:r>
            <a:r>
              <a:rPr lang="en-US" sz="1400" dirty="0">
                <a:solidFill>
                  <a:srgbClr val="98676A"/>
                </a:solidFill>
                <a:latin typeface="Consolas" panose="020B0609020204030204" pitchFamily="49" charset="0"/>
              </a:rPr>
              <a:t>=&gt;</a:t>
            </a:r>
            <a:r>
              <a:rPr lang="en-US" sz="1400" dirty="0">
                <a:solidFill>
                  <a:srgbClr val="D3AF86"/>
                </a:solidFill>
                <a:latin typeface="Consolas" panose="020B0609020204030204" pitchFamily="49" charset="0"/>
              </a:rPr>
              <a:t> {</a:t>
            </a:r>
          </a:p>
          <a:p>
            <a:pPr marL="0" indent="0">
              <a:buNone/>
            </a:pPr>
            <a:r>
              <a:rPr lang="en-US" sz="1400" dirty="0">
                <a:solidFill>
                  <a:srgbClr val="D3AF86"/>
                </a:solidFill>
                <a:latin typeface="Consolas" panose="020B0609020204030204" pitchFamily="49" charset="0"/>
              </a:rPr>
              <a:t>                </a:t>
            </a:r>
            <a:r>
              <a:rPr lang="en-US" sz="1400" dirty="0">
                <a:solidFill>
                  <a:srgbClr val="DC3958"/>
                </a:solidFill>
                <a:latin typeface="Consolas" panose="020B0609020204030204" pitchFamily="49" charset="0"/>
              </a:rPr>
              <a:t>console</a:t>
            </a:r>
            <a:r>
              <a:rPr lang="en-US" sz="1400" dirty="0">
                <a:solidFill>
                  <a:srgbClr val="D3AF86"/>
                </a:solidFill>
                <a:latin typeface="Consolas" panose="020B0609020204030204" pitchFamily="49" charset="0"/>
              </a:rPr>
              <a:t>.</a:t>
            </a:r>
            <a:r>
              <a:rPr lang="en-US" sz="1400" dirty="0">
                <a:solidFill>
                  <a:srgbClr val="7E602C"/>
                </a:solidFill>
                <a:latin typeface="Consolas" panose="020B0609020204030204" pitchFamily="49" charset="0"/>
              </a:rPr>
              <a:t>log</a:t>
            </a:r>
            <a:r>
              <a:rPr lang="en-US" sz="1400" dirty="0">
                <a:solidFill>
                  <a:srgbClr val="D3AF86"/>
                </a:solidFill>
                <a:latin typeface="Consolas" panose="020B0609020204030204" pitchFamily="49" charset="0"/>
              </a:rPr>
              <a:t>(</a:t>
            </a:r>
            <a:r>
              <a:rPr lang="en-US" sz="1400" dirty="0">
                <a:solidFill>
                  <a:srgbClr val="DC3958"/>
                </a:solidFill>
                <a:latin typeface="Consolas" panose="020B0609020204030204" pitchFamily="49" charset="0"/>
              </a:rPr>
              <a:t>b</a:t>
            </a:r>
            <a:r>
              <a:rPr lang="en-US" sz="1400" dirty="0">
                <a:solidFill>
                  <a:srgbClr val="D3AF86"/>
                </a:solidFill>
                <a:latin typeface="Consolas" panose="020B0609020204030204" pitchFamily="49" charset="0"/>
              </a:rPr>
              <a:t>);</a:t>
            </a:r>
          </a:p>
          <a:p>
            <a:pPr marL="0" indent="0">
              <a:buNone/>
            </a:pPr>
            <a:r>
              <a:rPr lang="en-US" sz="1400" dirty="0">
                <a:solidFill>
                  <a:srgbClr val="D3AF86"/>
                </a:solidFill>
                <a:latin typeface="Consolas" panose="020B0609020204030204" pitchFamily="49" charset="0"/>
              </a:rPr>
              <a:t>            });</a:t>
            </a:r>
          </a:p>
          <a:p>
            <a:pPr marL="0" indent="0">
              <a:buNone/>
            </a:pPr>
            <a:r>
              <a:rPr lang="en-US" sz="1400" dirty="0">
                <a:solidFill>
                  <a:srgbClr val="D3AF86"/>
                </a:solidFill>
                <a:latin typeface="Consolas" panose="020B0609020204030204" pitchFamily="49" charset="0"/>
              </a:rPr>
              <a:t>            </a:t>
            </a:r>
            <a:r>
              <a:rPr lang="en-US" sz="1400" dirty="0" err="1">
                <a:solidFill>
                  <a:srgbClr val="DC3958"/>
                </a:solidFill>
                <a:latin typeface="Consolas" panose="020B0609020204030204" pitchFamily="49" charset="0"/>
              </a:rPr>
              <a:t>list</a:t>
            </a:r>
            <a:r>
              <a:rPr lang="en-US" sz="1400" dirty="0" err="1">
                <a:solidFill>
                  <a:srgbClr val="D3AF86"/>
                </a:solidFill>
                <a:latin typeface="Consolas" panose="020B0609020204030204" pitchFamily="49" charset="0"/>
              </a:rPr>
              <a:t>.</a:t>
            </a:r>
            <a:r>
              <a:rPr lang="en-US" sz="1400" dirty="0" err="1">
                <a:solidFill>
                  <a:srgbClr val="DC3958"/>
                </a:solidFill>
                <a:latin typeface="Consolas" panose="020B0609020204030204" pitchFamily="49" charset="0"/>
              </a:rPr>
              <a:t>items</a:t>
            </a:r>
            <a:r>
              <a:rPr lang="en-US" sz="1400" dirty="0" err="1">
                <a:solidFill>
                  <a:srgbClr val="D3AF86"/>
                </a:solidFill>
                <a:latin typeface="Consolas" panose="020B0609020204030204" pitchFamily="49" charset="0"/>
              </a:rPr>
              <a:t>.</a:t>
            </a:r>
            <a:r>
              <a:rPr lang="en-US" sz="1400" dirty="0" err="1">
                <a:solidFill>
                  <a:srgbClr val="8AB1B0"/>
                </a:solidFill>
                <a:latin typeface="Consolas" panose="020B0609020204030204" pitchFamily="49" charset="0"/>
              </a:rPr>
              <a:t>getById</a:t>
            </a:r>
            <a:r>
              <a:rPr lang="en-US" sz="1400" dirty="0">
                <a:solidFill>
                  <a:srgbClr val="D3AF86"/>
                </a:solidFill>
                <a:latin typeface="Consolas" panose="020B0609020204030204" pitchFamily="49" charset="0"/>
              </a:rPr>
              <a:t>(</a:t>
            </a:r>
            <a:r>
              <a:rPr lang="en-US" sz="1400" dirty="0">
                <a:solidFill>
                  <a:srgbClr val="F79A32"/>
                </a:solidFill>
                <a:latin typeface="Consolas" panose="020B0609020204030204" pitchFamily="49" charset="0"/>
              </a:rPr>
              <a:t>2</a:t>
            </a:r>
            <a:r>
              <a:rPr lang="en-US" sz="1400" dirty="0">
                <a:solidFill>
                  <a:srgbClr val="D3AF86"/>
                </a:solidFill>
                <a:latin typeface="Consolas" panose="020B0609020204030204" pitchFamily="49" charset="0"/>
              </a:rPr>
              <a:t>).</a:t>
            </a:r>
            <a:r>
              <a:rPr lang="en-US" sz="1400" dirty="0" err="1">
                <a:solidFill>
                  <a:srgbClr val="8AB1B0"/>
                </a:solidFill>
                <a:latin typeface="Consolas" panose="020B0609020204030204" pitchFamily="49" charset="0"/>
              </a:rPr>
              <a:t>inBatch</a:t>
            </a:r>
            <a:r>
              <a:rPr lang="en-US" sz="1400" dirty="0">
                <a:solidFill>
                  <a:srgbClr val="D3AF86"/>
                </a:solidFill>
                <a:latin typeface="Consolas" panose="020B0609020204030204" pitchFamily="49" charset="0"/>
              </a:rPr>
              <a:t>(</a:t>
            </a:r>
            <a:r>
              <a:rPr lang="en-US" sz="1400" dirty="0">
                <a:solidFill>
                  <a:srgbClr val="DC3958"/>
                </a:solidFill>
                <a:latin typeface="Consolas" panose="020B0609020204030204" pitchFamily="49" charset="0"/>
              </a:rPr>
              <a:t>batch</a:t>
            </a:r>
            <a:r>
              <a:rPr lang="en-US" sz="1400" dirty="0">
                <a:solidFill>
                  <a:srgbClr val="D3AF86"/>
                </a:solidFill>
                <a:latin typeface="Consolas" panose="020B0609020204030204" pitchFamily="49" charset="0"/>
              </a:rPr>
              <a:t>).</a:t>
            </a:r>
            <a:r>
              <a:rPr lang="en-US" sz="1400" dirty="0">
                <a:solidFill>
                  <a:srgbClr val="8AB1B0"/>
                </a:solidFill>
                <a:latin typeface="Consolas" panose="020B0609020204030204" pitchFamily="49" charset="0"/>
              </a:rPr>
              <a:t>update</a:t>
            </a:r>
            <a:r>
              <a:rPr lang="en-US" sz="1400" dirty="0">
                <a:solidFill>
                  <a:srgbClr val="D3AF86"/>
                </a:solidFill>
                <a:latin typeface="Consolas" panose="020B0609020204030204" pitchFamily="49" charset="0"/>
              </a:rPr>
              <a:t>({ </a:t>
            </a:r>
            <a:r>
              <a:rPr lang="en-US" sz="1400" dirty="0">
                <a:solidFill>
                  <a:srgbClr val="DC3958"/>
                </a:solidFill>
                <a:latin typeface="Consolas" panose="020B0609020204030204" pitchFamily="49" charset="0"/>
              </a:rPr>
              <a:t>Title</a:t>
            </a:r>
            <a:r>
              <a:rPr lang="en-US" sz="1400" dirty="0">
                <a:solidFill>
                  <a:srgbClr val="D3AF86"/>
                </a:solidFill>
                <a:latin typeface="Consolas" panose="020B0609020204030204" pitchFamily="49" charset="0"/>
              </a:rPr>
              <a:t>: "</a:t>
            </a:r>
            <a:r>
              <a:rPr lang="en-US" sz="1400" dirty="0">
                <a:solidFill>
                  <a:srgbClr val="889B4A"/>
                </a:solidFill>
                <a:latin typeface="Consolas" panose="020B0609020204030204" pitchFamily="49" charset="0"/>
              </a:rPr>
              <a:t>Batch 7</a:t>
            </a:r>
            <a:r>
              <a:rPr lang="en-US" sz="1400" dirty="0">
                <a:solidFill>
                  <a:srgbClr val="D3AF86"/>
                </a:solidFill>
                <a:latin typeface="Consolas" panose="020B0609020204030204" pitchFamily="49" charset="0"/>
              </a:rPr>
              <a:t>" }, "</a:t>
            </a:r>
            <a:r>
              <a:rPr lang="en-US" sz="1400" dirty="0">
                <a:solidFill>
                  <a:srgbClr val="889B4A"/>
                </a:solidFill>
                <a:latin typeface="Consolas" panose="020B0609020204030204" pitchFamily="49" charset="0"/>
              </a:rPr>
              <a:t>*</a:t>
            </a:r>
            <a:r>
              <a:rPr lang="en-US" sz="1400" dirty="0">
                <a:solidFill>
                  <a:srgbClr val="D3AF86"/>
                </a:solidFill>
                <a:latin typeface="Consolas" panose="020B0609020204030204" pitchFamily="49" charset="0"/>
              </a:rPr>
              <a:t>", </a:t>
            </a:r>
            <a:r>
              <a:rPr lang="en-US" sz="1400" dirty="0" err="1">
                <a:solidFill>
                  <a:srgbClr val="DC3958"/>
                </a:solidFill>
                <a:latin typeface="Consolas" panose="020B0609020204030204" pitchFamily="49" charset="0"/>
              </a:rPr>
              <a:t>entityTypeFullName</a:t>
            </a:r>
            <a:r>
              <a:rPr lang="en-US" sz="1400" dirty="0">
                <a:solidFill>
                  <a:srgbClr val="D3AF86"/>
                </a:solidFill>
                <a:latin typeface="Consolas" panose="020B0609020204030204" pitchFamily="49" charset="0"/>
              </a:rPr>
              <a:t>).</a:t>
            </a:r>
          </a:p>
          <a:p>
            <a:pPr marL="0" indent="0">
              <a:buNone/>
            </a:pPr>
            <a:r>
              <a:rPr lang="en-US" sz="1400" dirty="0">
                <a:solidFill>
                  <a:srgbClr val="D3AF86"/>
                </a:solidFill>
                <a:latin typeface="Consolas" panose="020B0609020204030204" pitchFamily="49" charset="0"/>
              </a:rPr>
              <a:t>		</a:t>
            </a:r>
            <a:r>
              <a:rPr lang="en-US" sz="1400" dirty="0">
                <a:solidFill>
                  <a:srgbClr val="7E602C"/>
                </a:solidFill>
                <a:latin typeface="Consolas" panose="020B0609020204030204" pitchFamily="49" charset="0"/>
              </a:rPr>
              <a:t>then</a:t>
            </a:r>
            <a:r>
              <a:rPr lang="en-US" sz="1400" dirty="0">
                <a:solidFill>
                  <a:srgbClr val="D3AF86"/>
                </a:solidFill>
                <a:latin typeface="Consolas" panose="020B0609020204030204" pitchFamily="49" charset="0"/>
              </a:rPr>
              <a:t>(</a:t>
            </a:r>
            <a:r>
              <a:rPr lang="en-US" sz="1400" dirty="0">
                <a:solidFill>
                  <a:srgbClr val="DC3958"/>
                </a:solidFill>
                <a:latin typeface="Consolas" panose="020B0609020204030204" pitchFamily="49" charset="0"/>
              </a:rPr>
              <a:t>b</a:t>
            </a:r>
            <a:r>
              <a:rPr lang="en-US" sz="1400" dirty="0">
                <a:solidFill>
                  <a:srgbClr val="D3AF86"/>
                </a:solidFill>
                <a:latin typeface="Consolas" panose="020B0609020204030204" pitchFamily="49" charset="0"/>
              </a:rPr>
              <a:t> </a:t>
            </a:r>
            <a:r>
              <a:rPr lang="en-US" sz="1400" dirty="0">
                <a:solidFill>
                  <a:srgbClr val="98676A"/>
                </a:solidFill>
                <a:latin typeface="Consolas" panose="020B0609020204030204" pitchFamily="49" charset="0"/>
              </a:rPr>
              <a:t>=&gt;</a:t>
            </a:r>
            <a:r>
              <a:rPr lang="en-US" sz="1400" dirty="0">
                <a:solidFill>
                  <a:srgbClr val="D3AF86"/>
                </a:solidFill>
                <a:latin typeface="Consolas" panose="020B0609020204030204" pitchFamily="49" charset="0"/>
              </a:rPr>
              <a:t> {</a:t>
            </a:r>
          </a:p>
          <a:p>
            <a:pPr marL="0" indent="0">
              <a:buNone/>
            </a:pPr>
            <a:r>
              <a:rPr lang="en-US" sz="1400" dirty="0">
                <a:solidFill>
                  <a:srgbClr val="D3AF86"/>
                </a:solidFill>
                <a:latin typeface="Consolas" panose="020B0609020204030204" pitchFamily="49" charset="0"/>
              </a:rPr>
              <a:t>                </a:t>
            </a:r>
            <a:r>
              <a:rPr lang="en-US" sz="1400" dirty="0">
                <a:solidFill>
                  <a:srgbClr val="DC3958"/>
                </a:solidFill>
                <a:latin typeface="Consolas" panose="020B0609020204030204" pitchFamily="49" charset="0"/>
              </a:rPr>
              <a:t>console</a:t>
            </a:r>
            <a:r>
              <a:rPr lang="en-US" sz="1400" dirty="0">
                <a:solidFill>
                  <a:srgbClr val="D3AF86"/>
                </a:solidFill>
                <a:latin typeface="Consolas" panose="020B0609020204030204" pitchFamily="49" charset="0"/>
              </a:rPr>
              <a:t>.</a:t>
            </a:r>
            <a:r>
              <a:rPr lang="en-US" sz="1400" dirty="0">
                <a:solidFill>
                  <a:srgbClr val="7E602C"/>
                </a:solidFill>
                <a:latin typeface="Consolas" panose="020B0609020204030204" pitchFamily="49" charset="0"/>
              </a:rPr>
              <a:t>log</a:t>
            </a:r>
            <a:r>
              <a:rPr lang="en-US" sz="1400" dirty="0">
                <a:solidFill>
                  <a:srgbClr val="D3AF86"/>
                </a:solidFill>
                <a:latin typeface="Consolas" panose="020B0609020204030204" pitchFamily="49" charset="0"/>
              </a:rPr>
              <a:t>(</a:t>
            </a:r>
            <a:r>
              <a:rPr lang="en-US" sz="1400" dirty="0">
                <a:solidFill>
                  <a:srgbClr val="DC3958"/>
                </a:solidFill>
                <a:latin typeface="Consolas" panose="020B0609020204030204" pitchFamily="49" charset="0"/>
              </a:rPr>
              <a:t>b</a:t>
            </a:r>
            <a:r>
              <a:rPr lang="en-US" sz="1400" dirty="0">
                <a:solidFill>
                  <a:srgbClr val="D3AF86"/>
                </a:solidFill>
                <a:latin typeface="Consolas" panose="020B0609020204030204" pitchFamily="49" charset="0"/>
              </a:rPr>
              <a:t>);</a:t>
            </a:r>
          </a:p>
          <a:p>
            <a:pPr marL="0" indent="0">
              <a:buNone/>
            </a:pPr>
            <a:r>
              <a:rPr lang="en-US" sz="1400" dirty="0">
                <a:solidFill>
                  <a:srgbClr val="D3AF86"/>
                </a:solidFill>
                <a:latin typeface="Consolas" panose="020B0609020204030204" pitchFamily="49" charset="0"/>
              </a:rPr>
              <a:t>            });</a:t>
            </a:r>
          </a:p>
          <a:p>
            <a:pPr marL="0" indent="0">
              <a:buNone/>
            </a:pPr>
            <a:r>
              <a:rPr lang="en-US" sz="1400" dirty="0">
                <a:solidFill>
                  <a:srgbClr val="D3AF86"/>
                </a:solidFill>
                <a:latin typeface="Consolas" panose="020B0609020204030204" pitchFamily="49" charset="0"/>
              </a:rPr>
              <a:t>            </a:t>
            </a:r>
            <a:r>
              <a:rPr lang="en-US" sz="1400" dirty="0" err="1">
                <a:solidFill>
                  <a:srgbClr val="DC3958"/>
                </a:solidFill>
                <a:latin typeface="Consolas" panose="020B0609020204030204" pitchFamily="49" charset="0"/>
              </a:rPr>
              <a:t>batch</a:t>
            </a:r>
            <a:r>
              <a:rPr lang="en-US" sz="1400" dirty="0" err="1">
                <a:solidFill>
                  <a:srgbClr val="D3AF86"/>
                </a:solidFill>
                <a:latin typeface="Consolas" panose="020B0609020204030204" pitchFamily="49" charset="0"/>
              </a:rPr>
              <a:t>.</a:t>
            </a:r>
            <a:r>
              <a:rPr lang="en-US" sz="1400" dirty="0" err="1">
                <a:solidFill>
                  <a:srgbClr val="8AB1B0"/>
                </a:solidFill>
                <a:latin typeface="Consolas" panose="020B0609020204030204" pitchFamily="49" charset="0"/>
              </a:rPr>
              <a:t>execute</a:t>
            </a:r>
            <a:r>
              <a:rPr lang="en-US" sz="1400" dirty="0">
                <a:solidFill>
                  <a:srgbClr val="D3AF86"/>
                </a:solidFill>
                <a:latin typeface="Consolas" panose="020B0609020204030204" pitchFamily="49" charset="0"/>
              </a:rPr>
              <a:t>().</a:t>
            </a:r>
            <a:r>
              <a:rPr lang="en-US" sz="1400" dirty="0">
                <a:solidFill>
                  <a:srgbClr val="7E602C"/>
                </a:solidFill>
                <a:latin typeface="Consolas" panose="020B0609020204030204" pitchFamily="49" charset="0"/>
              </a:rPr>
              <a:t>then</a:t>
            </a:r>
            <a:r>
              <a:rPr lang="en-US" sz="1400" dirty="0">
                <a:solidFill>
                  <a:srgbClr val="D3AF86"/>
                </a:solidFill>
                <a:latin typeface="Consolas" panose="020B0609020204030204" pitchFamily="49" charset="0"/>
              </a:rPr>
              <a:t>(</a:t>
            </a:r>
            <a:r>
              <a:rPr lang="en-US" sz="1400" dirty="0">
                <a:solidFill>
                  <a:srgbClr val="DC3958"/>
                </a:solidFill>
                <a:latin typeface="Consolas" panose="020B0609020204030204" pitchFamily="49" charset="0"/>
              </a:rPr>
              <a:t>d</a:t>
            </a:r>
            <a:r>
              <a:rPr lang="en-US" sz="1400" dirty="0">
                <a:solidFill>
                  <a:srgbClr val="D3AF86"/>
                </a:solidFill>
                <a:latin typeface="Consolas" panose="020B0609020204030204" pitchFamily="49" charset="0"/>
              </a:rPr>
              <a:t> </a:t>
            </a:r>
            <a:r>
              <a:rPr lang="en-US" sz="1400" dirty="0">
                <a:solidFill>
                  <a:srgbClr val="98676A"/>
                </a:solidFill>
                <a:latin typeface="Consolas" panose="020B0609020204030204" pitchFamily="49" charset="0"/>
              </a:rPr>
              <a:t>=&gt;</a:t>
            </a:r>
            <a:r>
              <a:rPr lang="en-US" sz="1400" dirty="0">
                <a:solidFill>
                  <a:srgbClr val="D3AF86"/>
                </a:solidFill>
                <a:latin typeface="Consolas" panose="020B0609020204030204" pitchFamily="49" charset="0"/>
              </a:rPr>
              <a:t> </a:t>
            </a:r>
            <a:r>
              <a:rPr lang="en-US" sz="1400" dirty="0">
                <a:solidFill>
                  <a:srgbClr val="DC3958"/>
                </a:solidFill>
                <a:latin typeface="Consolas" panose="020B0609020204030204" pitchFamily="49" charset="0"/>
              </a:rPr>
              <a:t>console</a:t>
            </a:r>
            <a:r>
              <a:rPr lang="en-US" sz="1400" dirty="0">
                <a:solidFill>
                  <a:srgbClr val="D3AF86"/>
                </a:solidFill>
                <a:latin typeface="Consolas" panose="020B0609020204030204" pitchFamily="49" charset="0"/>
              </a:rPr>
              <a:t>.</a:t>
            </a:r>
            <a:r>
              <a:rPr lang="en-US" sz="1400" dirty="0">
                <a:solidFill>
                  <a:srgbClr val="7E602C"/>
                </a:solidFill>
                <a:latin typeface="Consolas" panose="020B0609020204030204" pitchFamily="49" charset="0"/>
              </a:rPr>
              <a:t>log</a:t>
            </a:r>
            <a:r>
              <a:rPr lang="en-US" sz="1400" dirty="0">
                <a:solidFill>
                  <a:srgbClr val="D3AF86"/>
                </a:solidFill>
                <a:latin typeface="Consolas" panose="020B0609020204030204" pitchFamily="49" charset="0"/>
              </a:rPr>
              <a:t>("</a:t>
            </a:r>
            <a:r>
              <a:rPr lang="en-US" sz="1400" dirty="0">
                <a:solidFill>
                  <a:srgbClr val="889B4A"/>
                </a:solidFill>
                <a:latin typeface="Consolas" panose="020B0609020204030204" pitchFamily="49" charset="0"/>
              </a:rPr>
              <a:t>Done</a:t>
            </a:r>
            <a:r>
              <a:rPr lang="en-US" sz="1400" dirty="0">
                <a:solidFill>
                  <a:srgbClr val="D3AF86"/>
                </a:solidFill>
                <a:latin typeface="Consolas" panose="020B0609020204030204" pitchFamily="49" charset="0"/>
              </a:rPr>
              <a:t>"));</a:t>
            </a:r>
          </a:p>
          <a:p>
            <a:pPr marL="0" indent="0">
              <a:buNone/>
            </a:pPr>
            <a:r>
              <a:rPr lang="en-US" sz="1400" dirty="0">
                <a:solidFill>
                  <a:srgbClr val="D3AF86"/>
                </a:solidFill>
                <a:latin typeface="Consolas" panose="020B0609020204030204" pitchFamily="49" charset="0"/>
              </a:rPr>
              <a:t>        });</a:t>
            </a:r>
          </a:p>
          <a:p>
            <a:pPr marL="0" indent="0">
              <a:buNone/>
            </a:pPr>
            <a:endParaRPr lang="en-US" sz="1400"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856091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a:xfrm>
            <a:off x="491971" y="288135"/>
            <a:ext cx="10515600" cy="765413"/>
          </a:xfrm>
        </p:spPr>
        <p:txBody>
          <a:bodyPr/>
          <a:lstStyle/>
          <a:p>
            <a:r>
              <a:rPr lang="en-US" dirty="0"/>
              <a:t>Delete item using @</a:t>
            </a:r>
            <a:r>
              <a:rPr lang="en-US" dirty="0" err="1"/>
              <a:t>pnp</a:t>
            </a:r>
            <a:r>
              <a:rPr lang="en-US" dirty="0"/>
              <a:t>/</a:t>
            </a:r>
            <a:r>
              <a:rPr lang="en-US" dirty="0" err="1"/>
              <a:t>sp</a:t>
            </a:r>
            <a:endParaRPr lang="en-US" dirty="0"/>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1" y="1351722"/>
            <a:ext cx="11305778" cy="4737283"/>
          </a:xfrm>
        </p:spPr>
        <p:txBody>
          <a:bodyPr>
            <a:noAutofit/>
          </a:bodyPr>
          <a:lstStyle/>
          <a:p>
            <a:pPr marL="0" indent="0">
              <a:buNone/>
            </a:pPr>
            <a:r>
              <a:rPr lang="en-US" sz="2000" dirty="0">
                <a:solidFill>
                  <a:srgbClr val="98676A"/>
                </a:solidFill>
                <a:latin typeface="Consolas" panose="020B0609020204030204" pitchFamily="49" charset="0"/>
              </a:rPr>
              <a:t>	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list</a:t>
            </a:r>
            <a:r>
              <a:rPr lang="en-US" sz="2000" dirty="0">
                <a:solidFill>
                  <a:srgbClr val="D3AF86"/>
                </a:solidFill>
                <a:latin typeface="Consolas" panose="020B0609020204030204" pitchFamily="49" charset="0"/>
              </a:rPr>
              <a:t> = </a:t>
            </a:r>
            <a:r>
              <a:rPr lang="en-US" sz="2000" dirty="0" err="1">
                <a:solidFill>
                  <a:srgbClr val="DC3958"/>
                </a:solidFill>
                <a:latin typeface="Consolas" panose="020B0609020204030204" pitchFamily="49" charset="0"/>
              </a:rPr>
              <a:t>sp</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web</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lists</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getByTitle</a:t>
            </a:r>
            <a:r>
              <a:rPr lang="en-US" sz="2000" dirty="0">
                <a:solidFill>
                  <a:srgbClr val="D3AF86"/>
                </a:solidFill>
                <a:latin typeface="Consolas" panose="020B0609020204030204" pitchFamily="49" charset="0"/>
              </a:rPr>
              <a:t>("</a:t>
            </a:r>
            <a:r>
              <a:rPr lang="en-US" sz="2000" dirty="0" err="1">
                <a:solidFill>
                  <a:srgbClr val="889B4A"/>
                </a:solidFill>
                <a:latin typeface="Consolas" panose="020B0609020204030204" pitchFamily="49" charset="0"/>
              </a:rPr>
              <a:t>MyList</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r>
              <a:rPr lang="en-US" sz="2000" dirty="0" err="1">
                <a:solidFill>
                  <a:srgbClr val="DC3958"/>
                </a:solidFill>
                <a:latin typeface="Consolas" panose="020B0609020204030204" pitchFamily="49" charset="0"/>
              </a:rPr>
              <a:t>list</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items</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getById</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a:t>
            </a:r>
            <a:r>
              <a:rPr lang="en-US" sz="2000" dirty="0">
                <a:solidFill>
                  <a:srgbClr val="8AB1B0"/>
                </a:solidFill>
                <a:latin typeface="Consolas" panose="020B0609020204030204" pitchFamily="49" charset="0"/>
              </a:rPr>
              <a:t>delete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then</a:t>
            </a:r>
            <a:r>
              <a:rPr lang="en-US" sz="2000" dirty="0">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deletedItem</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 </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deletedItem</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p>
          <a:p>
            <a:pPr marL="0" indent="0">
              <a:buNone/>
            </a:pPr>
            <a:endParaRPr lang="en-US"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0144215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9D2B-949D-46F2-A1DE-18DB98374782}"/>
              </a:ext>
            </a:extLst>
          </p:cNvPr>
          <p:cNvSpPr>
            <a:spLocks noGrp="1"/>
          </p:cNvSpPr>
          <p:nvPr>
            <p:ph type="title"/>
          </p:nvPr>
        </p:nvSpPr>
        <p:spPr>
          <a:xfrm>
            <a:off x="584199" y="2564538"/>
            <a:ext cx="9295297" cy="1661993"/>
          </a:xfrm>
        </p:spPr>
        <p:txBody>
          <a:bodyPr/>
          <a:lstStyle/>
          <a:p>
            <a:r>
              <a:rPr lang="en-US" dirty="0"/>
              <a:t>Getting started with PnP JS</a:t>
            </a:r>
          </a:p>
        </p:txBody>
      </p:sp>
      <p:sp>
        <p:nvSpPr>
          <p:cNvPr id="3" name="Text Placeholder 2">
            <a:extLst>
              <a:ext uri="{FF2B5EF4-FFF2-40B4-BE49-F238E27FC236}">
                <a16:creationId xmlns:a16="http://schemas.microsoft.com/office/drawing/2014/main" id="{2FF21537-1150-4941-8831-9B51AC05E987}"/>
              </a:ext>
            </a:extLst>
          </p:cNvPr>
          <p:cNvSpPr>
            <a:spLocks noGrp="1"/>
          </p:cNvSpPr>
          <p:nvPr>
            <p:ph type="body" sz="quarter" idx="12"/>
          </p:nvPr>
        </p:nvSpPr>
        <p:spPr/>
        <p:txBody>
          <a:bodyPr/>
          <a:lstStyle/>
          <a:p>
            <a:r>
              <a:rPr lang="en-US" dirty="0"/>
              <a:t>Harsha Vardhini</a:t>
            </a:r>
          </a:p>
        </p:txBody>
      </p:sp>
    </p:spTree>
    <p:extLst>
      <p:ext uri="{BB962C8B-B14F-4D97-AF65-F5344CB8AC3E}">
        <p14:creationId xmlns:p14="http://schemas.microsoft.com/office/powerpoint/2010/main" val="24154404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428BACF-7733-43F9-9ECB-1A44DE0C5825}"/>
              </a:ext>
            </a:extLst>
          </p:cNvPr>
          <p:cNvPicPr>
            <a:picLocks noChangeAspect="1"/>
          </p:cNvPicPr>
          <p:nvPr/>
        </p:nvPicPr>
        <p:blipFill>
          <a:blip r:embed="rId2"/>
          <a:stretch>
            <a:fillRect/>
          </a:stretch>
        </p:blipFill>
        <p:spPr>
          <a:xfrm>
            <a:off x="615125" y="1982726"/>
            <a:ext cx="8162027" cy="4118516"/>
          </a:xfrm>
          <a:prstGeom prst="rect">
            <a:avLst/>
          </a:prstGeom>
        </p:spPr>
      </p:pic>
      <p:sp>
        <p:nvSpPr>
          <p:cNvPr id="8" name="TextBox 7">
            <a:extLst>
              <a:ext uri="{FF2B5EF4-FFF2-40B4-BE49-F238E27FC236}">
                <a16:creationId xmlns:a16="http://schemas.microsoft.com/office/drawing/2014/main" id="{2D21CA9F-91F0-4795-A14D-BE08B6620872}"/>
              </a:ext>
            </a:extLst>
          </p:cNvPr>
          <p:cNvSpPr txBox="1"/>
          <p:nvPr/>
        </p:nvSpPr>
        <p:spPr>
          <a:xfrm flipH="1">
            <a:off x="426286" y="150059"/>
            <a:ext cx="10092195" cy="769441"/>
          </a:xfrm>
          <a:prstGeom prst="rect">
            <a:avLst/>
          </a:prstGeom>
          <a:noFill/>
        </p:spPr>
        <p:txBody>
          <a:bodyPr wrap="square" rtlCol="0">
            <a:spAutoFit/>
          </a:bodyPr>
          <a:lstStyle/>
          <a:p>
            <a:r>
              <a:rPr lang="en-US" sz="4400" dirty="0">
                <a:latin typeface="Segoe UI Black" panose="020B0A02040204020203" pitchFamily="34" charset="0"/>
                <a:ea typeface="Segoe UI Black" panose="020B0A02040204020203" pitchFamily="34" charset="0"/>
              </a:rPr>
              <a:t>PnP JS V2 Selective imports</a:t>
            </a:r>
          </a:p>
        </p:txBody>
      </p:sp>
      <p:sp>
        <p:nvSpPr>
          <p:cNvPr id="11" name="TextBox 10">
            <a:extLst>
              <a:ext uri="{FF2B5EF4-FFF2-40B4-BE49-F238E27FC236}">
                <a16:creationId xmlns:a16="http://schemas.microsoft.com/office/drawing/2014/main" id="{E34EFA5D-B9C5-4476-A78B-40DEFF36990F}"/>
              </a:ext>
            </a:extLst>
          </p:cNvPr>
          <p:cNvSpPr txBox="1"/>
          <p:nvPr/>
        </p:nvSpPr>
        <p:spPr>
          <a:xfrm flipH="1">
            <a:off x="426286" y="931197"/>
            <a:ext cx="11510610" cy="923330"/>
          </a:xfrm>
          <a:prstGeom prst="rect">
            <a:avLst/>
          </a:prstGeom>
          <a:noFill/>
        </p:spPr>
        <p:txBody>
          <a:bodyPr wrap="square" rtlCol="0">
            <a:spAutoFit/>
          </a:bodyPr>
          <a:lstStyle/>
          <a:p>
            <a:r>
              <a:rPr lang="en-US" dirty="0"/>
              <a:t>As the libraries have grown to support more of the SharePoint and Graph API they have also grown in size. On one hand this is good as more functionality becomes available but you had to include lots of code you didn't use if you were only doing simple operations. To solve this we introduced selective imports in v2.</a:t>
            </a:r>
          </a:p>
        </p:txBody>
      </p:sp>
    </p:spTree>
    <p:extLst>
      <p:ext uri="{BB962C8B-B14F-4D97-AF65-F5344CB8AC3E}">
        <p14:creationId xmlns:p14="http://schemas.microsoft.com/office/powerpoint/2010/main" val="29649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1FF0-1259-48D1-8E66-B40BCDEC59AF}"/>
              </a:ext>
            </a:extLst>
          </p:cNvPr>
          <p:cNvSpPr>
            <a:spLocks noGrp="1"/>
          </p:cNvSpPr>
          <p:nvPr>
            <p:ph type="title"/>
          </p:nvPr>
        </p:nvSpPr>
        <p:spPr/>
        <p:txBody>
          <a:bodyPr/>
          <a:lstStyle/>
          <a:p>
            <a:r>
              <a:rPr lang="en-US" dirty="0"/>
              <a:t>PnP JS demo</a:t>
            </a:r>
          </a:p>
        </p:txBody>
      </p:sp>
      <p:sp>
        <p:nvSpPr>
          <p:cNvPr id="3" name="Text Placeholder 2">
            <a:extLst>
              <a:ext uri="{FF2B5EF4-FFF2-40B4-BE49-F238E27FC236}">
                <a16:creationId xmlns:a16="http://schemas.microsoft.com/office/drawing/2014/main" id="{F6A5BBC5-D383-46C8-9C7D-48FA8DEF32A2}"/>
              </a:ext>
            </a:extLst>
          </p:cNvPr>
          <p:cNvSpPr>
            <a:spLocks noGrp="1"/>
          </p:cNvSpPr>
          <p:nvPr>
            <p:ph type="body" sz="quarter" idx="12"/>
          </p:nvPr>
        </p:nvSpPr>
        <p:spPr/>
        <p:txBody>
          <a:bodyPr/>
          <a:lstStyle/>
          <a:p>
            <a:r>
              <a:rPr lang="en-US" dirty="0"/>
              <a:t>CRUD operations</a:t>
            </a:r>
          </a:p>
        </p:txBody>
      </p:sp>
    </p:spTree>
    <p:extLst>
      <p:ext uri="{BB962C8B-B14F-4D97-AF65-F5344CB8AC3E}">
        <p14:creationId xmlns:p14="http://schemas.microsoft.com/office/powerpoint/2010/main" val="1594023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8688F7-8D3F-46EB-890B-F80D59FAA05B}"/>
              </a:ext>
            </a:extLst>
          </p:cNvPr>
          <p:cNvSpPr>
            <a:spLocks noGrp="1"/>
          </p:cNvSpPr>
          <p:nvPr>
            <p:ph sz="half" idx="1"/>
          </p:nvPr>
        </p:nvSpPr>
        <p:spPr>
          <a:xfrm>
            <a:off x="491970" y="924339"/>
            <a:ext cx="9576369" cy="5249449"/>
          </a:xfrm>
        </p:spPr>
        <p:txBody>
          <a:bodyPr>
            <a:normAutofit/>
          </a:bodyPr>
          <a:lstStyle/>
          <a:p>
            <a:pPr marL="0" indent="0">
              <a:buNone/>
            </a:pPr>
            <a:r>
              <a:rPr lang="en-US" sz="2000" dirty="0" err="1">
                <a:solidFill>
                  <a:srgbClr val="DC3958"/>
                </a:solidFill>
                <a:latin typeface="Consolas" panose="020B0609020204030204" pitchFamily="49" charset="0"/>
              </a:rPr>
              <a:t>sp</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web</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getFileByServerRelativeUrl</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/sites/dev/documents/file.avi</a:t>
            </a:r>
            <a:r>
              <a:rPr lang="en-US" sz="2000" dirty="0">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getBlob</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then</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blob</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Blob</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 });</a:t>
            </a:r>
          </a:p>
          <a:p>
            <a:pPr marL="0" indent="0">
              <a:buNone/>
            </a:pPr>
            <a:r>
              <a:rPr lang="en-US" sz="2000" dirty="0" err="1">
                <a:solidFill>
                  <a:srgbClr val="DC3958"/>
                </a:solidFill>
                <a:latin typeface="Consolas" panose="020B0609020204030204" pitchFamily="49" charset="0"/>
              </a:rPr>
              <a:t>sp</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web</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getFileByServerRelativeUrl</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/sites/dev/documents/file.avi</a:t>
            </a:r>
            <a:r>
              <a:rPr lang="en-US" sz="2000" dirty="0">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getBuffer</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then</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buffer</a:t>
            </a:r>
            <a:r>
              <a:rPr lang="en-US" sz="2000" dirty="0">
                <a:solidFill>
                  <a:srgbClr val="D3AF86"/>
                </a:solidFill>
                <a:latin typeface="Consolas" panose="020B0609020204030204" pitchFamily="49" charset="0"/>
              </a:rPr>
              <a:t>: </a:t>
            </a:r>
            <a:r>
              <a:rPr lang="en-US" sz="2000" dirty="0" err="1">
                <a:solidFill>
                  <a:srgbClr val="F06431"/>
                </a:solidFill>
                <a:latin typeface="Consolas" panose="020B0609020204030204" pitchFamily="49" charset="0"/>
              </a:rPr>
              <a:t>ArrayBuffer</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 });</a:t>
            </a:r>
          </a:p>
          <a:p>
            <a:pPr marL="0" indent="0">
              <a:buNone/>
            </a:pPr>
            <a:r>
              <a:rPr lang="en-US" sz="2000" dirty="0" err="1">
                <a:solidFill>
                  <a:srgbClr val="DC3958"/>
                </a:solidFill>
                <a:latin typeface="Consolas" panose="020B0609020204030204" pitchFamily="49" charset="0"/>
              </a:rPr>
              <a:t>sp</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web</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getFileByServerRelativeUrl</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/sites/dev/documents/</a:t>
            </a:r>
            <a:r>
              <a:rPr lang="en-US" sz="2000" dirty="0" err="1">
                <a:solidFill>
                  <a:srgbClr val="889B4A"/>
                </a:solidFill>
                <a:latin typeface="Consolas" panose="020B0609020204030204" pitchFamily="49" charset="0"/>
              </a:rPr>
              <a:t>file.json</a:t>
            </a:r>
            <a:r>
              <a:rPr lang="en-US" sz="2000" dirty="0">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getJSON</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then</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json</a:t>
            </a:r>
            <a:r>
              <a:rPr lang="en-US" sz="2000" dirty="0">
                <a:solidFill>
                  <a:srgbClr val="D3AF86"/>
                </a:solidFill>
                <a:latin typeface="Consolas" panose="020B0609020204030204" pitchFamily="49" charset="0"/>
              </a:rPr>
              <a:t>: any)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 });</a:t>
            </a:r>
          </a:p>
          <a:p>
            <a:pPr marL="0" indent="0">
              <a:buNone/>
            </a:pPr>
            <a:r>
              <a:rPr lang="en-US" sz="2000" dirty="0" err="1">
                <a:solidFill>
                  <a:srgbClr val="DC3958"/>
                </a:solidFill>
                <a:latin typeface="Consolas" panose="020B0609020204030204" pitchFamily="49" charset="0"/>
              </a:rPr>
              <a:t>sp</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web</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getFileByServerRelativeUrl</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/sites/dev/documents/file.txt</a:t>
            </a:r>
            <a:r>
              <a:rPr lang="en-US" sz="2000" dirty="0">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getText</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then</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text</a:t>
            </a:r>
            <a:r>
              <a:rPr lang="en-US" sz="2000" dirty="0">
                <a:solidFill>
                  <a:srgbClr val="D3AF86"/>
                </a:solidFill>
                <a:latin typeface="Consolas" panose="020B0609020204030204" pitchFamily="49" charset="0"/>
              </a:rPr>
              <a:t>: string)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 });</a:t>
            </a:r>
          </a:p>
          <a:p>
            <a:pPr marL="0" indent="0">
              <a:buNone/>
            </a:pPr>
            <a:r>
              <a:rPr lang="en-US" sz="2000" dirty="0">
                <a:solidFill>
                  <a:srgbClr val="A57A4C"/>
                </a:solidFill>
                <a:latin typeface="Consolas" panose="020B0609020204030204" pitchFamily="49" charset="0"/>
              </a:rPr>
              <a:t>// all of these also work from a file object no matter how you access it</a:t>
            </a:r>
            <a:endParaRPr lang="en-US" sz="2000" dirty="0">
              <a:solidFill>
                <a:srgbClr val="D3AF86"/>
              </a:solidFill>
              <a:latin typeface="Consolas" panose="020B0609020204030204" pitchFamily="49" charset="0"/>
            </a:endParaRPr>
          </a:p>
          <a:p>
            <a:pPr marL="0" indent="0">
              <a:buNone/>
            </a:pPr>
            <a:r>
              <a:rPr lang="en-US" sz="2000" dirty="0" err="1">
                <a:solidFill>
                  <a:srgbClr val="DC3958"/>
                </a:solidFill>
                <a:latin typeface="Consolas" panose="020B0609020204030204" pitchFamily="49" charset="0"/>
              </a:rPr>
              <a:t>sp</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web</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getFolderByServerRelativeUrl</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/sites/dev/documents</a:t>
            </a:r>
            <a:r>
              <a:rPr lang="en-US" sz="2000" dirty="0">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files</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getByName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file.txt</a:t>
            </a:r>
            <a:r>
              <a:rPr lang="en-US" sz="2000" dirty="0">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getText</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then</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text</a:t>
            </a:r>
            <a:r>
              <a:rPr lang="en-US" sz="2000" dirty="0">
                <a:solidFill>
                  <a:srgbClr val="D3AF86"/>
                </a:solidFill>
                <a:latin typeface="Consolas" panose="020B0609020204030204" pitchFamily="49" charset="0"/>
              </a:rPr>
              <a:t>: string)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 });</a:t>
            </a:r>
          </a:p>
          <a:p>
            <a:pPr marL="0" indent="0">
              <a:buNone/>
            </a:pPr>
            <a:br>
              <a:rPr lang="en-US" sz="2000" dirty="0">
                <a:solidFill>
                  <a:srgbClr val="D3AF86"/>
                </a:solidFill>
                <a:latin typeface="Consolas" panose="020B0609020204030204" pitchFamily="49" charset="0"/>
              </a:rPr>
            </a:br>
            <a:endParaRPr lang="en-US" sz="2000" dirty="0">
              <a:solidFill>
                <a:srgbClr val="D3AF86"/>
              </a:solidFill>
              <a:latin typeface="Consolas" panose="020B0609020204030204" pitchFamily="49" charset="0"/>
            </a:endParaRPr>
          </a:p>
          <a:p>
            <a:pPr marL="0" indent="0">
              <a:buNone/>
            </a:pPr>
            <a:endParaRPr lang="en-US" sz="2000" dirty="0"/>
          </a:p>
        </p:txBody>
      </p:sp>
      <p:sp>
        <p:nvSpPr>
          <p:cNvPr id="4" name="Title 3">
            <a:extLst>
              <a:ext uri="{FF2B5EF4-FFF2-40B4-BE49-F238E27FC236}">
                <a16:creationId xmlns:a16="http://schemas.microsoft.com/office/drawing/2014/main" id="{4D89C240-B03B-4465-B5C2-A0CA462A7A4F}"/>
              </a:ext>
            </a:extLst>
          </p:cNvPr>
          <p:cNvSpPr>
            <a:spLocks noGrp="1"/>
          </p:cNvSpPr>
          <p:nvPr>
            <p:ph type="title"/>
          </p:nvPr>
        </p:nvSpPr>
        <p:spPr>
          <a:xfrm>
            <a:off x="491971" y="288136"/>
            <a:ext cx="10515600" cy="914500"/>
          </a:xfrm>
        </p:spPr>
        <p:txBody>
          <a:bodyPr>
            <a:normAutofit fontScale="90000"/>
          </a:bodyPr>
          <a:lstStyle/>
          <a:p>
            <a:r>
              <a:rPr lang="en-US" dirty="0"/>
              <a:t>Accessing File Data using @PnP</a:t>
            </a:r>
            <a:br>
              <a:rPr lang="en-US" dirty="0"/>
            </a:br>
            <a:endParaRPr lang="en-US" dirty="0"/>
          </a:p>
        </p:txBody>
      </p:sp>
    </p:spTree>
    <p:extLst>
      <p:ext uri="{BB962C8B-B14F-4D97-AF65-F5344CB8AC3E}">
        <p14:creationId xmlns:p14="http://schemas.microsoft.com/office/powerpoint/2010/main" val="1070501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8688F7-8D3F-46EB-890B-F80D59FAA05B}"/>
              </a:ext>
            </a:extLst>
          </p:cNvPr>
          <p:cNvSpPr>
            <a:spLocks noGrp="1"/>
          </p:cNvSpPr>
          <p:nvPr>
            <p:ph sz="half" idx="1"/>
          </p:nvPr>
        </p:nvSpPr>
        <p:spPr>
          <a:xfrm>
            <a:off x="491970" y="924339"/>
            <a:ext cx="9576369" cy="5249449"/>
          </a:xfrm>
        </p:spPr>
        <p:txBody>
          <a:bodyPr>
            <a:normAutofit fontScale="77500" lnSpcReduction="20000"/>
          </a:bodyPr>
          <a:lstStyle/>
          <a:p>
            <a:pPr marL="0" indent="0">
              <a:buNone/>
            </a:pPr>
            <a:r>
              <a:rPr lang="en-US" sz="2000" dirty="0">
                <a:solidFill>
                  <a:srgbClr val="98676A"/>
                </a:solidFill>
                <a:latin typeface="Consolas" panose="020B0609020204030204" pitchFamily="49" charset="0"/>
              </a:rPr>
              <a:t>import</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a:t>
            </a:r>
            <a:r>
              <a:rPr lang="en-US" sz="2000" dirty="0" err="1">
                <a:solidFill>
                  <a:srgbClr val="889B4A"/>
                </a:solidFill>
                <a:latin typeface="Consolas" panose="020B0609020204030204" pitchFamily="49" charset="0"/>
              </a:rPr>
              <a:t>pnp</a:t>
            </a:r>
            <a:r>
              <a:rPr lang="en-US" sz="2000" dirty="0">
                <a:solidFill>
                  <a:srgbClr val="889B4A"/>
                </a:solidFill>
                <a:latin typeface="Consolas" panose="020B0609020204030204" pitchFamily="49" charset="0"/>
              </a:rPr>
              <a:t>/</a:t>
            </a:r>
            <a:r>
              <a:rPr lang="en-US" sz="2000" dirty="0" err="1">
                <a:solidFill>
                  <a:srgbClr val="889B4A"/>
                </a:solidFill>
                <a:latin typeface="Consolas" panose="020B0609020204030204" pitchFamily="49" charset="0"/>
              </a:rPr>
              <a:t>sp</a:t>
            </a:r>
            <a:r>
              <a:rPr lang="en-US" sz="2000" dirty="0">
                <a:solidFill>
                  <a:srgbClr val="889B4A"/>
                </a:solidFill>
                <a:latin typeface="Consolas" panose="020B0609020204030204" pitchFamily="49" charset="0"/>
              </a:rPr>
              <a:t>/attachments</a:t>
            </a:r>
            <a:r>
              <a:rPr lang="en-US" sz="2000" dirty="0">
                <a:solidFill>
                  <a:srgbClr val="D3AF86"/>
                </a:solidFill>
                <a:latin typeface="Consolas" panose="020B0609020204030204" pitchFamily="49" charset="0"/>
              </a:rPr>
              <a:t>";</a:t>
            </a:r>
          </a:p>
          <a:p>
            <a:pPr marL="0" indent="0">
              <a:buNone/>
            </a:pP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item</a:t>
            </a:r>
            <a:r>
              <a:rPr lang="en-US" sz="2000" dirty="0">
                <a:solidFill>
                  <a:srgbClr val="D3AF86"/>
                </a:solidFill>
                <a:latin typeface="Consolas" panose="020B0609020204030204" pitchFamily="49" charset="0"/>
              </a:rPr>
              <a:t> = </a:t>
            </a:r>
            <a:r>
              <a:rPr lang="en-US" sz="2000" dirty="0" err="1">
                <a:solidFill>
                  <a:srgbClr val="DC3958"/>
                </a:solidFill>
                <a:latin typeface="Consolas" panose="020B0609020204030204" pitchFamily="49" charset="0"/>
              </a:rPr>
              <a:t>sp</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web</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lists</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getByTitle</a:t>
            </a:r>
            <a:r>
              <a:rPr lang="en-US" sz="2000" dirty="0">
                <a:solidFill>
                  <a:srgbClr val="D3AF86"/>
                </a:solidFill>
                <a:latin typeface="Consolas" panose="020B0609020204030204" pitchFamily="49" charset="0"/>
              </a:rPr>
              <a:t>("</a:t>
            </a:r>
            <a:r>
              <a:rPr lang="en-US" sz="2000" dirty="0" err="1">
                <a:solidFill>
                  <a:srgbClr val="889B4A"/>
                </a:solidFill>
                <a:latin typeface="Consolas" panose="020B0609020204030204" pitchFamily="49" charset="0"/>
              </a:rPr>
              <a:t>MyList</a:t>
            </a:r>
            <a:r>
              <a:rPr lang="en-US" sz="2000" dirty="0">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items</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getById</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r>
              <a:rPr lang="en-US" sz="2000" dirty="0" err="1">
                <a:solidFill>
                  <a:srgbClr val="DC3958"/>
                </a:solidFill>
                <a:latin typeface="Consolas" panose="020B0609020204030204" pitchFamily="49" charset="0"/>
              </a:rPr>
              <a:t>item</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attachmentFiles</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add</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file2.txt</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Here is my content</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then</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v</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v</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p>
          <a:p>
            <a:pPr marL="0" indent="0">
              <a:buNone/>
            </a:pP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err="1">
                <a:solidFill>
                  <a:srgbClr val="DC3958"/>
                </a:solidFill>
                <a:latin typeface="Consolas" panose="020B0609020204030204" pitchFamily="49" charset="0"/>
              </a:rPr>
              <a:t>fileInfos</a:t>
            </a:r>
            <a:r>
              <a:rPr lang="en-US" sz="2000" dirty="0">
                <a:solidFill>
                  <a:srgbClr val="D3AF86"/>
                </a:solidFill>
                <a:latin typeface="Consolas" panose="020B0609020204030204" pitchFamily="49" charset="0"/>
              </a:rPr>
              <a:t>: any[] = [];</a:t>
            </a:r>
            <a:br>
              <a:rPr lang="en-US" sz="2000" dirty="0">
                <a:solidFill>
                  <a:srgbClr val="D3AF86"/>
                </a:solidFill>
                <a:latin typeface="Consolas" panose="020B0609020204030204" pitchFamily="49" charset="0"/>
              </a:rPr>
            </a:br>
            <a:r>
              <a:rPr lang="en-US" sz="2000" dirty="0">
                <a:solidFill>
                  <a:srgbClr val="D3AF86"/>
                </a:solidFill>
                <a:latin typeface="Consolas" panose="020B0609020204030204" pitchFamily="49" charset="0"/>
              </a:rPr>
              <a:t>        </a:t>
            </a:r>
            <a:r>
              <a:rPr lang="en-US" sz="2000" dirty="0" err="1">
                <a:solidFill>
                  <a:srgbClr val="DC3958"/>
                </a:solidFill>
                <a:latin typeface="Consolas" panose="020B0609020204030204" pitchFamily="49" charset="0"/>
              </a:rPr>
              <a:t>fileInfos</a:t>
            </a:r>
            <a:r>
              <a:rPr lang="en-US" sz="2000" dirty="0" err="1">
                <a:solidFill>
                  <a:srgbClr val="D3AF86"/>
                </a:solidFill>
                <a:latin typeface="Consolas" panose="020B0609020204030204" pitchFamily="49" charset="0"/>
              </a:rPr>
              <a:t>.</a:t>
            </a:r>
            <a:r>
              <a:rPr lang="en-US" sz="2000" dirty="0" err="1">
                <a:solidFill>
                  <a:srgbClr val="7E602C"/>
                </a:solidFill>
                <a:latin typeface="Consolas" panose="020B0609020204030204" pitchFamily="49" charset="0"/>
              </a:rPr>
              <a:t>push</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My file name 1</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content</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string, blob, or array</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p>
          <a:p>
            <a:pPr marL="0" indent="0">
              <a:buNone/>
            </a:pPr>
            <a:r>
              <a:rPr lang="en-US" sz="2000" dirty="0">
                <a:solidFill>
                  <a:srgbClr val="D3AF86"/>
                </a:solidFill>
                <a:latin typeface="Consolas" panose="020B0609020204030204" pitchFamily="49" charset="0"/>
              </a:rPr>
              <a:t>        </a:t>
            </a:r>
            <a:r>
              <a:rPr lang="en-US" sz="2000" dirty="0" err="1">
                <a:solidFill>
                  <a:srgbClr val="DC3958"/>
                </a:solidFill>
                <a:latin typeface="Consolas" panose="020B0609020204030204" pitchFamily="49" charset="0"/>
              </a:rPr>
              <a:t>fileInfos</a:t>
            </a:r>
            <a:r>
              <a:rPr lang="en-US" sz="2000" dirty="0" err="1">
                <a:solidFill>
                  <a:srgbClr val="D3AF86"/>
                </a:solidFill>
                <a:latin typeface="Consolas" panose="020B0609020204030204" pitchFamily="49" charset="0"/>
              </a:rPr>
              <a:t>.</a:t>
            </a:r>
            <a:r>
              <a:rPr lang="en-US" sz="2000" dirty="0" err="1">
                <a:solidFill>
                  <a:srgbClr val="7E602C"/>
                </a:solidFill>
                <a:latin typeface="Consolas" panose="020B0609020204030204" pitchFamily="49" charset="0"/>
              </a:rPr>
              <a:t>push</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My file name 2</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content</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string, blob, or array</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 </a:t>
            </a:r>
            <a:r>
              <a:rPr lang="en-US" sz="2000" dirty="0" err="1">
                <a:solidFill>
                  <a:srgbClr val="DC3958"/>
                </a:solidFill>
                <a:latin typeface="Consolas" panose="020B0609020204030204" pitchFamily="49" charset="0"/>
              </a:rPr>
              <a:t>sp</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web</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lists</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getByTitle</a:t>
            </a:r>
            <a:r>
              <a:rPr lang="en-US" sz="2000" dirty="0">
                <a:solidFill>
                  <a:srgbClr val="D3AF86"/>
                </a:solidFill>
                <a:latin typeface="Consolas" panose="020B0609020204030204" pitchFamily="49" charset="0"/>
              </a:rPr>
              <a:t>("</a:t>
            </a:r>
            <a:r>
              <a:rPr lang="en-US" sz="2000" dirty="0" err="1">
                <a:solidFill>
                  <a:srgbClr val="889B4A"/>
                </a:solidFill>
                <a:latin typeface="Consolas" panose="020B0609020204030204" pitchFamily="49" charset="0"/>
              </a:rPr>
              <a:t>MyList</a:t>
            </a:r>
            <a:r>
              <a:rPr lang="en-US" sz="2000" dirty="0">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items</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getById</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attachmentFiles</a:t>
            </a:r>
            <a:endParaRPr lang="en-US" sz="2000" dirty="0">
              <a:solidFill>
                <a:srgbClr val="DC3958"/>
              </a:solidFill>
              <a:latin typeface="Consolas" panose="020B0609020204030204" pitchFamily="49" charset="0"/>
            </a:endParaRPr>
          </a:p>
          <a:p>
            <a:pPr marL="0" indent="0">
              <a:buNone/>
            </a:pPr>
            <a:r>
              <a:rPr lang="en-US" sz="2000" dirty="0">
                <a:solidFill>
                  <a:srgbClr val="DC3958"/>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addMultiple</a:t>
            </a:r>
            <a:r>
              <a:rPr lang="en-US" sz="2000" dirty="0">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fileInfos</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then</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r</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r</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p>
          <a:p>
            <a:pPr marL="0" indent="0">
              <a:buNone/>
            </a:pPr>
            <a:endParaRPr lang="en-US" sz="2000" dirty="0"/>
          </a:p>
        </p:txBody>
      </p:sp>
      <p:sp>
        <p:nvSpPr>
          <p:cNvPr id="4" name="Title 3">
            <a:extLst>
              <a:ext uri="{FF2B5EF4-FFF2-40B4-BE49-F238E27FC236}">
                <a16:creationId xmlns:a16="http://schemas.microsoft.com/office/drawing/2014/main" id="{4D89C240-B03B-4465-B5C2-A0CA462A7A4F}"/>
              </a:ext>
            </a:extLst>
          </p:cNvPr>
          <p:cNvSpPr>
            <a:spLocks noGrp="1"/>
          </p:cNvSpPr>
          <p:nvPr>
            <p:ph type="title"/>
          </p:nvPr>
        </p:nvSpPr>
        <p:spPr>
          <a:xfrm>
            <a:off x="491971" y="288136"/>
            <a:ext cx="10515600" cy="914500"/>
          </a:xfrm>
        </p:spPr>
        <p:txBody>
          <a:bodyPr>
            <a:normAutofit fontScale="90000"/>
          </a:bodyPr>
          <a:lstStyle/>
          <a:p>
            <a:r>
              <a:rPr lang="en-US" dirty="0"/>
              <a:t>Adding Attachments using @PnP</a:t>
            </a:r>
            <a:br>
              <a:rPr lang="en-US" dirty="0"/>
            </a:br>
            <a:endParaRPr lang="en-US" dirty="0"/>
          </a:p>
        </p:txBody>
      </p:sp>
    </p:spTree>
    <p:extLst>
      <p:ext uri="{BB962C8B-B14F-4D97-AF65-F5344CB8AC3E}">
        <p14:creationId xmlns:p14="http://schemas.microsoft.com/office/powerpoint/2010/main" val="10423063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8688F7-8D3F-46EB-890B-F80D59FAA05B}"/>
              </a:ext>
            </a:extLst>
          </p:cNvPr>
          <p:cNvSpPr>
            <a:spLocks noGrp="1"/>
          </p:cNvSpPr>
          <p:nvPr>
            <p:ph sz="half" idx="1"/>
          </p:nvPr>
        </p:nvSpPr>
        <p:spPr>
          <a:xfrm>
            <a:off x="491970" y="924339"/>
            <a:ext cx="9576369" cy="5249449"/>
          </a:xfrm>
        </p:spPr>
        <p:txBody>
          <a:bodyPr>
            <a:normAutofit/>
          </a:bodyPr>
          <a:lstStyle/>
          <a:p>
            <a:pPr marL="0" indent="0">
              <a:buNone/>
            </a:pPr>
            <a:r>
              <a:rPr lang="en-US" sz="2000" dirty="0">
                <a:solidFill>
                  <a:srgbClr val="98676A"/>
                </a:solidFill>
                <a:latin typeface="Consolas" panose="020B0609020204030204" pitchFamily="49" charset="0"/>
              </a:rPr>
              <a:t>import</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a:t>
            </a:r>
            <a:r>
              <a:rPr lang="en-US" sz="2000" dirty="0" err="1">
                <a:solidFill>
                  <a:srgbClr val="889B4A"/>
                </a:solidFill>
                <a:latin typeface="Consolas" panose="020B0609020204030204" pitchFamily="49" charset="0"/>
              </a:rPr>
              <a:t>pnp</a:t>
            </a:r>
            <a:r>
              <a:rPr lang="en-US" sz="2000" dirty="0">
                <a:solidFill>
                  <a:srgbClr val="889B4A"/>
                </a:solidFill>
                <a:latin typeface="Consolas" panose="020B0609020204030204" pitchFamily="49" charset="0"/>
              </a:rPr>
              <a:t>/</a:t>
            </a:r>
            <a:r>
              <a:rPr lang="en-US" sz="2000" dirty="0" err="1">
                <a:solidFill>
                  <a:srgbClr val="889B4A"/>
                </a:solidFill>
                <a:latin typeface="Consolas" panose="020B0609020204030204" pitchFamily="49" charset="0"/>
              </a:rPr>
              <a:t>sp</a:t>
            </a:r>
            <a:r>
              <a:rPr lang="en-US" sz="2000" dirty="0">
                <a:solidFill>
                  <a:srgbClr val="889B4A"/>
                </a:solidFill>
                <a:latin typeface="Consolas" panose="020B0609020204030204" pitchFamily="49" charset="0"/>
              </a:rPr>
              <a:t>/attachments</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const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list</a:t>
            </a:r>
            <a:r>
              <a:rPr lang="en-US" sz="2000" dirty="0">
                <a:solidFill>
                  <a:srgbClr val="D3AF86"/>
                </a:solidFill>
                <a:latin typeface="Consolas" panose="020B0609020204030204" pitchFamily="49" charset="0"/>
              </a:rPr>
              <a:t> = </a:t>
            </a:r>
            <a:r>
              <a:rPr lang="en-US" sz="2000" dirty="0" err="1">
                <a:solidFill>
                  <a:srgbClr val="DC3958"/>
                </a:solidFill>
                <a:latin typeface="Consolas" panose="020B0609020204030204" pitchFamily="49" charset="0"/>
              </a:rPr>
              <a:t>sp</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web</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lists</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getByTitle</a:t>
            </a:r>
            <a:r>
              <a:rPr lang="en-US" sz="2000" dirty="0">
                <a:solidFill>
                  <a:srgbClr val="D3AF86"/>
                </a:solidFill>
                <a:latin typeface="Consolas" panose="020B0609020204030204" pitchFamily="49" charset="0"/>
              </a:rPr>
              <a:t>("</a:t>
            </a:r>
            <a:r>
              <a:rPr lang="en-US" sz="2000" dirty="0" err="1">
                <a:solidFill>
                  <a:srgbClr val="889B4A"/>
                </a:solidFill>
                <a:latin typeface="Consolas" panose="020B0609020204030204" pitchFamily="49" charset="0"/>
              </a:rPr>
              <a:t>MyList</a:t>
            </a:r>
            <a:r>
              <a:rPr lang="en-US" sz="2000" dirty="0">
                <a:solidFill>
                  <a:srgbClr val="D3AF86"/>
                </a:solidFill>
                <a:latin typeface="Consolas" panose="020B0609020204030204" pitchFamily="49" charset="0"/>
              </a:rPr>
              <a:t>");</a:t>
            </a:r>
          </a:p>
          <a:p>
            <a:pPr marL="0" indent="0">
              <a:buNone/>
            </a:pPr>
            <a:br>
              <a:rPr lang="en-US" sz="2000" dirty="0">
                <a:solidFill>
                  <a:srgbClr val="D3AF86"/>
                </a:solidFill>
                <a:latin typeface="Consolas" panose="020B0609020204030204" pitchFamily="49" charset="0"/>
              </a:rPr>
            </a:br>
            <a:r>
              <a:rPr lang="en-US" sz="2000" dirty="0">
                <a:solidFill>
                  <a:srgbClr val="D3AF86"/>
                </a:solidFill>
                <a:latin typeface="Consolas" panose="020B0609020204030204" pitchFamily="49" charset="0"/>
              </a:rPr>
              <a:t>	</a:t>
            </a:r>
            <a:r>
              <a:rPr lang="en-US" sz="2000" dirty="0" err="1">
                <a:solidFill>
                  <a:srgbClr val="DC3958"/>
                </a:solidFill>
                <a:latin typeface="Consolas" panose="020B0609020204030204" pitchFamily="49" charset="0"/>
              </a:rPr>
              <a:t>list</a:t>
            </a:r>
            <a:r>
              <a:rPr lang="en-US" sz="2000" dirty="0" err="1">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items</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getById</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a:t>
            </a:r>
            <a:r>
              <a:rPr lang="en-US" sz="2000" dirty="0" err="1">
                <a:solidFill>
                  <a:srgbClr val="DC3958"/>
                </a:solidFill>
                <a:latin typeface="Consolas" panose="020B0609020204030204" pitchFamily="49" charset="0"/>
              </a:rPr>
              <a:t>attachmentFiles</a:t>
            </a:r>
            <a:r>
              <a:rPr lang="en-US" sz="2000" dirty="0" err="1">
                <a:solidFill>
                  <a:srgbClr val="D3AF86"/>
                </a:solidFill>
                <a:latin typeface="Consolas" panose="020B0609020204030204" pitchFamily="49" charset="0"/>
              </a:rPr>
              <a:t>.</a:t>
            </a:r>
            <a:r>
              <a:rPr lang="en-US" sz="2000" dirty="0" err="1">
                <a:solidFill>
                  <a:srgbClr val="8AB1B0"/>
                </a:solidFill>
                <a:latin typeface="Consolas" panose="020B0609020204030204" pitchFamily="49" charset="0"/>
              </a:rPr>
              <a:t>deleteMultiple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1.txt</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2.txt</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then</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r</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pPr marL="0" indent="0">
              <a:buNone/>
            </a:pP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r</a:t>
            </a:r>
            <a:r>
              <a:rPr lang="en-US" sz="2000" dirty="0">
                <a:solidFill>
                  <a:srgbClr val="D3AF86"/>
                </a:solidFill>
                <a:latin typeface="Consolas" panose="020B0609020204030204" pitchFamily="49" charset="0"/>
              </a:rPr>
              <a:t>);</a:t>
            </a:r>
          </a:p>
          <a:p>
            <a:pPr marL="0" indent="0">
              <a:buNone/>
            </a:pPr>
            <a:r>
              <a:rPr lang="en-US" sz="2000" dirty="0">
                <a:solidFill>
                  <a:srgbClr val="D3AF86"/>
                </a:solidFill>
                <a:latin typeface="Consolas" panose="020B0609020204030204" pitchFamily="49" charset="0"/>
              </a:rPr>
              <a:t>        });</a:t>
            </a:r>
          </a:p>
          <a:p>
            <a:pPr marL="0" indent="0">
              <a:buNone/>
            </a:pPr>
            <a:endParaRPr lang="en-US" sz="2000" dirty="0"/>
          </a:p>
        </p:txBody>
      </p:sp>
      <p:sp>
        <p:nvSpPr>
          <p:cNvPr id="4" name="Title 3">
            <a:extLst>
              <a:ext uri="{FF2B5EF4-FFF2-40B4-BE49-F238E27FC236}">
                <a16:creationId xmlns:a16="http://schemas.microsoft.com/office/drawing/2014/main" id="{4D89C240-B03B-4465-B5C2-A0CA462A7A4F}"/>
              </a:ext>
            </a:extLst>
          </p:cNvPr>
          <p:cNvSpPr>
            <a:spLocks noGrp="1"/>
          </p:cNvSpPr>
          <p:nvPr>
            <p:ph type="title"/>
          </p:nvPr>
        </p:nvSpPr>
        <p:spPr>
          <a:xfrm>
            <a:off x="491971" y="288136"/>
            <a:ext cx="10515600" cy="914500"/>
          </a:xfrm>
        </p:spPr>
        <p:txBody>
          <a:bodyPr>
            <a:normAutofit fontScale="90000"/>
          </a:bodyPr>
          <a:lstStyle/>
          <a:p>
            <a:r>
              <a:rPr lang="en-US" dirty="0"/>
              <a:t>Deleting Attachments using @PnP</a:t>
            </a:r>
            <a:br>
              <a:rPr lang="en-US" dirty="0"/>
            </a:br>
            <a:endParaRPr lang="en-US" dirty="0"/>
          </a:p>
        </p:txBody>
      </p:sp>
    </p:spTree>
    <p:extLst>
      <p:ext uri="{BB962C8B-B14F-4D97-AF65-F5344CB8AC3E}">
        <p14:creationId xmlns:p14="http://schemas.microsoft.com/office/powerpoint/2010/main" val="12220546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8688F7-8D3F-46EB-890B-F80D59FAA05B}"/>
              </a:ext>
            </a:extLst>
          </p:cNvPr>
          <p:cNvSpPr>
            <a:spLocks noGrp="1"/>
          </p:cNvSpPr>
          <p:nvPr>
            <p:ph sz="half" idx="1"/>
          </p:nvPr>
        </p:nvSpPr>
        <p:spPr>
          <a:xfrm>
            <a:off x="491970" y="2126974"/>
            <a:ext cx="10441073" cy="4046814"/>
          </a:xfrm>
        </p:spPr>
        <p:txBody>
          <a:bodyPr/>
          <a:lstStyle/>
          <a:p>
            <a:r>
              <a:rPr lang="en-US" dirty="0">
                <a:hlinkClick r:id="rId2"/>
              </a:rPr>
              <a:t>https://sharepoint.github.io/sp-dev-fx-controls-react/</a:t>
            </a:r>
            <a:endParaRPr lang="en-US" dirty="0"/>
          </a:p>
          <a:p>
            <a:r>
              <a:rPr lang="en-US" dirty="0">
                <a:hlinkClick r:id="rId3"/>
              </a:rPr>
              <a:t>https://sharepoint.github.io/sp-dev-fx-property-controls/</a:t>
            </a:r>
            <a:endParaRPr lang="en-US" dirty="0"/>
          </a:p>
        </p:txBody>
      </p:sp>
      <p:sp>
        <p:nvSpPr>
          <p:cNvPr id="4" name="Title 3">
            <a:extLst>
              <a:ext uri="{FF2B5EF4-FFF2-40B4-BE49-F238E27FC236}">
                <a16:creationId xmlns:a16="http://schemas.microsoft.com/office/drawing/2014/main" id="{4D89C240-B03B-4465-B5C2-A0CA462A7A4F}"/>
              </a:ext>
            </a:extLst>
          </p:cNvPr>
          <p:cNvSpPr>
            <a:spLocks noGrp="1"/>
          </p:cNvSpPr>
          <p:nvPr>
            <p:ph type="title"/>
          </p:nvPr>
        </p:nvSpPr>
        <p:spPr>
          <a:xfrm>
            <a:off x="491971" y="288135"/>
            <a:ext cx="10515600" cy="1534315"/>
          </a:xfrm>
        </p:spPr>
        <p:txBody>
          <a:bodyPr>
            <a:normAutofit fontScale="90000"/>
          </a:bodyPr>
          <a:lstStyle/>
          <a:p>
            <a:r>
              <a:rPr lang="en-US" dirty="0"/>
              <a:t>Reusable React controls for your SharePoint Framework solutions</a:t>
            </a:r>
            <a:br>
              <a:rPr lang="en-US" dirty="0"/>
            </a:br>
            <a:endParaRPr lang="en-US" dirty="0"/>
          </a:p>
        </p:txBody>
      </p:sp>
    </p:spTree>
    <p:extLst>
      <p:ext uri="{BB962C8B-B14F-4D97-AF65-F5344CB8AC3E}">
        <p14:creationId xmlns:p14="http://schemas.microsoft.com/office/powerpoint/2010/main" val="15678892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3908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3279-F365-4019-BB82-D173E4727DB7}"/>
              </a:ext>
            </a:extLst>
          </p:cNvPr>
          <p:cNvSpPr>
            <a:spLocks noGrp="1"/>
          </p:cNvSpPr>
          <p:nvPr>
            <p:ph type="ctrTitle"/>
          </p:nvPr>
        </p:nvSpPr>
        <p:spPr/>
        <p:txBody>
          <a:bodyPr/>
          <a:lstStyle/>
          <a:p>
            <a:r>
              <a:rPr lang="en-US" dirty="0"/>
              <a:t>Consume Graph APIs in SPFx </a:t>
            </a:r>
          </a:p>
        </p:txBody>
      </p:sp>
      <p:sp>
        <p:nvSpPr>
          <p:cNvPr id="3" name="Subtitle 2">
            <a:extLst>
              <a:ext uri="{FF2B5EF4-FFF2-40B4-BE49-F238E27FC236}">
                <a16:creationId xmlns:a16="http://schemas.microsoft.com/office/drawing/2014/main" id="{F355991B-17F4-40D7-B1CA-55A4AD03B465}"/>
              </a:ext>
            </a:extLst>
          </p:cNvPr>
          <p:cNvSpPr>
            <a:spLocks noGrp="1"/>
          </p:cNvSpPr>
          <p:nvPr>
            <p:ph type="subTitle" idx="1"/>
          </p:nvPr>
        </p:nvSpPr>
        <p:spPr/>
        <p:txBody>
          <a:bodyPr/>
          <a:lstStyle/>
          <a:p>
            <a:r>
              <a:rPr lang="en-US" dirty="0"/>
              <a:t>By Jenkins N S on 29</a:t>
            </a:r>
            <a:r>
              <a:rPr lang="en-US" baseline="30000" dirty="0"/>
              <a:t>th</a:t>
            </a:r>
            <a:r>
              <a:rPr lang="en-US" dirty="0"/>
              <a:t> April 2020</a:t>
            </a:r>
          </a:p>
        </p:txBody>
      </p:sp>
    </p:spTree>
    <p:extLst>
      <p:ext uri="{BB962C8B-B14F-4D97-AF65-F5344CB8AC3E}">
        <p14:creationId xmlns:p14="http://schemas.microsoft.com/office/powerpoint/2010/main" val="14680064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320040"/>
            <a:ext cx="7791061"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rgbClr val="135051"/>
          </a:solidFill>
        </p:spPr>
        <p:txBody>
          <a:bodyPr wrap="square" lIns="0" tIns="0" rIns="0" bIns="0" rtlCol="0"/>
          <a:lstStyle/>
          <a:p>
            <a:endParaRPr/>
          </a:p>
        </p:txBody>
      </p:sp>
      <p:sp>
        <p:nvSpPr>
          <p:cNvPr id="6" name="object 6"/>
          <p:cNvSpPr txBox="1">
            <a:spLocks noGrp="1"/>
          </p:cNvSpPr>
          <p:nvPr>
            <p:ph type="title"/>
          </p:nvPr>
        </p:nvSpPr>
        <p:spPr>
          <a:xfrm>
            <a:off x="448322" y="449439"/>
            <a:ext cx="4721861"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solidFill>
                  <a:schemeClr val="bg1"/>
                </a:solidFill>
              </a:rPr>
              <a:t>Harsha Vardhini</a:t>
            </a:r>
            <a:endParaRPr sz="4000" b="1" dirty="0">
              <a:solidFill>
                <a:schemeClr val="bg1"/>
              </a:solidFill>
            </a:endParaRPr>
          </a:p>
        </p:txBody>
      </p:sp>
      <p:sp>
        <p:nvSpPr>
          <p:cNvPr id="12" name="Rectangle 11">
            <a:extLst>
              <a:ext uri="{FF2B5EF4-FFF2-40B4-BE49-F238E27FC236}">
                <a16:creationId xmlns:a16="http://schemas.microsoft.com/office/drawing/2014/main" id="{DE68A304-7709-4DF1-9EF7-C9035CA9EB9A}"/>
              </a:ext>
            </a:extLst>
          </p:cNvPr>
          <p:cNvSpPr/>
          <p:nvPr/>
        </p:nvSpPr>
        <p:spPr>
          <a:xfrm>
            <a:off x="395960" y="1364053"/>
            <a:ext cx="6690640" cy="866648"/>
          </a:xfrm>
          <a:prstGeom prst="rect">
            <a:avLst/>
          </a:prstGeom>
        </p:spPr>
        <p:txBody>
          <a:bodyPr wrap="square">
            <a:spAutoFit/>
          </a:bodyPr>
          <a:lstStyle/>
          <a:p>
            <a:pPr>
              <a:lnSpc>
                <a:spcPts val="3200"/>
              </a:lnSpc>
            </a:pPr>
            <a:r>
              <a:rPr lang="en-US" sz="2133" dirty="0">
                <a:solidFill>
                  <a:srgbClr val="3C4252"/>
                </a:solidFill>
                <a:latin typeface="Proxima Nova" panose="02000506030000020004" pitchFamily="50" charset="0"/>
                <a:ea typeface="Roboto Light" panose="02000000000000000000" pitchFamily="2" charset="0"/>
                <a:cs typeface="Roboto Light"/>
              </a:rPr>
              <a:t>Senior SharePoint Developer</a:t>
            </a:r>
          </a:p>
          <a:p>
            <a:pPr>
              <a:lnSpc>
                <a:spcPts val="3200"/>
              </a:lnSpc>
            </a:pPr>
            <a:r>
              <a:rPr lang="en-US" sz="2133" dirty="0">
                <a:solidFill>
                  <a:srgbClr val="3C4252"/>
                </a:solidFill>
                <a:latin typeface="Proxima Nova" panose="02000506030000020004" pitchFamily="50" charset="0"/>
                <a:ea typeface="Roboto Light" panose="02000000000000000000" pitchFamily="2" charset="0"/>
                <a:cs typeface="Roboto Light"/>
              </a:rPr>
              <a:t>Split~Vision</a:t>
            </a:r>
            <a:endParaRPr lang="en-US" sz="2133" dirty="0">
              <a:solidFill>
                <a:schemeClr val="bg2">
                  <a:lumMod val="50000"/>
                </a:schemeClr>
              </a:solidFill>
              <a:latin typeface="Proxima Nova" panose="02000506030000020004" pitchFamily="50" charset="0"/>
              <a:ea typeface="Roboto Light" panose="02000000000000000000" pitchFamily="2" charset="0"/>
              <a:cs typeface="Roboto Light"/>
            </a:endParaRPr>
          </a:p>
        </p:txBody>
      </p:sp>
      <p:pic>
        <p:nvPicPr>
          <p:cNvPr id="22" name="Picture 21">
            <a:extLst>
              <a:ext uri="{FF2B5EF4-FFF2-40B4-BE49-F238E27FC236}">
                <a16:creationId xmlns:a16="http://schemas.microsoft.com/office/drawing/2014/main" id="{F6D5EBD7-3C85-432A-8040-DD5D74938EB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62184" y="795245"/>
            <a:ext cx="2051870" cy="2051870"/>
          </a:xfrm>
          <a:prstGeom prst="ellipse">
            <a:avLst/>
          </a:prstGeom>
          <a:ln>
            <a:noFill/>
          </a:ln>
          <a:effectLst>
            <a:softEdge rad="112500"/>
          </a:effectLst>
        </p:spPr>
      </p:pic>
      <p:grpSp>
        <p:nvGrpSpPr>
          <p:cNvPr id="2" name="Group 1">
            <a:extLst>
              <a:ext uri="{FF2B5EF4-FFF2-40B4-BE49-F238E27FC236}">
                <a16:creationId xmlns:a16="http://schemas.microsoft.com/office/drawing/2014/main" id="{7CA7AE54-54B3-4D27-9B80-0860B35F3C33}"/>
              </a:ext>
            </a:extLst>
          </p:cNvPr>
          <p:cNvGrpSpPr/>
          <p:nvPr/>
        </p:nvGrpSpPr>
        <p:grpSpPr>
          <a:xfrm>
            <a:off x="7923941" y="3429000"/>
            <a:ext cx="4575819" cy="2275425"/>
            <a:chOff x="7444546" y="3361450"/>
            <a:chExt cx="4661623" cy="2275425"/>
          </a:xfrm>
        </p:grpSpPr>
        <p:grpSp>
          <p:nvGrpSpPr>
            <p:cNvPr id="28" name="Group 27">
              <a:extLst>
                <a:ext uri="{FF2B5EF4-FFF2-40B4-BE49-F238E27FC236}">
                  <a16:creationId xmlns:a16="http://schemas.microsoft.com/office/drawing/2014/main" id="{5CE868E0-0309-4AEE-9EDD-8ED638BBB556}"/>
                </a:ext>
              </a:extLst>
            </p:cNvPr>
            <p:cNvGrpSpPr/>
            <p:nvPr/>
          </p:nvGrpSpPr>
          <p:grpSpPr>
            <a:xfrm>
              <a:off x="7547056" y="4584109"/>
              <a:ext cx="4078456" cy="423252"/>
              <a:chOff x="5062155" y="2189314"/>
              <a:chExt cx="2389834" cy="340815"/>
            </a:xfrm>
          </p:grpSpPr>
          <p:grpSp>
            <p:nvGrpSpPr>
              <p:cNvPr id="41" name="Group 40">
                <a:extLst>
                  <a:ext uri="{FF2B5EF4-FFF2-40B4-BE49-F238E27FC236}">
                    <a16:creationId xmlns:a16="http://schemas.microsoft.com/office/drawing/2014/main" id="{77292E28-6DC9-411C-8C5B-909AA8EF886E}"/>
                  </a:ext>
                </a:extLst>
              </p:cNvPr>
              <p:cNvGrpSpPr/>
              <p:nvPr/>
            </p:nvGrpSpPr>
            <p:grpSpPr>
              <a:xfrm>
                <a:off x="5062155" y="2207948"/>
                <a:ext cx="245043" cy="322181"/>
                <a:chOff x="3339564" y="3201988"/>
                <a:chExt cx="351410" cy="463264"/>
              </a:xfrm>
            </p:grpSpPr>
            <p:sp>
              <p:nvSpPr>
                <p:cNvPr id="43" name="Oval 46">
                  <a:extLst>
                    <a:ext uri="{FF2B5EF4-FFF2-40B4-BE49-F238E27FC236}">
                      <a16:creationId xmlns:a16="http://schemas.microsoft.com/office/drawing/2014/main" id="{45D9AF34-909F-400C-A9E0-9951D41CE4D1}"/>
                    </a:ext>
                  </a:extLst>
                </p:cNvPr>
                <p:cNvSpPr>
                  <a:spLocks noChangeArrowheads="1"/>
                </p:cNvSpPr>
                <p:nvPr/>
              </p:nvSpPr>
              <p:spPr bwMode="auto">
                <a:xfrm>
                  <a:off x="3339564" y="3201988"/>
                  <a:ext cx="351410" cy="463264"/>
                </a:xfrm>
                <a:prstGeom prst="ellipse">
                  <a:avLst/>
                </a:prstGeom>
                <a:solidFill>
                  <a:srgbClr val="1AB2E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 name="Freeform 47">
                  <a:extLst>
                    <a:ext uri="{FF2B5EF4-FFF2-40B4-BE49-F238E27FC236}">
                      <a16:creationId xmlns:a16="http://schemas.microsoft.com/office/drawing/2014/main" id="{5592B8D0-C73D-4EE0-9B9D-3E3A59F84A45}"/>
                    </a:ext>
                  </a:extLst>
                </p:cNvPr>
                <p:cNvSpPr>
                  <a:spLocks/>
                </p:cNvSpPr>
                <p:nvPr/>
              </p:nvSpPr>
              <p:spPr bwMode="auto">
                <a:xfrm>
                  <a:off x="3427415" y="3307596"/>
                  <a:ext cx="201178" cy="276220"/>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42" name="Rectangle 41">
                <a:extLst>
                  <a:ext uri="{FF2B5EF4-FFF2-40B4-BE49-F238E27FC236}">
                    <a16:creationId xmlns:a16="http://schemas.microsoft.com/office/drawing/2014/main" id="{FD6CFBD0-4140-432B-968E-A3CC7B262F9C}"/>
                  </a:ext>
                </a:extLst>
              </p:cNvPr>
              <p:cNvSpPr/>
              <p:nvPr/>
            </p:nvSpPr>
            <p:spPr>
              <a:xfrm>
                <a:off x="5396843" y="2189314"/>
                <a:ext cx="2055146" cy="322181"/>
              </a:xfrm>
              <a:prstGeom prst="rect">
                <a:avLst/>
              </a:prstGeom>
            </p:spPr>
            <p:txBody>
              <a:bodyPr wrap="square">
                <a:spAutoFit/>
              </a:bodyPr>
              <a:lstStyle/>
              <a:p>
                <a:r>
                  <a:rPr lang="en-US" sz="2000" dirty="0">
                    <a:solidFill>
                      <a:srgbClr val="3C4252"/>
                    </a:solidFill>
                    <a:latin typeface="Proxima Nova" panose="02000506030000020004"/>
                    <a:ea typeface="Roboto Light" panose="02000000000000000000" pitchFamily="2" charset="0"/>
                    <a:cs typeface="Roboto Light"/>
                  </a:rPr>
                  <a:t>@</a:t>
                </a:r>
                <a:r>
                  <a:rPr lang="en-US" sz="2000" dirty="0" err="1">
                    <a:solidFill>
                      <a:srgbClr val="3C4252"/>
                    </a:solidFill>
                    <a:latin typeface="Proxima Nova" panose="02000506030000020004"/>
                    <a:ea typeface="Roboto Light" panose="02000000000000000000" pitchFamily="2" charset="0"/>
                    <a:cs typeface="Roboto Light"/>
                  </a:rPr>
                  <a:t>harshagracy</a:t>
                </a:r>
                <a:endParaRPr lang="en-US" sz="2000" dirty="0">
                  <a:solidFill>
                    <a:srgbClr val="3C4252"/>
                  </a:solidFill>
                  <a:latin typeface="Proxima Nova" panose="02000506030000020004"/>
                </a:endParaRPr>
              </a:p>
            </p:txBody>
          </p:sp>
        </p:grpSp>
        <p:grpSp>
          <p:nvGrpSpPr>
            <p:cNvPr id="29" name="Group 28">
              <a:extLst>
                <a:ext uri="{FF2B5EF4-FFF2-40B4-BE49-F238E27FC236}">
                  <a16:creationId xmlns:a16="http://schemas.microsoft.com/office/drawing/2014/main" id="{44651A3B-855E-4CD6-90A3-8CC79EBF4EB9}"/>
                </a:ext>
              </a:extLst>
            </p:cNvPr>
            <p:cNvGrpSpPr/>
            <p:nvPr/>
          </p:nvGrpSpPr>
          <p:grpSpPr>
            <a:xfrm>
              <a:off x="7444546" y="5222506"/>
              <a:ext cx="3466673" cy="414369"/>
              <a:chOff x="4970940" y="1709443"/>
              <a:chExt cx="2031350" cy="333663"/>
            </a:xfrm>
          </p:grpSpPr>
          <p:sp>
            <p:nvSpPr>
              <p:cNvPr id="39" name="Rectangle 38">
                <a:extLst>
                  <a:ext uri="{FF2B5EF4-FFF2-40B4-BE49-F238E27FC236}">
                    <a16:creationId xmlns:a16="http://schemas.microsoft.com/office/drawing/2014/main" id="{A6684DE6-5AFC-45AB-86B1-4E63AFB00B55}"/>
                  </a:ext>
                </a:extLst>
              </p:cNvPr>
              <p:cNvSpPr/>
              <p:nvPr/>
            </p:nvSpPr>
            <p:spPr>
              <a:xfrm>
                <a:off x="5364229" y="1720925"/>
                <a:ext cx="1638061" cy="322181"/>
              </a:xfrm>
              <a:prstGeom prst="rect">
                <a:avLst/>
              </a:prstGeom>
            </p:spPr>
            <p:txBody>
              <a:bodyPr wrap="square">
                <a:spAutoFit/>
              </a:bodyPr>
              <a:lstStyle/>
              <a:p>
                <a:r>
                  <a:rPr lang="en-US" sz="2000" dirty="0">
                    <a:solidFill>
                      <a:srgbClr val="3C4252"/>
                    </a:solidFill>
                    <a:latin typeface="Proxima Nova" panose="02000506030000020004"/>
                  </a:rPr>
                  <a:t>Facebook handler</a:t>
                </a:r>
              </a:p>
            </p:txBody>
          </p:sp>
          <p:pic>
            <p:nvPicPr>
              <p:cNvPr id="40" name="Picture 39">
                <a:extLst>
                  <a:ext uri="{FF2B5EF4-FFF2-40B4-BE49-F238E27FC236}">
                    <a16:creationId xmlns:a16="http://schemas.microsoft.com/office/drawing/2014/main" id="{026EA451-8933-481A-B6B3-A1FA8818C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0940" y="1709443"/>
                <a:ext cx="379793" cy="322181"/>
              </a:xfrm>
              <a:prstGeom prst="rect">
                <a:avLst/>
              </a:prstGeom>
            </p:spPr>
          </p:pic>
        </p:grpSp>
        <p:grpSp>
          <p:nvGrpSpPr>
            <p:cNvPr id="30" name="Group 29">
              <a:extLst>
                <a:ext uri="{FF2B5EF4-FFF2-40B4-BE49-F238E27FC236}">
                  <a16:creationId xmlns:a16="http://schemas.microsoft.com/office/drawing/2014/main" id="{5A4AD945-BABD-46AB-9C01-638ED4D6CEAE}"/>
                </a:ext>
              </a:extLst>
            </p:cNvPr>
            <p:cNvGrpSpPr/>
            <p:nvPr/>
          </p:nvGrpSpPr>
          <p:grpSpPr>
            <a:xfrm>
              <a:off x="7575167" y="3960847"/>
              <a:ext cx="3532311" cy="717845"/>
              <a:chOff x="5563638" y="2765898"/>
              <a:chExt cx="2069812" cy="578030"/>
            </a:xfrm>
          </p:grpSpPr>
          <p:pic>
            <p:nvPicPr>
              <p:cNvPr id="37" name="Picture 36" descr="A picture containing clipart&#10;&#10;Description generated with very high confidence">
                <a:extLst>
                  <a:ext uri="{FF2B5EF4-FFF2-40B4-BE49-F238E27FC236}">
                    <a16:creationId xmlns:a16="http://schemas.microsoft.com/office/drawing/2014/main" id="{3E2DDD86-8FFD-4999-96A3-FA09C2B185EA}"/>
                  </a:ext>
                </a:extLst>
              </p:cNvPr>
              <p:cNvPicPr>
                <a:picLocks noChangeAspect="1"/>
              </p:cNvPicPr>
              <p:nvPr/>
            </p:nvPicPr>
            <p:blipFill>
              <a:blip r:embed="rId4"/>
              <a:stretch>
                <a:fillRect/>
              </a:stretch>
            </p:blipFill>
            <p:spPr>
              <a:xfrm>
                <a:off x="5563638" y="2765898"/>
                <a:ext cx="245043" cy="338219"/>
              </a:xfrm>
              <a:prstGeom prst="rect">
                <a:avLst/>
              </a:prstGeom>
            </p:spPr>
          </p:pic>
          <p:sp>
            <p:nvSpPr>
              <p:cNvPr id="38" name="Rectangle 37">
                <a:extLst>
                  <a:ext uri="{FF2B5EF4-FFF2-40B4-BE49-F238E27FC236}">
                    <a16:creationId xmlns:a16="http://schemas.microsoft.com/office/drawing/2014/main" id="{6BEEFA68-EFD6-466C-8867-147738EF1570}"/>
                  </a:ext>
                </a:extLst>
              </p:cNvPr>
              <p:cNvSpPr/>
              <p:nvPr/>
            </p:nvSpPr>
            <p:spPr>
              <a:xfrm>
                <a:off x="5881854" y="2773917"/>
                <a:ext cx="1751596" cy="570011"/>
              </a:xfrm>
              <a:prstGeom prst="rect">
                <a:avLst/>
              </a:prstGeom>
            </p:spPr>
            <p:txBody>
              <a:bodyPr wrap="square">
                <a:spAutoFit/>
              </a:bodyPr>
              <a:lstStyle/>
              <a:p>
                <a:r>
                  <a:rPr lang="en-US" sz="2000" dirty="0">
                    <a:hlinkClick r:id="rId5"/>
                  </a:rPr>
                  <a:t>https://www.linkedin.com/in/harshavardhinii/</a:t>
                </a:r>
                <a:endParaRPr lang="en-US" sz="2000" dirty="0">
                  <a:solidFill>
                    <a:srgbClr val="3C4252"/>
                  </a:solidFill>
                  <a:latin typeface="Proxima Nova" panose="02000506030000020004"/>
                </a:endParaRPr>
              </a:p>
            </p:txBody>
          </p:sp>
        </p:grpSp>
        <p:grpSp>
          <p:nvGrpSpPr>
            <p:cNvPr id="32" name="Group 31">
              <a:extLst>
                <a:ext uri="{FF2B5EF4-FFF2-40B4-BE49-F238E27FC236}">
                  <a16:creationId xmlns:a16="http://schemas.microsoft.com/office/drawing/2014/main" id="{63AA3561-5763-4E86-81F6-7C8E9E020547}"/>
                </a:ext>
              </a:extLst>
            </p:cNvPr>
            <p:cNvGrpSpPr/>
            <p:nvPr/>
          </p:nvGrpSpPr>
          <p:grpSpPr>
            <a:xfrm>
              <a:off x="7471178" y="3361450"/>
              <a:ext cx="4634991" cy="448189"/>
              <a:chOff x="4745631" y="3707820"/>
              <a:chExt cx="2715944" cy="360896"/>
            </a:xfrm>
          </p:grpSpPr>
          <p:pic>
            <p:nvPicPr>
              <p:cNvPr id="33" name="Picture 32" descr="A close up of a logo&#10;&#10;Description generated with very high confidence">
                <a:extLst>
                  <a:ext uri="{FF2B5EF4-FFF2-40B4-BE49-F238E27FC236}">
                    <a16:creationId xmlns:a16="http://schemas.microsoft.com/office/drawing/2014/main" id="{9862B582-DBA1-4EE9-B8A4-6C696E2292B8}"/>
                  </a:ext>
                </a:extLst>
              </p:cNvPr>
              <p:cNvPicPr>
                <a:picLocks noChangeAspect="1"/>
              </p:cNvPicPr>
              <p:nvPr/>
            </p:nvPicPr>
            <p:blipFill>
              <a:blip r:embed="rId6"/>
              <a:stretch>
                <a:fillRect/>
              </a:stretch>
            </p:blipFill>
            <p:spPr>
              <a:xfrm>
                <a:off x="4745631" y="3707820"/>
                <a:ext cx="333968" cy="333968"/>
              </a:xfrm>
              <a:prstGeom prst="rect">
                <a:avLst/>
              </a:prstGeom>
            </p:spPr>
          </p:pic>
          <p:sp>
            <p:nvSpPr>
              <p:cNvPr id="34" name="Rectangle 33">
                <a:extLst>
                  <a:ext uri="{FF2B5EF4-FFF2-40B4-BE49-F238E27FC236}">
                    <a16:creationId xmlns:a16="http://schemas.microsoft.com/office/drawing/2014/main" id="{A01F5469-EEFF-4EBA-A4A7-01E18EAFBBE8}"/>
                  </a:ext>
                </a:extLst>
              </p:cNvPr>
              <p:cNvSpPr/>
              <p:nvPr/>
            </p:nvSpPr>
            <p:spPr>
              <a:xfrm>
                <a:off x="5128516" y="3746535"/>
                <a:ext cx="2333059" cy="322181"/>
              </a:xfrm>
              <a:prstGeom prst="rect">
                <a:avLst/>
              </a:prstGeom>
            </p:spPr>
            <p:txBody>
              <a:bodyPr wrap="square">
                <a:spAutoFit/>
              </a:bodyPr>
              <a:lstStyle/>
              <a:p>
                <a:r>
                  <a:rPr lang="en-US" sz="2000" dirty="0">
                    <a:solidFill>
                      <a:srgbClr val="3C4252"/>
                    </a:solidFill>
                    <a:latin typeface="Proxima Nova" panose="02000506030000020004"/>
                  </a:rPr>
                  <a:t>Email</a:t>
                </a:r>
              </a:p>
            </p:txBody>
          </p:sp>
        </p:grpSp>
      </p:grpSp>
      <p:sp>
        <p:nvSpPr>
          <p:cNvPr id="46" name="Content Placeholder 2">
            <a:extLst>
              <a:ext uri="{FF2B5EF4-FFF2-40B4-BE49-F238E27FC236}">
                <a16:creationId xmlns:a16="http://schemas.microsoft.com/office/drawing/2014/main" id="{AF8C5CAF-8290-42F7-809B-9DA6D4E7B5EA}"/>
              </a:ext>
            </a:extLst>
          </p:cNvPr>
          <p:cNvSpPr>
            <a:spLocks noGrp="1"/>
          </p:cNvSpPr>
          <p:nvPr>
            <p:ph idx="1"/>
          </p:nvPr>
        </p:nvSpPr>
        <p:spPr>
          <a:xfrm>
            <a:off x="448322" y="2878457"/>
            <a:ext cx="6543953" cy="3027285"/>
          </a:xfrm>
        </p:spPr>
        <p:txBody>
          <a:bodyPr>
            <a:normAutofit/>
          </a:bodyPr>
          <a:lstStyle/>
          <a:p>
            <a:pPr marL="0" indent="0">
              <a:buNone/>
            </a:pPr>
            <a:r>
              <a:rPr lang="en-US" dirty="0">
                <a:solidFill>
                  <a:schemeClr val="bg2">
                    <a:lumMod val="25000"/>
                  </a:schemeClr>
                </a:solidFill>
              </a:rPr>
              <a:t>Speaker Bio (Optional)</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1F58D0-662C-491E-881B-0D1AA6EA50DF}"/>
              </a:ext>
            </a:extLst>
          </p:cNvPr>
          <p:cNvSpPr>
            <a:spLocks noGrp="1"/>
          </p:cNvSpPr>
          <p:nvPr>
            <p:ph type="body" sz="quarter" idx="12"/>
          </p:nvPr>
        </p:nvSpPr>
        <p:spPr>
          <a:xfrm>
            <a:off x="841651" y="1906765"/>
            <a:ext cx="8361984" cy="1994392"/>
          </a:xfrm>
        </p:spPr>
        <p:txBody>
          <a:bodyPr/>
          <a:lstStyle/>
          <a:p>
            <a:r>
              <a:rPr lang="en-US" dirty="0"/>
              <a:t>PnP JS</a:t>
            </a:r>
          </a:p>
          <a:p>
            <a:r>
              <a:rPr lang="en-US" dirty="0"/>
              <a:t>PnP Reusable controls (React)</a:t>
            </a:r>
          </a:p>
          <a:p>
            <a:r>
              <a:rPr lang="en-US" dirty="0"/>
              <a:t>PnP Reusable property pane controls (React)</a:t>
            </a:r>
          </a:p>
        </p:txBody>
      </p:sp>
    </p:spTree>
    <p:extLst>
      <p:ext uri="{BB962C8B-B14F-4D97-AF65-F5344CB8AC3E}">
        <p14:creationId xmlns:p14="http://schemas.microsoft.com/office/powerpoint/2010/main" val="42578194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3A81-A57B-4148-B284-29276791A88A}"/>
              </a:ext>
            </a:extLst>
          </p:cNvPr>
          <p:cNvSpPr>
            <a:spLocks noGrp="1"/>
          </p:cNvSpPr>
          <p:nvPr>
            <p:ph type="title"/>
          </p:nvPr>
        </p:nvSpPr>
        <p:spPr/>
        <p:txBody>
          <a:bodyPr/>
          <a:lstStyle/>
          <a:p>
            <a:r>
              <a:rPr lang="en-US" dirty="0"/>
              <a:t>PnP JS</a:t>
            </a:r>
          </a:p>
        </p:txBody>
      </p:sp>
      <p:sp>
        <p:nvSpPr>
          <p:cNvPr id="3" name="Text Placeholder 2">
            <a:extLst>
              <a:ext uri="{FF2B5EF4-FFF2-40B4-BE49-F238E27FC236}">
                <a16:creationId xmlns:a16="http://schemas.microsoft.com/office/drawing/2014/main" id="{5304FD6D-C694-4DD7-BDCB-353535379F87}"/>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767003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r>
              <a:rPr lang="en-US" dirty="0"/>
              <a:t>PnP JS</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p:txBody>
          <a:bodyPr>
            <a:normAutofit lnSpcReduction="10000"/>
          </a:bodyPr>
          <a:lstStyle/>
          <a:p>
            <a:r>
              <a:rPr lang="en-US" dirty="0"/>
              <a:t>Fluent API</a:t>
            </a:r>
          </a:p>
          <a:p>
            <a:r>
              <a:rPr lang="en-US" dirty="0"/>
              <a:t>SharePoint and Office 365 REST APIs</a:t>
            </a:r>
          </a:p>
          <a:p>
            <a:r>
              <a:rPr lang="en-US" dirty="0"/>
              <a:t>Type-safe</a:t>
            </a:r>
          </a:p>
          <a:p>
            <a:r>
              <a:rPr lang="en-US" dirty="0"/>
              <a:t>Very simple to configure and use</a:t>
            </a:r>
          </a:p>
          <a:p>
            <a:r>
              <a:rPr lang="en-US" dirty="0"/>
              <a:t>Removes the complexity of some operations</a:t>
            </a:r>
          </a:p>
          <a:p>
            <a:r>
              <a:rPr lang="en-US" dirty="0"/>
              <a:t>Easy to batch requests</a:t>
            </a:r>
          </a:p>
          <a:p>
            <a:r>
              <a:rPr lang="en-US" dirty="0"/>
              <a:t>Multiple packages, only install what’s required</a:t>
            </a:r>
          </a:p>
          <a:p>
            <a:r>
              <a:rPr lang="en-US" dirty="0"/>
              <a:t>SharePoint Framework, Node.js, or JavaScript projects</a:t>
            </a:r>
          </a:p>
          <a:p>
            <a:r>
              <a:rPr lang="en-US" dirty="0"/>
              <a:t>Open source</a:t>
            </a:r>
          </a:p>
        </p:txBody>
      </p:sp>
    </p:spTree>
    <p:extLst>
      <p:ext uri="{BB962C8B-B14F-4D97-AF65-F5344CB8AC3E}">
        <p14:creationId xmlns:p14="http://schemas.microsoft.com/office/powerpoint/2010/main" val="23202450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r>
              <a:rPr lang="en-US" dirty="0"/>
              <a:t>Packages - @</a:t>
            </a:r>
            <a:r>
              <a:rPr lang="en-US" dirty="0" err="1"/>
              <a:t>pnp</a:t>
            </a:r>
            <a:r>
              <a:rPr lang="en-US" dirty="0"/>
              <a:t>/</a:t>
            </a:r>
          </a:p>
        </p:txBody>
      </p:sp>
      <p:sp>
        <p:nvSpPr>
          <p:cNvPr id="4" name="Rectangle 3">
            <a:extLst>
              <a:ext uri="{FF2B5EF4-FFF2-40B4-BE49-F238E27FC236}">
                <a16:creationId xmlns:a16="http://schemas.microsoft.com/office/drawing/2014/main" id="{BBC4529A-4971-401B-ACED-3986612641E5}"/>
              </a:ext>
            </a:extLst>
          </p:cNvPr>
          <p:cNvSpPr/>
          <p:nvPr/>
        </p:nvSpPr>
        <p:spPr>
          <a:xfrm>
            <a:off x="515162" y="1333278"/>
            <a:ext cx="2922104" cy="160658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rgbClr val="C00000"/>
                </a:solidFill>
              </a:rPr>
              <a:t>common </a:t>
            </a:r>
          </a:p>
          <a:p>
            <a:pPr algn="ctr"/>
            <a:r>
              <a:rPr lang="en-US" dirty="0">
                <a:solidFill>
                  <a:schemeClr val="tx1"/>
                </a:solidFill>
              </a:rPr>
              <a:t>Provides shared functionality across all </a:t>
            </a:r>
            <a:r>
              <a:rPr lang="en-US" dirty="0" err="1">
                <a:solidFill>
                  <a:schemeClr val="tx1"/>
                </a:solidFill>
              </a:rPr>
              <a:t>pnp</a:t>
            </a:r>
            <a:r>
              <a:rPr lang="en-US" dirty="0">
                <a:solidFill>
                  <a:schemeClr val="tx1"/>
                </a:solidFill>
              </a:rPr>
              <a:t> libraries</a:t>
            </a:r>
          </a:p>
        </p:txBody>
      </p:sp>
      <p:sp>
        <p:nvSpPr>
          <p:cNvPr id="5" name="Rectangle 4">
            <a:extLst>
              <a:ext uri="{FF2B5EF4-FFF2-40B4-BE49-F238E27FC236}">
                <a16:creationId xmlns:a16="http://schemas.microsoft.com/office/drawing/2014/main" id="{A07AEF49-FC6E-41B5-BD62-B7C03EAB145E}"/>
              </a:ext>
            </a:extLst>
          </p:cNvPr>
          <p:cNvSpPr/>
          <p:nvPr/>
        </p:nvSpPr>
        <p:spPr>
          <a:xfrm>
            <a:off x="3867995" y="1333278"/>
            <a:ext cx="2922104" cy="160658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rgbClr val="C00000"/>
                </a:solidFill>
              </a:rPr>
              <a:t>config-store </a:t>
            </a:r>
          </a:p>
          <a:p>
            <a:pPr algn="ctr"/>
            <a:r>
              <a:rPr lang="en-US" dirty="0">
                <a:solidFill>
                  <a:schemeClr val="tx1"/>
                </a:solidFill>
              </a:rPr>
              <a:t>Provides a way to manage configuration within your application</a:t>
            </a:r>
          </a:p>
        </p:txBody>
      </p:sp>
      <p:sp>
        <p:nvSpPr>
          <p:cNvPr id="6" name="Rectangle 5">
            <a:extLst>
              <a:ext uri="{FF2B5EF4-FFF2-40B4-BE49-F238E27FC236}">
                <a16:creationId xmlns:a16="http://schemas.microsoft.com/office/drawing/2014/main" id="{78C7FEC1-5D1B-4799-8959-89DFCC0C2EE2}"/>
              </a:ext>
            </a:extLst>
          </p:cNvPr>
          <p:cNvSpPr/>
          <p:nvPr/>
        </p:nvSpPr>
        <p:spPr>
          <a:xfrm>
            <a:off x="534187" y="3027355"/>
            <a:ext cx="2922104" cy="160658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rgbClr val="C00000"/>
                </a:solidFill>
              </a:rPr>
              <a:t>logging</a:t>
            </a:r>
          </a:p>
          <a:p>
            <a:pPr algn="ctr"/>
            <a:r>
              <a:rPr lang="en-US" dirty="0">
                <a:solidFill>
                  <a:schemeClr val="tx1"/>
                </a:solidFill>
              </a:rPr>
              <a:t>Light-weight, </a:t>
            </a:r>
            <a:r>
              <a:rPr lang="en-US" dirty="0" err="1">
                <a:solidFill>
                  <a:schemeClr val="tx1"/>
                </a:solidFill>
              </a:rPr>
              <a:t>subscribable</a:t>
            </a:r>
            <a:r>
              <a:rPr lang="en-US" dirty="0">
                <a:solidFill>
                  <a:schemeClr val="tx1"/>
                </a:solidFill>
              </a:rPr>
              <a:t> logging framework</a:t>
            </a:r>
          </a:p>
        </p:txBody>
      </p:sp>
      <p:sp>
        <p:nvSpPr>
          <p:cNvPr id="7" name="Rectangle 6">
            <a:extLst>
              <a:ext uri="{FF2B5EF4-FFF2-40B4-BE49-F238E27FC236}">
                <a16:creationId xmlns:a16="http://schemas.microsoft.com/office/drawing/2014/main" id="{1A523326-AF5B-4E8A-9194-912E1A8798A6}"/>
              </a:ext>
            </a:extLst>
          </p:cNvPr>
          <p:cNvSpPr/>
          <p:nvPr/>
        </p:nvSpPr>
        <p:spPr>
          <a:xfrm>
            <a:off x="3867995" y="3027355"/>
            <a:ext cx="2922104" cy="160658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solidFill>
                  <a:srgbClr val="C00000"/>
                </a:solidFill>
              </a:rPr>
              <a:t>nodejs</a:t>
            </a:r>
            <a:r>
              <a:rPr lang="en-US" dirty="0">
                <a:solidFill>
                  <a:srgbClr val="C00000"/>
                </a:solidFill>
              </a:rPr>
              <a:t>	</a:t>
            </a:r>
          </a:p>
          <a:p>
            <a:pPr algn="ctr"/>
            <a:r>
              <a:rPr lang="en-US" dirty="0">
                <a:solidFill>
                  <a:schemeClr val="tx1"/>
                </a:solidFill>
              </a:rPr>
              <a:t>Provides functionality enabling the @</a:t>
            </a:r>
            <a:r>
              <a:rPr lang="en-US" dirty="0" err="1">
                <a:solidFill>
                  <a:schemeClr val="tx1"/>
                </a:solidFill>
              </a:rPr>
              <a:t>pnp</a:t>
            </a:r>
            <a:r>
              <a:rPr lang="en-US" dirty="0">
                <a:solidFill>
                  <a:schemeClr val="tx1"/>
                </a:solidFill>
              </a:rPr>
              <a:t> libraries within </a:t>
            </a:r>
            <a:r>
              <a:rPr lang="en-US" dirty="0" err="1">
                <a:solidFill>
                  <a:schemeClr val="tx1"/>
                </a:solidFill>
              </a:rPr>
              <a:t>nodejs</a:t>
            </a:r>
            <a:endParaRPr lang="en-US" dirty="0">
              <a:solidFill>
                <a:schemeClr val="tx1"/>
              </a:solidFill>
            </a:endParaRPr>
          </a:p>
        </p:txBody>
      </p:sp>
      <p:sp>
        <p:nvSpPr>
          <p:cNvPr id="8" name="Rectangle 7">
            <a:extLst>
              <a:ext uri="{FF2B5EF4-FFF2-40B4-BE49-F238E27FC236}">
                <a16:creationId xmlns:a16="http://schemas.microsoft.com/office/drawing/2014/main" id="{E8B3DF30-D93F-4BA1-8C85-043458DAD8B6}"/>
              </a:ext>
            </a:extLst>
          </p:cNvPr>
          <p:cNvSpPr/>
          <p:nvPr/>
        </p:nvSpPr>
        <p:spPr>
          <a:xfrm>
            <a:off x="7401340" y="1333278"/>
            <a:ext cx="2922104" cy="160658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rgbClr val="C00000"/>
                </a:solidFill>
              </a:rPr>
              <a:t>graph </a:t>
            </a:r>
          </a:p>
          <a:p>
            <a:pPr algn="ctr"/>
            <a:r>
              <a:rPr lang="en-US" dirty="0">
                <a:solidFill>
                  <a:schemeClr val="tx1"/>
                </a:solidFill>
              </a:rPr>
              <a:t>Provides a fluent </a:t>
            </a:r>
            <a:r>
              <a:rPr lang="en-US" dirty="0" err="1">
                <a:solidFill>
                  <a:schemeClr val="tx1"/>
                </a:solidFill>
              </a:rPr>
              <a:t>api</a:t>
            </a:r>
            <a:r>
              <a:rPr lang="en-US" dirty="0">
                <a:solidFill>
                  <a:schemeClr val="tx1"/>
                </a:solidFill>
              </a:rPr>
              <a:t> for working with Microsoft Graph</a:t>
            </a:r>
          </a:p>
        </p:txBody>
      </p:sp>
      <p:sp>
        <p:nvSpPr>
          <p:cNvPr id="9" name="Rectangle 8">
            <a:extLst>
              <a:ext uri="{FF2B5EF4-FFF2-40B4-BE49-F238E27FC236}">
                <a16:creationId xmlns:a16="http://schemas.microsoft.com/office/drawing/2014/main" id="{A93CB488-174C-4C52-9A5B-71FB06E8E673}"/>
              </a:ext>
            </a:extLst>
          </p:cNvPr>
          <p:cNvSpPr/>
          <p:nvPr/>
        </p:nvSpPr>
        <p:spPr>
          <a:xfrm>
            <a:off x="7401340" y="4721432"/>
            <a:ext cx="2922104" cy="160658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solidFill>
                  <a:srgbClr val="C00000"/>
                </a:solidFill>
              </a:rPr>
              <a:t>sp-addinhelpers</a:t>
            </a:r>
            <a:r>
              <a:rPr lang="en-US" dirty="0">
                <a:solidFill>
                  <a:schemeClr val="tx1"/>
                </a:solidFill>
              </a:rPr>
              <a:t>	</a:t>
            </a:r>
          </a:p>
          <a:p>
            <a:pPr algn="ctr"/>
            <a:r>
              <a:rPr lang="en-US" dirty="0">
                <a:solidFill>
                  <a:schemeClr val="tx1"/>
                </a:solidFill>
              </a:rPr>
              <a:t>Provides functionality for working within SharePoint add-ins</a:t>
            </a:r>
          </a:p>
        </p:txBody>
      </p:sp>
      <p:sp>
        <p:nvSpPr>
          <p:cNvPr id="10" name="Rectangle 9">
            <a:extLst>
              <a:ext uri="{FF2B5EF4-FFF2-40B4-BE49-F238E27FC236}">
                <a16:creationId xmlns:a16="http://schemas.microsoft.com/office/drawing/2014/main" id="{13FEBB32-428A-4A85-8774-899E43AF1B1D}"/>
              </a:ext>
            </a:extLst>
          </p:cNvPr>
          <p:cNvSpPr/>
          <p:nvPr/>
        </p:nvSpPr>
        <p:spPr>
          <a:xfrm>
            <a:off x="3867995" y="4721432"/>
            <a:ext cx="2922104" cy="160658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solidFill>
                  <a:srgbClr val="C00000"/>
                </a:solidFill>
              </a:rPr>
              <a:t>sp</a:t>
            </a:r>
            <a:r>
              <a:rPr lang="en-US" dirty="0">
                <a:solidFill>
                  <a:schemeClr val="tx1"/>
                </a:solidFill>
              </a:rPr>
              <a:t>	</a:t>
            </a:r>
          </a:p>
          <a:p>
            <a:pPr algn="ctr"/>
            <a:r>
              <a:rPr lang="en-US" dirty="0">
                <a:solidFill>
                  <a:schemeClr val="tx1"/>
                </a:solidFill>
              </a:rPr>
              <a:t>Provides a fluent </a:t>
            </a:r>
            <a:r>
              <a:rPr lang="en-US" dirty="0" err="1">
                <a:solidFill>
                  <a:schemeClr val="tx1"/>
                </a:solidFill>
              </a:rPr>
              <a:t>api</a:t>
            </a:r>
            <a:r>
              <a:rPr lang="en-US" dirty="0">
                <a:solidFill>
                  <a:schemeClr val="tx1"/>
                </a:solidFill>
              </a:rPr>
              <a:t> for working with SharePoint REST</a:t>
            </a:r>
          </a:p>
        </p:txBody>
      </p:sp>
      <p:sp>
        <p:nvSpPr>
          <p:cNvPr id="11" name="Rectangle 10">
            <a:extLst>
              <a:ext uri="{FF2B5EF4-FFF2-40B4-BE49-F238E27FC236}">
                <a16:creationId xmlns:a16="http://schemas.microsoft.com/office/drawing/2014/main" id="{EB75C120-3E9D-4C3A-912B-E3F6A90286E6}"/>
              </a:ext>
            </a:extLst>
          </p:cNvPr>
          <p:cNvSpPr/>
          <p:nvPr/>
        </p:nvSpPr>
        <p:spPr>
          <a:xfrm>
            <a:off x="515162" y="4721432"/>
            <a:ext cx="2922104" cy="160658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solidFill>
                  <a:srgbClr val="C00000"/>
                </a:solidFill>
              </a:rPr>
              <a:t>Adaljsclient</a:t>
            </a:r>
            <a:endParaRPr lang="en-US" dirty="0">
              <a:solidFill>
                <a:srgbClr val="C00000"/>
              </a:solidFill>
            </a:endParaRPr>
          </a:p>
          <a:p>
            <a:pPr algn="ctr"/>
            <a:r>
              <a:rPr lang="en-US" dirty="0">
                <a:solidFill>
                  <a:schemeClr val="tx1"/>
                </a:solidFill>
              </a:rPr>
              <a:t>Provides shared functionality across all </a:t>
            </a:r>
            <a:r>
              <a:rPr lang="en-US" dirty="0" err="1">
                <a:solidFill>
                  <a:schemeClr val="tx1"/>
                </a:solidFill>
              </a:rPr>
              <a:t>pnp</a:t>
            </a:r>
            <a:r>
              <a:rPr lang="en-US" dirty="0">
                <a:solidFill>
                  <a:schemeClr val="tx1"/>
                </a:solidFill>
              </a:rPr>
              <a:t> libraries</a:t>
            </a:r>
          </a:p>
        </p:txBody>
      </p:sp>
      <p:sp>
        <p:nvSpPr>
          <p:cNvPr id="12" name="Rectangle 11">
            <a:extLst>
              <a:ext uri="{FF2B5EF4-FFF2-40B4-BE49-F238E27FC236}">
                <a16:creationId xmlns:a16="http://schemas.microsoft.com/office/drawing/2014/main" id="{832F7F97-3849-4889-8849-0DD3618E1F86}"/>
              </a:ext>
            </a:extLst>
          </p:cNvPr>
          <p:cNvSpPr/>
          <p:nvPr/>
        </p:nvSpPr>
        <p:spPr>
          <a:xfrm>
            <a:off x="7401340" y="3027355"/>
            <a:ext cx="2922104" cy="160658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solidFill>
                  <a:srgbClr val="C00000"/>
                </a:solidFill>
              </a:rPr>
              <a:t>odata</a:t>
            </a:r>
            <a:r>
              <a:rPr lang="en-US" dirty="0">
                <a:solidFill>
                  <a:srgbClr val="C00000"/>
                </a:solidFill>
              </a:rPr>
              <a:t>	</a:t>
            </a:r>
          </a:p>
          <a:p>
            <a:pPr algn="ctr"/>
            <a:r>
              <a:rPr lang="en-US" dirty="0">
                <a:solidFill>
                  <a:schemeClr val="tx1"/>
                </a:solidFill>
              </a:rPr>
              <a:t>Provides shared </a:t>
            </a:r>
            <a:r>
              <a:rPr lang="en-US" dirty="0" err="1">
                <a:solidFill>
                  <a:schemeClr val="tx1"/>
                </a:solidFill>
              </a:rPr>
              <a:t>odata</a:t>
            </a:r>
            <a:r>
              <a:rPr lang="en-US" dirty="0">
                <a:solidFill>
                  <a:schemeClr val="tx1"/>
                </a:solidFill>
              </a:rPr>
              <a:t> functionality and base classes</a:t>
            </a:r>
          </a:p>
        </p:txBody>
      </p:sp>
    </p:spTree>
    <p:extLst>
      <p:ext uri="{BB962C8B-B14F-4D97-AF65-F5344CB8AC3E}">
        <p14:creationId xmlns:p14="http://schemas.microsoft.com/office/powerpoint/2010/main" val="5363502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a:xfrm>
            <a:off x="491971" y="288135"/>
            <a:ext cx="10515600" cy="765413"/>
          </a:xfrm>
        </p:spPr>
        <p:txBody>
          <a:bodyPr/>
          <a:lstStyle/>
          <a:p>
            <a:r>
              <a:rPr lang="en-US" dirty="0"/>
              <a:t>Get item using Rest API -Ajax method</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0" y="1242391"/>
            <a:ext cx="11235431" cy="4906249"/>
          </a:xfrm>
        </p:spPr>
        <p:txBody>
          <a:bodyPr>
            <a:normAutofit fontScale="70000" lnSpcReduction="20000"/>
          </a:bodyPr>
          <a:lstStyle/>
          <a:p>
            <a:pPr marL="0" indent="0">
              <a:buNone/>
            </a:pPr>
            <a:r>
              <a:rPr lang="en-US" dirty="0" err="1">
                <a:solidFill>
                  <a:srgbClr val="DC3958"/>
                </a:solidFill>
                <a:latin typeface="Consolas" panose="020B0609020204030204" pitchFamily="49" charset="0"/>
              </a:rPr>
              <a:t>jQuery</a:t>
            </a:r>
            <a:r>
              <a:rPr lang="en-US" dirty="0" err="1">
                <a:solidFill>
                  <a:srgbClr val="D3AF86"/>
                </a:solidFill>
                <a:latin typeface="Consolas" panose="020B0609020204030204" pitchFamily="49" charset="0"/>
              </a:rPr>
              <a:t>.</a:t>
            </a:r>
            <a:r>
              <a:rPr lang="en-US" dirty="0" err="1">
                <a:solidFill>
                  <a:srgbClr val="8AB1B0"/>
                </a:solidFill>
                <a:latin typeface="Consolas" panose="020B0609020204030204" pitchFamily="49" charset="0"/>
              </a:rPr>
              <a:t>ajax</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r>
              <a:rPr lang="en-US" dirty="0">
                <a:solidFill>
                  <a:srgbClr val="DC3958"/>
                </a:solidFill>
                <a:latin typeface="Consolas" panose="020B0609020204030204" pitchFamily="49" charset="0"/>
              </a:rPr>
              <a:t>url</a:t>
            </a: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http://&lt;site </a:t>
            </a:r>
            <a:r>
              <a:rPr lang="en-US" dirty="0" err="1">
                <a:solidFill>
                  <a:srgbClr val="889B4A"/>
                </a:solidFill>
                <a:latin typeface="Consolas" panose="020B0609020204030204" pitchFamily="49" charset="0"/>
              </a:rPr>
              <a:t>url</a:t>
            </a:r>
            <a:r>
              <a:rPr lang="en-US" dirty="0">
                <a:solidFill>
                  <a:srgbClr val="889B4A"/>
                </a:solidFill>
                <a:latin typeface="Consolas" panose="020B0609020204030204" pitchFamily="49" charset="0"/>
              </a:rPr>
              <a:t>&gt;/_</a:t>
            </a:r>
            <a:r>
              <a:rPr lang="en-US" dirty="0" err="1">
                <a:solidFill>
                  <a:srgbClr val="889B4A"/>
                </a:solidFill>
                <a:latin typeface="Consolas" panose="020B0609020204030204" pitchFamily="49" charset="0"/>
              </a:rPr>
              <a:t>api</a:t>
            </a:r>
            <a:r>
              <a:rPr lang="en-US" dirty="0">
                <a:solidFill>
                  <a:srgbClr val="889B4A"/>
                </a:solidFill>
                <a:latin typeface="Consolas" panose="020B0609020204030204" pitchFamily="49" charset="0"/>
              </a:rPr>
              <a:t>/web/lists/</a:t>
            </a:r>
            <a:r>
              <a:rPr lang="en-US" dirty="0" err="1">
                <a:solidFill>
                  <a:srgbClr val="889B4A"/>
                </a:solidFill>
                <a:latin typeface="Consolas" panose="020B0609020204030204" pitchFamily="49" charset="0"/>
              </a:rPr>
              <a:t>GetByTitle</a:t>
            </a:r>
            <a:r>
              <a:rPr lang="en-US" dirty="0">
                <a:solidFill>
                  <a:srgbClr val="889B4A"/>
                </a:solidFill>
                <a:latin typeface="Consolas" panose="020B0609020204030204" pitchFamily="49" charset="0"/>
              </a:rPr>
              <a:t>('Test')</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r>
              <a:rPr lang="en-US" dirty="0">
                <a:solidFill>
                  <a:srgbClr val="DC3958"/>
                </a:solidFill>
                <a:latin typeface="Consolas" panose="020B0609020204030204" pitchFamily="49" charset="0"/>
              </a:rPr>
              <a:t>method</a:t>
            </a: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GET</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r>
              <a:rPr lang="en-US" dirty="0">
                <a:solidFill>
                  <a:srgbClr val="DC3958"/>
                </a:solidFill>
                <a:latin typeface="Consolas" panose="020B0609020204030204" pitchFamily="49" charset="0"/>
              </a:rPr>
              <a:t>headers</a:t>
            </a:r>
            <a:r>
              <a:rPr lang="en-US" dirty="0">
                <a:solidFill>
                  <a:srgbClr val="D3AF86"/>
                </a:solidFill>
                <a:latin typeface="Consolas" panose="020B0609020204030204" pitchFamily="49" charset="0"/>
              </a:rPr>
              <a:t>: {</a:t>
            </a:r>
          </a:p>
          <a:p>
            <a:pPr marL="0" indent="0">
              <a:buNone/>
            </a:pP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Accept</a:t>
            </a: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application/json; </a:t>
            </a:r>
            <a:r>
              <a:rPr lang="en-US" dirty="0" err="1">
                <a:solidFill>
                  <a:srgbClr val="889B4A"/>
                </a:solidFill>
                <a:latin typeface="Consolas" panose="020B0609020204030204" pitchFamily="49" charset="0"/>
              </a:rPr>
              <a:t>odata</a:t>
            </a:r>
            <a:r>
              <a:rPr lang="en-US" dirty="0">
                <a:solidFill>
                  <a:srgbClr val="889B4A"/>
                </a:solidFill>
                <a:latin typeface="Consolas" panose="020B0609020204030204" pitchFamily="49" charset="0"/>
              </a:rPr>
              <a:t>=verbose</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content-type</a:t>
            </a: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application/</a:t>
            </a:r>
            <a:r>
              <a:rPr lang="en-US" dirty="0" err="1">
                <a:solidFill>
                  <a:srgbClr val="889B4A"/>
                </a:solidFill>
                <a:latin typeface="Consolas" panose="020B0609020204030204" pitchFamily="49" charset="0"/>
              </a:rPr>
              <a:t>json;odata</a:t>
            </a:r>
            <a:r>
              <a:rPr lang="en-US" dirty="0">
                <a:solidFill>
                  <a:srgbClr val="889B4A"/>
                </a:solidFill>
                <a:latin typeface="Consolas" panose="020B0609020204030204" pitchFamily="49" charset="0"/>
              </a:rPr>
              <a:t>=verbose</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p>
          <a:p>
            <a:pPr marL="0" indent="0">
              <a:buNone/>
            </a:pPr>
            <a:r>
              <a:rPr lang="en-US" dirty="0">
                <a:solidFill>
                  <a:srgbClr val="D3AF86"/>
                </a:solidFill>
                <a:latin typeface="Consolas" panose="020B0609020204030204" pitchFamily="49" charset="0"/>
              </a:rPr>
              <a:t>    </a:t>
            </a:r>
            <a:r>
              <a:rPr lang="en-US" dirty="0">
                <a:solidFill>
                  <a:srgbClr val="8AB1B0"/>
                </a:solidFill>
                <a:latin typeface="Consolas" panose="020B0609020204030204" pitchFamily="49" charset="0"/>
              </a:rPr>
              <a:t>success</a:t>
            </a:r>
            <a:r>
              <a:rPr lang="en-US" dirty="0">
                <a:solidFill>
                  <a:srgbClr val="D3AF86"/>
                </a:solidFill>
                <a:latin typeface="Consolas" panose="020B0609020204030204" pitchFamily="49" charset="0"/>
              </a:rPr>
              <a:t>: </a:t>
            </a:r>
            <a:r>
              <a:rPr lang="en-US" dirty="0">
                <a:solidFill>
                  <a:srgbClr val="98676A"/>
                </a:solidFill>
                <a:latin typeface="Consolas" panose="020B0609020204030204" pitchFamily="49" charset="0"/>
              </a:rPr>
              <a:t>function</a:t>
            </a:r>
            <a:r>
              <a:rPr lang="en-US" dirty="0">
                <a:solidFill>
                  <a:srgbClr val="D3AF86"/>
                </a:solidFill>
                <a:latin typeface="Consolas" panose="020B0609020204030204" pitchFamily="49" charset="0"/>
              </a:rPr>
              <a:t> (</a:t>
            </a:r>
            <a:r>
              <a:rPr lang="en-US" dirty="0">
                <a:solidFill>
                  <a:srgbClr val="DC3958"/>
                </a:solidFill>
                <a:latin typeface="Consolas" panose="020B0609020204030204" pitchFamily="49" charset="0"/>
              </a:rPr>
              <a:t>data</a:t>
            </a:r>
            <a:r>
              <a:rPr lang="en-US" dirty="0">
                <a:solidFill>
                  <a:srgbClr val="D3AF86"/>
                </a:solidFill>
                <a:latin typeface="Consolas" panose="020B0609020204030204" pitchFamily="49" charset="0"/>
              </a:rPr>
              <a:t>) {</a:t>
            </a:r>
          </a:p>
          <a:p>
            <a:pPr marL="0" indent="0">
              <a:buNone/>
            </a:pPr>
            <a:r>
              <a:rPr lang="en-US" dirty="0">
                <a:solidFill>
                  <a:srgbClr val="D3AF86"/>
                </a:solidFill>
                <a:latin typeface="Consolas" panose="020B0609020204030204" pitchFamily="49" charset="0"/>
              </a:rPr>
              <a:t>        </a:t>
            </a:r>
            <a:r>
              <a:rPr lang="en-US" dirty="0">
                <a:solidFill>
                  <a:srgbClr val="DC3958"/>
                </a:solidFill>
                <a:latin typeface="Consolas" panose="020B0609020204030204" pitchFamily="49" charset="0"/>
              </a:rPr>
              <a:t>console</a:t>
            </a:r>
            <a:r>
              <a:rPr lang="en-US" dirty="0">
                <a:solidFill>
                  <a:srgbClr val="D3AF86"/>
                </a:solidFill>
                <a:latin typeface="Consolas" panose="020B0609020204030204" pitchFamily="49" charset="0"/>
              </a:rPr>
              <a:t>.</a:t>
            </a:r>
            <a:r>
              <a:rPr lang="en-US" dirty="0">
                <a:solidFill>
                  <a:srgbClr val="7E602C"/>
                </a:solidFill>
                <a:latin typeface="Consolas" panose="020B0609020204030204" pitchFamily="49" charset="0"/>
              </a:rPr>
              <a:t>log</a:t>
            </a:r>
            <a:r>
              <a:rPr lang="en-US" dirty="0">
                <a:solidFill>
                  <a:srgbClr val="D3AF86"/>
                </a:solidFill>
                <a:latin typeface="Consolas" panose="020B0609020204030204" pitchFamily="49" charset="0"/>
              </a:rPr>
              <a:t>(</a:t>
            </a:r>
            <a:r>
              <a:rPr lang="en-US" dirty="0">
                <a:solidFill>
                  <a:srgbClr val="DC3958"/>
                </a:solidFill>
                <a:latin typeface="Consolas" panose="020B0609020204030204" pitchFamily="49" charset="0"/>
              </a:rPr>
              <a:t>data</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p>
          <a:p>
            <a:pPr marL="0" indent="0">
              <a:buNone/>
            </a:pPr>
            <a:r>
              <a:rPr lang="en-US" dirty="0">
                <a:solidFill>
                  <a:srgbClr val="D3AF86"/>
                </a:solidFill>
                <a:latin typeface="Consolas" panose="020B0609020204030204" pitchFamily="49" charset="0"/>
              </a:rPr>
              <a:t>    </a:t>
            </a:r>
            <a:r>
              <a:rPr lang="en-US" dirty="0">
                <a:solidFill>
                  <a:srgbClr val="8AB1B0"/>
                </a:solidFill>
                <a:latin typeface="Consolas" panose="020B0609020204030204" pitchFamily="49" charset="0"/>
              </a:rPr>
              <a:t>error</a:t>
            </a:r>
            <a:r>
              <a:rPr lang="en-US" dirty="0">
                <a:solidFill>
                  <a:srgbClr val="D3AF86"/>
                </a:solidFill>
                <a:latin typeface="Consolas" panose="020B0609020204030204" pitchFamily="49" charset="0"/>
              </a:rPr>
              <a:t>: </a:t>
            </a:r>
            <a:r>
              <a:rPr lang="en-US" dirty="0">
                <a:solidFill>
                  <a:srgbClr val="98676A"/>
                </a:solidFill>
                <a:latin typeface="Consolas" panose="020B0609020204030204" pitchFamily="49" charset="0"/>
              </a:rPr>
              <a:t>function</a:t>
            </a:r>
            <a:r>
              <a:rPr lang="en-US" dirty="0">
                <a:solidFill>
                  <a:srgbClr val="D3AF86"/>
                </a:solidFill>
                <a:latin typeface="Consolas" panose="020B0609020204030204" pitchFamily="49" charset="0"/>
              </a:rPr>
              <a:t> (</a:t>
            </a:r>
            <a:r>
              <a:rPr lang="en-US" dirty="0">
                <a:solidFill>
                  <a:srgbClr val="DC3958"/>
                </a:solidFill>
                <a:latin typeface="Consolas" panose="020B0609020204030204" pitchFamily="49" charset="0"/>
              </a:rPr>
              <a:t>data</a:t>
            </a:r>
            <a:r>
              <a:rPr lang="en-US" dirty="0">
                <a:solidFill>
                  <a:srgbClr val="D3AF86"/>
                </a:solidFill>
                <a:latin typeface="Consolas" panose="020B0609020204030204" pitchFamily="49" charset="0"/>
              </a:rPr>
              <a:t>) {</a:t>
            </a:r>
          </a:p>
          <a:p>
            <a:pPr marL="0" indent="0">
              <a:buNone/>
            </a:pPr>
            <a:r>
              <a:rPr lang="en-US" dirty="0">
                <a:solidFill>
                  <a:srgbClr val="D3AF86"/>
                </a:solidFill>
                <a:latin typeface="Consolas" panose="020B0609020204030204" pitchFamily="49" charset="0"/>
              </a:rPr>
              <a:t>        </a:t>
            </a:r>
            <a:r>
              <a:rPr lang="en-US" dirty="0">
                <a:solidFill>
                  <a:srgbClr val="DC3958"/>
                </a:solidFill>
                <a:latin typeface="Consolas" panose="020B0609020204030204" pitchFamily="49" charset="0"/>
              </a:rPr>
              <a:t>console</a:t>
            </a:r>
            <a:r>
              <a:rPr lang="en-US" dirty="0">
                <a:solidFill>
                  <a:srgbClr val="D3AF86"/>
                </a:solidFill>
                <a:latin typeface="Consolas" panose="020B0609020204030204" pitchFamily="49" charset="0"/>
              </a:rPr>
              <a:t>.</a:t>
            </a:r>
            <a:r>
              <a:rPr lang="en-US" dirty="0">
                <a:solidFill>
                  <a:srgbClr val="7E602C"/>
                </a:solidFill>
                <a:latin typeface="Consolas" panose="020B0609020204030204" pitchFamily="49" charset="0"/>
              </a:rPr>
              <a:t>log</a:t>
            </a:r>
            <a:r>
              <a:rPr lang="en-US" dirty="0">
                <a:solidFill>
                  <a:srgbClr val="D3AF86"/>
                </a:solidFill>
                <a:latin typeface="Consolas" panose="020B0609020204030204" pitchFamily="49" charset="0"/>
              </a:rPr>
              <a:t>(</a:t>
            </a:r>
            <a:r>
              <a:rPr lang="en-US" dirty="0">
                <a:solidFill>
                  <a:srgbClr val="DC3958"/>
                </a:solidFill>
                <a:latin typeface="Consolas" panose="020B0609020204030204" pitchFamily="49" charset="0"/>
              </a:rPr>
              <a:t>data</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p>
          <a:p>
            <a:pPr marL="0" indent="0">
              <a:buNone/>
            </a:pPr>
            <a:r>
              <a:rPr lang="en-US" dirty="0">
                <a:solidFill>
                  <a:srgbClr val="D3AF86"/>
                </a:solidFill>
                <a:latin typeface="Consolas" panose="020B0609020204030204" pitchFamily="49" charset="0"/>
              </a:rPr>
              <a:t>});</a:t>
            </a:r>
          </a:p>
        </p:txBody>
      </p:sp>
    </p:spTree>
    <p:extLst>
      <p:ext uri="{BB962C8B-B14F-4D97-AF65-F5344CB8AC3E}">
        <p14:creationId xmlns:p14="http://schemas.microsoft.com/office/powerpoint/2010/main" val="24898466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a:xfrm>
            <a:off x="491971" y="288135"/>
            <a:ext cx="10515600" cy="765413"/>
          </a:xfrm>
        </p:spPr>
        <p:txBody>
          <a:bodyPr/>
          <a:lstStyle/>
          <a:p>
            <a:r>
              <a:rPr lang="en-US" dirty="0"/>
              <a:t>Create item using Rest API -Ajax method</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91970" y="1242391"/>
            <a:ext cx="11235431" cy="4906249"/>
          </a:xfrm>
        </p:spPr>
        <p:txBody>
          <a:bodyPr>
            <a:normAutofit fontScale="62500" lnSpcReduction="20000"/>
          </a:bodyPr>
          <a:lstStyle/>
          <a:p>
            <a:pPr marL="0" indent="0">
              <a:buNone/>
            </a:pPr>
            <a:r>
              <a:rPr lang="en-US" dirty="0" err="1">
                <a:solidFill>
                  <a:srgbClr val="DC3958"/>
                </a:solidFill>
                <a:latin typeface="Consolas" panose="020B0609020204030204" pitchFamily="49" charset="0"/>
              </a:rPr>
              <a:t>jQuery</a:t>
            </a:r>
            <a:r>
              <a:rPr lang="en-US" dirty="0" err="1">
                <a:solidFill>
                  <a:srgbClr val="D3AF86"/>
                </a:solidFill>
                <a:latin typeface="Consolas" panose="020B0609020204030204" pitchFamily="49" charset="0"/>
              </a:rPr>
              <a:t>.</a:t>
            </a:r>
            <a:r>
              <a:rPr lang="en-US" dirty="0" err="1">
                <a:solidFill>
                  <a:srgbClr val="8AB1B0"/>
                </a:solidFill>
                <a:latin typeface="Consolas" panose="020B0609020204030204" pitchFamily="49" charset="0"/>
              </a:rPr>
              <a:t>ajax</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r>
              <a:rPr lang="en-US" dirty="0">
                <a:solidFill>
                  <a:srgbClr val="DC3958"/>
                </a:solidFill>
                <a:latin typeface="Consolas" panose="020B0609020204030204" pitchFamily="49" charset="0"/>
              </a:rPr>
              <a:t>url</a:t>
            </a: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http://&lt;site </a:t>
            </a:r>
            <a:r>
              <a:rPr lang="en-US" dirty="0" err="1">
                <a:solidFill>
                  <a:srgbClr val="889B4A"/>
                </a:solidFill>
                <a:latin typeface="Consolas" panose="020B0609020204030204" pitchFamily="49" charset="0"/>
              </a:rPr>
              <a:t>url</a:t>
            </a:r>
            <a:r>
              <a:rPr lang="en-US" dirty="0">
                <a:solidFill>
                  <a:srgbClr val="889B4A"/>
                </a:solidFill>
                <a:latin typeface="Consolas" panose="020B0609020204030204" pitchFamily="49" charset="0"/>
              </a:rPr>
              <a:t>&gt;/_</a:t>
            </a:r>
            <a:r>
              <a:rPr lang="en-US" dirty="0" err="1">
                <a:solidFill>
                  <a:srgbClr val="889B4A"/>
                </a:solidFill>
                <a:latin typeface="Consolas" panose="020B0609020204030204" pitchFamily="49" charset="0"/>
              </a:rPr>
              <a:t>api</a:t>
            </a:r>
            <a:r>
              <a:rPr lang="en-US" dirty="0">
                <a:solidFill>
                  <a:srgbClr val="889B4A"/>
                </a:solidFill>
                <a:latin typeface="Consolas" panose="020B0609020204030204" pitchFamily="49" charset="0"/>
              </a:rPr>
              <a:t>/web/lists/</a:t>
            </a:r>
            <a:r>
              <a:rPr lang="en-US" dirty="0" err="1">
                <a:solidFill>
                  <a:srgbClr val="889B4A"/>
                </a:solidFill>
                <a:latin typeface="Consolas" panose="020B0609020204030204" pitchFamily="49" charset="0"/>
              </a:rPr>
              <a:t>GetByTitle</a:t>
            </a:r>
            <a:r>
              <a:rPr lang="en-US" dirty="0">
                <a:solidFill>
                  <a:srgbClr val="889B4A"/>
                </a:solidFill>
                <a:latin typeface="Consolas" panose="020B0609020204030204" pitchFamily="49" charset="0"/>
              </a:rPr>
              <a:t>('Test')</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r>
              <a:rPr lang="en-US" dirty="0">
                <a:solidFill>
                  <a:srgbClr val="DC3958"/>
                </a:solidFill>
                <a:latin typeface="Consolas" panose="020B0609020204030204" pitchFamily="49" charset="0"/>
              </a:rPr>
              <a:t>type</a:t>
            </a: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POST</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r>
              <a:rPr lang="en-US" dirty="0">
                <a:solidFill>
                  <a:srgbClr val="DC3958"/>
                </a:solidFill>
                <a:latin typeface="Consolas" panose="020B0609020204030204" pitchFamily="49" charset="0"/>
              </a:rPr>
              <a:t>data</a:t>
            </a:r>
            <a:r>
              <a:rPr lang="en-US" dirty="0">
                <a:solidFill>
                  <a:srgbClr val="D3AF86"/>
                </a:solidFill>
                <a:latin typeface="Consolas" panose="020B0609020204030204" pitchFamily="49" charset="0"/>
              </a:rPr>
              <a:t>: </a:t>
            </a:r>
            <a:r>
              <a:rPr lang="en-US" dirty="0" err="1">
                <a:solidFill>
                  <a:srgbClr val="DC3958"/>
                </a:solidFill>
                <a:latin typeface="Consolas" panose="020B0609020204030204" pitchFamily="49" charset="0"/>
              </a:rPr>
              <a:t>JSON</a:t>
            </a:r>
            <a:r>
              <a:rPr lang="en-US" dirty="0" err="1">
                <a:solidFill>
                  <a:srgbClr val="D3AF86"/>
                </a:solidFill>
                <a:latin typeface="Consolas" panose="020B0609020204030204" pitchFamily="49" charset="0"/>
              </a:rPr>
              <a:t>.</a:t>
            </a:r>
            <a:r>
              <a:rPr lang="en-US" dirty="0" err="1">
                <a:solidFill>
                  <a:srgbClr val="7E602C"/>
                </a:solidFill>
                <a:latin typeface="Consolas" panose="020B0609020204030204" pitchFamily="49" charset="0"/>
              </a:rPr>
              <a:t>stringify</a:t>
            </a: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__metadata</a:t>
            </a:r>
            <a:r>
              <a:rPr lang="en-US" dirty="0">
                <a:solidFill>
                  <a:srgbClr val="D3AF86"/>
                </a:solidFill>
                <a:latin typeface="Consolas" panose="020B0609020204030204" pitchFamily="49" charset="0"/>
              </a:rPr>
              <a:t>': { '</a:t>
            </a:r>
            <a:r>
              <a:rPr lang="en-US" dirty="0">
                <a:solidFill>
                  <a:srgbClr val="889B4A"/>
                </a:solidFill>
                <a:latin typeface="Consolas" panose="020B0609020204030204" pitchFamily="49" charset="0"/>
              </a:rPr>
              <a:t>type</a:t>
            </a:r>
            <a:r>
              <a:rPr lang="en-US" dirty="0">
                <a:solidFill>
                  <a:srgbClr val="D3AF86"/>
                </a:solidFill>
                <a:latin typeface="Consolas" panose="020B0609020204030204" pitchFamily="49" charset="0"/>
              </a:rPr>
              <a:t>': '</a:t>
            </a:r>
            <a:r>
              <a:rPr lang="en-US" dirty="0" err="1">
                <a:solidFill>
                  <a:srgbClr val="889B4A"/>
                </a:solidFill>
                <a:latin typeface="Consolas" panose="020B0609020204030204" pitchFamily="49" charset="0"/>
              </a:rPr>
              <a:t>SP.List</a:t>
            </a:r>
            <a:r>
              <a:rPr lang="en-US" dirty="0">
                <a:solidFill>
                  <a:srgbClr val="D3AF86"/>
                </a:solidFill>
                <a:latin typeface="Consolas" panose="020B0609020204030204" pitchFamily="49" charset="0"/>
              </a:rPr>
              <a:t>' }, '</a:t>
            </a:r>
            <a:r>
              <a:rPr lang="en-US" dirty="0">
                <a:solidFill>
                  <a:srgbClr val="889B4A"/>
                </a:solidFill>
                <a:latin typeface="Consolas" panose="020B0609020204030204" pitchFamily="49" charset="0"/>
              </a:rPr>
              <a:t>Title</a:t>
            </a: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New title</a:t>
            </a:r>
            <a:r>
              <a:rPr lang="en-US" dirty="0">
                <a:solidFill>
                  <a:srgbClr val="D3AF86"/>
                </a:solidFill>
                <a:latin typeface="Consolas" panose="020B0609020204030204" pitchFamily="49" charset="0"/>
              </a:rPr>
              <a:t>' }),</a:t>
            </a:r>
          </a:p>
          <a:p>
            <a:pPr marL="0" indent="0">
              <a:buNone/>
            </a:pPr>
            <a:r>
              <a:rPr lang="en-US" dirty="0">
                <a:solidFill>
                  <a:srgbClr val="D3AF86"/>
                </a:solidFill>
                <a:latin typeface="Consolas" panose="020B0609020204030204" pitchFamily="49" charset="0"/>
              </a:rPr>
              <a:t>    </a:t>
            </a:r>
            <a:r>
              <a:rPr lang="en-US" dirty="0">
                <a:solidFill>
                  <a:srgbClr val="DC3958"/>
                </a:solidFill>
                <a:latin typeface="Consolas" panose="020B0609020204030204" pitchFamily="49" charset="0"/>
              </a:rPr>
              <a:t>headers</a:t>
            </a:r>
            <a:r>
              <a:rPr lang="en-US" dirty="0">
                <a:solidFill>
                  <a:srgbClr val="D3AF86"/>
                </a:solidFill>
                <a:latin typeface="Consolas" panose="020B0609020204030204" pitchFamily="49" charset="0"/>
              </a:rPr>
              <a:t>: {</a:t>
            </a:r>
          </a:p>
          <a:p>
            <a:pPr marL="0" indent="0">
              <a:buNone/>
            </a:pP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X-HTTP-Method</a:t>
            </a:r>
            <a:r>
              <a:rPr lang="en-US" dirty="0">
                <a:solidFill>
                  <a:srgbClr val="D3AF86"/>
                </a:solidFill>
                <a:latin typeface="Consolas" panose="020B0609020204030204" pitchFamily="49" charset="0"/>
              </a:rPr>
              <a:t>": "</a:t>
            </a:r>
            <a:r>
              <a:rPr lang="en-US" dirty="0">
                <a:solidFill>
                  <a:srgbClr val="FF0000"/>
                </a:solidFill>
                <a:latin typeface="Consolas" panose="020B0609020204030204" pitchFamily="49" charset="0"/>
              </a:rPr>
              <a:t>MERGE</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accept</a:t>
            </a: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application/</a:t>
            </a:r>
            <a:r>
              <a:rPr lang="en-US" dirty="0" err="1">
                <a:solidFill>
                  <a:srgbClr val="889B4A"/>
                </a:solidFill>
                <a:latin typeface="Consolas" panose="020B0609020204030204" pitchFamily="49" charset="0"/>
              </a:rPr>
              <a:t>json;odata</a:t>
            </a:r>
            <a:r>
              <a:rPr lang="en-US" dirty="0">
                <a:solidFill>
                  <a:srgbClr val="889B4A"/>
                </a:solidFill>
                <a:latin typeface="Consolas" panose="020B0609020204030204" pitchFamily="49" charset="0"/>
              </a:rPr>
              <a:t>=verbose</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content-type</a:t>
            </a: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application/</a:t>
            </a:r>
            <a:r>
              <a:rPr lang="en-US" dirty="0" err="1">
                <a:solidFill>
                  <a:srgbClr val="889B4A"/>
                </a:solidFill>
                <a:latin typeface="Consolas" panose="020B0609020204030204" pitchFamily="49" charset="0"/>
              </a:rPr>
              <a:t>json;odata</a:t>
            </a:r>
            <a:r>
              <a:rPr lang="en-US" dirty="0">
                <a:solidFill>
                  <a:srgbClr val="889B4A"/>
                </a:solidFill>
                <a:latin typeface="Consolas" panose="020B0609020204030204" pitchFamily="49" charset="0"/>
              </a:rPr>
              <a:t>=verbose</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r>
              <a:rPr lang="en-US" dirty="0">
                <a:solidFill>
                  <a:srgbClr val="889B4A"/>
                </a:solidFill>
                <a:latin typeface="Consolas" panose="020B0609020204030204" pitchFamily="49" charset="0"/>
              </a:rPr>
              <a:t>content-length</a:t>
            </a:r>
            <a:r>
              <a:rPr lang="en-US" dirty="0">
                <a:solidFill>
                  <a:srgbClr val="D3AF86"/>
                </a:solidFill>
                <a:latin typeface="Consolas" panose="020B0609020204030204" pitchFamily="49" charset="0"/>
              </a:rPr>
              <a:t>": &lt;</a:t>
            </a:r>
            <a:r>
              <a:rPr lang="en-US" dirty="0">
                <a:solidFill>
                  <a:srgbClr val="DC3958"/>
                </a:solidFill>
                <a:latin typeface="Consolas" panose="020B0609020204030204" pitchFamily="49" charset="0"/>
              </a:rPr>
              <a:t>length</a:t>
            </a:r>
            <a:r>
              <a:rPr lang="en-US" dirty="0">
                <a:solidFill>
                  <a:srgbClr val="D3AF86"/>
                </a:solidFill>
                <a:latin typeface="Consolas" panose="020B0609020204030204" pitchFamily="49" charset="0"/>
              </a:rPr>
              <a:t> </a:t>
            </a:r>
            <a:r>
              <a:rPr lang="en-US" dirty="0">
                <a:solidFill>
                  <a:srgbClr val="F79A32"/>
                </a:solidFill>
                <a:latin typeface="Consolas" panose="020B0609020204030204" pitchFamily="49" charset="0"/>
              </a:rPr>
              <a:t>of</a:t>
            </a:r>
            <a:r>
              <a:rPr lang="en-US" dirty="0">
                <a:solidFill>
                  <a:srgbClr val="D3AF86"/>
                </a:solidFill>
                <a:latin typeface="Consolas" panose="020B0609020204030204" pitchFamily="49" charset="0"/>
              </a:rPr>
              <a:t> </a:t>
            </a:r>
            <a:r>
              <a:rPr lang="en-US" dirty="0">
                <a:solidFill>
                  <a:srgbClr val="F79A32"/>
                </a:solidFill>
                <a:latin typeface="Consolas" panose="020B0609020204030204" pitchFamily="49" charset="0"/>
              </a:rPr>
              <a:t>post</a:t>
            </a:r>
            <a:r>
              <a:rPr lang="en-US" dirty="0">
                <a:solidFill>
                  <a:srgbClr val="D3AF86"/>
                </a:solidFill>
                <a:latin typeface="Consolas" panose="020B0609020204030204" pitchFamily="49" charset="0"/>
              </a:rPr>
              <a:t> </a:t>
            </a:r>
            <a:r>
              <a:rPr lang="en-US" dirty="0">
                <a:solidFill>
                  <a:srgbClr val="F79A32"/>
                </a:solidFill>
                <a:latin typeface="Consolas" panose="020B0609020204030204" pitchFamily="49" charset="0"/>
              </a:rPr>
              <a:t>body</a:t>
            </a:r>
            <a:r>
              <a:rPr lang="en-US" dirty="0">
                <a:solidFill>
                  <a:srgbClr val="D3AF86"/>
                </a:solidFill>
                <a:latin typeface="Consolas" panose="020B0609020204030204" pitchFamily="49" charset="0"/>
              </a:rPr>
              <a:t>&gt;,</a:t>
            </a:r>
          </a:p>
          <a:p>
            <a:pPr marL="0" indent="0">
              <a:buNone/>
            </a:pPr>
            <a:r>
              <a:rPr lang="en-US" dirty="0">
                <a:solidFill>
                  <a:srgbClr val="D3AF86"/>
                </a:solidFill>
                <a:latin typeface="Consolas" panose="020B0609020204030204" pitchFamily="49" charset="0"/>
              </a:rPr>
              <a:t>        "</a:t>
            </a:r>
            <a:r>
              <a:rPr lang="en-US" sz="2900" dirty="0">
                <a:solidFill>
                  <a:srgbClr val="889B4A"/>
                </a:solidFill>
                <a:latin typeface="Consolas" panose="020B0609020204030204" pitchFamily="49" charset="0"/>
              </a:rPr>
              <a:t>X-</a:t>
            </a:r>
            <a:r>
              <a:rPr lang="en-US" sz="2900" dirty="0" err="1">
                <a:solidFill>
                  <a:srgbClr val="889B4A"/>
                </a:solidFill>
                <a:latin typeface="Consolas" panose="020B0609020204030204" pitchFamily="49" charset="0"/>
              </a:rPr>
              <a:t>RequestDigest</a:t>
            </a:r>
            <a:r>
              <a:rPr lang="en-US" dirty="0">
                <a:solidFill>
                  <a:srgbClr val="D3AF86"/>
                </a:solidFill>
                <a:latin typeface="Consolas" panose="020B0609020204030204" pitchFamily="49" charset="0"/>
              </a:rPr>
              <a:t>": </a:t>
            </a:r>
            <a:r>
              <a:rPr lang="en-US" sz="2900" dirty="0">
                <a:solidFill>
                  <a:srgbClr val="889B4A"/>
                </a:solidFill>
                <a:latin typeface="Consolas" panose="020B0609020204030204" pitchFamily="49" charset="0"/>
              </a:rPr>
              <a:t>$("#__REQUESTDIGEST").</a:t>
            </a:r>
            <a:r>
              <a:rPr lang="en-US" sz="2900" dirty="0" err="1">
                <a:solidFill>
                  <a:srgbClr val="889B4A"/>
                </a:solidFill>
                <a:latin typeface="Consolas" panose="020B0609020204030204" pitchFamily="49" charset="0"/>
              </a:rPr>
              <a:t>val</a:t>
            </a:r>
            <a:r>
              <a:rPr lang="en-US" sz="2900" dirty="0">
                <a:solidFill>
                  <a:srgbClr val="889B4A"/>
                </a:solidFill>
                <a:latin typeface="Consolas" panose="020B0609020204030204" pitchFamily="49" charset="0"/>
              </a:rPr>
              <a:t>()</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r>
              <a:rPr lang="en-US" sz="2900" dirty="0">
                <a:solidFill>
                  <a:srgbClr val="889B4A"/>
                </a:solidFill>
                <a:latin typeface="Consolas" panose="020B0609020204030204" pitchFamily="49" charset="0"/>
              </a:rPr>
              <a:t>IF-MATCH</a:t>
            </a:r>
            <a:r>
              <a:rPr lang="en-US" dirty="0">
                <a:solidFill>
                  <a:srgbClr val="D3AF86"/>
                </a:solidFill>
                <a:latin typeface="Consolas" panose="020B0609020204030204" pitchFamily="49" charset="0"/>
              </a:rPr>
              <a:t>": "</a:t>
            </a:r>
            <a:r>
              <a:rPr lang="en-US" sz="2900" dirty="0">
                <a:solidFill>
                  <a:srgbClr val="889B4A"/>
                </a:solidFill>
                <a:latin typeface="Consolas" panose="020B0609020204030204" pitchFamily="49" charset="0"/>
              </a:rPr>
              <a:t>*</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a:t>
            </a:r>
          </a:p>
          <a:p>
            <a:pPr marL="0" indent="0">
              <a:buNone/>
            </a:pPr>
            <a:r>
              <a:rPr lang="en-US" dirty="0">
                <a:solidFill>
                  <a:srgbClr val="D3AF86"/>
                </a:solidFill>
                <a:latin typeface="Consolas" panose="020B0609020204030204" pitchFamily="49" charset="0"/>
              </a:rPr>
              <a:t>        success: </a:t>
            </a:r>
            <a:r>
              <a:rPr lang="en-US" dirty="0" err="1">
                <a:solidFill>
                  <a:srgbClr val="D3AF86"/>
                </a:solidFill>
                <a:latin typeface="Consolas" panose="020B0609020204030204" pitchFamily="49" charset="0"/>
              </a:rPr>
              <a:t>doSuccess</a:t>
            </a:r>
            <a:r>
              <a:rPr lang="en-US" dirty="0">
                <a:solidFill>
                  <a:srgbClr val="D3AF86"/>
                </a:solidFill>
                <a:latin typeface="Consolas" panose="020B0609020204030204" pitchFamily="49" charset="0"/>
              </a:rPr>
              <a:t>,</a:t>
            </a:r>
          </a:p>
          <a:p>
            <a:pPr marL="0" indent="0">
              <a:buNone/>
            </a:pPr>
            <a:r>
              <a:rPr lang="en-US" dirty="0">
                <a:solidFill>
                  <a:srgbClr val="D3AF86"/>
                </a:solidFill>
                <a:latin typeface="Consolas" panose="020B0609020204030204" pitchFamily="49" charset="0"/>
              </a:rPr>
              <a:t>        error: </a:t>
            </a:r>
            <a:r>
              <a:rPr lang="en-US" dirty="0" err="1">
                <a:solidFill>
                  <a:srgbClr val="D3AF86"/>
                </a:solidFill>
                <a:latin typeface="Consolas" panose="020B0609020204030204" pitchFamily="49" charset="0"/>
              </a:rPr>
              <a:t>doError</a:t>
            </a:r>
            <a:endParaRPr lang="en-US" dirty="0">
              <a:solidFill>
                <a:srgbClr val="D3AF86"/>
              </a:solidFill>
              <a:latin typeface="Consolas" panose="020B0609020204030204" pitchFamily="49" charset="0"/>
            </a:endParaRPr>
          </a:p>
          <a:p>
            <a:pPr marL="0" indent="0">
              <a:buNone/>
            </a:pPr>
            <a:r>
              <a:rPr lang="en-US" dirty="0">
                <a:solidFill>
                  <a:srgbClr val="D3AF86"/>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3416525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2389</TotalTime>
  <Words>2915</Words>
  <Application>Microsoft Office PowerPoint</Application>
  <PresentationFormat>Widescreen</PresentationFormat>
  <Paragraphs>225</Paragraphs>
  <Slides>27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Calibri</vt:lpstr>
      <vt:lpstr>Calibri Light</vt:lpstr>
      <vt:lpstr>Cambria</vt:lpstr>
      <vt:lpstr>Consolas</vt:lpstr>
      <vt:lpstr>Proxima Nova</vt:lpstr>
      <vt:lpstr>Proxima Nova Semibold</vt:lpstr>
      <vt:lpstr>Segoe UI</vt:lpstr>
      <vt:lpstr>Segoe UI (Body)</vt:lpstr>
      <vt:lpstr>Segoe UI Black</vt:lpstr>
      <vt:lpstr>Segoe UI Semibold</vt:lpstr>
      <vt:lpstr>Office Theme</vt:lpstr>
      <vt:lpstr>PowerPoint Presentation</vt:lpstr>
      <vt:lpstr>Getting started with PnP JS</vt:lpstr>
      <vt:lpstr>Harsha Vardhini</vt:lpstr>
      <vt:lpstr>PowerPoint Presentation</vt:lpstr>
      <vt:lpstr>PnP JS</vt:lpstr>
      <vt:lpstr>PnP JS</vt:lpstr>
      <vt:lpstr>Packages - @pnp/</vt:lpstr>
      <vt:lpstr>Get item using Rest API -Ajax method</vt:lpstr>
      <vt:lpstr>Create item using Rest API -Ajax method</vt:lpstr>
      <vt:lpstr>Delete item using Rest API -Ajax method</vt:lpstr>
      <vt:lpstr>Update item using Rest API -Ajax method</vt:lpstr>
      <vt:lpstr>PowerPoint Presentation</vt:lpstr>
      <vt:lpstr>Get item using @pnp/sp</vt:lpstr>
      <vt:lpstr>Add item using @pnp/sp</vt:lpstr>
      <vt:lpstr>Add item using @pnp/sp</vt:lpstr>
      <vt:lpstr>Batch Add item using @pnp/sp</vt:lpstr>
      <vt:lpstr>Update item using @pnp/sp</vt:lpstr>
      <vt:lpstr>Batch Update item using @pnp/sp</vt:lpstr>
      <vt:lpstr>Delete item using @pnp/sp</vt:lpstr>
      <vt:lpstr>PowerPoint Presentation</vt:lpstr>
      <vt:lpstr>PnP JS demo</vt:lpstr>
      <vt:lpstr>Accessing File Data using @PnP </vt:lpstr>
      <vt:lpstr>Adding Attachments using @PnP </vt:lpstr>
      <vt:lpstr>Deleting Attachments using @PnP </vt:lpstr>
      <vt:lpstr>Reusable React controls for your SharePoint Framework solutions </vt:lpstr>
      <vt:lpstr>PowerPoint Presentation</vt:lpstr>
      <vt:lpstr>Consume Graph APIs in SPFx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Nanddeep Nachan</dc:creator>
  <cp:lastModifiedBy>Harsha Vardhini | Split~Vision</cp:lastModifiedBy>
  <cp:revision>125</cp:revision>
  <dcterms:created xsi:type="dcterms:W3CDTF">2020-01-05T10:52:53Z</dcterms:created>
  <dcterms:modified xsi:type="dcterms:W3CDTF">2020-04-25T10:12:47Z</dcterms:modified>
</cp:coreProperties>
</file>