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1597" r:id="rId3"/>
    <p:sldId id="272" r:id="rId4"/>
    <p:sldId id="1598" r:id="rId5"/>
    <p:sldId id="1593" r:id="rId6"/>
    <p:sldId id="262" r:id="rId7"/>
    <p:sldId id="1594" r:id="rId8"/>
    <p:sldId id="261" r:id="rId9"/>
    <p:sldId id="1599" r:id="rId10"/>
    <p:sldId id="1605" r:id="rId11"/>
    <p:sldId id="1600" r:id="rId12"/>
    <p:sldId id="1606" r:id="rId13"/>
    <p:sldId id="1601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051"/>
    <a:srgbClr val="114A4C"/>
    <a:srgbClr val="22E1EF"/>
    <a:srgbClr val="0072C6"/>
    <a:srgbClr val="0A6EB8"/>
    <a:srgbClr val="D83900"/>
    <a:srgbClr val="0177FF"/>
    <a:srgbClr val="732674"/>
    <a:srgbClr val="DD6032"/>
    <a:srgbClr val="E57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B01B4-1D62-45ED-88D7-68435E3EBDA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CC794D2C-DE44-4357-B400-BA6B61F68866}">
      <dgm:prSet/>
      <dgm:spPr/>
      <dgm:t>
        <a:bodyPr/>
        <a:lstStyle/>
        <a:p>
          <a:r>
            <a:rPr lang="en-US"/>
            <a:t>Extend user experience with in modern pages &amp; libraries</a:t>
          </a:r>
        </a:p>
      </dgm:t>
    </dgm:pt>
    <dgm:pt modelId="{5D9168E3-5380-43D2-AFA7-DABC7813395F}" type="parTrans" cxnId="{B9CF5C88-61C5-49FF-A7B8-A1F0689BAABE}">
      <dgm:prSet/>
      <dgm:spPr/>
      <dgm:t>
        <a:bodyPr/>
        <a:lstStyle/>
        <a:p>
          <a:endParaRPr lang="en-US"/>
        </a:p>
      </dgm:t>
    </dgm:pt>
    <dgm:pt modelId="{B3C53AD6-A094-4984-BA0A-64CCE32D26E2}" type="sibTrans" cxnId="{B9CF5C88-61C5-49FF-A7B8-A1F0689BAABE}">
      <dgm:prSet/>
      <dgm:spPr/>
      <dgm:t>
        <a:bodyPr/>
        <a:lstStyle/>
        <a:p>
          <a:endParaRPr lang="en-US"/>
        </a:p>
      </dgm:t>
    </dgm:pt>
    <dgm:pt modelId="{7DF5BA5A-4F04-48C2-8FE2-30D465DE71F5}">
      <dgm:prSet/>
      <dgm:spPr/>
      <dgm:t>
        <a:bodyPr/>
        <a:lstStyle/>
        <a:p>
          <a:r>
            <a:rPr lang="en-US"/>
            <a:t>Customize notification areas, toolbars, and list data views</a:t>
          </a:r>
        </a:p>
      </dgm:t>
    </dgm:pt>
    <dgm:pt modelId="{567AC217-0009-48C8-84B8-47D99428D8C0}" type="parTrans" cxnId="{ABDA9248-6054-4659-9EA5-1021CD71B84E}">
      <dgm:prSet/>
      <dgm:spPr/>
      <dgm:t>
        <a:bodyPr/>
        <a:lstStyle/>
        <a:p>
          <a:endParaRPr lang="en-US"/>
        </a:p>
      </dgm:t>
    </dgm:pt>
    <dgm:pt modelId="{4034CAA5-273C-435D-AD2B-A3C8381E2137}" type="sibTrans" cxnId="{ABDA9248-6054-4659-9EA5-1021CD71B84E}">
      <dgm:prSet/>
      <dgm:spPr/>
      <dgm:t>
        <a:bodyPr/>
        <a:lstStyle/>
        <a:p>
          <a:endParaRPr lang="en-US"/>
        </a:p>
      </dgm:t>
    </dgm:pt>
    <dgm:pt modelId="{B110D6D0-BB92-40ED-ACE8-BC3D833F55CB}" type="pres">
      <dgm:prSet presAssocID="{9E0B01B4-1D62-45ED-88D7-68435E3EBDA6}" presName="root" presStyleCnt="0">
        <dgm:presLayoutVars>
          <dgm:dir/>
          <dgm:resizeHandles val="exact"/>
        </dgm:presLayoutVars>
      </dgm:prSet>
      <dgm:spPr/>
    </dgm:pt>
    <dgm:pt modelId="{2C7A0EC5-E96B-4939-BF5B-BBEEA73BCEE0}" type="pres">
      <dgm:prSet presAssocID="{9E0B01B4-1D62-45ED-88D7-68435E3EBDA6}" presName="container" presStyleCnt="0">
        <dgm:presLayoutVars>
          <dgm:dir/>
          <dgm:resizeHandles val="exact"/>
        </dgm:presLayoutVars>
      </dgm:prSet>
      <dgm:spPr/>
    </dgm:pt>
    <dgm:pt modelId="{DD277CCC-108A-412F-913C-DBB50C468AE8}" type="pres">
      <dgm:prSet presAssocID="{CC794D2C-DE44-4357-B400-BA6B61F68866}" presName="compNode" presStyleCnt="0"/>
      <dgm:spPr/>
    </dgm:pt>
    <dgm:pt modelId="{F0137322-4DD8-4BC9-B4C5-88E991AC0C4E}" type="pres">
      <dgm:prSet presAssocID="{CC794D2C-DE44-4357-B400-BA6B61F68866}" presName="iconBgRect" presStyleLbl="bgShp" presStyleIdx="0" presStyleCnt="2"/>
      <dgm:spPr/>
    </dgm:pt>
    <dgm:pt modelId="{A2ABDD75-7B5A-4B1A-A1DC-7C276C69A63F}" type="pres">
      <dgm:prSet presAssocID="{CC794D2C-DE44-4357-B400-BA6B61F6886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E263558-4248-484D-B2F4-BCB4C6EF95B5}" type="pres">
      <dgm:prSet presAssocID="{CC794D2C-DE44-4357-B400-BA6B61F68866}" presName="spaceRect" presStyleCnt="0"/>
      <dgm:spPr/>
    </dgm:pt>
    <dgm:pt modelId="{A3DFCD59-F3B5-4744-9BFD-58F230081103}" type="pres">
      <dgm:prSet presAssocID="{CC794D2C-DE44-4357-B400-BA6B61F68866}" presName="textRect" presStyleLbl="revTx" presStyleIdx="0" presStyleCnt="2">
        <dgm:presLayoutVars>
          <dgm:chMax val="1"/>
          <dgm:chPref val="1"/>
        </dgm:presLayoutVars>
      </dgm:prSet>
      <dgm:spPr/>
    </dgm:pt>
    <dgm:pt modelId="{5DF69056-AA1A-42E8-B71A-4AA3333CA67C}" type="pres">
      <dgm:prSet presAssocID="{B3C53AD6-A094-4984-BA0A-64CCE32D26E2}" presName="sibTrans" presStyleLbl="sibTrans2D1" presStyleIdx="0" presStyleCnt="0"/>
      <dgm:spPr/>
    </dgm:pt>
    <dgm:pt modelId="{C69CCFBD-2C36-4C99-BB72-505C5DD83EE9}" type="pres">
      <dgm:prSet presAssocID="{7DF5BA5A-4F04-48C2-8FE2-30D465DE71F5}" presName="compNode" presStyleCnt="0"/>
      <dgm:spPr/>
    </dgm:pt>
    <dgm:pt modelId="{E8EA9291-1C38-4B8E-BCD9-82FE6699F4AD}" type="pres">
      <dgm:prSet presAssocID="{7DF5BA5A-4F04-48C2-8FE2-30D465DE71F5}" presName="iconBgRect" presStyleLbl="bgShp" presStyleIdx="1" presStyleCnt="2"/>
      <dgm:spPr/>
    </dgm:pt>
    <dgm:pt modelId="{5919FC20-161C-4B79-AEFD-5A2B7D944947}" type="pres">
      <dgm:prSet presAssocID="{7DF5BA5A-4F04-48C2-8FE2-30D465DE71F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2F433B23-6C97-4A10-9AC1-A09076312BFF}" type="pres">
      <dgm:prSet presAssocID="{7DF5BA5A-4F04-48C2-8FE2-30D465DE71F5}" presName="spaceRect" presStyleCnt="0"/>
      <dgm:spPr/>
    </dgm:pt>
    <dgm:pt modelId="{B9029A39-8C54-42FD-8506-1DEB1BE7532A}" type="pres">
      <dgm:prSet presAssocID="{7DF5BA5A-4F04-48C2-8FE2-30D465DE71F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DF19311-F443-45A6-A238-8EED0C0016EB}" type="presOf" srcId="{9E0B01B4-1D62-45ED-88D7-68435E3EBDA6}" destId="{B110D6D0-BB92-40ED-ACE8-BC3D833F55CB}" srcOrd="0" destOrd="0" presId="urn:microsoft.com/office/officeart/2018/2/layout/IconCircleList"/>
    <dgm:cxn modelId="{C4E07D61-C5B3-4EB1-8CAE-C2EFCA4D881C}" type="presOf" srcId="{B3C53AD6-A094-4984-BA0A-64CCE32D26E2}" destId="{5DF69056-AA1A-42E8-B71A-4AA3333CA67C}" srcOrd="0" destOrd="0" presId="urn:microsoft.com/office/officeart/2018/2/layout/IconCircleList"/>
    <dgm:cxn modelId="{ABDA9248-6054-4659-9EA5-1021CD71B84E}" srcId="{9E0B01B4-1D62-45ED-88D7-68435E3EBDA6}" destId="{7DF5BA5A-4F04-48C2-8FE2-30D465DE71F5}" srcOrd="1" destOrd="0" parTransId="{567AC217-0009-48C8-84B8-47D99428D8C0}" sibTransId="{4034CAA5-273C-435D-AD2B-A3C8381E2137}"/>
    <dgm:cxn modelId="{B9CF5C88-61C5-49FF-A7B8-A1F0689BAABE}" srcId="{9E0B01B4-1D62-45ED-88D7-68435E3EBDA6}" destId="{CC794D2C-DE44-4357-B400-BA6B61F68866}" srcOrd="0" destOrd="0" parTransId="{5D9168E3-5380-43D2-AFA7-DABC7813395F}" sibTransId="{B3C53AD6-A094-4984-BA0A-64CCE32D26E2}"/>
    <dgm:cxn modelId="{CA32ECA7-8498-4D6D-B6DC-B799465BAFE3}" type="presOf" srcId="{7DF5BA5A-4F04-48C2-8FE2-30D465DE71F5}" destId="{B9029A39-8C54-42FD-8506-1DEB1BE7532A}" srcOrd="0" destOrd="0" presId="urn:microsoft.com/office/officeart/2018/2/layout/IconCircleList"/>
    <dgm:cxn modelId="{AF91CFDA-D6B3-48A9-866B-36E4CBC417B2}" type="presOf" srcId="{CC794D2C-DE44-4357-B400-BA6B61F68866}" destId="{A3DFCD59-F3B5-4744-9BFD-58F230081103}" srcOrd="0" destOrd="0" presId="urn:microsoft.com/office/officeart/2018/2/layout/IconCircleList"/>
    <dgm:cxn modelId="{6A15DF87-9191-4982-82A3-31764C470070}" type="presParOf" srcId="{B110D6D0-BB92-40ED-ACE8-BC3D833F55CB}" destId="{2C7A0EC5-E96B-4939-BF5B-BBEEA73BCEE0}" srcOrd="0" destOrd="0" presId="urn:microsoft.com/office/officeart/2018/2/layout/IconCircleList"/>
    <dgm:cxn modelId="{70B02F08-48FE-48C2-9456-153DC5ED6FDD}" type="presParOf" srcId="{2C7A0EC5-E96B-4939-BF5B-BBEEA73BCEE0}" destId="{DD277CCC-108A-412F-913C-DBB50C468AE8}" srcOrd="0" destOrd="0" presId="urn:microsoft.com/office/officeart/2018/2/layout/IconCircleList"/>
    <dgm:cxn modelId="{16E09530-6B4C-4BD2-AAA7-081FA09B64BE}" type="presParOf" srcId="{DD277CCC-108A-412F-913C-DBB50C468AE8}" destId="{F0137322-4DD8-4BC9-B4C5-88E991AC0C4E}" srcOrd="0" destOrd="0" presId="urn:microsoft.com/office/officeart/2018/2/layout/IconCircleList"/>
    <dgm:cxn modelId="{A3BFFF5C-C57E-4B59-AA0F-78826E2288E6}" type="presParOf" srcId="{DD277CCC-108A-412F-913C-DBB50C468AE8}" destId="{A2ABDD75-7B5A-4B1A-A1DC-7C276C69A63F}" srcOrd="1" destOrd="0" presId="urn:microsoft.com/office/officeart/2018/2/layout/IconCircleList"/>
    <dgm:cxn modelId="{FA140E2E-C8D3-4F26-8777-BA85019976E7}" type="presParOf" srcId="{DD277CCC-108A-412F-913C-DBB50C468AE8}" destId="{AE263558-4248-484D-B2F4-BCB4C6EF95B5}" srcOrd="2" destOrd="0" presId="urn:microsoft.com/office/officeart/2018/2/layout/IconCircleList"/>
    <dgm:cxn modelId="{ACA132E1-F3A9-4C82-BEFB-9C3DB752521F}" type="presParOf" srcId="{DD277CCC-108A-412F-913C-DBB50C468AE8}" destId="{A3DFCD59-F3B5-4744-9BFD-58F230081103}" srcOrd="3" destOrd="0" presId="urn:microsoft.com/office/officeart/2018/2/layout/IconCircleList"/>
    <dgm:cxn modelId="{9E51E088-DE82-4140-AC5F-9F4276DD470E}" type="presParOf" srcId="{2C7A0EC5-E96B-4939-BF5B-BBEEA73BCEE0}" destId="{5DF69056-AA1A-42E8-B71A-4AA3333CA67C}" srcOrd="1" destOrd="0" presId="urn:microsoft.com/office/officeart/2018/2/layout/IconCircleList"/>
    <dgm:cxn modelId="{F1E4E076-99D8-4EE7-82AC-869C92366C15}" type="presParOf" srcId="{2C7A0EC5-E96B-4939-BF5B-BBEEA73BCEE0}" destId="{C69CCFBD-2C36-4C99-BB72-505C5DD83EE9}" srcOrd="2" destOrd="0" presId="urn:microsoft.com/office/officeart/2018/2/layout/IconCircleList"/>
    <dgm:cxn modelId="{FD394E54-6D0D-42DB-BEDC-4C4C931F1EBF}" type="presParOf" srcId="{C69CCFBD-2C36-4C99-BB72-505C5DD83EE9}" destId="{E8EA9291-1C38-4B8E-BCD9-82FE6699F4AD}" srcOrd="0" destOrd="0" presId="urn:microsoft.com/office/officeart/2018/2/layout/IconCircleList"/>
    <dgm:cxn modelId="{4441804B-624B-46D1-AFFD-E691A90C85AA}" type="presParOf" srcId="{C69CCFBD-2C36-4C99-BB72-505C5DD83EE9}" destId="{5919FC20-161C-4B79-AEFD-5A2B7D944947}" srcOrd="1" destOrd="0" presId="urn:microsoft.com/office/officeart/2018/2/layout/IconCircleList"/>
    <dgm:cxn modelId="{F06AE096-B18E-4A72-B396-3131C8752B00}" type="presParOf" srcId="{C69CCFBD-2C36-4C99-BB72-505C5DD83EE9}" destId="{2F433B23-6C97-4A10-9AC1-A09076312BFF}" srcOrd="2" destOrd="0" presId="urn:microsoft.com/office/officeart/2018/2/layout/IconCircleList"/>
    <dgm:cxn modelId="{4B826055-6A98-44EB-91CB-D37744079660}" type="presParOf" srcId="{C69CCFBD-2C36-4C99-BB72-505C5DD83EE9}" destId="{B9029A39-8C54-42FD-8506-1DEB1BE7532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390176-555B-4A33-82CF-B794BB7A1A3E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07576471-F7C3-4581-BB7B-9DE7F2CA7290}">
      <dgm:prSet/>
      <dgm:spPr/>
      <dgm:t>
        <a:bodyPr/>
        <a:lstStyle/>
        <a:p>
          <a:r>
            <a:rPr lang="en-US"/>
            <a:t>Application Customizers</a:t>
          </a:r>
        </a:p>
      </dgm:t>
    </dgm:pt>
    <dgm:pt modelId="{AA4E8922-303F-430E-933B-E2E1DDEA1078}" type="parTrans" cxnId="{A085803E-2197-4802-B1D9-FFEC3FAB5419}">
      <dgm:prSet/>
      <dgm:spPr/>
      <dgm:t>
        <a:bodyPr/>
        <a:lstStyle/>
        <a:p>
          <a:endParaRPr lang="en-US"/>
        </a:p>
      </dgm:t>
    </dgm:pt>
    <dgm:pt modelId="{CCD7795F-9792-4BC1-9582-3EF8F0FD3343}" type="sibTrans" cxnId="{A085803E-2197-4802-B1D9-FFEC3FAB5419}">
      <dgm:prSet/>
      <dgm:spPr/>
      <dgm:t>
        <a:bodyPr/>
        <a:lstStyle/>
        <a:p>
          <a:endParaRPr lang="en-US"/>
        </a:p>
      </dgm:t>
    </dgm:pt>
    <dgm:pt modelId="{D46366FC-9A73-4654-8B65-91C432DAB74C}">
      <dgm:prSet/>
      <dgm:spPr/>
      <dgm:t>
        <a:bodyPr/>
        <a:lstStyle/>
        <a:p>
          <a:r>
            <a:rPr lang="en-US"/>
            <a:t>Field Customizers</a:t>
          </a:r>
        </a:p>
      </dgm:t>
    </dgm:pt>
    <dgm:pt modelId="{7471FA50-A395-4198-BE08-0308B039C577}" type="parTrans" cxnId="{446AE36B-D11D-4F5B-83BD-BB26145844D8}">
      <dgm:prSet/>
      <dgm:spPr/>
      <dgm:t>
        <a:bodyPr/>
        <a:lstStyle/>
        <a:p>
          <a:endParaRPr lang="en-US"/>
        </a:p>
      </dgm:t>
    </dgm:pt>
    <dgm:pt modelId="{D2EE5B8B-5813-46D0-95EA-4E743CE5E395}" type="sibTrans" cxnId="{446AE36B-D11D-4F5B-83BD-BB26145844D8}">
      <dgm:prSet/>
      <dgm:spPr/>
      <dgm:t>
        <a:bodyPr/>
        <a:lstStyle/>
        <a:p>
          <a:endParaRPr lang="en-US"/>
        </a:p>
      </dgm:t>
    </dgm:pt>
    <dgm:pt modelId="{98F4998E-6AB1-421C-AEC2-9C444F0780B6}">
      <dgm:prSet/>
      <dgm:spPr/>
      <dgm:t>
        <a:bodyPr/>
        <a:lstStyle/>
        <a:p>
          <a:r>
            <a:rPr lang="en-US"/>
            <a:t>Command Sets</a:t>
          </a:r>
        </a:p>
      </dgm:t>
    </dgm:pt>
    <dgm:pt modelId="{93485BAD-5C16-46E1-BDE3-078FC34ADAD2}" type="parTrans" cxnId="{20861D37-5D4A-41C3-9C3C-1C4AFE5D72CC}">
      <dgm:prSet/>
      <dgm:spPr/>
      <dgm:t>
        <a:bodyPr/>
        <a:lstStyle/>
        <a:p>
          <a:endParaRPr lang="en-US"/>
        </a:p>
      </dgm:t>
    </dgm:pt>
    <dgm:pt modelId="{FB9FB5BD-EBFE-49AF-A5B8-E18086A5FFB5}" type="sibTrans" cxnId="{20861D37-5D4A-41C3-9C3C-1C4AFE5D72CC}">
      <dgm:prSet/>
      <dgm:spPr/>
      <dgm:t>
        <a:bodyPr/>
        <a:lstStyle/>
        <a:p>
          <a:endParaRPr lang="en-US"/>
        </a:p>
      </dgm:t>
    </dgm:pt>
    <dgm:pt modelId="{58BB033C-64AB-4E5F-A622-91A24018DACA}" type="pres">
      <dgm:prSet presAssocID="{7F390176-555B-4A33-82CF-B794BB7A1A3E}" presName="linear" presStyleCnt="0">
        <dgm:presLayoutVars>
          <dgm:dir/>
          <dgm:animLvl val="lvl"/>
          <dgm:resizeHandles val="exact"/>
        </dgm:presLayoutVars>
      </dgm:prSet>
      <dgm:spPr/>
    </dgm:pt>
    <dgm:pt modelId="{0EA8AAD9-F780-4F8B-BE24-9D74025E92D1}" type="pres">
      <dgm:prSet presAssocID="{07576471-F7C3-4581-BB7B-9DE7F2CA7290}" presName="parentLin" presStyleCnt="0"/>
      <dgm:spPr/>
    </dgm:pt>
    <dgm:pt modelId="{E03DD0FA-822B-4E77-9409-34C93622CCB9}" type="pres">
      <dgm:prSet presAssocID="{07576471-F7C3-4581-BB7B-9DE7F2CA7290}" presName="parentLeftMargin" presStyleLbl="node1" presStyleIdx="0" presStyleCnt="3"/>
      <dgm:spPr/>
    </dgm:pt>
    <dgm:pt modelId="{8DF641BC-99A2-4F0F-BDF4-6343AD388DBC}" type="pres">
      <dgm:prSet presAssocID="{07576471-F7C3-4581-BB7B-9DE7F2CA72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F42A67-D5BF-41C0-846F-A79E0D26BEAC}" type="pres">
      <dgm:prSet presAssocID="{07576471-F7C3-4581-BB7B-9DE7F2CA7290}" presName="negativeSpace" presStyleCnt="0"/>
      <dgm:spPr/>
    </dgm:pt>
    <dgm:pt modelId="{C79BEDCA-C2AB-4FB1-A903-3C1C803CB219}" type="pres">
      <dgm:prSet presAssocID="{07576471-F7C3-4581-BB7B-9DE7F2CA7290}" presName="childText" presStyleLbl="conFgAcc1" presStyleIdx="0" presStyleCnt="3">
        <dgm:presLayoutVars>
          <dgm:bulletEnabled val="1"/>
        </dgm:presLayoutVars>
      </dgm:prSet>
      <dgm:spPr/>
    </dgm:pt>
    <dgm:pt modelId="{C79E3129-2528-4739-AC0E-FD82864F4C62}" type="pres">
      <dgm:prSet presAssocID="{CCD7795F-9792-4BC1-9582-3EF8F0FD3343}" presName="spaceBetweenRectangles" presStyleCnt="0"/>
      <dgm:spPr/>
    </dgm:pt>
    <dgm:pt modelId="{7C374305-E363-4D8B-9817-355B0984D45C}" type="pres">
      <dgm:prSet presAssocID="{D46366FC-9A73-4654-8B65-91C432DAB74C}" presName="parentLin" presStyleCnt="0"/>
      <dgm:spPr/>
    </dgm:pt>
    <dgm:pt modelId="{E67D9A28-0EE7-4F81-A450-05269B7A08DB}" type="pres">
      <dgm:prSet presAssocID="{D46366FC-9A73-4654-8B65-91C432DAB74C}" presName="parentLeftMargin" presStyleLbl="node1" presStyleIdx="0" presStyleCnt="3"/>
      <dgm:spPr/>
    </dgm:pt>
    <dgm:pt modelId="{A760311E-1329-424C-A10A-CEFCE68396C7}" type="pres">
      <dgm:prSet presAssocID="{D46366FC-9A73-4654-8B65-91C432DAB7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2DFC38-2C71-4E7D-92B4-E918E6CF5856}" type="pres">
      <dgm:prSet presAssocID="{D46366FC-9A73-4654-8B65-91C432DAB74C}" presName="negativeSpace" presStyleCnt="0"/>
      <dgm:spPr/>
    </dgm:pt>
    <dgm:pt modelId="{C3DB962D-5A7E-448E-9A31-DDA46C6A3D3F}" type="pres">
      <dgm:prSet presAssocID="{D46366FC-9A73-4654-8B65-91C432DAB74C}" presName="childText" presStyleLbl="conFgAcc1" presStyleIdx="1" presStyleCnt="3">
        <dgm:presLayoutVars>
          <dgm:bulletEnabled val="1"/>
        </dgm:presLayoutVars>
      </dgm:prSet>
      <dgm:spPr/>
    </dgm:pt>
    <dgm:pt modelId="{630C9A0E-2B48-4365-AC60-42F583C03775}" type="pres">
      <dgm:prSet presAssocID="{D2EE5B8B-5813-46D0-95EA-4E743CE5E395}" presName="spaceBetweenRectangles" presStyleCnt="0"/>
      <dgm:spPr/>
    </dgm:pt>
    <dgm:pt modelId="{C1A3BE34-5221-4DBC-9776-CF330DD04173}" type="pres">
      <dgm:prSet presAssocID="{98F4998E-6AB1-421C-AEC2-9C444F0780B6}" presName="parentLin" presStyleCnt="0"/>
      <dgm:spPr/>
    </dgm:pt>
    <dgm:pt modelId="{A54A9AC3-D248-4221-AF8F-D818067463BE}" type="pres">
      <dgm:prSet presAssocID="{98F4998E-6AB1-421C-AEC2-9C444F0780B6}" presName="parentLeftMargin" presStyleLbl="node1" presStyleIdx="1" presStyleCnt="3"/>
      <dgm:spPr/>
    </dgm:pt>
    <dgm:pt modelId="{02057129-2658-4084-B062-BEEDF81B12AE}" type="pres">
      <dgm:prSet presAssocID="{98F4998E-6AB1-421C-AEC2-9C444F0780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4FB465-ECEC-410E-B292-2C13D377679D}" type="pres">
      <dgm:prSet presAssocID="{98F4998E-6AB1-421C-AEC2-9C444F0780B6}" presName="negativeSpace" presStyleCnt="0"/>
      <dgm:spPr/>
    </dgm:pt>
    <dgm:pt modelId="{CBDF411F-D433-49F1-A8F4-82C232D67516}" type="pres">
      <dgm:prSet presAssocID="{98F4998E-6AB1-421C-AEC2-9C444F0780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A155C1F-DED3-4770-B6FC-36473189A908}" type="presOf" srcId="{D46366FC-9A73-4654-8B65-91C432DAB74C}" destId="{A760311E-1329-424C-A10A-CEFCE68396C7}" srcOrd="1" destOrd="0" presId="urn:microsoft.com/office/officeart/2005/8/layout/list1"/>
    <dgm:cxn modelId="{20861D37-5D4A-41C3-9C3C-1C4AFE5D72CC}" srcId="{7F390176-555B-4A33-82CF-B794BB7A1A3E}" destId="{98F4998E-6AB1-421C-AEC2-9C444F0780B6}" srcOrd="2" destOrd="0" parTransId="{93485BAD-5C16-46E1-BDE3-078FC34ADAD2}" sibTransId="{FB9FB5BD-EBFE-49AF-A5B8-E18086A5FFB5}"/>
    <dgm:cxn modelId="{A085803E-2197-4802-B1D9-FFEC3FAB5419}" srcId="{7F390176-555B-4A33-82CF-B794BB7A1A3E}" destId="{07576471-F7C3-4581-BB7B-9DE7F2CA7290}" srcOrd="0" destOrd="0" parTransId="{AA4E8922-303F-430E-933B-E2E1DDEA1078}" sibTransId="{CCD7795F-9792-4BC1-9582-3EF8F0FD3343}"/>
    <dgm:cxn modelId="{446AE36B-D11D-4F5B-83BD-BB26145844D8}" srcId="{7F390176-555B-4A33-82CF-B794BB7A1A3E}" destId="{D46366FC-9A73-4654-8B65-91C432DAB74C}" srcOrd="1" destOrd="0" parTransId="{7471FA50-A395-4198-BE08-0308B039C577}" sibTransId="{D2EE5B8B-5813-46D0-95EA-4E743CE5E395}"/>
    <dgm:cxn modelId="{47A86D98-B038-4F5A-B2EE-F0E98A4AC31D}" type="presOf" srcId="{7F390176-555B-4A33-82CF-B794BB7A1A3E}" destId="{58BB033C-64AB-4E5F-A622-91A24018DACA}" srcOrd="0" destOrd="0" presId="urn:microsoft.com/office/officeart/2005/8/layout/list1"/>
    <dgm:cxn modelId="{705E169E-089E-421C-AC82-D342F29A9F46}" type="presOf" srcId="{07576471-F7C3-4581-BB7B-9DE7F2CA7290}" destId="{E03DD0FA-822B-4E77-9409-34C93622CCB9}" srcOrd="0" destOrd="0" presId="urn:microsoft.com/office/officeart/2005/8/layout/list1"/>
    <dgm:cxn modelId="{578A8BCA-6E2C-4075-B879-B9129B67EDC8}" type="presOf" srcId="{D46366FC-9A73-4654-8B65-91C432DAB74C}" destId="{E67D9A28-0EE7-4F81-A450-05269B7A08DB}" srcOrd="0" destOrd="0" presId="urn:microsoft.com/office/officeart/2005/8/layout/list1"/>
    <dgm:cxn modelId="{075D46CB-84A5-442F-B443-D07B609F5B3D}" type="presOf" srcId="{98F4998E-6AB1-421C-AEC2-9C444F0780B6}" destId="{A54A9AC3-D248-4221-AF8F-D818067463BE}" srcOrd="0" destOrd="0" presId="urn:microsoft.com/office/officeart/2005/8/layout/list1"/>
    <dgm:cxn modelId="{BEB290DA-C0BC-41D1-8103-0B814410146C}" type="presOf" srcId="{07576471-F7C3-4581-BB7B-9DE7F2CA7290}" destId="{8DF641BC-99A2-4F0F-BDF4-6343AD388DBC}" srcOrd="1" destOrd="0" presId="urn:microsoft.com/office/officeart/2005/8/layout/list1"/>
    <dgm:cxn modelId="{0D2FB0EC-6751-4DDB-B3C3-437BDC715351}" type="presOf" srcId="{98F4998E-6AB1-421C-AEC2-9C444F0780B6}" destId="{02057129-2658-4084-B062-BEEDF81B12AE}" srcOrd="1" destOrd="0" presId="urn:microsoft.com/office/officeart/2005/8/layout/list1"/>
    <dgm:cxn modelId="{84EB7B82-49EC-4B68-B97B-0228D7E162FA}" type="presParOf" srcId="{58BB033C-64AB-4E5F-A622-91A24018DACA}" destId="{0EA8AAD9-F780-4F8B-BE24-9D74025E92D1}" srcOrd="0" destOrd="0" presId="urn:microsoft.com/office/officeart/2005/8/layout/list1"/>
    <dgm:cxn modelId="{7FBDC1E8-E367-42C8-AEB8-65D17F753B9A}" type="presParOf" srcId="{0EA8AAD9-F780-4F8B-BE24-9D74025E92D1}" destId="{E03DD0FA-822B-4E77-9409-34C93622CCB9}" srcOrd="0" destOrd="0" presId="urn:microsoft.com/office/officeart/2005/8/layout/list1"/>
    <dgm:cxn modelId="{CA98AACF-DF46-42F6-8063-D82F8D727CF8}" type="presParOf" srcId="{0EA8AAD9-F780-4F8B-BE24-9D74025E92D1}" destId="{8DF641BC-99A2-4F0F-BDF4-6343AD388DBC}" srcOrd="1" destOrd="0" presId="urn:microsoft.com/office/officeart/2005/8/layout/list1"/>
    <dgm:cxn modelId="{B03C3B0E-052E-468B-BB24-463C2D148D67}" type="presParOf" srcId="{58BB033C-64AB-4E5F-A622-91A24018DACA}" destId="{25F42A67-D5BF-41C0-846F-A79E0D26BEAC}" srcOrd="1" destOrd="0" presId="urn:microsoft.com/office/officeart/2005/8/layout/list1"/>
    <dgm:cxn modelId="{95276445-8932-4E59-B989-709BE4A4ADB1}" type="presParOf" srcId="{58BB033C-64AB-4E5F-A622-91A24018DACA}" destId="{C79BEDCA-C2AB-4FB1-A903-3C1C803CB219}" srcOrd="2" destOrd="0" presId="urn:microsoft.com/office/officeart/2005/8/layout/list1"/>
    <dgm:cxn modelId="{91A3A822-E87B-4A1E-9EC2-01CDA2323F4A}" type="presParOf" srcId="{58BB033C-64AB-4E5F-A622-91A24018DACA}" destId="{C79E3129-2528-4739-AC0E-FD82864F4C62}" srcOrd="3" destOrd="0" presId="urn:microsoft.com/office/officeart/2005/8/layout/list1"/>
    <dgm:cxn modelId="{BAB55199-8D04-47D6-8241-FF77FE37926B}" type="presParOf" srcId="{58BB033C-64AB-4E5F-A622-91A24018DACA}" destId="{7C374305-E363-4D8B-9817-355B0984D45C}" srcOrd="4" destOrd="0" presId="urn:microsoft.com/office/officeart/2005/8/layout/list1"/>
    <dgm:cxn modelId="{1A0E3E90-560F-46E6-8419-90D42EBA874C}" type="presParOf" srcId="{7C374305-E363-4D8B-9817-355B0984D45C}" destId="{E67D9A28-0EE7-4F81-A450-05269B7A08DB}" srcOrd="0" destOrd="0" presId="urn:microsoft.com/office/officeart/2005/8/layout/list1"/>
    <dgm:cxn modelId="{60AF5D64-C153-4806-9ED6-5971B36B7313}" type="presParOf" srcId="{7C374305-E363-4D8B-9817-355B0984D45C}" destId="{A760311E-1329-424C-A10A-CEFCE68396C7}" srcOrd="1" destOrd="0" presId="urn:microsoft.com/office/officeart/2005/8/layout/list1"/>
    <dgm:cxn modelId="{28641DA8-62DD-49C4-B85B-010251EB4A34}" type="presParOf" srcId="{58BB033C-64AB-4E5F-A622-91A24018DACA}" destId="{582DFC38-2C71-4E7D-92B4-E918E6CF5856}" srcOrd="5" destOrd="0" presId="urn:microsoft.com/office/officeart/2005/8/layout/list1"/>
    <dgm:cxn modelId="{3874D4D6-3154-4373-99EC-DA36554DCCD8}" type="presParOf" srcId="{58BB033C-64AB-4E5F-A622-91A24018DACA}" destId="{C3DB962D-5A7E-448E-9A31-DDA46C6A3D3F}" srcOrd="6" destOrd="0" presId="urn:microsoft.com/office/officeart/2005/8/layout/list1"/>
    <dgm:cxn modelId="{A0F9DF5C-EBA4-41FB-B2BC-83276147E0AB}" type="presParOf" srcId="{58BB033C-64AB-4E5F-A622-91A24018DACA}" destId="{630C9A0E-2B48-4365-AC60-42F583C03775}" srcOrd="7" destOrd="0" presId="urn:microsoft.com/office/officeart/2005/8/layout/list1"/>
    <dgm:cxn modelId="{9E3CDFD5-2A12-46F7-8738-8CD6AEF3B7AF}" type="presParOf" srcId="{58BB033C-64AB-4E5F-A622-91A24018DACA}" destId="{C1A3BE34-5221-4DBC-9776-CF330DD04173}" srcOrd="8" destOrd="0" presId="urn:microsoft.com/office/officeart/2005/8/layout/list1"/>
    <dgm:cxn modelId="{14969F91-2099-4715-BE72-218AB9CE87F1}" type="presParOf" srcId="{C1A3BE34-5221-4DBC-9776-CF330DD04173}" destId="{A54A9AC3-D248-4221-AF8F-D818067463BE}" srcOrd="0" destOrd="0" presId="urn:microsoft.com/office/officeart/2005/8/layout/list1"/>
    <dgm:cxn modelId="{1EF649B5-375B-4B4C-AC5B-02A624401E08}" type="presParOf" srcId="{C1A3BE34-5221-4DBC-9776-CF330DD04173}" destId="{02057129-2658-4084-B062-BEEDF81B12AE}" srcOrd="1" destOrd="0" presId="urn:microsoft.com/office/officeart/2005/8/layout/list1"/>
    <dgm:cxn modelId="{7545CF80-1137-4973-BC99-5E775F3178FC}" type="presParOf" srcId="{58BB033C-64AB-4E5F-A622-91A24018DACA}" destId="{1D4FB465-ECEC-410E-B292-2C13D377679D}" srcOrd="9" destOrd="0" presId="urn:microsoft.com/office/officeart/2005/8/layout/list1"/>
    <dgm:cxn modelId="{D00AE0BF-79F6-4F74-98EC-F59FEA04AB6A}" type="presParOf" srcId="{58BB033C-64AB-4E5F-A622-91A24018DACA}" destId="{CBDF411F-D433-49F1-A8F4-82C232D675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37322-4DD8-4BC9-B4C5-88E991AC0C4E}">
      <dsp:nvSpPr>
        <dsp:cNvPr id="0" name=""/>
        <dsp:cNvSpPr/>
      </dsp:nvSpPr>
      <dsp:spPr>
        <a:xfrm>
          <a:off x="212335" y="1508314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BDD75-7B5A-4B1A-A1DC-7C276C69A63F}">
      <dsp:nvSpPr>
        <dsp:cNvPr id="0" name=""/>
        <dsp:cNvSpPr/>
      </dsp:nvSpPr>
      <dsp:spPr>
        <a:xfrm>
          <a:off x="492877" y="1788856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FCD59-F3B5-4744-9BFD-58F230081103}">
      <dsp:nvSpPr>
        <dsp:cNvPr id="0" name=""/>
        <dsp:cNvSpPr/>
      </dsp:nvSpPr>
      <dsp:spPr>
        <a:xfrm>
          <a:off x="1834517" y="150831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Extend user experience with in modern pages &amp; libraries</a:t>
          </a:r>
        </a:p>
      </dsp:txBody>
      <dsp:txXfrm>
        <a:off x="1834517" y="1508314"/>
        <a:ext cx="3148942" cy="1335915"/>
      </dsp:txXfrm>
    </dsp:sp>
    <dsp:sp modelId="{E8EA9291-1C38-4B8E-BCD9-82FE6699F4AD}">
      <dsp:nvSpPr>
        <dsp:cNvPr id="0" name=""/>
        <dsp:cNvSpPr/>
      </dsp:nvSpPr>
      <dsp:spPr>
        <a:xfrm>
          <a:off x="5532139" y="1508314"/>
          <a:ext cx="1335915" cy="133591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9FC20-161C-4B79-AEFD-5A2B7D944947}">
      <dsp:nvSpPr>
        <dsp:cNvPr id="0" name=""/>
        <dsp:cNvSpPr/>
      </dsp:nvSpPr>
      <dsp:spPr>
        <a:xfrm>
          <a:off x="5812681" y="1788856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29A39-8C54-42FD-8506-1DEB1BE7532A}">
      <dsp:nvSpPr>
        <dsp:cNvPr id="0" name=""/>
        <dsp:cNvSpPr/>
      </dsp:nvSpPr>
      <dsp:spPr>
        <a:xfrm>
          <a:off x="7154322" y="150831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Customize notification areas, toolbars, and list data views</a:t>
          </a:r>
        </a:p>
      </dsp:txBody>
      <dsp:txXfrm>
        <a:off x="7154322" y="1508314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EDCA-C2AB-4FB1-A903-3C1C803CB219}">
      <dsp:nvSpPr>
        <dsp:cNvPr id="0" name=""/>
        <dsp:cNvSpPr/>
      </dsp:nvSpPr>
      <dsp:spPr>
        <a:xfrm>
          <a:off x="0" y="50713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641BC-99A2-4F0F-BDF4-6343AD388DBC}">
      <dsp:nvSpPr>
        <dsp:cNvPr id="0" name=""/>
        <dsp:cNvSpPr/>
      </dsp:nvSpPr>
      <dsp:spPr>
        <a:xfrm>
          <a:off x="525780" y="20051"/>
          <a:ext cx="7360920" cy="9741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Application Customizers</a:t>
          </a:r>
        </a:p>
      </dsp:txBody>
      <dsp:txXfrm>
        <a:off x="573335" y="67606"/>
        <a:ext cx="7265810" cy="879050"/>
      </dsp:txXfrm>
    </dsp:sp>
    <dsp:sp modelId="{C3DB962D-5A7E-448E-9A31-DDA46C6A3D3F}">
      <dsp:nvSpPr>
        <dsp:cNvPr id="0" name=""/>
        <dsp:cNvSpPr/>
      </dsp:nvSpPr>
      <dsp:spPr>
        <a:xfrm>
          <a:off x="0" y="2004012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0311E-1329-424C-A10A-CEFCE68396C7}">
      <dsp:nvSpPr>
        <dsp:cNvPr id="0" name=""/>
        <dsp:cNvSpPr/>
      </dsp:nvSpPr>
      <dsp:spPr>
        <a:xfrm>
          <a:off x="525780" y="1516931"/>
          <a:ext cx="7360920" cy="9741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Field Customizers</a:t>
          </a:r>
        </a:p>
      </dsp:txBody>
      <dsp:txXfrm>
        <a:off x="573335" y="1564486"/>
        <a:ext cx="7265810" cy="879050"/>
      </dsp:txXfrm>
    </dsp:sp>
    <dsp:sp modelId="{CBDF411F-D433-49F1-A8F4-82C232D67516}">
      <dsp:nvSpPr>
        <dsp:cNvPr id="0" name=""/>
        <dsp:cNvSpPr/>
      </dsp:nvSpPr>
      <dsp:spPr>
        <a:xfrm>
          <a:off x="0" y="3500892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57129-2658-4084-B062-BEEDF81B12AE}">
      <dsp:nvSpPr>
        <dsp:cNvPr id="0" name=""/>
        <dsp:cNvSpPr/>
      </dsp:nvSpPr>
      <dsp:spPr>
        <a:xfrm>
          <a:off x="525780" y="3013812"/>
          <a:ext cx="7360920" cy="9741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Command Sets</a:t>
          </a:r>
        </a:p>
      </dsp:txBody>
      <dsp:txXfrm>
        <a:off x="573335" y="3061367"/>
        <a:ext cx="72658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101578"/>
            <a:ext cx="6407191" cy="6578578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9526" y="2692205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C3343F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-9449" y="2407053"/>
              <a:ext cx="6122766" cy="1273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SharePoint Framework(SPFx)</a:t>
              </a:r>
            </a:p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Deep Dive</a:t>
              </a:r>
              <a:endParaRPr lang="en-US" sz="4000" b="1" dirty="0">
                <a:solidFill>
                  <a:srgbClr val="35014D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BD59F0-2509-43F5-806C-CCFEC5C03065}"/>
              </a:ext>
            </a:extLst>
          </p:cNvPr>
          <p:cNvSpPr/>
          <p:nvPr userDrawn="1"/>
        </p:nvSpPr>
        <p:spPr>
          <a:xfrm>
            <a:off x="129501" y="1984318"/>
            <a:ext cx="3315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6835BB-2BBB-4F67-A7E3-5CB6099143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" y="1525480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3395534"/>
            <a:ext cx="8769351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13505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89229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9567C-267B-4E40-9691-EB30614786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3224"/>
            <a:ext cx="4257675" cy="12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[Next session presenter] on [Next session date]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28C89-3385-4A9C-B751-141CF1B6A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5" y="1587233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475626"/>
            <a:ext cx="12194050" cy="385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473824"/>
            <a:ext cx="12192000" cy="38417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3510B-701E-4817-9B67-62C8087CF5EE}"/>
              </a:ext>
            </a:extLst>
          </p:cNvPr>
          <p:cNvSpPr txBox="1"/>
          <p:nvPr userDrawn="1"/>
        </p:nvSpPr>
        <p:spPr>
          <a:xfrm>
            <a:off x="82660" y="6452227"/>
            <a:ext cx="6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Webinar Series: </a:t>
            </a:r>
            <a:r>
              <a:rPr lang="en-US" sz="18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Framework(SPFx) Deep Dive</a:t>
            </a:r>
            <a:endParaRPr lang="en-IN" sz="1800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91764FD-BE75-4D0A-8213-7A9B34E9A7C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58738"/>
            <a:ext cx="622656" cy="612773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A26ECC-1F91-4CEB-9931-8C67B138CA66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12" y="6446938"/>
            <a:ext cx="1619250" cy="4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BBC5-D383-46C8-9C7D-48FA8DEF3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89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latin typeface="+mj-lt"/>
                <a:cs typeface="+mj-cs"/>
              </a:rPr>
              <a:t>SPFx Field Customizer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735883" cy="397958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0"/>
              </a:rPr>
              <a:t>By using SPFx field customizers we can modify the list views.</a:t>
            </a:r>
          </a:p>
          <a:p>
            <a:pPr marL="0"/>
            <a:endParaRPr lang="en-US" sz="2000" dirty="0">
              <a:latin typeface="Avenir Next LT Pro" panose="020B0504020202020204" pitchFamily="34" charset="0"/>
            </a:endParaRPr>
          </a:p>
          <a:p>
            <a:r>
              <a:rPr lang="en-US" sz="2000" b="1" dirty="0" err="1">
                <a:latin typeface="Avenir Next LT Pro" panose="020B0504020202020204" pitchFamily="34" charset="0"/>
              </a:rPr>
              <a:t>onInit</a:t>
            </a:r>
            <a:r>
              <a:rPr lang="en-US" sz="2000" b="1" dirty="0">
                <a:latin typeface="Avenir Next LT Pro" panose="020B0504020202020204" pitchFamily="34" charset="0"/>
              </a:rPr>
              <a:t>(): </a:t>
            </a:r>
            <a:r>
              <a:rPr lang="en-US" sz="2000" dirty="0">
                <a:latin typeface="Avenir Next LT Pro" panose="020B0504020202020204" pitchFamily="34" charset="0"/>
              </a:rPr>
              <a:t>The </a:t>
            </a:r>
            <a:r>
              <a:rPr lang="en-US" sz="2000" dirty="0" err="1">
                <a:latin typeface="Avenir Next LT Pro" panose="020B0504020202020204" pitchFamily="34" charset="0"/>
              </a:rPr>
              <a:t>onInit</a:t>
            </a:r>
            <a:r>
              <a:rPr lang="en-US" sz="2000" dirty="0">
                <a:latin typeface="Avenir Next LT Pro" panose="020B0504020202020204" pitchFamily="34" charset="0"/>
              </a:rPr>
              <a:t>() method get called after </a:t>
            </a:r>
            <a:r>
              <a:rPr lang="en-US" sz="2000" dirty="0" err="1">
                <a:latin typeface="Avenir Next LT Pro" panose="020B0504020202020204" pitchFamily="34" charset="0"/>
              </a:rPr>
              <a:t>this.context</a:t>
            </a:r>
            <a:r>
              <a:rPr lang="en-US" sz="2000" dirty="0">
                <a:latin typeface="Avenir Next LT Pro" panose="020B0504020202020204" pitchFamily="34" charset="0"/>
              </a:rPr>
              <a:t> and </a:t>
            </a:r>
            <a:r>
              <a:rPr lang="en-US" sz="2000" dirty="0" err="1">
                <a:latin typeface="Avenir Next LT Pro" panose="020B0504020202020204" pitchFamily="34" charset="0"/>
              </a:rPr>
              <a:t>this.properties</a:t>
            </a:r>
            <a:r>
              <a:rPr lang="en-US" sz="2000" dirty="0">
                <a:latin typeface="Avenir Next LT Pro" panose="020B0504020202020204" pitchFamily="34" charset="0"/>
              </a:rPr>
              <a:t> are assigned, but before the page DOM is ready.</a:t>
            </a:r>
          </a:p>
          <a:p>
            <a:r>
              <a:rPr lang="en-US" sz="2000" b="1" dirty="0" err="1">
                <a:latin typeface="Avenir Next LT Pro" panose="020B0504020202020204" pitchFamily="34" charset="0"/>
              </a:rPr>
              <a:t>onRenderCell</a:t>
            </a:r>
            <a:r>
              <a:rPr lang="en-US" sz="2000" b="1" dirty="0">
                <a:latin typeface="Avenir Next LT Pro" panose="020B0504020202020204" pitchFamily="34" charset="0"/>
              </a:rPr>
              <a:t>(): </a:t>
            </a:r>
            <a:r>
              <a:rPr lang="en-US" sz="2000" dirty="0" err="1">
                <a:latin typeface="Avenir Next LT Pro" panose="020B0504020202020204" pitchFamily="34" charset="0"/>
              </a:rPr>
              <a:t>onRenderCell</a:t>
            </a:r>
            <a:r>
              <a:rPr lang="en-US" sz="2000" dirty="0">
                <a:latin typeface="Avenir Next LT Pro" panose="020B0504020202020204" pitchFamily="34" charset="0"/>
              </a:rPr>
              <a:t>() event triggered when each cell is rendered.</a:t>
            </a:r>
          </a:p>
          <a:p>
            <a:r>
              <a:rPr lang="en-US" sz="2000" b="1" dirty="0" err="1">
                <a:latin typeface="Avenir Next LT Pro" panose="020B0504020202020204" pitchFamily="34" charset="0"/>
              </a:rPr>
              <a:t>onDisposeCell</a:t>
            </a:r>
            <a:r>
              <a:rPr lang="en-US" sz="2000" b="1" dirty="0">
                <a:latin typeface="Avenir Next LT Pro" panose="020B0504020202020204" pitchFamily="34" charset="0"/>
              </a:rPr>
              <a:t>(): </a:t>
            </a:r>
            <a:r>
              <a:rPr lang="en-US" sz="2000" dirty="0" err="1">
                <a:latin typeface="Avenir Next LT Pro" panose="020B0504020202020204" pitchFamily="34" charset="0"/>
              </a:rPr>
              <a:t>onDisposeCell</a:t>
            </a:r>
            <a:r>
              <a:rPr lang="en-US" sz="2000" dirty="0">
                <a:latin typeface="Avenir Next LT Pro" panose="020B0504020202020204" pitchFamily="34" charset="0"/>
              </a:rPr>
              <a:t>() is used to free up resources that were allocated while rendering.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C334AC-28AF-4515-A8C7-0DF5106BFD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" r="26302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0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872413"/>
            <a:ext cx="7164990" cy="1661993"/>
          </a:xfrm>
        </p:spPr>
        <p:txBody>
          <a:bodyPr/>
          <a:lstStyle/>
          <a:p>
            <a:r>
              <a:rPr lang="en-US" dirty="0"/>
              <a:t>Listview Command Set Customizer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BBC5-D383-46C8-9C7D-48FA8DEF3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7440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latin typeface="+mj-lt"/>
                <a:cs typeface="+mj-cs"/>
              </a:rPr>
              <a:t>Listview Customizer Command Set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0"/>
              </a:rPr>
              <a:t>By using command sets, we can add new actions with client-side code to implement the behaviors.</a:t>
            </a:r>
          </a:p>
          <a:p>
            <a:pPr marL="0"/>
            <a:endParaRPr lang="en-US" sz="2000" dirty="0">
              <a:latin typeface="Avenir Next LT Pro" panose="020B0504020202020204" pitchFamily="34" charset="0"/>
            </a:endParaRPr>
          </a:p>
          <a:p>
            <a:pPr marL="0"/>
            <a:r>
              <a:rPr lang="en-US" sz="2000" b="1" dirty="0" err="1">
                <a:latin typeface="Avenir Next LT Pro" panose="020B0504020202020204" pitchFamily="34" charset="0"/>
              </a:rPr>
              <a:t>onRenderCell</a:t>
            </a:r>
            <a:r>
              <a:rPr lang="en-US" sz="2000" b="1" dirty="0">
                <a:latin typeface="Avenir Next LT Pro" panose="020B0504020202020204" pitchFamily="34" charset="0"/>
              </a:rPr>
              <a:t>(): </a:t>
            </a:r>
            <a:r>
              <a:rPr lang="en-US" sz="2000" dirty="0" err="1">
                <a:latin typeface="Avenir Next LT Pro" panose="020B0504020202020204" pitchFamily="34" charset="0"/>
              </a:rPr>
              <a:t>onRenderCell</a:t>
            </a:r>
            <a:r>
              <a:rPr lang="en-US" sz="2000" dirty="0">
                <a:latin typeface="Avenir Next LT Pro" panose="020B0504020202020204" pitchFamily="34" charset="0"/>
              </a:rPr>
              <a:t>() event triggered when each cell is rendered. Here we can use the </a:t>
            </a:r>
            <a:r>
              <a:rPr lang="en-US" sz="2000" dirty="0" err="1">
                <a:latin typeface="Avenir Next LT Pro" panose="020B0504020202020204" pitchFamily="34" charset="0"/>
              </a:rPr>
              <a:t>event.domElement</a:t>
            </a:r>
            <a:r>
              <a:rPr lang="en-US" sz="2000" dirty="0">
                <a:latin typeface="Avenir Next LT Pro" panose="020B0504020202020204" pitchFamily="34" charset="0"/>
              </a:rPr>
              <a:t> HTML element to extend our functionality.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71853-0489-47EC-A536-41EE5732B9D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8" r="11309" b="-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41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3279-F365-4019-BB82-D173E472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Office UI Fabric with SPFx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991B-17F4-40D7-B1CA-55A4AD03B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Harsha </a:t>
            </a:r>
            <a:r>
              <a:rPr lang="en-US" dirty="0" err="1"/>
              <a:t>Vardhini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9D2B-949D-46F2-A1DE-18DB9837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2564538"/>
            <a:ext cx="8769351" cy="1661993"/>
          </a:xfrm>
        </p:spPr>
        <p:txBody>
          <a:bodyPr/>
          <a:lstStyle/>
          <a:p>
            <a:r>
              <a:rPr lang="en-US" b="0" dirty="0"/>
              <a:t>SharePoint Framework Extensions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1537-1150-4941-8831-9B51AC05E9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Bijay Kumar Sahoo</a:t>
            </a:r>
          </a:p>
        </p:txBody>
      </p:sp>
    </p:spTree>
    <p:extLst>
      <p:ext uri="{BB962C8B-B14F-4D97-AF65-F5344CB8AC3E}">
        <p14:creationId xmlns:p14="http://schemas.microsoft.com/office/powerpoint/2010/main" val="241544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Bijay Kumar Sahoo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86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Co-Founder TSInfo Technologies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  <a:p>
            <a:pPr>
              <a:lnSpc>
                <a:spcPts val="3200"/>
              </a:lnSpc>
            </a:pP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SharePoint Lover</a:t>
            </a:r>
            <a:endParaRPr lang="en-US" sz="2133" dirty="0">
              <a:solidFill>
                <a:srgbClr val="3C4252"/>
              </a:solidFill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D5EBD7-3C85-432A-8040-DD5D74938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2184" y="889045"/>
            <a:ext cx="2051870" cy="186427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7923941" y="3429000"/>
            <a:ext cx="4268059" cy="2583201"/>
            <a:chOff x="7444546" y="3361450"/>
            <a:chExt cx="4661623" cy="25832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>
                    <a:latin typeface="Avenir Next LT Pro" panose="020B0504020202020204" pitchFamily="34" charset="0"/>
                  </a:endParaRPr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>
                    <a:latin typeface="Avenir Next LT Pro" panose="020B0504020202020204" pitchFamily="34" charset="0"/>
                  </a:endParaRP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Avenir Next LT Pro" panose="020B0504020202020204" pitchFamily="34" charset="0"/>
                    <a:ea typeface="Roboto Light" panose="02000000000000000000" pitchFamily="2" charset="0"/>
                    <a:cs typeface="Roboto Light"/>
                  </a:rPr>
                  <a:t>@Fewlines4Biju</a:t>
                </a:r>
                <a:endParaRPr lang="en-US" sz="2000" dirty="0">
                  <a:solidFill>
                    <a:srgbClr val="3C4252"/>
                  </a:solidFill>
                  <a:latin typeface="Avenir Next LT Pro" panose="020B05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651A3B-855E-4CD6-90A3-8CC79EBF4EB9}"/>
                </a:ext>
              </a:extLst>
            </p:cNvPr>
            <p:cNvGrpSpPr/>
            <p:nvPr/>
          </p:nvGrpSpPr>
          <p:grpSpPr>
            <a:xfrm>
              <a:off x="7444546" y="5222506"/>
              <a:ext cx="3466673" cy="722145"/>
              <a:chOff x="4970940" y="1709443"/>
              <a:chExt cx="2031350" cy="58149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684DE6-5AFC-45AB-86B1-4E63AFB00B55}"/>
                  </a:ext>
                </a:extLst>
              </p:cNvPr>
              <p:cNvSpPr/>
              <p:nvPr/>
            </p:nvSpPr>
            <p:spPr>
              <a:xfrm>
                <a:off x="5364229" y="1720925"/>
                <a:ext cx="1638061" cy="570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Avenir Next LT Pro" panose="020B0504020202020204" pitchFamily="34" charset="0"/>
                  </a:rPr>
                  <a:t>https://www.facebook.com/fewlines4biju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26EA451-8933-481A-B6B3-A1FA8818C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0940" y="1709443"/>
                <a:ext cx="379793" cy="322181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75167" y="3960847"/>
              <a:ext cx="4050345" cy="717845"/>
              <a:chOff x="5563638" y="2765898"/>
              <a:chExt cx="2373362" cy="578030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055146" cy="570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Avenir Next LT Pro" panose="020B0504020202020204" pitchFamily="34" charset="0"/>
                    <a:ea typeface="Roboto Light" panose="02000000000000000000" pitchFamily="2" charset="0"/>
                    <a:cs typeface="Roboto Light"/>
                  </a:rPr>
                  <a:t>https://in.linkedin.com/in/fewlines4biju/</a:t>
                </a:r>
                <a:endParaRPr lang="en-US" sz="2000" dirty="0">
                  <a:solidFill>
                    <a:srgbClr val="3C4252"/>
                  </a:solidFill>
                  <a:latin typeface="Avenir Next LT Pro" panose="020B050402020202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0"/>
              <a:ext cx="4634991" cy="448189"/>
              <a:chOff x="4745631" y="3707820"/>
              <a:chExt cx="2715944" cy="360896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Avenir Next LT Pro" panose="020B0504020202020204" pitchFamily="34" charset="0"/>
                  </a:rPr>
                  <a:t>Fewlines4Biju@gmail.com</a:t>
                </a:r>
              </a:p>
            </p:txBody>
          </p:sp>
        </p:grp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22" y="2878457"/>
            <a:ext cx="6543953" cy="30272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  <a:cs typeface="Quire Sans" panose="020B0502040204020203" pitchFamily="34" charset="0"/>
              </a:rPr>
              <a:t>Blogger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  <a:cs typeface="Quire Sans" panose="020B0502040204020203" pitchFamily="34" charset="0"/>
              </a:rPr>
              <a:t>Trainer, Speaker &amp; Author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  <a:cs typeface="Quire Sans" panose="020B0502040204020203" pitchFamily="34" charset="0"/>
              </a:rPr>
              <a:t>Founder SharePointSky.com &amp; EnjoySharePoint.com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  <a:cs typeface="Quire Sans" panose="020B0502040204020203" pitchFamily="34" charset="0"/>
              </a:rPr>
              <a:t>Love Driving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768D1FB-12E4-47BE-AA9B-AAE56ABAA4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626" y="1261378"/>
            <a:ext cx="1724025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1F58D0-662C-491E-881B-0D1AA6EA50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651" y="1906765"/>
            <a:ext cx="7139374" cy="249299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SPFx Application Customizer</a:t>
            </a:r>
          </a:p>
          <a:p>
            <a:r>
              <a:rPr lang="en-US" dirty="0"/>
              <a:t>SPFx Field Customizer</a:t>
            </a:r>
          </a:p>
          <a:p>
            <a:r>
              <a:rPr lang="en-US" dirty="0"/>
              <a:t>SPFx Listview Command Set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578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FD6D-C694-4DD7-BDCB-353535379F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SPFx Extension overview</a:t>
            </a:r>
          </a:p>
        </p:txBody>
      </p:sp>
    </p:spTree>
    <p:extLst>
      <p:ext uri="{BB962C8B-B14F-4D97-AF65-F5344CB8AC3E}">
        <p14:creationId xmlns:p14="http://schemas.microsoft.com/office/powerpoint/2010/main" val="3767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SPFx Extension</a:t>
            </a:r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8BAC0AA-54AA-41C0-8C36-8FF21E229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49232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SPFx Extensions</a:t>
            </a:r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AF2D58E-B7CF-4C7F-8C90-27DDF69B4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09319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3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1872413"/>
            <a:ext cx="8177045" cy="1661993"/>
          </a:xfrm>
        </p:spPr>
        <p:txBody>
          <a:bodyPr/>
          <a:lstStyle/>
          <a:p>
            <a:r>
              <a:rPr lang="en-US" dirty="0"/>
              <a:t>Application Customizer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BBC5-D383-46C8-9C7D-48FA8DEF3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94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856180"/>
            <a:ext cx="5649315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latin typeface="+mj-lt"/>
                <a:cs typeface="+mj-cs"/>
              </a:rPr>
              <a:t>SPFx Application Customizer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By using SPFx application customizers, we can add scripts, access HTML element placeholders, and extend those placeholders.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0FD34-D358-49B3-8ACE-C50480FE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868338"/>
            <a:ext cx="4397433" cy="19458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78FD4-B649-49E4-9C77-29064FCF2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3758491"/>
            <a:ext cx="4395569" cy="24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268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Avenir Next LT Pro</vt:lpstr>
      <vt:lpstr>Calibri</vt:lpstr>
      <vt:lpstr>Calibri Light</vt:lpstr>
      <vt:lpstr>Proxima Nova</vt:lpstr>
      <vt:lpstr>Proxima Nova Semibold</vt:lpstr>
      <vt:lpstr>Segoe UI</vt:lpstr>
      <vt:lpstr>Segoe UI (Body)</vt:lpstr>
      <vt:lpstr>Segoe UI Semibold</vt:lpstr>
      <vt:lpstr>Office Theme</vt:lpstr>
      <vt:lpstr>PowerPoint Presentation</vt:lpstr>
      <vt:lpstr>SharePoint Framework Extensions Overview</vt:lpstr>
      <vt:lpstr>Bijay Kumar Sahoo</vt:lpstr>
      <vt:lpstr>PowerPoint Presentation</vt:lpstr>
      <vt:lpstr>Introduction</vt:lpstr>
      <vt:lpstr>SPFx Extension</vt:lpstr>
      <vt:lpstr>Types of SPFx Extensions</vt:lpstr>
      <vt:lpstr>Application Customizer</vt:lpstr>
      <vt:lpstr>SPFx Application Customizer</vt:lpstr>
      <vt:lpstr>Field Customizer</vt:lpstr>
      <vt:lpstr>SPFx Field Customizer</vt:lpstr>
      <vt:lpstr>Listview Command Set Customizer</vt:lpstr>
      <vt:lpstr>Listview Customizer Command Set</vt:lpstr>
      <vt:lpstr>PowerPoint Presentation</vt:lpstr>
      <vt:lpstr>Office UI Fabric with SPFx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Bijay Kumar Sahoo</dc:creator>
  <cp:lastModifiedBy>Bijay Kumar Sahoo</cp:lastModifiedBy>
  <cp:revision>4</cp:revision>
  <dcterms:created xsi:type="dcterms:W3CDTF">2020-05-06T03:08:37Z</dcterms:created>
  <dcterms:modified xsi:type="dcterms:W3CDTF">2020-05-06T03:11:19Z</dcterms:modified>
</cp:coreProperties>
</file>