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1597" r:id="rId3"/>
    <p:sldId id="272" r:id="rId4"/>
    <p:sldId id="1598" r:id="rId5"/>
    <p:sldId id="1601" r:id="rId6"/>
    <p:sldId id="1602" r:id="rId7"/>
    <p:sldId id="262" r:id="rId8"/>
    <p:sldId id="1603" r:id="rId9"/>
    <p:sldId id="1604" r:id="rId10"/>
    <p:sldId id="1605" r:id="rId11"/>
    <p:sldId id="160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51"/>
    <a:srgbClr val="114A4C"/>
    <a:srgbClr val="22E1EF"/>
    <a:srgbClr val="0072C6"/>
    <a:srgbClr val="0A6EB8"/>
    <a:srgbClr val="D83900"/>
    <a:srgbClr val="0177FF"/>
    <a:srgbClr val="732674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o.ms/mlp" TargetMode="External"/><Relationship Id="rId2" Type="http://schemas.openxmlformats.org/officeDocument/2006/relationships/hyperlink" Target="https://docs.microsoft.com/en-us/sharepoint/dev/spfx/web-parts/guidance/localize-web-part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JayakumarB/Multilingual-in-SPF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jayakumarbalasubramaniam/" TargetMode="External"/><Relationship Id="rId3" Type="http://schemas.openxmlformats.org/officeDocument/2006/relationships/hyperlink" Target="https://twitter.com/jayakumrB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hyperlink" Target="https://www.facebook.com/jayakumrb/" TargetMode="Externa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Testing Localization in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Specify the locale to be tested by using the command-line argument</a:t>
            </a:r>
            <a:r>
              <a:rPr lang="en-US" sz="2000" dirty="0">
                <a:cs typeface="Calibri"/>
              </a:rPr>
              <a:t> when you do the gulp serve.</a:t>
            </a:r>
          </a:p>
          <a:p>
            <a:pPr lvl="1"/>
            <a:endParaRPr lang="en-US" sz="2000" dirty="0">
              <a:cs typeface="Calibri"/>
            </a:endParaRPr>
          </a:p>
          <a:p>
            <a:pPr lvl="1"/>
            <a:r>
              <a:rPr lang="en-IN" sz="2000" dirty="0">
                <a:cs typeface="Calibri"/>
              </a:rPr>
              <a:t>The locale given in the gulp task will become the default language for the webpart.</a:t>
            </a:r>
          </a:p>
          <a:p>
            <a:pPr lvl="1"/>
            <a:endParaRPr lang="en-IN" sz="2000" dirty="0">
              <a:cs typeface="Calibri"/>
            </a:endParaRPr>
          </a:p>
          <a:p>
            <a:pPr lvl="1"/>
            <a:r>
              <a:rPr lang="en-IN" sz="2000" dirty="0">
                <a:cs typeface="Calibri"/>
              </a:rPr>
              <a:t>Unfortunately, the SharePoint Workbench doesn't currently support previewing the localized values from the web part manifest.</a:t>
            </a:r>
            <a:endParaRPr lang="en-US" sz="2000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726C0-2AD6-4D31-BB78-09C48DF8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07" y="4458840"/>
            <a:ext cx="9026728" cy="1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>
              <a:hlinkClick r:id="rId2"/>
            </a:endParaRPr>
          </a:p>
          <a:p>
            <a:pPr lvl="1"/>
            <a:r>
              <a:rPr lang="en-US" dirty="0">
                <a:cs typeface="Calibri"/>
              </a:rPr>
              <a:t>Localize web parts: </a:t>
            </a:r>
            <a:r>
              <a:rPr lang="en-IN" dirty="0">
                <a:hlinkClick r:id="rId2"/>
              </a:rPr>
              <a:t>https://docs.microsoft.com/en-us/sharepoint/dev/spfx/web-parts/guidance/localize-web-parts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Localize Communication Sites: </a:t>
            </a:r>
            <a:r>
              <a:rPr lang="en-US" dirty="0">
                <a:hlinkClick r:id="rId3"/>
              </a:rPr>
              <a:t>https://spo.ms/mlp</a:t>
            </a:r>
            <a:r>
              <a:rPr lang="en-US" dirty="0"/>
              <a:t> 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This Webinar Sample Project Git Hub Link: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   </a:t>
            </a:r>
            <a:r>
              <a:rPr lang="en-IN" dirty="0">
                <a:hlinkClick r:id="rId4"/>
              </a:rPr>
              <a:t>https://github.com/JayakumarB/Multilingual-in-SPFx</a:t>
            </a:r>
            <a:r>
              <a:rPr lang="en-US" dirty="0">
                <a:cs typeface="Calibri"/>
              </a:rPr>
              <a:t> 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2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3395534"/>
            <a:ext cx="8769351" cy="830997"/>
          </a:xfrm>
        </p:spPr>
        <p:txBody>
          <a:bodyPr/>
          <a:lstStyle/>
          <a:p>
            <a:r>
              <a:rPr lang="en-US" dirty="0"/>
              <a:t>Multilingual in </a:t>
            </a:r>
            <a:r>
              <a:rPr lang="en-US" dirty="0" err="1"/>
              <a:t>SPFx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199" y="4689229"/>
            <a:ext cx="5905811" cy="562995"/>
          </a:xfrm>
        </p:spPr>
        <p:txBody>
          <a:bodyPr/>
          <a:lstStyle/>
          <a:p>
            <a:r>
              <a:rPr lang="en-US" dirty="0"/>
              <a:t>Jayakumar Balasubramaniam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5960" y="463051"/>
            <a:ext cx="673306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Jayakumar Balasubramaniam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Product Lead @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6514" y="777239"/>
            <a:ext cx="2038351" cy="17746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628066" y="3576388"/>
            <a:ext cx="4575822" cy="2261166"/>
            <a:chOff x="7444543" y="3361450"/>
            <a:chExt cx="4661626" cy="226116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  <a:hlinkClick r:id="rId3"/>
                  </a:rPr>
                  <a:t>@</a:t>
                </a:r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  <a:hlinkClick r:id="rId3"/>
                  </a:rPr>
                  <a:t>jayakumrB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3" y="5189404"/>
              <a:ext cx="3508535" cy="433212"/>
              <a:chOff x="4970940" y="1682788"/>
              <a:chExt cx="2055880" cy="34883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88759" y="1682788"/>
                <a:ext cx="1638061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err="1">
                    <a:hlinkClick r:id="rId4"/>
                  </a:rPr>
                  <a:t>jayakumrb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jayakumar@live.in</a:t>
                </a: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F48FF-DC84-4BBF-9B49-A81D61F370D3}"/>
              </a:ext>
            </a:extLst>
          </p:cNvPr>
          <p:cNvSpPr/>
          <p:nvPr/>
        </p:nvSpPr>
        <p:spPr>
          <a:xfrm>
            <a:off x="1289352" y="4193754"/>
            <a:ext cx="3442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>
                <a:hlinkClick r:id="rId8"/>
              </a:rPr>
              <a:t>jayakumarbalasubramaniam</a:t>
            </a:r>
            <a:endParaRPr lang="en-US" sz="20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DF2783-3D76-4558-91D8-54B0D323E3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98" y="1377451"/>
            <a:ext cx="1221682" cy="4647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A677B4B-9C0F-45D2-8C76-C89E69A38855}"/>
              </a:ext>
            </a:extLst>
          </p:cNvPr>
          <p:cNvSpPr/>
          <p:nvPr/>
        </p:nvSpPr>
        <p:spPr>
          <a:xfrm>
            <a:off x="417171" y="1964337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IN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</a:rPr>
              <a:t>Working on Microsoft 365, SharePoint &amp; Azure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89F315-2A48-468E-811B-CED33B5B73E9}"/>
              </a:ext>
            </a:extLst>
          </p:cNvPr>
          <p:cNvSpPr/>
          <p:nvPr/>
        </p:nvSpPr>
        <p:spPr>
          <a:xfrm>
            <a:off x="438383" y="2646991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</a:rPr>
              <a:t>Speaker | Blogger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0" y="1906765"/>
            <a:ext cx="8122045" cy="3151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Why we need to localize Webparts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Localize Web Part Metadata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Localize Web Part Contents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Localize Web Part Settings Values</a:t>
            </a:r>
          </a:p>
          <a:p>
            <a:pPr>
              <a:lnSpc>
                <a:spcPct val="150000"/>
              </a:lnSpc>
            </a:pPr>
            <a:r>
              <a:rPr lang="en-US" sz="2800"/>
              <a:t>Testing Localization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Why we need to localize Webparts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952" y="2143158"/>
            <a:ext cx="5101779" cy="2571683"/>
          </a:xfrm>
        </p:spPr>
        <p:txBody>
          <a:bodyPr/>
          <a:lstStyle/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Diverse environment.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Users can consume contents in their preferred language.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1026" name="Picture 2" descr="How to Encourage an Inclusive and Diverse Work Environment ...">
            <a:extLst>
              <a:ext uri="{FF2B5EF4-FFF2-40B4-BE49-F238E27FC236}">
                <a16:creationId xmlns:a16="http://schemas.microsoft.com/office/drawing/2014/main" id="{D89BDBEF-439A-4A20-ABE5-BBA572FB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9" y="1613698"/>
            <a:ext cx="5275580" cy="34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0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638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Localize Web Part Metadata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638BE-E0D9-4E19-B535-B47A4955C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87" y="1935208"/>
            <a:ext cx="5525784" cy="2987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23A12A-596D-43DF-8972-C3F42C2597B9}"/>
              </a:ext>
            </a:extLst>
          </p:cNvPr>
          <p:cNvSpPr txBox="1">
            <a:spLocks/>
          </p:cNvSpPr>
          <p:nvPr/>
        </p:nvSpPr>
        <p:spPr>
          <a:xfrm>
            <a:off x="5901812" y="1832953"/>
            <a:ext cx="5972510" cy="355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+mn-lt"/>
              </a:rPr>
              <a:t>The manifest provides information about the web part like title, description.  </a:t>
            </a:r>
            <a:r>
              <a:rPr lang="en-IN" sz="1800" b="1" i="1" dirty="0">
                <a:latin typeface="+mn-lt"/>
              </a:rPr>
              <a:t>\</a:t>
            </a:r>
            <a:r>
              <a:rPr lang="en-IN" sz="1800" b="1" i="1" dirty="0" err="1">
                <a:latin typeface="+mn-lt"/>
              </a:rPr>
              <a:t>src</a:t>
            </a:r>
            <a:r>
              <a:rPr lang="en-IN" sz="1800" b="1" i="1" dirty="0">
                <a:latin typeface="+mn-lt"/>
              </a:rPr>
              <a:t>\webparts\localized\</a:t>
            </a:r>
            <a:r>
              <a:rPr lang="en-IN" sz="1800" b="1" i="1" dirty="0" err="1">
                <a:latin typeface="+mn-lt"/>
              </a:rPr>
              <a:t>LocalizedWebPart.manifest.json</a:t>
            </a:r>
            <a:endParaRPr lang="en-IN" sz="1800" b="1" i="1" dirty="0">
              <a:latin typeface="+mn-lt"/>
            </a:endParaRPr>
          </a:p>
          <a:p>
            <a:endParaRPr lang="en-IN" sz="1800" dirty="0">
              <a:latin typeface="+mn-lt"/>
            </a:endParaRPr>
          </a:p>
          <a:p>
            <a:r>
              <a:rPr lang="en-IN" sz="1800" dirty="0">
                <a:latin typeface="+mn-lt"/>
              </a:rPr>
              <a:t>If the user preferred language is not supported by your SharePoint site, then the default will be used.</a:t>
            </a:r>
          </a:p>
          <a:p>
            <a:endParaRPr lang="en-IN" sz="1800" dirty="0">
              <a:latin typeface="+mn-lt"/>
            </a:endParaRPr>
          </a:p>
          <a:p>
            <a:r>
              <a:rPr lang="en-IN" sz="1800" dirty="0">
                <a:latin typeface="+mn-lt"/>
              </a:rPr>
              <a:t>The first part of locale name needs to be in lowercase letters while the last part has to be written in uppercase. Example: ("</a:t>
            </a:r>
            <a:r>
              <a:rPr lang="en-IN" sz="1800" dirty="0" err="1">
                <a:latin typeface="+mn-lt"/>
              </a:rPr>
              <a:t>fr</a:t>
            </a:r>
            <a:r>
              <a:rPr lang="en-IN" sz="1800" dirty="0">
                <a:latin typeface="+mn-lt"/>
              </a:rPr>
              <a:t>-FR").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Localize Web Part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40" y="1613698"/>
            <a:ext cx="6290189" cy="4310584"/>
          </a:xfrm>
        </p:spPr>
        <p:txBody>
          <a:bodyPr>
            <a:normAutofit/>
          </a:bodyPr>
          <a:lstStyle/>
          <a:p>
            <a:pPr lvl="1"/>
            <a:endParaRPr lang="en-IN" sz="1800" dirty="0"/>
          </a:p>
          <a:p>
            <a:pPr lvl="1"/>
            <a:r>
              <a:rPr lang="en-IN" sz="1800" dirty="0"/>
              <a:t>The localization files used by the web part are stored in the </a:t>
            </a:r>
            <a:r>
              <a:rPr lang="en-IN" sz="1800" b="1" i="1" dirty="0"/>
              <a:t>./</a:t>
            </a:r>
            <a:r>
              <a:rPr lang="en-IN" sz="1800" b="1" i="1" dirty="0" err="1"/>
              <a:t>src</a:t>
            </a:r>
            <a:r>
              <a:rPr lang="en-IN" sz="1800" b="1" i="1" dirty="0"/>
              <a:t>/webparts/localized/</a:t>
            </a:r>
            <a:r>
              <a:rPr lang="en-IN" sz="1800" b="1" i="1" dirty="0" err="1"/>
              <a:t>loc</a:t>
            </a:r>
            <a:r>
              <a:rPr lang="en-IN" sz="1800" dirty="0"/>
              <a:t> folder.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Localized string contents are configured in a JavaScript resource file.</a:t>
            </a:r>
          </a:p>
          <a:p>
            <a:pPr lvl="1"/>
            <a:endParaRPr lang="en-IN" sz="1800" dirty="0">
              <a:cs typeface="Calibri"/>
            </a:endParaRPr>
          </a:p>
          <a:p>
            <a:pPr lvl="1"/>
            <a:r>
              <a:rPr lang="en-IN" sz="1800" b="1" dirty="0" err="1"/>
              <a:t>mystrings.d.ts</a:t>
            </a:r>
            <a:r>
              <a:rPr lang="en-IN" sz="1800" b="1" dirty="0"/>
              <a:t> </a:t>
            </a:r>
            <a:r>
              <a:rPr lang="en-IN" sz="1800" dirty="0"/>
              <a:t>is the definition file which defines the strings included in the localized resource files.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All keys specified in the TypeScript type definition file for localization have translations in all localization JavaScript resource files.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0EB0D-FCFE-4D14-8513-213478CB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29" y="1613698"/>
            <a:ext cx="3182826" cy="2178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3A75B-EEBC-4BEA-A25C-7DF51D5F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7" y="4070375"/>
            <a:ext cx="4844200" cy="19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Localize Web Part Settings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336" y="2157910"/>
            <a:ext cx="5986103" cy="2220907"/>
          </a:xfrm>
        </p:spPr>
        <p:txBody>
          <a:bodyPr>
            <a:normAutofit/>
          </a:bodyPr>
          <a:lstStyle/>
          <a:p>
            <a:r>
              <a:rPr lang="en-IN" sz="2000" dirty="0"/>
              <a:t>Values configured through property pane is not saved in resource files.</a:t>
            </a:r>
          </a:p>
          <a:p>
            <a:endParaRPr lang="en-IN" sz="2000" dirty="0"/>
          </a:p>
          <a:p>
            <a:r>
              <a:rPr lang="en-IN" sz="2000" dirty="0"/>
              <a:t>Use the building blocks provided with the SharePoint Framework to get setting values for each locale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BE838-EC2C-4315-835F-B1D16863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61" y="1613698"/>
            <a:ext cx="3831038" cy="41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242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Multilingual in SPFx </vt:lpstr>
      <vt:lpstr>Jayakumar Balasubramaniam</vt:lpstr>
      <vt:lpstr>PowerPoint Presentation</vt:lpstr>
      <vt:lpstr>Why we need to localize Webparts</vt:lpstr>
      <vt:lpstr>Demo</vt:lpstr>
      <vt:lpstr>Localize Web Part Metadata</vt:lpstr>
      <vt:lpstr>Localize Web Part Contents</vt:lpstr>
      <vt:lpstr>Localize Web Part Settings Values</vt:lpstr>
      <vt:lpstr>Testing Localization in Development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Jayakumar Balasubramaniam</cp:lastModifiedBy>
  <cp:revision>190</cp:revision>
  <dcterms:created xsi:type="dcterms:W3CDTF">2020-01-05T10:52:53Z</dcterms:created>
  <dcterms:modified xsi:type="dcterms:W3CDTF">2020-05-30T11:49:36Z</dcterms:modified>
</cp:coreProperties>
</file>