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ECE94-A17D-4628-AC7B-2AEC839C620F}" v="3" dt="2025-02-09T13:48:43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926027" y="2701213"/>
            <a:ext cx="6870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 develop a CNN model to classify images of plastic waste into different categories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389B7-4E5F-0AC8-29D8-939F9BBA8F29}"/>
              </a:ext>
            </a:extLst>
          </p:cNvPr>
          <p:cNvSpPr txBox="1"/>
          <p:nvPr/>
        </p:nvSpPr>
        <p:spPr>
          <a:xfrm>
            <a:off x="662473" y="2063006"/>
            <a:ext cx="10543591" cy="3159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Our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CNN-based plastic waste classification model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successfully automates the sorting of waste into different categories, improving efficiency and accuracy compared to manual methods. By leveraging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deep learning and image processing techniques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, we achieved reliable classification, which can help in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better waste management and recycling efforts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This project highlights the potential of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AI in environmental sustainability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, reducing human effort and promoting eco-friendly waste disposal. With further optimization and integration into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real-world applications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(such as IoT-based waste bins or mobile apps), this system can contribute significantly to a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cleaner and greener future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C2D6C59-3EFE-328F-1FC9-0E44AFA4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45" y="1345343"/>
            <a:ext cx="5971592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1️⃣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Understand CNN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– Learn how CNNs process images using Convolution, Pooling, and Fully Connected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2️⃣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Data Preprocessing &amp; Augmentation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– Clean, resize, normalize, and augment images to improve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Build &amp; Train a CNN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– Implement a CNN using 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optimize hyperparameters, and handle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4️⃣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Evaluate 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– Use accuracy, precision, recall, and F1-score to assess classification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5️⃣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Deploy &amp; Use the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– Save, load, and apply the trained model for real-time plastic waste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0FCD5-F1AB-EAF6-5BCF-4842F43B7912}"/>
              </a:ext>
            </a:extLst>
          </p:cNvPr>
          <p:cNvSpPr txBox="1"/>
          <p:nvPr/>
        </p:nvSpPr>
        <p:spPr>
          <a:xfrm>
            <a:off x="765110" y="1583747"/>
            <a:ext cx="107861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1️⃣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 Programming Language: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Python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 Used for building and training the deep learning model.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2️⃣ 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Deep Learning Framework: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TensorFlow &amp; </a:t>
            </a:r>
            <a:r>
              <a:rPr lang="en-IN" sz="1800" b="1" i="0" dirty="0" err="1">
                <a:solidFill>
                  <a:srgbClr val="0D0D0D"/>
                </a:solidFill>
                <a:effectLst/>
                <a:latin typeface="ui-sans-serif"/>
              </a:rPr>
              <a:t>Keras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TensorFlow: Open-source framework for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0D0D0D"/>
                </a:solidFill>
                <a:effectLst/>
                <a:latin typeface="ui-sans-serif"/>
              </a:rPr>
              <a:t>Keras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: High-level API for building CNN architectures easily.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3️⃣ 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Image Processing: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OpenCV &amp; PIL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OpenCV: Reads, resizes, and augments images for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PIL (Pillow): Handles image format conversions and enhancements.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4️⃣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 Data Handling &amp; Visualization: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NumPy, Pandas, Matplotlib, Seaborn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NumPy: Handles numerical computations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Pandas: Processes dataset and performs exploratory data analysis (EDA).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Matplotlib &amp; Seaborn: Visualizes training results (accuracy, loss graphs, confusion matrix).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5️⃣ </a:t>
            </a:r>
            <a:r>
              <a:rPr lang="en-IN" sz="1800" b="1" i="0" dirty="0" err="1">
                <a:solidFill>
                  <a:srgbClr val="0D0D0D"/>
                </a:solidFill>
                <a:effectLst/>
                <a:latin typeface="ui-sans-serif"/>
              </a:rPr>
              <a:t>Jupyter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</a:rPr>
              <a:t> Notebook / Google </a:t>
            </a:r>
            <a:r>
              <a:rPr lang="en-IN" sz="1800" b="1" i="0" dirty="0" err="1">
                <a:solidFill>
                  <a:srgbClr val="0D0D0D"/>
                </a:solidFill>
                <a:effectLst/>
                <a:latin typeface="ui-sans-serif"/>
              </a:rPr>
              <a:t>Colab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Used for writing, debugging, and running Python code interactively.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Google </a:t>
            </a:r>
            <a:r>
              <a:rPr lang="en-IN" sz="1800" b="0" i="0" dirty="0" err="1">
                <a:solidFill>
                  <a:srgbClr val="0D0D0D"/>
                </a:solidFill>
                <a:effectLst/>
                <a:latin typeface="ui-sans-serif"/>
              </a:rPr>
              <a:t>Colab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 allows GPU acceleration for faster training.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6️⃣</a:t>
            </a:r>
            <a:r>
              <a:rPr lang="en-IN" sz="1800" dirty="0"/>
              <a:t>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Cloud Platforms: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Google Drive, Kaggle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C4590-FB74-7F9A-DDC6-8D506FD7128B}"/>
              </a:ext>
            </a:extLst>
          </p:cNvPr>
          <p:cNvSpPr txBox="1"/>
          <p:nvPr/>
        </p:nvSpPr>
        <p:spPr>
          <a:xfrm>
            <a:off x="298578" y="5278819"/>
            <a:ext cx="1172770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D5A3FB3-6794-5E4F-A3EF-A81E1367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92" y="1636829"/>
            <a:ext cx="11364008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b="0" i="0" dirty="0">
                <a:solidFill>
                  <a:srgbClr val="0D0D0D"/>
                </a:solidFill>
                <a:effectLst/>
                <a:latin typeface="ui-sans-serif"/>
              </a:rPr>
              <a:t>1️⃣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plastic waste images, resized (224×224), and applied augmentation (rotation, flipping, brightness).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(80%)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(10%)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(10%)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Model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CNN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Convolution, Pooling, and Fully Connected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optimizer &amp; Cross-Entropy 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loss, confusion matrix, and classification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on new images and predicted categories with confidence scores.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7D2C5-2335-74FC-FEE6-5DDB0A7121E0}"/>
              </a:ext>
            </a:extLst>
          </p:cNvPr>
          <p:cNvSpPr txBox="1"/>
          <p:nvPr/>
        </p:nvSpPr>
        <p:spPr>
          <a:xfrm>
            <a:off x="970384" y="1823960"/>
            <a:ext cx="9965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1️⃣ </a:t>
            </a:r>
            <a:r>
              <a:rPr lang="en-IN" sz="1800" dirty="0"/>
              <a:t>Inefficient manual sorting of plastic waste hinders effective recycling and exacerbates     environmental pollution.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lang="en-IN" sz="1800" dirty="0"/>
              <a:t>Automated classification of plastic waste images is needed to streamline waste management processes and improve recycling rates .            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lang="en-IN" sz="1800" dirty="0"/>
              <a:t>This project aims to develop a robust CNN model capable of accurately classifying plastic waste images into different categories, enabling automated sorting and resource recovery.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3C998-4800-C91D-B9B7-150CC2D79D72}"/>
              </a:ext>
            </a:extLst>
          </p:cNvPr>
          <p:cNvSpPr txBox="1"/>
          <p:nvPr/>
        </p:nvSpPr>
        <p:spPr>
          <a:xfrm>
            <a:off x="923730" y="1844397"/>
            <a:ext cx="8285583" cy="425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🔹 Key Steps Taken</a:t>
            </a:r>
          </a:p>
          <a:p>
            <a:pPr algn="l"/>
            <a:endParaRPr lang="en-US" sz="18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1️⃣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Collected &amp; Preprocessed Images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Resized, normalized, and applied data augmentation.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2️⃣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Built &amp; Trained a CNN Model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Used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Convolutional layers, Pooling, and Fully Connected layers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for feature extraction and classification.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3️⃣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Optimized Model Performance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Used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Adam optimizer, dropout, and hyperparameter tuning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to improve accuracy.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4️⃣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Evaluated Model Accuracy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Measured performance using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accuracy, loss graphs, confusion matrix, and classification report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5️⃣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Tested on New Images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Successfully predicted waste categories with confidence scores.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6️⃣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Future Scope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– Can integrate with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IoT or mobile apps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 for real-world waste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1CFD8-205D-DCAD-E15D-0575EF43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454521"/>
            <a:ext cx="9097645" cy="49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51B31-E7D9-3EC2-6B71-64EB6FE7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9044"/>
            <a:ext cx="5772540" cy="503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CC662-6C39-C6CD-976A-40EB73B6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08" y="912691"/>
            <a:ext cx="6084183" cy="50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D5BD9-B04C-F745-A97F-9D7391D4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003453"/>
            <a:ext cx="6036905" cy="4851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E6BA5-DCF0-8512-C526-632FCA57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003453"/>
            <a:ext cx="5598367" cy="48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67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349</TotalTime>
  <Words>688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ui-sans-serif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TANEEM KOWSAR SHAIK</cp:lastModifiedBy>
  <cp:revision>5</cp:revision>
  <dcterms:created xsi:type="dcterms:W3CDTF">2024-12-31T09:40:01Z</dcterms:created>
  <dcterms:modified xsi:type="dcterms:W3CDTF">2025-02-09T13:51:12Z</dcterms:modified>
</cp:coreProperties>
</file>