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17-06-2024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enkataLokesh05/APSSDC-Projec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err="1">
                <a:latin typeface="Times New Roman" panose="02020603050405020304" pitchFamily="18" charset="0"/>
                <a:cs typeface="Times New Roman" panose="02020603050405020304" pitchFamily="18" charset="0"/>
              </a:rPr>
              <a:t>Galidevara</a:t>
            </a:r>
            <a:r>
              <a:rPr lang="en-IN" sz="4000" spc="15" dirty="0">
                <a:latin typeface="Times New Roman" panose="02020603050405020304" pitchFamily="18" charset="0"/>
                <a:cs typeface="Times New Roman" panose="02020603050405020304" pitchFamily="18" charset="0"/>
              </a:rPr>
              <a:t> Venkata Lokesh</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848600" cy="553998"/>
          </a:xfrm>
          <a:prstGeom prst="rect">
            <a:avLst/>
          </a:prstGeom>
          <a:noFill/>
        </p:spPr>
        <p:txBody>
          <a:bodyPr wrap="square" rtlCol="0">
            <a:spAutoFit/>
          </a:bodyPr>
          <a:lstStyle/>
          <a:p>
            <a:r>
              <a:rPr lang="en-IN" sz="3000" dirty="0">
                <a:hlinkClick r:id="rId2"/>
              </a:rPr>
              <a:t>VenkataLokesh05/APSSDC-Projects (github.com)</a:t>
            </a:r>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1559</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Galidevara Venkata Lokesh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swathi g</cp:lastModifiedBy>
  <cp:revision>10</cp:revision>
  <dcterms:created xsi:type="dcterms:W3CDTF">2024-06-03T05:48:59Z</dcterms:created>
  <dcterms:modified xsi:type="dcterms:W3CDTF">2024-06-17T15:04:58Z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