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Century Gothic Paneuropean Bold" charset="1" panose="020B0702020202020204"/>
      <p:regular r:id="rId27"/>
    </p:embeddedFont>
    <p:embeddedFont>
      <p:font typeface="Open Sans Bold" charset="1" panose="020B0806030504020204"/>
      <p:regular r:id="rId28"/>
    </p:embeddedFont>
    <p:embeddedFont>
      <p:font typeface="Times New Roman Bold" charset="1" panose="02030802070405020303"/>
      <p:regular r:id="rId29"/>
    </p:embeddedFont>
    <p:embeddedFont>
      <p:font typeface="Times New Roman" charset="1" panose="02030502070405020303"/>
      <p:regular r:id="rId30"/>
    </p:embeddedFont>
    <p:embeddedFont>
      <p:font typeface="Open Sans" charset="1" panose="020B0606030504020204"/>
      <p:regular r:id="rId31"/>
    </p:embeddedFont>
    <p:embeddedFont>
      <p:font typeface="Century Gothic Paneuropean" charset="1" panose="020B0502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2533786"/>
            <a:ext cx="13018493" cy="434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 TRANSFER SYSTEM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2713" y="1583035"/>
            <a:ext cx="9110690" cy="583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0978" indent="-315489" lvl="1">
              <a:lnSpc>
                <a:spcPts val="4588"/>
              </a:lnSpc>
              <a:buFont typeface="Arial"/>
              <a:buChar char="•"/>
            </a:pPr>
            <a:r>
              <a:rPr lang="en-US" b="true" sz="292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Server IP Requirement</a:t>
            </a:r>
            <a:r>
              <a:rPr lang="en-US" sz="29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client must know the server’s IPv4 address (e.g., 192.168.1.5) to connect over the same local network.</a:t>
            </a:r>
          </a:p>
          <a:p>
            <a:pPr algn="l" marL="630978" indent="-315489" lvl="1">
              <a:lnSpc>
                <a:spcPts val="4588"/>
              </a:lnSpc>
              <a:buFont typeface="Arial"/>
              <a:buChar char="•"/>
            </a:pPr>
            <a:r>
              <a:rPr lang="en-US" b="true" sz="292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How to Find IP (Windows):</a:t>
            </a:r>
            <a:r>
              <a:rPr lang="en-US" sz="29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ipconfig in Command Prompt to locate the IPv4 address under Wi-Fi or Ethernet adapter.</a:t>
            </a:r>
          </a:p>
          <a:p>
            <a:pPr algn="l" marL="630978" indent="-315489" lvl="1">
              <a:lnSpc>
                <a:spcPts val="4588"/>
              </a:lnSpc>
              <a:buFont typeface="Arial"/>
              <a:buChar char="•"/>
            </a:pPr>
            <a:r>
              <a:rPr lang="en-US" b="true" sz="292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Connection Conditions:</a:t>
            </a:r>
            <a:r>
              <a:rPr lang="en-US" sz="29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devices must be on the same network, the server must be running, and firewalls/antivirus should not block port 8080.</a:t>
            </a:r>
          </a:p>
          <a:p>
            <a:pPr algn="l">
              <a:lnSpc>
                <a:spcPts val="4588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7409810" y="-1916887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516" y="8876626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950168" y="2157955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7" y="3939865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795715" y="2157955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5"/>
                </a:lnTo>
                <a:lnTo>
                  <a:pt x="0" y="3939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79210" y="-1916887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061528" y="2157955"/>
            <a:ext cx="6652800" cy="4548852"/>
          </a:xfrm>
          <a:custGeom>
            <a:avLst/>
            <a:gdLst/>
            <a:ahLst/>
            <a:cxnLst/>
            <a:rect r="r" b="b" t="t" l="l"/>
            <a:pathLst>
              <a:path h="4548852" w="6652800">
                <a:moveTo>
                  <a:pt x="0" y="0"/>
                </a:moveTo>
                <a:lnTo>
                  <a:pt x="6652800" y="0"/>
                </a:lnTo>
                <a:lnTo>
                  <a:pt x="6652800" y="4548852"/>
                </a:lnTo>
                <a:lnTo>
                  <a:pt x="0" y="45488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971308" y="3750631"/>
            <a:ext cx="8022734" cy="3128960"/>
          </a:xfrm>
          <a:custGeom>
            <a:avLst/>
            <a:gdLst/>
            <a:ahLst/>
            <a:cxnLst/>
            <a:rect r="r" b="b" t="t" l="l"/>
            <a:pathLst>
              <a:path h="3128960" w="8022734">
                <a:moveTo>
                  <a:pt x="0" y="0"/>
                </a:moveTo>
                <a:lnTo>
                  <a:pt x="8022733" y="0"/>
                </a:lnTo>
                <a:lnTo>
                  <a:pt x="8022733" y="3128960"/>
                </a:lnTo>
                <a:lnTo>
                  <a:pt x="0" y="3128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977" t="-1981" r="-13635" b="-397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47712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AUTHENTICATION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8732" y="3645856"/>
            <a:ext cx="7307317" cy="323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we are using an dummy authentication . That means there is no sort of Hashing involved . 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Username and password is compared to the Valid_user dictionary.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if the client enters the valid credentials it gets connects to the server.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6612" y="1679563"/>
            <a:ext cx="12897776" cy="113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0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the authentication client would send one of the three options that is upload download and exit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011243" y="3836002"/>
            <a:ext cx="11337620" cy="4110833"/>
          </a:xfrm>
          <a:custGeom>
            <a:avLst/>
            <a:gdLst/>
            <a:ahLst/>
            <a:cxnLst/>
            <a:rect r="r" b="b" t="t" l="l"/>
            <a:pathLst>
              <a:path h="4110833" w="11337620">
                <a:moveTo>
                  <a:pt x="0" y="0"/>
                </a:moveTo>
                <a:lnTo>
                  <a:pt x="11337621" y="0"/>
                </a:lnTo>
                <a:lnTo>
                  <a:pt x="11337621" y="4110833"/>
                </a:lnTo>
                <a:lnTo>
                  <a:pt x="0" y="4110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0" r="0" b="-16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342655" y="302481"/>
            <a:ext cx="11602691" cy="130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9"/>
              </a:lnSpc>
            </a:pPr>
            <a:r>
              <a:rPr lang="en-US" b="true" sz="76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UPLOAD (CLIENTSIDE)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9057" y="1900990"/>
            <a:ext cx="15149885" cy="7925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command upload.</a:t>
            </a:r>
          </a:p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prompts for a filename.</a:t>
            </a:r>
          </a:p>
          <a:p>
            <a:pPr algn="l" marL="779120" indent="-389560" lvl="1">
              <a:lnSpc>
                <a:spcPts val="5052"/>
              </a:lnSpc>
              <a:buFont typeface="Arial"/>
              <a:buChar char="•"/>
            </a:pPr>
            <a:r>
              <a:rPr lang="en-US" sz="36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if file exists locally.</a:t>
            </a:r>
          </a:p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filename and file content to server in chunks.</a:t>
            </a:r>
          </a:p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Ends the upload with &lt;EOF&gt; marker</a:t>
            </a:r>
          </a:p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library (module) that we imported is used at the time of EOF we create a 0.5 sec of time delay just to make sure the server is knowing the difference between the contents and the EOF. </a:t>
            </a:r>
          </a:p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client_socket.send(filename.encode())</a:t>
            </a:r>
          </a:p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Reads file in binary: f.read(4096)</a:t>
            </a:r>
          </a:p>
          <a:p>
            <a:pPr algn="l" marL="735572" indent="-367786" lvl="1">
              <a:lnSpc>
                <a:spcPts val="4769"/>
              </a:lnSpc>
              <a:buFont typeface="Arial"/>
              <a:buChar char="•"/>
            </a:pPr>
            <a:r>
              <a:rPr lang="en-US" sz="34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all chunks, then b"&lt;EOF&gt;"</a:t>
            </a:r>
          </a:p>
          <a:p>
            <a:pPr algn="l">
              <a:lnSpc>
                <a:spcPts val="4769"/>
              </a:lnSpc>
            </a:pPr>
          </a:p>
          <a:p>
            <a:pPr algn="l">
              <a:lnSpc>
                <a:spcPts val="47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22274" y="254948"/>
            <a:ext cx="11243451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UPLOAD (SERVERSIDE)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85571" y="2425926"/>
            <a:ext cx="13916859" cy="6243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Server receives the upload command.</a:t>
            </a:r>
          </a:p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Receives filename and sends "OK" to client.</a:t>
            </a:r>
          </a:p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Opens a new file and starts writing incoming binary data.</a:t>
            </a:r>
          </a:p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Stops writing when it detects &lt;EOF&gt; in data.</a:t>
            </a:r>
          </a:p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Sends confirmation to client.</a:t>
            </a:r>
          </a:p>
          <a:p>
            <a:pPr algn="just">
              <a:lnSpc>
                <a:spcPts val="4974"/>
              </a:lnSpc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Behind the scenes:</a:t>
            </a:r>
          </a:p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 open(filename, "wb") as f:</a:t>
            </a:r>
          </a:p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chunk.endswith(b"&lt;EOF&gt;"): → stop</a:t>
            </a:r>
          </a:p>
          <a:p>
            <a:pPr algn="just" marL="767115" indent="-383557" lvl="1">
              <a:lnSpc>
                <a:spcPts val="4974"/>
              </a:lnSpc>
              <a:buFont typeface="Arial"/>
              <a:buChar char="•"/>
            </a:pPr>
            <a:r>
              <a:rPr lang="en-US" sz="35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client_socket.send("Upload complete")</a:t>
            </a:r>
          </a:p>
          <a:p>
            <a:pPr algn="just">
              <a:lnSpc>
                <a:spcPts val="49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67282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37340" y="2942298"/>
            <a:ext cx="11517087" cy="31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2071" indent="-381036" lvl="1">
              <a:lnSpc>
                <a:spcPts val="4941"/>
              </a:lnSpc>
              <a:buFont typeface="Arial"/>
              <a:buChar char="•"/>
            </a:pPr>
            <a:r>
              <a:rPr lang="en-US" sz="35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successfully received by server.</a:t>
            </a:r>
          </a:p>
          <a:p>
            <a:pPr algn="just" marL="762071" indent="-381036" lvl="1">
              <a:lnSpc>
                <a:spcPts val="4941"/>
              </a:lnSpc>
              <a:buFont typeface="Arial"/>
              <a:buChar char="•"/>
            </a:pPr>
            <a:r>
              <a:rPr lang="en-US" sz="35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under same filename on server machine.</a:t>
            </a:r>
          </a:p>
          <a:p>
            <a:pPr algn="just" marL="762071" indent="-381036" lvl="1">
              <a:lnSpc>
                <a:spcPts val="4941"/>
              </a:lnSpc>
              <a:buFont typeface="Arial"/>
              <a:buChar char="•"/>
            </a:pPr>
            <a:r>
              <a:rPr lang="en-US" sz="35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receives confirmation message.</a:t>
            </a:r>
          </a:p>
          <a:p>
            <a:pPr algn="just" marL="762071" indent="-381036" lvl="1">
              <a:lnSpc>
                <a:spcPts val="4941"/>
              </a:lnSpc>
              <a:buFont typeface="Arial"/>
              <a:buChar char="•"/>
            </a:pPr>
            <a:r>
              <a:rPr lang="en-US" sz="35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 with test files (.txt, .jpg, .py etc).</a:t>
            </a:r>
          </a:p>
          <a:p>
            <a:pPr algn="just">
              <a:lnSpc>
                <a:spcPts val="49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90899" y="445356"/>
            <a:ext cx="10517979" cy="105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9"/>
              </a:lnSpc>
            </a:pPr>
            <a:r>
              <a:rPr lang="en-US" b="true" sz="6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DOWNLOAD (CLIENTSIDE)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80794" y="2697729"/>
            <a:ext cx="11328083" cy="566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enters command download.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Enters filename to request from server.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server response (OK or File not found).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OK, receives file in chunks.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 receiving on &lt;EOF&gt;.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Behind the scenes: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new file: open(filename, 'wb')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recv(4096) repeatedly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Ends when &lt;EOF&gt; detected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35861" y="268190"/>
            <a:ext cx="12440917" cy="136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89"/>
              </a:lnSpc>
            </a:pPr>
            <a:r>
              <a:rPr lang="en-US" b="true" sz="79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DOWNLOAD(SERVERSIDE)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82771" y="2962275"/>
            <a:ext cx="11856577" cy="450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286" indent="-345143" lvl="1">
              <a:lnSpc>
                <a:spcPts val="4476"/>
              </a:lnSpc>
              <a:buFont typeface="Arial"/>
              <a:buChar char="•"/>
            </a:pPr>
            <a:r>
              <a:rPr lang="en-US" sz="31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Receives download command.</a:t>
            </a:r>
          </a:p>
          <a:p>
            <a:pPr algn="l" marL="690286" indent="-345143" lvl="1">
              <a:lnSpc>
                <a:spcPts val="4476"/>
              </a:lnSpc>
              <a:buFont typeface="Arial"/>
              <a:buChar char="•"/>
            </a:pPr>
            <a:r>
              <a:rPr lang="en-US" sz="31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if the requested file exists.</a:t>
            </a:r>
          </a:p>
          <a:p>
            <a:pPr algn="l" marL="690286" indent="-345143" lvl="1">
              <a:lnSpc>
                <a:spcPts val="4476"/>
              </a:lnSpc>
              <a:buFont typeface="Arial"/>
              <a:buChar char="•"/>
            </a:pPr>
            <a:r>
              <a:rPr lang="en-US" sz="31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yes, opens file in binary and sends it chunk by chunk.</a:t>
            </a:r>
          </a:p>
          <a:p>
            <a:pPr algn="l" marL="690286" indent="-345143" lvl="1">
              <a:lnSpc>
                <a:spcPts val="4476"/>
              </a:lnSpc>
              <a:buFont typeface="Arial"/>
              <a:buChar char="•"/>
            </a:pPr>
            <a:r>
              <a:rPr lang="en-US" sz="31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Appends &lt;EOF&gt; to indicate transfer is complete.</a:t>
            </a:r>
          </a:p>
          <a:p>
            <a:pPr algn="l">
              <a:lnSpc>
                <a:spcPts val="4476"/>
              </a:lnSpc>
            </a:pPr>
            <a:r>
              <a:rPr lang="en-US" sz="31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Behind the scenes:</a:t>
            </a:r>
          </a:p>
          <a:p>
            <a:pPr algn="l" marL="690286" indent="-345143" lvl="1">
              <a:lnSpc>
                <a:spcPts val="4476"/>
              </a:lnSpc>
              <a:buFont typeface="Arial"/>
              <a:buChar char="•"/>
            </a:pPr>
            <a:r>
              <a:rPr lang="en-US" sz="31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f.read(4096) and client_socket.send(chunk)</a:t>
            </a:r>
          </a:p>
          <a:p>
            <a:pPr algn="l" marL="690286" indent="-345143" lvl="1">
              <a:lnSpc>
                <a:spcPts val="4476"/>
              </a:lnSpc>
              <a:buFont typeface="Arial"/>
              <a:buChar char="•"/>
            </a:pPr>
            <a:r>
              <a:rPr lang="en-US" sz="31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client_socket.send(b"&lt;EOF&gt;")</a:t>
            </a:r>
          </a:p>
          <a:p>
            <a:pPr algn="l">
              <a:lnSpc>
                <a:spcPts val="44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67282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28287" y="3253639"/>
            <a:ext cx="11162982" cy="2629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7135" indent="-393567" lvl="1">
              <a:lnSpc>
                <a:spcPts val="5104"/>
              </a:lnSpc>
              <a:buFont typeface="Arial"/>
              <a:buChar char="•"/>
            </a:pPr>
            <a:r>
              <a:rPr lang="en-US" sz="36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saves the file successfully.</a:t>
            </a:r>
          </a:p>
          <a:p>
            <a:pPr algn="l" marL="787135" indent="-393567" lvl="1">
              <a:lnSpc>
                <a:spcPts val="5104"/>
              </a:lnSpc>
              <a:buFont typeface="Arial"/>
              <a:buChar char="•"/>
            </a:pPr>
            <a:r>
              <a:rPr lang="en-US" sz="36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message: File '&lt;filename&gt;' saved successfully.</a:t>
            </a:r>
          </a:p>
          <a:p>
            <a:pPr algn="l" marL="787135" indent="-393567" lvl="1">
              <a:lnSpc>
                <a:spcPts val="5104"/>
              </a:lnSpc>
              <a:buFont typeface="Arial"/>
              <a:buChar char="•"/>
            </a:pPr>
            <a:r>
              <a:rPr lang="en-US" sz="364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Integrity verified — file matches original.</a:t>
            </a:r>
          </a:p>
          <a:p>
            <a:pPr algn="l">
              <a:lnSpc>
                <a:spcPts val="51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67282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34087" y="2443032"/>
            <a:ext cx="12023249" cy="510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Cient sends "exit" command to server.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receives it, breaks the loop, and closes the connection.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 also closes its socket.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stays active for other clients.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disconnect.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crashes or memory leaks.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ends safely on server side.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569264" y="3283847"/>
            <a:ext cx="5690036" cy="3542517"/>
          </a:xfrm>
          <a:custGeom>
            <a:avLst/>
            <a:gdLst/>
            <a:ahLst/>
            <a:cxnLst/>
            <a:rect r="r" b="b" t="t" l="l"/>
            <a:pathLst>
              <a:path h="3542517" w="5690036">
                <a:moveTo>
                  <a:pt x="0" y="0"/>
                </a:moveTo>
                <a:lnTo>
                  <a:pt x="5690036" y="0"/>
                </a:lnTo>
                <a:lnTo>
                  <a:pt x="5690036" y="3542516"/>
                </a:lnTo>
                <a:lnTo>
                  <a:pt x="0" y="3542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81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74461" y="1271053"/>
            <a:ext cx="9071729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is a File Transferring System?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784629"/>
            <a:ext cx="10202255" cy="554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6989" indent="-373495" lvl="1">
              <a:lnSpc>
                <a:spcPts val="4843"/>
              </a:lnSpc>
              <a:buFont typeface="Arial"/>
              <a:buChar char="•"/>
            </a:pPr>
            <a:r>
              <a:rPr lang="en-US" b="true" sz="34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Definition:</a:t>
            </a:r>
            <a:r>
              <a:rPr lang="en-US" sz="34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File Transferring System enables the movement of digital files (e.g., documents, images, videos) between devices.</a:t>
            </a:r>
          </a:p>
          <a:p>
            <a:pPr algn="l" marL="746989" indent="-373495" lvl="1">
              <a:lnSpc>
                <a:spcPts val="4843"/>
              </a:lnSpc>
              <a:buFont typeface="Arial"/>
              <a:buChar char="•"/>
            </a:pPr>
            <a:r>
              <a:rPr lang="en-US" b="true" sz="34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Functionality</a:t>
            </a:r>
            <a:r>
              <a:rPr lang="en-US" sz="34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allows efficient and secure file sharing over networks like the Internet or LAN.</a:t>
            </a:r>
          </a:p>
          <a:p>
            <a:pPr algn="l" marL="746989" indent="-373495" lvl="1">
              <a:lnSpc>
                <a:spcPts val="4843"/>
              </a:lnSpc>
              <a:buFont typeface="Arial"/>
              <a:buChar char="•"/>
            </a:pPr>
            <a:r>
              <a:rPr lang="en-US" b="true" sz="34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Usage</a:t>
            </a:r>
            <a:r>
              <a:rPr lang="en-US" sz="34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Applicable for both personal file sharing and large-scale organizational tasks like software distribution.</a:t>
            </a:r>
          </a:p>
          <a:p>
            <a:pPr algn="l">
              <a:lnSpc>
                <a:spcPts val="48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57803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0274" y="1310032"/>
            <a:ext cx="14527452" cy="7720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4"/>
              </a:lnSpc>
            </a:pPr>
          </a:p>
          <a:p>
            <a:pPr algn="l" marL="787220" indent="-393610" lvl="1">
              <a:lnSpc>
                <a:spcPts val="5104"/>
              </a:lnSpc>
              <a:buFont typeface="Arial"/>
              <a:buChar char="•"/>
            </a:pPr>
            <a:r>
              <a:rPr lang="en-US" sz="36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Successfully established a TCP socket connection between client and server.</a:t>
            </a:r>
          </a:p>
          <a:p>
            <a:pPr algn="l" marL="787220" indent="-393610" lvl="1">
              <a:lnSpc>
                <a:spcPts val="5104"/>
              </a:lnSpc>
              <a:buFont typeface="Arial"/>
              <a:buChar char="•"/>
            </a:pPr>
            <a:r>
              <a:rPr lang="en-US" sz="36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upload and download tested with multiple file types (e.g., .txt, .pdf, .png).</a:t>
            </a:r>
          </a:p>
          <a:p>
            <a:pPr algn="l" marL="787220" indent="-393610" lvl="1">
              <a:lnSpc>
                <a:spcPts val="5104"/>
              </a:lnSpc>
              <a:buFont typeface="Arial"/>
              <a:buChar char="•"/>
            </a:pPr>
            <a:r>
              <a:rPr lang="en-US" sz="36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system worked correctly with valid and invalid credentials.</a:t>
            </a:r>
          </a:p>
          <a:p>
            <a:pPr algn="l" marL="787220" indent="-393610" lvl="1">
              <a:lnSpc>
                <a:spcPts val="5104"/>
              </a:lnSpc>
              <a:buFont typeface="Arial"/>
              <a:buChar char="•"/>
            </a:pPr>
            <a:r>
              <a:rPr lang="en-US" sz="36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handled multiple clients simultaneously using threading.</a:t>
            </a:r>
          </a:p>
          <a:p>
            <a:pPr algn="l" marL="787220" indent="-393610" lvl="1">
              <a:lnSpc>
                <a:spcPts val="5104"/>
              </a:lnSpc>
              <a:buFont typeface="Arial"/>
              <a:buChar char="•"/>
            </a:pPr>
            <a:r>
              <a:rPr lang="en-US" sz="36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transferred across devices connected to the same Wi-Fi / hotspot network.</a:t>
            </a:r>
          </a:p>
          <a:p>
            <a:pPr algn="l" marL="787220" indent="-393610" lvl="1">
              <a:lnSpc>
                <a:spcPts val="5104"/>
              </a:lnSpc>
              <a:buFont typeface="Arial"/>
              <a:buChar char="•"/>
            </a:pPr>
            <a:r>
              <a:rPr lang="en-US" sz="36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 integrity of transferred files — no data loss or corruption.</a:t>
            </a:r>
          </a:p>
          <a:p>
            <a:pPr algn="l">
              <a:lnSpc>
                <a:spcPts val="5104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1890" y="2122552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435023" y="5434750"/>
            <a:ext cx="4390303" cy="1948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2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AP23110011573 - M.Narayana</a:t>
            </a:r>
          </a:p>
          <a:p>
            <a:pPr algn="ctr">
              <a:lnSpc>
                <a:spcPts val="3091"/>
              </a:lnSpc>
            </a:pPr>
            <a:r>
              <a:rPr lang="en-US" sz="22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AP23110011587 - M.Preveen</a:t>
            </a:r>
          </a:p>
          <a:p>
            <a:pPr algn="ctr">
              <a:lnSpc>
                <a:spcPts val="3091"/>
              </a:lnSpc>
            </a:pPr>
            <a:r>
              <a:rPr lang="en-US" sz="22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AP23110011591 - D.Lekith Kishore</a:t>
            </a:r>
          </a:p>
          <a:p>
            <a:pPr algn="ctr">
              <a:lnSpc>
                <a:spcPts val="3091"/>
              </a:lnSpc>
            </a:pPr>
            <a:r>
              <a:rPr lang="en-US" sz="220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AP23110011595 - S.Vivek</a:t>
            </a:r>
          </a:p>
          <a:p>
            <a:pPr algn="ctr">
              <a:lnSpc>
                <a:spcPts val="30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282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GOALS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93043" y="2951823"/>
            <a:ext cx="12026612" cy="45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a client-server based file transfer system using Python.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upload and download functionality.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basic user authentication to restrict access.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TCP sockets for reliable data transfer.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 used: socket, threading, os, time.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454454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TECH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8904" y="2951823"/>
            <a:ext cx="12130193" cy="45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Language: Python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 Type: TCP (SOCK_STREAM)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IDE: Visual Studio Code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Libraries: socket, threading, os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290780" y="2726436"/>
            <a:ext cx="11301259" cy="3107846"/>
          </a:xfrm>
          <a:custGeom>
            <a:avLst/>
            <a:gdLst/>
            <a:ahLst/>
            <a:cxnLst/>
            <a:rect r="r" b="b" t="t" l="l"/>
            <a:pathLst>
              <a:path h="3107846" w="11301259">
                <a:moveTo>
                  <a:pt x="0" y="0"/>
                </a:moveTo>
                <a:lnTo>
                  <a:pt x="11301259" y="0"/>
                </a:lnTo>
                <a:lnTo>
                  <a:pt x="11301259" y="3107846"/>
                </a:lnTo>
                <a:lnTo>
                  <a:pt x="0" y="3107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7282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 HANDLING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84304" y="6553232"/>
            <a:ext cx="12314211" cy="135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These are the modules we’ve been using for this project.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67282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SIGNIFICANCE’S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9435" y="2310926"/>
            <a:ext cx="13439890" cy="333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socket Module: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socket module in Pyth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is used for network programming.</a:t>
            </a:r>
          </a:p>
          <a:p>
            <a:pPr algn="just" marL="690872" indent="-345436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communication between computers over a network using protocols like TCP or UDP.</a:t>
            </a:r>
          </a:p>
          <a:p>
            <a:pPr algn="just" marL="647694" indent="-323847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servers or clients using sockets.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469435" y="5688362"/>
            <a:ext cx="13439890" cy="2852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threading Module: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threading module is used to run multiple tasks at the same time (concurrently).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helpful when you want, for example, a server to handle multiple clients at once.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67282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SIGNIFICANCE’S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69435" y="2301401"/>
            <a:ext cx="13902619" cy="300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os Module: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os module pr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ovides functions to interact with the operating system.</a:t>
            </a:r>
          </a:p>
          <a:p>
            <a:pPr algn="l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it to access file paths, environment variables, create/remove directories, and more.</a:t>
            </a:r>
          </a:p>
          <a:p>
            <a:pPr algn="ctr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394127" y="5802172"/>
            <a:ext cx="13977928" cy="2874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time Module: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module is used to work with time-related functions.</a:t>
            </a:r>
          </a:p>
          <a:p>
            <a:pPr algn="just"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pause the program, measure execution time, or get the current time.</a:t>
            </a:r>
          </a:p>
          <a:p>
            <a:pPr algn="just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92740" y="571911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SERVER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1959089"/>
            <a:ext cx="9746510" cy="756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119" indent="-323559" lvl="1">
              <a:lnSpc>
                <a:spcPts val="5964"/>
              </a:lnSpc>
              <a:buAutoNum type="arabicPeriod" startAt="1"/>
            </a:pPr>
            <a:r>
              <a:rPr lang="en-US" b="true" sz="29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TCP Socket Setup</a:t>
            </a:r>
            <a:r>
              <a:rPr lang="en-US" sz="29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Initializes a TCP socket and listens on port 8080.</a:t>
            </a:r>
          </a:p>
          <a:p>
            <a:pPr algn="l" marL="667345" indent="-333672" lvl="1">
              <a:lnSpc>
                <a:spcPts val="6151"/>
              </a:lnSpc>
              <a:buAutoNum type="arabicPeriod" startAt="1"/>
            </a:pPr>
            <a:r>
              <a:rPr lang="en-US" b="true" sz="309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Client Handling</a:t>
            </a:r>
            <a:r>
              <a:rPr lang="en-US" sz="30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Accepts client connections and spawns a new thread for each client.</a:t>
            </a:r>
          </a:p>
          <a:p>
            <a:pPr algn="l" marL="647119" indent="-323559" lvl="1">
              <a:lnSpc>
                <a:spcPts val="5964"/>
              </a:lnSpc>
              <a:buAutoNum type="arabicPeriod" startAt="1"/>
            </a:pPr>
            <a:r>
              <a:rPr lang="en-US" b="true" sz="29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Authentication &amp; Commands</a:t>
            </a:r>
            <a:r>
              <a:rPr lang="en-US" sz="29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Performs basic (dummy) username/password authentication and supports upload, download, and exit commands.</a:t>
            </a:r>
          </a:p>
          <a:p>
            <a:pPr algn="l" marL="647119" indent="-323559" lvl="1">
              <a:lnSpc>
                <a:spcPts val="5964"/>
              </a:lnSpc>
              <a:buAutoNum type="arabicPeriod" startAt="1"/>
            </a:pPr>
            <a:r>
              <a:rPr lang="en-US" b="true" sz="29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 Management:</a:t>
            </a:r>
            <a:r>
              <a:rPr lang="en-US" sz="299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Saves uploaded files and serves requested files for download.</a:t>
            </a:r>
          </a:p>
          <a:p>
            <a:pPr algn="ctr">
              <a:lnSpc>
                <a:spcPts val="5964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328015" y="2880133"/>
            <a:ext cx="4144905" cy="4144905"/>
          </a:xfrm>
          <a:custGeom>
            <a:avLst/>
            <a:gdLst/>
            <a:ahLst/>
            <a:cxnLst/>
            <a:rect r="r" b="b" t="t" l="l"/>
            <a:pathLst>
              <a:path h="4144905" w="4144905">
                <a:moveTo>
                  <a:pt x="0" y="0"/>
                </a:moveTo>
                <a:lnTo>
                  <a:pt x="4144904" y="0"/>
                </a:lnTo>
                <a:lnTo>
                  <a:pt x="4144904" y="4144904"/>
                </a:lnTo>
                <a:lnTo>
                  <a:pt x="0" y="4144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991075" y="3447988"/>
            <a:ext cx="4725930" cy="3391025"/>
          </a:xfrm>
          <a:custGeom>
            <a:avLst/>
            <a:gdLst/>
            <a:ahLst/>
            <a:cxnLst/>
            <a:rect r="r" b="b" t="t" l="l"/>
            <a:pathLst>
              <a:path h="3391025" w="4725930">
                <a:moveTo>
                  <a:pt x="0" y="0"/>
                </a:moveTo>
                <a:lnTo>
                  <a:pt x="4725929" y="0"/>
                </a:lnTo>
                <a:lnTo>
                  <a:pt x="4725929" y="3391024"/>
                </a:lnTo>
                <a:lnTo>
                  <a:pt x="0" y="3391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128" t="0" r="-1143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32124" y="2150524"/>
            <a:ext cx="10312949" cy="765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3536" indent="-321768" lvl="1">
              <a:lnSpc>
                <a:spcPts val="4679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Creates a TCP socket and connects to the server using IP and port.</a:t>
            </a:r>
          </a:p>
          <a:p>
            <a:pPr algn="l" marL="643536" indent="-321768" lvl="1">
              <a:lnSpc>
                <a:spcPts val="4679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Prompts user for username and password, sends to server.</a:t>
            </a:r>
          </a:p>
          <a:p>
            <a:pPr algn="l" marL="643536" indent="-321768" lvl="1">
              <a:lnSpc>
                <a:spcPts val="4679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for server authentication response.</a:t>
            </a:r>
          </a:p>
          <a:p>
            <a:pPr algn="l" marL="643536" indent="-321768" lvl="1">
              <a:lnSpc>
                <a:spcPts val="4679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login, accepts commands from user:</a:t>
            </a:r>
          </a:p>
          <a:p>
            <a:pPr algn="l" marL="1287072" indent="-429024" lvl="2">
              <a:lnSpc>
                <a:spcPts val="4679"/>
              </a:lnSpc>
              <a:buFont typeface="Arial"/>
              <a:buChar char="⚬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Upload: Reads file, sends to server with &lt;EOF&gt; marker.</a:t>
            </a:r>
          </a:p>
          <a:p>
            <a:pPr algn="l" marL="1287072" indent="-429024" lvl="2">
              <a:lnSpc>
                <a:spcPts val="4679"/>
              </a:lnSpc>
              <a:buFont typeface="Arial"/>
              <a:buChar char="⚬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Download: Requests file, saves incoming data as a local file.</a:t>
            </a:r>
          </a:p>
          <a:p>
            <a:pPr algn="l" marL="1287072" indent="-429024" lvl="2">
              <a:lnSpc>
                <a:spcPts val="4679"/>
              </a:lnSpc>
              <a:buFont typeface="Arial"/>
              <a:buChar char="⚬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Exit: Cleanly closes connection with the server.</a:t>
            </a:r>
          </a:p>
          <a:p>
            <a:pPr algn="l" marL="643536" indent="-321768" lvl="1">
              <a:lnSpc>
                <a:spcPts val="4679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Handles network errors and invalid responses gracefully.</a:t>
            </a:r>
          </a:p>
          <a:p>
            <a:pPr algn="l" marL="643536" indent="-321768" lvl="1">
              <a:lnSpc>
                <a:spcPts val="4679"/>
              </a:lnSpc>
              <a:buFont typeface="Arial"/>
              <a:buChar char="•"/>
            </a:pPr>
            <a:r>
              <a:rPr lang="en-US" sz="29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as a simple command-line application.</a:t>
            </a:r>
          </a:p>
          <a:p>
            <a:pPr algn="l">
              <a:lnSpc>
                <a:spcPts val="46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55883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DAGlWZvpFZA</dc:identifier>
  <dcterms:modified xsi:type="dcterms:W3CDTF">2011-08-01T06:04:30Z</dcterms:modified>
  <cp:revision>1</cp:revision>
  <dc:title>Black Yellow Modern Minimalist Elegant Presentation</dc:title>
</cp:coreProperties>
</file>