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1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3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7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8D7E3-6510-44CC-BEE8-F40816CAA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4" b="4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EEF2D-E890-8C47-B6E1-23C52DF1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BALTIMORE CITY CRIME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7258-8D10-2D49-BD88-78DE8549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/>
              <a:t>Group number: </a:t>
            </a:r>
            <a:r>
              <a:rPr lang="en-US" dirty="0"/>
              <a:t>14</a:t>
            </a:r>
          </a:p>
          <a:p>
            <a:r>
              <a:rPr lang="en-US" dirty="0"/>
              <a:t>Team members</a:t>
            </a:r>
            <a:r>
              <a:rPr lang="en-US" b="1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RAVI TEJA KODALI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VENAKATA REVANTH NAIDU DANALA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94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3F3F0"/>
      </a:lt2>
      <a:accent1>
        <a:srgbClr val="5429E7"/>
      </a:accent1>
      <a:accent2>
        <a:srgbClr val="1B3ED6"/>
      </a:accent2>
      <a:accent3>
        <a:srgbClr val="299CE7"/>
      </a:accent3>
      <a:accent4>
        <a:srgbClr val="15C0BC"/>
      </a:accent4>
      <a:accent5>
        <a:srgbClr val="23C57E"/>
      </a:accent5>
      <a:accent6>
        <a:srgbClr val="16C72F"/>
      </a:accent6>
      <a:hlink>
        <a:srgbClr val="7F953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PunchcardVTI</vt:lpstr>
      <vt:lpstr>BALTIMORE CITY CRIME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BALTIMORE CITY CRIME VISUALIZATION</dc:title>
  <dc:creator>Ravi Teja Kodali</dc:creator>
  <cp:lastModifiedBy>Ravi Teja Kodali</cp:lastModifiedBy>
  <cp:revision>1</cp:revision>
  <dcterms:created xsi:type="dcterms:W3CDTF">2021-12-02T05:01:17Z</dcterms:created>
  <dcterms:modified xsi:type="dcterms:W3CDTF">2021-12-02T05:07:56Z</dcterms:modified>
</cp:coreProperties>
</file>