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15"/>
  </p:normalViewPr>
  <p:slideViewPr>
    <p:cSldViewPr snapToGrid="0" snapToObjects="1">
      <p:cViewPr varScale="1">
        <p:scale>
          <a:sx n="106" d="100"/>
          <a:sy n="106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12/2/21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811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56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87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83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030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90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43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69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12/2/21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6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07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12/2/21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86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12/2/21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17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68D7E3-6510-44CC-BEE8-F40816CAA8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04" b="412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9EEF2D-E890-8C47-B6E1-23C52DF17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/>
              <a:t>BALTIMORE CITY CRIME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97258-8D10-2D49-BD88-78DE85496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r>
              <a:rPr lang="en-US" dirty="0"/>
              <a:t>Group number: 14</a:t>
            </a:r>
          </a:p>
          <a:p>
            <a:r>
              <a:rPr lang="en-US" dirty="0"/>
              <a:t>Team members</a:t>
            </a:r>
            <a:r>
              <a:rPr lang="en-US" b="1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1" dirty="0"/>
              <a:t>RAVI TEJA KODALI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1"/>
              <a:t>VENKATA </a:t>
            </a:r>
            <a:r>
              <a:rPr lang="en-US" sz="1200" b="1" dirty="0"/>
              <a:t>REVANTH NAIDU DANALA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6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5945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unchcardVTI">
  <a:themeElements>
    <a:clrScheme name="AnalogousFromRegularSeedLeftStep">
      <a:dk1>
        <a:srgbClr val="000000"/>
      </a:dk1>
      <a:lt1>
        <a:srgbClr val="FFFFFF"/>
      </a:lt1>
      <a:dk2>
        <a:srgbClr val="1B2431"/>
      </a:dk2>
      <a:lt2>
        <a:srgbClr val="F3F3F0"/>
      </a:lt2>
      <a:accent1>
        <a:srgbClr val="5429E7"/>
      </a:accent1>
      <a:accent2>
        <a:srgbClr val="1B3ED6"/>
      </a:accent2>
      <a:accent3>
        <a:srgbClr val="299CE7"/>
      </a:accent3>
      <a:accent4>
        <a:srgbClr val="15C0BC"/>
      </a:accent4>
      <a:accent5>
        <a:srgbClr val="23C57E"/>
      </a:accent5>
      <a:accent6>
        <a:srgbClr val="16C72F"/>
      </a:accent6>
      <a:hlink>
        <a:srgbClr val="7F9531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Neue Haas Grotesk Text Pro</vt:lpstr>
      <vt:lpstr>PunchcardVTI</vt:lpstr>
      <vt:lpstr>BALTIMORE CITY CRIME 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BALTIMORE CITY CRIME VISUALIZATION</dc:title>
  <dc:creator>Ravi Teja Kodali</dc:creator>
  <cp:lastModifiedBy>Ravi Teja Kodali</cp:lastModifiedBy>
  <cp:revision>2</cp:revision>
  <dcterms:created xsi:type="dcterms:W3CDTF">2021-12-02T05:01:17Z</dcterms:created>
  <dcterms:modified xsi:type="dcterms:W3CDTF">2021-12-02T14:40:23Z</dcterms:modified>
</cp:coreProperties>
</file>