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2F871A-7A03-4746-97D9-8112F1E1A17A}">
          <p14:sldIdLst>
            <p14:sldId id="256"/>
            <p14:sldId id="257"/>
            <p14:sldId id="258"/>
            <p14:sldId id="259"/>
            <p14:sldId id="260"/>
            <p14:sldId id="268"/>
            <p14:sldId id="261"/>
            <p14:sldId id="262"/>
          </p14:sldIdLst>
        </p14:section>
        <p14:section name="Untitled Section" id="{8382A1D4-F863-4819-8254-31985F993009}">
          <p14:sldIdLst>
            <p14:sldId id="263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7F7A25-7CC2-41AF-9F49-7F9AA56859B2}" v="91" dt="2024-07-13T18:23:20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enkataSai969/Hiding-a-text-in-an-image-using-steganography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640081"/>
            <a:ext cx="8791575" cy="1929384"/>
          </a:xfrm>
        </p:spPr>
        <p:txBody>
          <a:bodyPr>
            <a:normAutofit/>
          </a:bodyPr>
          <a:lstStyle/>
          <a:p>
            <a:r>
              <a:rPr lang="en-IN" sz="6600" dirty="0"/>
              <a:t>           Final project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172968"/>
            <a:ext cx="8791575" cy="1819656"/>
          </a:xfrm>
        </p:spPr>
        <p:txBody>
          <a:bodyPr>
            <a:normAutofit fontScale="62500" lnSpcReduction="20000"/>
          </a:bodyPr>
          <a:lstStyle/>
          <a:p>
            <a:r>
              <a:rPr lang="en-IN" sz="2800" dirty="0">
                <a:solidFill>
                  <a:schemeClr val="bg1"/>
                </a:solidFill>
                <a:effectLst/>
              </a:rPr>
              <a:t>                                      </a:t>
            </a:r>
            <a:r>
              <a:rPr lang="en-IN" sz="2800" dirty="0">
                <a:solidFill>
                  <a:schemeClr val="tx1"/>
                </a:solidFill>
                <a:effectLst/>
              </a:rPr>
              <a:t>Name :</a:t>
            </a:r>
            <a:r>
              <a:rPr lang="en-IN" sz="2800" dirty="0">
                <a:solidFill>
                  <a:schemeClr val="bg1"/>
                </a:solidFill>
                <a:effectLst/>
              </a:rPr>
              <a:t> G. VENKATA SAI</a:t>
            </a:r>
            <a:endParaRPr lang="en-IN" sz="28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IN" sz="2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                                         </a:t>
            </a:r>
            <a:r>
              <a:rPr lang="en-IN" sz="28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roll no:</a:t>
            </a:r>
            <a:r>
              <a:rPr lang="en-IN" sz="2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22B61A0526</a:t>
            </a:r>
          </a:p>
          <a:p>
            <a:r>
              <a:rPr lang="en-IN" sz="2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                                         </a:t>
            </a:r>
            <a:r>
              <a:rPr lang="en-IN" sz="28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Branch: </a:t>
            </a:r>
            <a:r>
              <a:rPr lang="en-IN" sz="2800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cse</a:t>
            </a:r>
            <a:endParaRPr lang="en-IN" sz="28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IN" sz="2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                                        </a:t>
            </a:r>
            <a:r>
              <a:rPr lang="en-IN" sz="28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college:</a:t>
            </a:r>
            <a:r>
              <a:rPr lang="en-IN" sz="2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</a:t>
            </a:r>
            <a:r>
              <a:rPr lang="en-IN" sz="2800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satya</a:t>
            </a:r>
            <a:r>
              <a:rPr lang="en-IN" sz="2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institute of management and technology   </a:t>
            </a:r>
            <a:endParaRPr lang="en-IN" sz="2800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680" y="179606"/>
            <a:ext cx="9905998" cy="110055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85AFE3-05B4-5ACF-0E9A-E98CE9464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435608"/>
            <a:ext cx="9906000" cy="4306824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0896" y="1618487"/>
            <a:ext cx="3950208" cy="1097281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Project link: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3355848"/>
            <a:ext cx="9906000" cy="1207008"/>
          </a:xfrm>
        </p:spPr>
        <p:txBody>
          <a:bodyPr>
            <a:normAutofit lnSpcReduction="10000"/>
          </a:bodyPr>
          <a:lstStyle/>
          <a:p>
            <a:r>
              <a:rPr lang="en-IN" sz="3200" dirty="0">
                <a:hlinkClick r:id="rId2"/>
              </a:rPr>
              <a:t>VenkataSai969/Hiding-a-text-in-an-image-using-steganography (github.com)</a:t>
            </a:r>
            <a:endParaRPr lang="en-IN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023" y="1419227"/>
            <a:ext cx="7426387" cy="1451990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9863" y="3429000"/>
            <a:ext cx="5277547" cy="23701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  G. VENKATA SAI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0"/>
            <a:ext cx="10242739" cy="1335024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/>
              <a:t> </a:t>
            </a:r>
            <a:r>
              <a:rPr lang="en-IN" u="sng" dirty="0">
                <a:solidFill>
                  <a:schemeClr val="bg1"/>
                </a:solidFill>
              </a:rPr>
              <a:t>Project title</a:t>
            </a:r>
            <a:r>
              <a:rPr lang="en-IN" dirty="0">
                <a:solidFill>
                  <a:schemeClr val="bg1"/>
                </a:solidFill>
              </a:rPr>
              <a:t>: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1097280"/>
            <a:ext cx="10242739" cy="546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effectLst/>
              </a:rPr>
              <a:t>. Hiding a Text inside an image Using steganography</a:t>
            </a:r>
          </a:p>
          <a:p>
            <a:pPr marL="0" indent="0">
              <a:buNone/>
            </a:pPr>
            <a:r>
              <a:rPr lang="en-IN" sz="3600" dirty="0">
                <a:solidFill>
                  <a:schemeClr val="bg1"/>
                </a:solidFill>
                <a:effectLst/>
              </a:rPr>
              <a:t>.</a:t>
            </a:r>
            <a:r>
              <a:rPr lang="en-IN" sz="4000" u="sng" dirty="0">
                <a:solidFill>
                  <a:schemeClr val="bg1"/>
                </a:solidFill>
                <a:effectLst/>
              </a:rPr>
              <a:t>PROBLEM STATEMENT:</a:t>
            </a:r>
            <a:endParaRPr lang="en-IN" sz="3600" u="sng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en-IN" sz="3200" dirty="0"/>
              <a:t>. The need of secure communication and data production has led to exploration of technology which involves hide text within an image to protect sensitive information from unauthorised access.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46304"/>
            <a:ext cx="10023283" cy="119786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sz="40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170432"/>
            <a:ext cx="10023283" cy="46207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 The main agenda of this project to send a secret text to higher officials by using a method who is steganography. For that, the process is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Project overview</a:t>
            </a:r>
          </a:p>
          <a:p>
            <a:r>
              <a:rPr lang="en-IN" dirty="0"/>
              <a:t>End users</a:t>
            </a:r>
          </a:p>
          <a:p>
            <a:r>
              <a:rPr lang="en-IN" dirty="0"/>
              <a:t>Solutions and value proposition</a:t>
            </a:r>
          </a:p>
          <a:p>
            <a:r>
              <a:rPr lang="en-IN" dirty="0"/>
              <a:t>Customisation in personalization</a:t>
            </a:r>
          </a:p>
          <a:p>
            <a:r>
              <a:rPr lang="en-IN" dirty="0"/>
              <a:t>Modelling in implementation</a:t>
            </a:r>
          </a:p>
          <a:p>
            <a:r>
              <a:rPr lang="en-IN" dirty="0"/>
              <a:t>Results</a:t>
            </a:r>
          </a:p>
          <a:p>
            <a:r>
              <a:rPr lang="en-IN" dirty="0"/>
              <a:t>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37160"/>
            <a:ext cx="9905998" cy="106984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Problem overview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7404" y="1097342"/>
            <a:ext cx="9905999" cy="5358321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>
                <a:solidFill>
                  <a:schemeClr val="bg1"/>
                </a:solidFill>
              </a:rPr>
              <a:t>. </a:t>
            </a:r>
            <a:r>
              <a:rPr lang="en-IN" sz="2800" u="sng" dirty="0">
                <a:solidFill>
                  <a:schemeClr val="bg1"/>
                </a:solidFill>
              </a:rPr>
              <a:t>Definition of steganography:</a:t>
            </a:r>
            <a:r>
              <a:rPr lang="en-IN" sz="2800" dirty="0"/>
              <a:t> Steganography is the art and science of hiding information by embedding messages within other seemingly harmless messages or images.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bg1"/>
                </a:solidFill>
              </a:rPr>
              <a:t>.</a:t>
            </a:r>
            <a:r>
              <a:rPr lang="en-IN" sz="3200" u="sng" dirty="0">
                <a:solidFill>
                  <a:schemeClr val="bg1"/>
                </a:solidFill>
              </a:rPr>
              <a:t> Purpose</a:t>
            </a:r>
            <a:r>
              <a:rPr lang="en-IN" sz="3200" dirty="0">
                <a:solidFill>
                  <a:schemeClr val="bg1"/>
                </a:solidFill>
              </a:rPr>
              <a:t>: </a:t>
            </a:r>
            <a:r>
              <a:rPr lang="en-IN" sz="2800" dirty="0"/>
              <a:t>To ensure secure communication by embedding text data within the image file in a way that is not perceptible to the human eye. It allows individuals or entities to enact secretly preventing 3</a:t>
            </a:r>
            <a:r>
              <a:rPr lang="en-IN" sz="2800" baseline="30000" dirty="0"/>
              <a:t>rd</a:t>
            </a:r>
            <a:r>
              <a:rPr lang="en-IN" sz="2800" dirty="0"/>
              <a:t> parties from knowing that a communication is taking place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2296"/>
            <a:ext cx="9905998" cy="1115568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sz="4000" dirty="0">
                <a:solidFill>
                  <a:schemeClr val="bg1"/>
                </a:solidFill>
              </a:rPr>
              <a:t> Who are the end users of this project ?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960120"/>
            <a:ext cx="9905998" cy="4831081"/>
          </a:xfrm>
        </p:spPr>
        <p:txBody>
          <a:bodyPr/>
          <a:lstStyle/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                                  . End users: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                              </a:t>
            </a:r>
            <a:r>
              <a:rPr lang="en-IN" dirty="0"/>
              <a:t>. Security agencies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                               </a:t>
            </a:r>
            <a:r>
              <a:rPr lang="en-IN" dirty="0"/>
              <a:t>. Organisations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                               </a:t>
            </a:r>
            <a:r>
              <a:rPr lang="en-IN" dirty="0"/>
              <a:t>. Private companies  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                               </a:t>
            </a:r>
            <a:r>
              <a:rPr lang="en-IN" dirty="0"/>
              <a:t>. Individuals needing secure communication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F10E2-F3B2-956F-8F23-E91322B36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Your solution and its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35E5-E33A-9B1B-2AEC-C7FA06F8E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bg1"/>
                </a:solidFill>
              </a:rPr>
              <a:t>Solution:</a:t>
            </a:r>
            <a:r>
              <a:rPr lang="en-IN" dirty="0"/>
              <a:t> Using stenographic techniques to embed text within an image file. This method ensures that the hidden message is not detectable without the appropriate extraction algorithm.</a:t>
            </a:r>
          </a:p>
          <a:p>
            <a:r>
              <a:rPr lang="en-IN" dirty="0">
                <a:solidFill>
                  <a:schemeClr val="bg1"/>
                </a:solidFill>
              </a:rPr>
              <a:t>Value proposition:</a:t>
            </a:r>
          </a:p>
          <a:p>
            <a:r>
              <a:rPr lang="en-IN" dirty="0"/>
              <a:t>Enhances data security</a:t>
            </a:r>
          </a:p>
          <a:p>
            <a:r>
              <a:rPr lang="en-IN" dirty="0"/>
              <a:t>Protect sensitive information from unauthorised access</a:t>
            </a:r>
          </a:p>
          <a:p>
            <a:r>
              <a:rPr lang="en-IN" dirty="0"/>
              <a:t>Provides a convert method 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411541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64008"/>
            <a:ext cx="10041571" cy="1271016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. How did you customise the project and make it your own</a:t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1060704"/>
            <a:ext cx="10041571" cy="4730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chemeClr val="bg1"/>
                </a:solidFill>
              </a:rPr>
              <a:t>. Customization:</a:t>
            </a:r>
          </a:p>
          <a:p>
            <a:r>
              <a:rPr lang="en-IN" dirty="0"/>
              <a:t>Develop a custom algorithm for embedding an extracting text with in images.</a:t>
            </a:r>
          </a:p>
          <a:p>
            <a:r>
              <a:rPr lang="en-IN" dirty="0"/>
              <a:t>Implemented user-friendly software to facilitate the process.</a:t>
            </a:r>
          </a:p>
          <a:p>
            <a:r>
              <a:rPr lang="en-IN" dirty="0"/>
              <a:t>Tested the solution with various images formats and  sizes.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bg1"/>
                </a:solidFill>
              </a:rPr>
              <a:t>. Personal Touch:</a:t>
            </a:r>
          </a:p>
          <a:p>
            <a:r>
              <a:rPr lang="en-IN" dirty="0"/>
              <a:t>Integrated additional security measures such as encryption to enhance protection.</a:t>
            </a:r>
          </a:p>
          <a:p>
            <a:r>
              <a:rPr lang="en-IN" dirty="0"/>
              <a:t>Optimised the algorithm for better performance and lower processing time.</a:t>
            </a:r>
          </a:p>
          <a:p>
            <a:pPr marL="0" indent="0">
              <a:buNone/>
            </a:pPr>
            <a:endParaRPr lang="en-IN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552" y="0"/>
            <a:ext cx="10059859" cy="859536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560" y="950976"/>
            <a:ext cx="9995851" cy="5779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u="sng" dirty="0">
                <a:solidFill>
                  <a:schemeClr val="bg1"/>
                </a:solidFill>
              </a:rPr>
              <a:t>Techniques used :</a:t>
            </a:r>
          </a:p>
          <a:p>
            <a:r>
              <a:rPr lang="en-IN" dirty="0"/>
              <a:t>Least significant bid (LSB) insertion</a:t>
            </a:r>
          </a:p>
          <a:p>
            <a:r>
              <a:rPr lang="en-IN" dirty="0"/>
              <a:t>Image processing and analysis</a:t>
            </a:r>
          </a:p>
          <a:p>
            <a:r>
              <a:rPr lang="en-IN" dirty="0"/>
              <a:t>Text encoding and decoding algorithms</a:t>
            </a:r>
          </a:p>
          <a:p>
            <a:pPr marL="0" indent="0">
              <a:buNone/>
            </a:pPr>
            <a:r>
              <a:rPr lang="en-IN" sz="2800" u="sng" dirty="0">
                <a:solidFill>
                  <a:schemeClr val="bg1"/>
                </a:solidFill>
              </a:rPr>
              <a:t>Tools and software:</a:t>
            </a:r>
          </a:p>
          <a:p>
            <a:r>
              <a:rPr lang="en-IN" dirty="0">
                <a:effectLst/>
              </a:rPr>
              <a:t>Programming language (python)</a:t>
            </a:r>
          </a:p>
          <a:p>
            <a:r>
              <a:rPr lang="en-IN" dirty="0">
                <a:effectLst/>
              </a:rPr>
              <a:t>Image processing libraries (Pillow)</a:t>
            </a:r>
          </a:p>
          <a:p>
            <a:pPr marL="0" indent="0">
              <a:buNone/>
            </a:pPr>
            <a:endParaRPr lang="en-IN" dirty="0"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3264049-322D-1EA4-38D8-C42C8D584F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3271" y="1296058"/>
            <a:ext cx="10515601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IN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Performance metrics: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IN" altLang="en-US" dirty="0">
                <a:effectLst/>
              </a:rPr>
              <a:t>Success rate of text embedding extraction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IN" altLang="en-US" b="0" i="0" u="none" strike="noStrike" cap="none" normalizeH="0" baseline="0" dirty="0">
                <a:ln>
                  <a:noFill/>
                </a:ln>
                <a:effectLst/>
              </a:rPr>
              <a:t>Image quality after embedding (PSNR and MSE values)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IN" altLang="en-US" dirty="0">
                <a:effectLst/>
              </a:rPr>
              <a:t>Security and robust press of the hiding message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IN" altLang="en-US" dirty="0"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IN" altLang="en-US" dirty="0"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IN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  <a:r>
              <a:rPr lang="en-IN" altLang="en-US" sz="2800" dirty="0">
                <a:solidFill>
                  <a:schemeClr val="bg1"/>
                </a:solidFill>
                <a:effectLst/>
              </a:rPr>
              <a:t> Visual Demonstrations: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IN" altLang="en-US" b="0" i="0" u="none" strike="noStrike" cap="none" normalizeH="0" baseline="0" dirty="0">
                <a:ln>
                  <a:noFill/>
                </a:ln>
                <a:effectLst/>
              </a:rPr>
              <a:t>Original </a:t>
            </a:r>
            <a:r>
              <a:rPr lang="en-IN" altLang="en-US" dirty="0">
                <a:effectLst/>
              </a:rPr>
              <a:t>vs</a:t>
            </a:r>
            <a:r>
              <a:rPr kumimoji="0" lang="en-IN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lang="en-IN" altLang="en-US" dirty="0" err="1">
                <a:effectLst/>
              </a:rPr>
              <a:t>S</a:t>
            </a:r>
            <a:r>
              <a:rPr kumimoji="0" lang="en-IN" altLang="en-US" b="0" i="0" u="none" strike="noStrike" cap="none" normalizeH="0" baseline="0" dirty="0" err="1">
                <a:ln>
                  <a:noFill/>
                </a:ln>
                <a:effectLst/>
              </a:rPr>
              <a:t>tego</a:t>
            </a:r>
            <a:r>
              <a:rPr kumimoji="0" lang="en-IN" altLang="en-US" b="0" i="0" u="none" strike="noStrike" cap="none" normalizeH="0" baseline="0" dirty="0">
                <a:ln>
                  <a:noFill/>
                </a:ln>
                <a:effectLst/>
              </a:rPr>
              <a:t> images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IN" altLang="en-US" dirty="0">
                <a:effectLst/>
              </a:rPr>
              <a:t>Extracted text from </a:t>
            </a:r>
            <a:r>
              <a:rPr lang="en-IN" altLang="en-US" dirty="0" err="1">
                <a:effectLst/>
              </a:rPr>
              <a:t>Stego</a:t>
            </a:r>
            <a:r>
              <a:rPr lang="en-IN" altLang="en-US" dirty="0">
                <a:effectLst/>
              </a:rPr>
              <a:t> images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804392B-826E-7C50-6CA0-23DE9F35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5950"/>
            <a:ext cx="9905998" cy="119199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Results</a:t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268</TotalTime>
  <Words>450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 Light</vt:lpstr>
      <vt:lpstr>Tw Cen MT</vt:lpstr>
      <vt:lpstr>Circuit</vt:lpstr>
      <vt:lpstr>           Final project </vt:lpstr>
      <vt:lpstr>. Project title:</vt:lpstr>
      <vt:lpstr>.AGENDA</vt:lpstr>
      <vt:lpstr>. Problem overview</vt:lpstr>
      <vt:lpstr>. Who are the end users of this project ?</vt:lpstr>
      <vt:lpstr>Your solution and its value proposition</vt:lpstr>
      <vt:lpstr>. How did you customise the project and make it your own </vt:lpstr>
      <vt:lpstr>Modelling</vt:lpstr>
      <vt:lpstr>Results </vt:lpstr>
      <vt:lpstr>Results</vt:lpstr>
      <vt:lpstr>Project link: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KRISHNA</dc:creator>
  <cp:lastModifiedBy>Poojita</cp:lastModifiedBy>
  <cp:revision>9</cp:revision>
  <dcterms:created xsi:type="dcterms:W3CDTF">2024-07-03T13:53:00Z</dcterms:created>
  <dcterms:modified xsi:type="dcterms:W3CDTF">2024-07-14T14:42:38Z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64BA1843EEF944938168EF9B1E322883_12</vt:lpwstr>
  </property>
  <property fmtid="{D5CDD505-2E9C-101B-9397-08002B2CF9AE}" pid="3" name="KSOProductBuildVer">
    <vt:lpwstr>1033-12.2.0.17119</vt:lpwstr>
  </property>
</Properties>
</file>