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Download PBIX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Total Sales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Total Sales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Product Size and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Adventure Works Sales 2023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Total Sales each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a23578c2-9d43-414d-9145-986cceb36254?pbi_source=PowerPoint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hyperlink" Target="https://app.powerbi.com/groups/me/reports/a23578c2-9d43-414d-9145-986cceb36254/?pbi_source=PowerPoint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hyperlink" Target="https://app.powerbi.com/groups/me/reports/a23578c2-9d43-414d-9145-986cceb36254/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AdventureWorks_Sales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15/08/2024 03:03:50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15/08/2024 02:32:37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Download PBIX ,pageNavigator ,image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🏢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 Total Sales by Product Category ,Total Sales ,Average Sales , Total Sales by Product Category ,Total Sales by Product Size and Product Category ,shape ,Adventure Works Sales 2023 ,pageNavigator ,shape , Total Sales each Day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Writer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Segoe UI Light</vt:lpstr>
      <vt:lpstr>苹方-简</vt:lpstr>
      <vt:lpstr>Arial</vt:lpstr>
      <vt:lpstr>Segoe UI</vt:lpstr>
      <vt:lpstr>Segoe UI Semibold</vt:lpstr>
      <vt:lpstr>微软雅黑</vt:lpstr>
      <vt:lpstr>汉仪旗黑</vt:lpstr>
      <vt:lpstr>Arial Unicode MS</vt:lpstr>
      <vt:lpstr>Calibri Light</vt:lpstr>
      <vt:lpstr>Helvetica Neue</vt:lpstr>
      <vt:lpstr>Calibri</vt:lpstr>
      <vt:lpstr>Apple Color Emoji</vt:lpstr>
      <vt:lpstr>Custom Design</vt:lpstr>
      <vt:lpstr>AdventureWorks_Sales</vt:lpstr>
      <vt:lpstr>🏢 Overview</vt:lpstr>
      <vt:lpstr>📈 Sales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nvsp</cp:lastModifiedBy>
  <cp:revision>5</cp:revision>
  <dcterms:created xsi:type="dcterms:W3CDTF">2024-08-15T03:04:58Z</dcterms:created>
  <dcterms:modified xsi:type="dcterms:W3CDTF">2024-08-15T03:04:58Z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